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embedTrueTypeFonts="1">
  <p:sldMasterIdLst>
    <p:sldMasterId id="2147483648" r:id="rId1"/>
  </p:sldMasterIdLst>
  <p:notesMasterIdLst>
    <p:notesMasterId r:id="rId35"/>
  </p:notesMasterIdLst>
  <p:sldIdLst>
    <p:sldId id="256" r:id="rId2"/>
    <p:sldId id="292" r:id="rId3"/>
    <p:sldId id="266" r:id="rId4"/>
    <p:sldId id="291" r:id="rId5"/>
    <p:sldId id="257" r:id="rId6"/>
    <p:sldId id="267" r:id="rId7"/>
    <p:sldId id="269" r:id="rId8"/>
    <p:sldId id="270" r:id="rId9"/>
    <p:sldId id="271" r:id="rId10"/>
    <p:sldId id="268" r:id="rId11"/>
    <p:sldId id="273" r:id="rId12"/>
    <p:sldId id="274" r:id="rId13"/>
    <p:sldId id="275" r:id="rId14"/>
    <p:sldId id="276" r:id="rId15"/>
    <p:sldId id="277" r:id="rId16"/>
    <p:sldId id="278" r:id="rId17"/>
    <p:sldId id="272" r:id="rId18"/>
    <p:sldId id="280" r:id="rId19"/>
    <p:sldId id="281" r:id="rId20"/>
    <p:sldId id="282" r:id="rId21"/>
    <p:sldId id="283" r:id="rId22"/>
    <p:sldId id="284" r:id="rId23"/>
    <p:sldId id="286" r:id="rId24"/>
    <p:sldId id="287" r:id="rId25"/>
    <p:sldId id="288" r:id="rId26"/>
    <p:sldId id="293" r:id="rId27"/>
    <p:sldId id="294" r:id="rId28"/>
    <p:sldId id="261" r:id="rId29"/>
    <p:sldId id="290" r:id="rId30"/>
    <p:sldId id="258" r:id="rId31"/>
    <p:sldId id="259" r:id="rId32"/>
    <p:sldId id="260" r:id="rId33"/>
    <p:sldId id="264" r:id="rId34"/>
  </p:sldIdLst>
  <p:sldSz cx="12192000" cy="6858000"/>
  <p:notesSz cx="6858000" cy="9144000"/>
  <p:embeddedFontLst>
    <p:embeddedFont>
      <p:font typeface="BBH Sans Hegarty" pitchFamily="2" charset="0"/>
      <p:regular r:id="rId36"/>
    </p:embeddedFont>
    <p:embeddedFont>
      <p:font typeface="Cambria Math" panose="02040503050406030204" pitchFamily="18" charset="0"/>
      <p:regular r:id="rId37"/>
    </p:embeddedFont>
    <p:embeddedFont>
      <p:font typeface="Century Gothic" panose="020B0502020202020204" pitchFamily="34" charset="0"/>
      <p:regular r:id="rId38"/>
      <p:bold r:id="rId39"/>
      <p:italic r:id="rId40"/>
      <p:boldItalic r:id="rId41"/>
    </p:embeddedFont>
    <p:embeddedFont>
      <p:font typeface="Trade Gothic Next Heavy" panose="020B0903040303020004" pitchFamily="34" charset="0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  <p15:guide id="4" orient="horz" pos="3543" userDrawn="1">
          <p15:clr>
            <a:srgbClr val="A4A3A4"/>
          </p15:clr>
        </p15:guide>
        <p15:guide id="5" orient="horz" pos="2886" userDrawn="1">
          <p15:clr>
            <a:srgbClr val="A4A3A4"/>
          </p15:clr>
        </p15:guide>
        <p15:guide id="6" orient="horz" pos="1434" userDrawn="1">
          <p15:clr>
            <a:srgbClr val="A4A3A4"/>
          </p15:clr>
        </p15:guide>
        <p15:guide id="7" pos="302" userDrawn="1">
          <p15:clr>
            <a:srgbClr val="A4A3A4"/>
          </p15:clr>
        </p15:guide>
        <p15:guide id="8" pos="737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9A8AFF"/>
    <a:srgbClr val="70CF01"/>
    <a:srgbClr val="F0F0EB"/>
    <a:srgbClr val="EAB601"/>
    <a:srgbClr val="FE0A24"/>
    <a:srgbClr val="70D100"/>
    <a:srgbClr val="F1A1BB"/>
    <a:srgbClr val="FF4A36"/>
    <a:srgbClr val="FF09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C312DF-2D65-49AC-AACC-7C70234EEC9D}" v="366" dt="2025-12-04T08:17:38.2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4965" autoAdjust="0"/>
  </p:normalViewPr>
  <p:slideViewPr>
    <p:cSldViewPr snapToGrid="0" showGuides="1">
      <p:cViewPr>
        <p:scale>
          <a:sx n="72" d="100"/>
          <a:sy n="72" d="100"/>
        </p:scale>
        <p:origin x="1136" y="1144"/>
      </p:cViewPr>
      <p:guideLst>
        <p:guide pos="3840"/>
        <p:guide orient="horz" pos="2160"/>
        <p:guide orient="horz" pos="3543"/>
        <p:guide orient="horz" pos="2886"/>
        <p:guide orient="horz" pos="1434"/>
        <p:guide pos="302"/>
        <p:guide pos="737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al Babu" userId="fdeb1cd3-28dc-4566-8731-290b45f133e1" providerId="ADAL" clId="{A3DED9EC-59AC-47D4-916D-165FF099DC0C}"/>
    <pc:docChg chg="undo custSel addSld modSld sldOrd modMainMaster">
      <pc:chgData name="Amal Babu" userId="fdeb1cd3-28dc-4566-8731-290b45f133e1" providerId="ADAL" clId="{A3DED9EC-59AC-47D4-916D-165FF099DC0C}" dt="2025-12-04T08:16:56.848" v="2884" actId="167"/>
      <pc:docMkLst>
        <pc:docMk/>
      </pc:docMkLst>
      <pc:sldChg chg="addSp delSp modSp mod modClrScheme chgLayout">
        <pc:chgData name="Amal Babu" userId="fdeb1cd3-28dc-4566-8731-290b45f133e1" providerId="ADAL" clId="{A3DED9EC-59AC-47D4-916D-165FF099DC0C}" dt="2025-12-04T06:14:51.744" v="1849" actId="207"/>
        <pc:sldMkLst>
          <pc:docMk/>
          <pc:sldMk cId="2817105417" sldId="256"/>
        </pc:sldMkLst>
        <pc:spChg chg="mod topLvl">
          <ac:chgData name="Amal Babu" userId="fdeb1cd3-28dc-4566-8731-290b45f133e1" providerId="ADAL" clId="{A3DED9EC-59AC-47D4-916D-165FF099DC0C}" dt="2025-12-04T04:24:32.825" v="120" actId="164"/>
          <ac:spMkLst>
            <pc:docMk/>
            <pc:sldMk cId="2817105417" sldId="256"/>
            <ac:spMk id="12" creationId="{5C51052B-B800-1BE1-E676-7D11C58C77D7}"/>
          </ac:spMkLst>
        </pc:spChg>
        <pc:spChg chg="mod topLvl">
          <ac:chgData name="Amal Babu" userId="fdeb1cd3-28dc-4566-8731-290b45f133e1" providerId="ADAL" clId="{A3DED9EC-59AC-47D4-916D-165FF099DC0C}" dt="2025-12-04T04:24:32.825" v="120" actId="164"/>
          <ac:spMkLst>
            <pc:docMk/>
            <pc:sldMk cId="2817105417" sldId="256"/>
            <ac:spMk id="13" creationId="{D0D2548F-9534-E78D-B8FC-DF8AE592CE68}"/>
          </ac:spMkLst>
        </pc:spChg>
        <pc:spChg chg="mod topLvl">
          <ac:chgData name="Amal Babu" userId="fdeb1cd3-28dc-4566-8731-290b45f133e1" providerId="ADAL" clId="{A3DED9EC-59AC-47D4-916D-165FF099DC0C}" dt="2025-12-04T04:24:32.825" v="120" actId="164"/>
          <ac:spMkLst>
            <pc:docMk/>
            <pc:sldMk cId="2817105417" sldId="256"/>
            <ac:spMk id="15" creationId="{F5127DD8-0047-0524-A314-B20802B28F27}"/>
          </ac:spMkLst>
        </pc:spChg>
        <pc:spChg chg="mod topLvl">
          <ac:chgData name="Amal Babu" userId="fdeb1cd3-28dc-4566-8731-290b45f133e1" providerId="ADAL" clId="{A3DED9EC-59AC-47D4-916D-165FF099DC0C}" dt="2025-12-04T04:24:32.825" v="120" actId="164"/>
          <ac:spMkLst>
            <pc:docMk/>
            <pc:sldMk cId="2817105417" sldId="256"/>
            <ac:spMk id="16" creationId="{6E7ADFD3-A0B7-A4D5-8408-0FCF27A7A037}"/>
          </ac:spMkLst>
        </pc:spChg>
        <pc:spChg chg="mod topLvl">
          <ac:chgData name="Amal Babu" userId="fdeb1cd3-28dc-4566-8731-290b45f133e1" providerId="ADAL" clId="{A3DED9EC-59AC-47D4-916D-165FF099DC0C}" dt="2025-12-04T04:24:32.825" v="120" actId="164"/>
          <ac:spMkLst>
            <pc:docMk/>
            <pc:sldMk cId="2817105417" sldId="256"/>
            <ac:spMk id="19" creationId="{08F08171-284C-5248-65AC-392AFCBD1D0E}"/>
          </ac:spMkLst>
        </pc:spChg>
        <pc:spChg chg="mod topLvl">
          <ac:chgData name="Amal Babu" userId="fdeb1cd3-28dc-4566-8731-290b45f133e1" providerId="ADAL" clId="{A3DED9EC-59AC-47D4-916D-165FF099DC0C}" dt="2025-12-04T04:24:32.825" v="120" actId="164"/>
          <ac:spMkLst>
            <pc:docMk/>
            <pc:sldMk cId="2817105417" sldId="256"/>
            <ac:spMk id="20" creationId="{F4C1C452-D29B-C2AE-BEF4-810110D6CAD6}"/>
          </ac:spMkLst>
        </pc:spChg>
        <pc:spChg chg="mod topLvl">
          <ac:chgData name="Amal Babu" userId="fdeb1cd3-28dc-4566-8731-290b45f133e1" providerId="ADAL" clId="{A3DED9EC-59AC-47D4-916D-165FF099DC0C}" dt="2025-12-04T04:24:32.825" v="120" actId="164"/>
          <ac:spMkLst>
            <pc:docMk/>
            <pc:sldMk cId="2817105417" sldId="256"/>
            <ac:spMk id="22" creationId="{0DE36532-A7D2-9B20-9642-4F44795C50D6}"/>
          </ac:spMkLst>
        </pc:spChg>
        <pc:spChg chg="mod topLvl">
          <ac:chgData name="Amal Babu" userId="fdeb1cd3-28dc-4566-8731-290b45f133e1" providerId="ADAL" clId="{A3DED9EC-59AC-47D4-916D-165FF099DC0C}" dt="2025-12-04T04:24:32.825" v="120" actId="164"/>
          <ac:spMkLst>
            <pc:docMk/>
            <pc:sldMk cId="2817105417" sldId="256"/>
            <ac:spMk id="23" creationId="{1595B52F-0C14-A26D-A062-F2BA751A69AB}"/>
          </ac:spMkLst>
        </pc:spChg>
        <pc:spChg chg="mod topLvl">
          <ac:chgData name="Amal Babu" userId="fdeb1cd3-28dc-4566-8731-290b45f133e1" providerId="ADAL" clId="{A3DED9EC-59AC-47D4-916D-165FF099DC0C}" dt="2025-12-04T04:24:32.825" v="120" actId="164"/>
          <ac:spMkLst>
            <pc:docMk/>
            <pc:sldMk cId="2817105417" sldId="256"/>
            <ac:spMk id="26" creationId="{920EBBA3-B7CB-34C9-A12C-FD813E84A0E4}"/>
          </ac:spMkLst>
        </pc:spChg>
        <pc:spChg chg="mod topLvl">
          <ac:chgData name="Amal Babu" userId="fdeb1cd3-28dc-4566-8731-290b45f133e1" providerId="ADAL" clId="{A3DED9EC-59AC-47D4-916D-165FF099DC0C}" dt="2025-12-04T04:24:32.825" v="120" actId="164"/>
          <ac:spMkLst>
            <pc:docMk/>
            <pc:sldMk cId="2817105417" sldId="256"/>
            <ac:spMk id="30" creationId="{67ADEA35-C462-0BB3-787D-61F59337CD27}"/>
          </ac:spMkLst>
        </pc:spChg>
        <pc:spChg chg="mod ord topLvl">
          <ac:chgData name="Amal Babu" userId="fdeb1cd3-28dc-4566-8731-290b45f133e1" providerId="ADAL" clId="{A3DED9EC-59AC-47D4-916D-165FF099DC0C}" dt="2025-12-04T04:27:55.640" v="164" actId="167"/>
          <ac:spMkLst>
            <pc:docMk/>
            <pc:sldMk cId="2817105417" sldId="256"/>
            <ac:spMk id="31" creationId="{3015D54E-A424-6E3D-4601-F940C3E58193}"/>
          </ac:spMkLst>
        </pc:spChg>
        <pc:spChg chg="add mod ord">
          <ac:chgData name="Amal Babu" userId="fdeb1cd3-28dc-4566-8731-290b45f133e1" providerId="ADAL" clId="{A3DED9EC-59AC-47D4-916D-165FF099DC0C}" dt="2025-12-04T06:14:51.744" v="1849" actId="207"/>
          <ac:spMkLst>
            <pc:docMk/>
            <pc:sldMk cId="2817105417" sldId="256"/>
            <ac:spMk id="33" creationId="{D8E2D6D3-3213-0DCE-CBE8-02C45854D1C2}"/>
          </ac:spMkLst>
        </pc:spChg>
        <pc:spChg chg="add mod topLvl">
          <ac:chgData name="Amal Babu" userId="fdeb1cd3-28dc-4566-8731-290b45f133e1" providerId="ADAL" clId="{A3DED9EC-59AC-47D4-916D-165FF099DC0C}" dt="2025-12-04T04:28:17.680" v="173" actId="692"/>
          <ac:spMkLst>
            <pc:docMk/>
            <pc:sldMk cId="2817105417" sldId="256"/>
            <ac:spMk id="34" creationId="{CBBB382B-85AA-EC21-9479-AA55B07874E3}"/>
          </ac:spMkLst>
        </pc:spChg>
        <pc:spChg chg="mod">
          <ac:chgData name="Amal Babu" userId="fdeb1cd3-28dc-4566-8731-290b45f133e1" providerId="ADAL" clId="{A3DED9EC-59AC-47D4-916D-165FF099DC0C}" dt="2025-12-04T04:25:24.145" v="132" actId="14100"/>
          <ac:spMkLst>
            <pc:docMk/>
            <pc:sldMk cId="2817105417" sldId="256"/>
            <ac:spMk id="39" creationId="{C967E025-19FB-C653-212A-44E6FF770C7B}"/>
          </ac:spMkLst>
        </pc:spChg>
        <pc:spChg chg="add mod">
          <ac:chgData name="Amal Babu" userId="fdeb1cd3-28dc-4566-8731-290b45f133e1" providerId="ADAL" clId="{A3DED9EC-59AC-47D4-916D-165FF099DC0C}" dt="2025-12-04T06:14:51.744" v="1849" actId="207"/>
          <ac:spMkLst>
            <pc:docMk/>
            <pc:sldMk cId="2817105417" sldId="256"/>
            <ac:spMk id="43" creationId="{B9393DDD-9F38-5728-EC32-9698654BE000}"/>
          </ac:spMkLst>
        </pc:spChg>
        <pc:spChg chg="add mod">
          <ac:chgData name="Amal Babu" userId="fdeb1cd3-28dc-4566-8731-290b45f133e1" providerId="ADAL" clId="{A3DED9EC-59AC-47D4-916D-165FF099DC0C}" dt="2025-12-04T06:14:51.744" v="1849" actId="207"/>
          <ac:spMkLst>
            <pc:docMk/>
            <pc:sldMk cId="2817105417" sldId="256"/>
            <ac:spMk id="44" creationId="{E33C5188-AD70-9A3C-DC00-925155B1596E}"/>
          </ac:spMkLst>
        </pc:spChg>
        <pc:spChg chg="add mod">
          <ac:chgData name="Amal Babu" userId="fdeb1cd3-28dc-4566-8731-290b45f133e1" providerId="ADAL" clId="{A3DED9EC-59AC-47D4-916D-165FF099DC0C}" dt="2025-12-04T06:14:51.744" v="1849" actId="207"/>
          <ac:spMkLst>
            <pc:docMk/>
            <pc:sldMk cId="2817105417" sldId="256"/>
            <ac:spMk id="45" creationId="{605A88FC-D7B8-BD5C-8609-D50DBB4B7413}"/>
          </ac:spMkLst>
        </pc:spChg>
        <pc:grpChg chg="mod">
          <ac:chgData name="Amal Babu" userId="fdeb1cd3-28dc-4566-8731-290b45f133e1" providerId="ADAL" clId="{A3DED9EC-59AC-47D4-916D-165FF099DC0C}" dt="2025-12-04T04:24:29.274" v="118" actId="1076"/>
          <ac:grpSpMkLst>
            <pc:docMk/>
            <pc:sldMk cId="2817105417" sldId="256"/>
            <ac:grpSpMk id="32" creationId="{B745FC82-6209-5678-0294-9F14DC34F71B}"/>
          </ac:grpSpMkLst>
        </pc:grpChg>
        <pc:grpChg chg="mod ord">
          <ac:chgData name="Amal Babu" userId="fdeb1cd3-28dc-4566-8731-290b45f133e1" providerId="ADAL" clId="{A3DED9EC-59AC-47D4-916D-165FF099DC0C}" dt="2025-12-04T04:27:55.640" v="164" actId="167"/>
          <ac:grpSpMkLst>
            <pc:docMk/>
            <pc:sldMk cId="2817105417" sldId="256"/>
            <ac:grpSpMk id="35" creationId="{4633DB29-0BD2-39DD-8BA7-3FC4113ECEEF}"/>
          </ac:grpSpMkLst>
        </pc:grpChg>
        <pc:grpChg chg="add del mod">
          <ac:chgData name="Amal Babu" userId="fdeb1cd3-28dc-4566-8731-290b45f133e1" providerId="ADAL" clId="{A3DED9EC-59AC-47D4-916D-165FF099DC0C}" dt="2025-12-04T04:24:42.417" v="125" actId="165"/>
          <ac:grpSpMkLst>
            <pc:docMk/>
            <pc:sldMk cId="2817105417" sldId="256"/>
            <ac:grpSpMk id="36" creationId="{FBCC87BE-A191-F5DA-9849-CA8E01FCA2C7}"/>
          </ac:grpSpMkLst>
        </pc:grpChg>
        <pc:grpChg chg="add del mod">
          <ac:chgData name="Amal Babu" userId="fdeb1cd3-28dc-4566-8731-290b45f133e1" providerId="ADAL" clId="{A3DED9EC-59AC-47D4-916D-165FF099DC0C}" dt="2025-12-04T04:26:00.873" v="140" actId="165"/>
          <ac:grpSpMkLst>
            <pc:docMk/>
            <pc:sldMk cId="2817105417" sldId="256"/>
            <ac:grpSpMk id="40" creationId="{AA1BE911-BF27-331E-189E-E02565C3CF72}"/>
          </ac:grpSpMkLst>
        </pc:grpChg>
        <pc:grpChg chg="add mod ord">
          <ac:chgData name="Amal Babu" userId="fdeb1cd3-28dc-4566-8731-290b45f133e1" providerId="ADAL" clId="{A3DED9EC-59AC-47D4-916D-165FF099DC0C}" dt="2025-12-04T04:27:48.920" v="163" actId="167"/>
          <ac:grpSpMkLst>
            <pc:docMk/>
            <pc:sldMk cId="2817105417" sldId="256"/>
            <ac:grpSpMk id="46" creationId="{27AB7B2F-5E44-E6EB-7B90-3E0EA37B334A}"/>
          </ac:grpSpMkLst>
        </pc:grpChg>
        <pc:picChg chg="add del mod ord">
          <ac:chgData name="Amal Babu" userId="fdeb1cd3-28dc-4566-8731-290b45f133e1" providerId="ADAL" clId="{A3DED9EC-59AC-47D4-916D-165FF099DC0C}" dt="2025-12-04T04:23:23.809" v="81" actId="21"/>
          <ac:picMkLst>
            <pc:docMk/>
            <pc:sldMk cId="2817105417" sldId="256"/>
            <ac:picMk id="5" creationId="{BA9E9F8F-491E-D313-0291-64094A786AFD}"/>
          </ac:picMkLst>
        </pc:picChg>
        <pc:picChg chg="add mod">
          <ac:chgData name="Amal Babu" userId="fdeb1cd3-28dc-4566-8731-290b45f133e1" providerId="ADAL" clId="{A3DED9EC-59AC-47D4-916D-165FF099DC0C}" dt="2025-12-04T04:20:19.279" v="11" actId="1076"/>
          <ac:picMkLst>
            <pc:docMk/>
            <pc:sldMk cId="2817105417" sldId="256"/>
            <ac:picMk id="7" creationId="{2A8CE7A0-1FC2-3C5D-108F-7856E8BC5CA9}"/>
          </ac:picMkLst>
        </pc:picChg>
        <pc:picChg chg="add del mod">
          <ac:chgData name="Amal Babu" userId="fdeb1cd3-28dc-4566-8731-290b45f133e1" providerId="ADAL" clId="{A3DED9EC-59AC-47D4-916D-165FF099DC0C}" dt="2025-12-04T04:25:04.737" v="129" actId="27803"/>
          <ac:picMkLst>
            <pc:docMk/>
            <pc:sldMk cId="2817105417" sldId="256"/>
            <ac:picMk id="38" creationId="{C967E025-19FB-C653-212A-44E6FF770C7B}"/>
          </ac:picMkLst>
        </pc:picChg>
        <pc:picChg chg="add del mod">
          <ac:chgData name="Amal Babu" userId="fdeb1cd3-28dc-4566-8731-290b45f133e1" providerId="ADAL" clId="{A3DED9EC-59AC-47D4-916D-165FF099DC0C}" dt="2025-12-04T04:30:07.559" v="174" actId="478"/>
          <ac:picMkLst>
            <pc:docMk/>
            <pc:sldMk cId="2817105417" sldId="256"/>
            <ac:picMk id="42" creationId="{8BBDE2E9-A737-5F87-1992-0CDA19789ACB}"/>
          </ac:picMkLst>
        </pc:picChg>
      </pc:sldChg>
      <pc:sldChg chg="addSp delSp modSp new mod modClrScheme chgLayout">
        <pc:chgData name="Amal Babu" userId="fdeb1cd3-28dc-4566-8731-290b45f133e1" providerId="ADAL" clId="{A3DED9EC-59AC-47D4-916D-165FF099DC0C}" dt="2025-12-04T06:45:47.010" v="2381" actId="1076"/>
        <pc:sldMkLst>
          <pc:docMk/>
          <pc:sldMk cId="131637981" sldId="257"/>
        </pc:sldMkLst>
        <pc:spChg chg="del mod">
          <ac:chgData name="Amal Babu" userId="fdeb1cd3-28dc-4566-8731-290b45f133e1" providerId="ADAL" clId="{A3DED9EC-59AC-47D4-916D-165FF099DC0C}" dt="2025-12-04T05:10:19.579" v="556" actId="478"/>
          <ac:spMkLst>
            <pc:docMk/>
            <pc:sldMk cId="131637981" sldId="257"/>
            <ac:spMk id="5" creationId="{8ACE511F-4E7D-4BDD-D1C2-15074DC2F36D}"/>
          </ac:spMkLst>
        </pc:spChg>
        <pc:spChg chg="del mod">
          <ac:chgData name="Amal Babu" userId="fdeb1cd3-28dc-4566-8731-290b45f133e1" providerId="ADAL" clId="{A3DED9EC-59AC-47D4-916D-165FF099DC0C}" dt="2025-12-04T05:10:32.529" v="561" actId="478"/>
          <ac:spMkLst>
            <pc:docMk/>
            <pc:sldMk cId="131637981" sldId="257"/>
            <ac:spMk id="6" creationId="{711FFD60-569F-4B97-55AA-925EEA271C66}"/>
          </ac:spMkLst>
        </pc:spChg>
        <pc:spChg chg="del mod">
          <ac:chgData name="Amal Babu" userId="fdeb1cd3-28dc-4566-8731-290b45f133e1" providerId="ADAL" clId="{A3DED9EC-59AC-47D4-916D-165FF099DC0C}" dt="2025-12-04T05:10:53.139" v="568" actId="478"/>
          <ac:spMkLst>
            <pc:docMk/>
            <pc:sldMk cId="131637981" sldId="257"/>
            <ac:spMk id="7" creationId="{19EE315B-08DD-DB0E-98B0-1F8CAF742F1A}"/>
          </ac:spMkLst>
        </pc:spChg>
        <pc:spChg chg="del mod">
          <ac:chgData name="Amal Babu" userId="fdeb1cd3-28dc-4566-8731-290b45f133e1" providerId="ADAL" clId="{A3DED9EC-59AC-47D4-916D-165FF099DC0C}" dt="2025-12-04T05:11:06.715" v="573" actId="478"/>
          <ac:spMkLst>
            <pc:docMk/>
            <pc:sldMk cId="131637981" sldId="257"/>
            <ac:spMk id="8" creationId="{B21A0CE5-6200-B192-1E43-3AA9F304E76A}"/>
          </ac:spMkLst>
        </pc:spChg>
        <pc:spChg chg="mod">
          <ac:chgData name="Amal Babu" userId="fdeb1cd3-28dc-4566-8731-290b45f133e1" providerId="ADAL" clId="{A3DED9EC-59AC-47D4-916D-165FF099DC0C}" dt="2025-12-04T04:58:21.669" v="196" actId="164"/>
          <ac:spMkLst>
            <pc:docMk/>
            <pc:sldMk cId="131637981" sldId="257"/>
            <ac:spMk id="11" creationId="{7AC367C0-99C9-6007-FE96-FFDC52C25C3A}"/>
          </ac:spMkLst>
        </pc:spChg>
        <pc:spChg chg="mod">
          <ac:chgData name="Amal Babu" userId="fdeb1cd3-28dc-4566-8731-290b45f133e1" providerId="ADAL" clId="{A3DED9EC-59AC-47D4-916D-165FF099DC0C}" dt="2025-12-04T04:58:21.669" v="196" actId="164"/>
          <ac:spMkLst>
            <pc:docMk/>
            <pc:sldMk cId="131637981" sldId="257"/>
            <ac:spMk id="12" creationId="{30F6C5E8-0956-BBDB-1006-4901BE066966}"/>
          </ac:spMkLst>
        </pc:spChg>
        <pc:spChg chg="mod topLvl">
          <ac:chgData name="Amal Babu" userId="fdeb1cd3-28dc-4566-8731-290b45f133e1" providerId="ADAL" clId="{A3DED9EC-59AC-47D4-916D-165FF099DC0C}" dt="2025-12-04T04:56:49.251" v="184" actId="165"/>
          <ac:spMkLst>
            <pc:docMk/>
            <pc:sldMk cId="131637981" sldId="257"/>
            <ac:spMk id="14" creationId="{DE2226BD-B3BD-6EEC-C06E-9182A6C7A268}"/>
          </ac:spMkLst>
        </pc:spChg>
        <pc:spChg chg="mod">
          <ac:chgData name="Amal Babu" userId="fdeb1cd3-28dc-4566-8731-290b45f133e1" providerId="ADAL" clId="{A3DED9EC-59AC-47D4-916D-165FF099DC0C}" dt="2025-12-04T04:58:21.669" v="196" actId="164"/>
          <ac:spMkLst>
            <pc:docMk/>
            <pc:sldMk cId="131637981" sldId="257"/>
            <ac:spMk id="16" creationId="{3E0FCE8A-0ACF-0C69-B146-AAF6C6B22EF3}"/>
          </ac:spMkLst>
        </pc:spChg>
        <pc:spChg chg="mod">
          <ac:chgData name="Amal Babu" userId="fdeb1cd3-28dc-4566-8731-290b45f133e1" providerId="ADAL" clId="{A3DED9EC-59AC-47D4-916D-165FF099DC0C}" dt="2025-12-04T04:58:21.669" v="196" actId="164"/>
          <ac:spMkLst>
            <pc:docMk/>
            <pc:sldMk cId="131637981" sldId="257"/>
            <ac:spMk id="20" creationId="{016CC485-3860-3392-22E6-9FE72FB66561}"/>
          </ac:spMkLst>
        </pc:spChg>
        <pc:spChg chg="add del">
          <ac:chgData name="Amal Babu" userId="fdeb1cd3-28dc-4566-8731-290b45f133e1" providerId="ADAL" clId="{A3DED9EC-59AC-47D4-916D-165FF099DC0C}" dt="2025-12-04T05:10:40.835" v="564" actId="478"/>
          <ac:spMkLst>
            <pc:docMk/>
            <pc:sldMk cId="131637981" sldId="257"/>
            <ac:spMk id="21" creationId="{B8434F0A-4058-3B26-420C-5DC697A69E8B}"/>
          </ac:spMkLst>
        </pc:spChg>
        <pc:spChg chg="mod">
          <ac:chgData name="Amal Babu" userId="fdeb1cd3-28dc-4566-8731-290b45f133e1" providerId="ADAL" clId="{A3DED9EC-59AC-47D4-916D-165FF099DC0C}" dt="2025-12-04T04:58:21.669" v="196" actId="164"/>
          <ac:spMkLst>
            <pc:docMk/>
            <pc:sldMk cId="131637981" sldId="257"/>
            <ac:spMk id="26" creationId="{1C0EEEF6-2646-A450-C5CB-1D3F94522A9B}"/>
          </ac:spMkLst>
        </pc:spChg>
        <pc:spChg chg="mod">
          <ac:chgData name="Amal Babu" userId="fdeb1cd3-28dc-4566-8731-290b45f133e1" providerId="ADAL" clId="{A3DED9EC-59AC-47D4-916D-165FF099DC0C}" dt="2025-12-04T04:58:21.669" v="196" actId="164"/>
          <ac:spMkLst>
            <pc:docMk/>
            <pc:sldMk cId="131637981" sldId="257"/>
            <ac:spMk id="29" creationId="{BD852935-FC45-A760-BA5C-577B4033320A}"/>
          </ac:spMkLst>
        </pc:spChg>
        <pc:spChg chg="mod">
          <ac:chgData name="Amal Babu" userId="fdeb1cd3-28dc-4566-8731-290b45f133e1" providerId="ADAL" clId="{A3DED9EC-59AC-47D4-916D-165FF099DC0C}" dt="2025-12-04T04:58:21.669" v="196" actId="164"/>
          <ac:spMkLst>
            <pc:docMk/>
            <pc:sldMk cId="131637981" sldId="257"/>
            <ac:spMk id="34" creationId="{9615533C-404B-CD7E-ACF4-CD33C14DDE0A}"/>
          </ac:spMkLst>
        </pc:spChg>
        <pc:spChg chg="mod">
          <ac:chgData name="Amal Babu" userId="fdeb1cd3-28dc-4566-8731-290b45f133e1" providerId="ADAL" clId="{A3DED9EC-59AC-47D4-916D-165FF099DC0C}" dt="2025-12-04T04:58:21.669" v="196" actId="164"/>
          <ac:spMkLst>
            <pc:docMk/>
            <pc:sldMk cId="131637981" sldId="257"/>
            <ac:spMk id="35" creationId="{3C8C0295-8E7A-DCD0-E6C3-092192C81B13}"/>
          </ac:spMkLst>
        </pc:spChg>
        <pc:spChg chg="mod">
          <ac:chgData name="Amal Babu" userId="fdeb1cd3-28dc-4566-8731-290b45f133e1" providerId="ADAL" clId="{A3DED9EC-59AC-47D4-916D-165FF099DC0C}" dt="2025-12-04T04:58:21.669" v="196" actId="164"/>
          <ac:spMkLst>
            <pc:docMk/>
            <pc:sldMk cId="131637981" sldId="257"/>
            <ac:spMk id="40" creationId="{823054D7-95B2-A1E9-A5AD-1580244A3CF8}"/>
          </ac:spMkLst>
        </pc:spChg>
        <pc:spChg chg="mod">
          <ac:chgData name="Amal Babu" userId="fdeb1cd3-28dc-4566-8731-290b45f133e1" providerId="ADAL" clId="{A3DED9EC-59AC-47D4-916D-165FF099DC0C}" dt="2025-12-04T04:58:21.669" v="196" actId="164"/>
          <ac:spMkLst>
            <pc:docMk/>
            <pc:sldMk cId="131637981" sldId="257"/>
            <ac:spMk id="42" creationId="{D38A2110-7971-16A9-D1A5-0111EAB5C27C}"/>
          </ac:spMkLst>
        </pc:spChg>
        <pc:spChg chg="mod">
          <ac:chgData name="Amal Babu" userId="fdeb1cd3-28dc-4566-8731-290b45f133e1" providerId="ADAL" clId="{A3DED9EC-59AC-47D4-916D-165FF099DC0C}" dt="2025-12-04T05:00:59.357" v="233" actId="1036"/>
          <ac:spMkLst>
            <pc:docMk/>
            <pc:sldMk cId="131637981" sldId="257"/>
            <ac:spMk id="46" creationId="{404B600F-44CD-EB1D-A05B-7A0C15EBB0D9}"/>
          </ac:spMkLst>
        </pc:spChg>
        <pc:spChg chg="mod">
          <ac:chgData name="Amal Babu" userId="fdeb1cd3-28dc-4566-8731-290b45f133e1" providerId="ADAL" clId="{A3DED9EC-59AC-47D4-916D-165FF099DC0C}" dt="2025-12-04T05:00:30.349" v="216" actId="2085"/>
          <ac:spMkLst>
            <pc:docMk/>
            <pc:sldMk cId="131637981" sldId="257"/>
            <ac:spMk id="47" creationId="{E8EBFC6B-EFD2-6077-113F-B2E98B99E27D}"/>
          </ac:spMkLst>
        </pc:spChg>
        <pc:spChg chg="mod">
          <ac:chgData name="Amal Babu" userId="fdeb1cd3-28dc-4566-8731-290b45f133e1" providerId="ADAL" clId="{A3DED9EC-59AC-47D4-916D-165FF099DC0C}" dt="2025-12-04T05:01:30.650" v="239" actId="2085"/>
          <ac:spMkLst>
            <pc:docMk/>
            <pc:sldMk cId="131637981" sldId="257"/>
            <ac:spMk id="48" creationId="{98E12BB0-0BAE-981A-7EA0-186067808665}"/>
          </ac:spMkLst>
        </pc:spChg>
        <pc:spChg chg="mod topLvl">
          <ac:chgData name="Amal Babu" userId="fdeb1cd3-28dc-4566-8731-290b45f133e1" providerId="ADAL" clId="{A3DED9EC-59AC-47D4-916D-165FF099DC0C}" dt="2025-12-04T04:59:48.004" v="204" actId="164"/>
          <ac:spMkLst>
            <pc:docMk/>
            <pc:sldMk cId="131637981" sldId="257"/>
            <ac:spMk id="52" creationId="{879FC1A6-439E-5F67-87E8-67FA88740553}"/>
          </ac:spMkLst>
        </pc:spChg>
        <pc:spChg chg="mod topLvl">
          <ac:chgData name="Amal Babu" userId="fdeb1cd3-28dc-4566-8731-290b45f133e1" providerId="ADAL" clId="{A3DED9EC-59AC-47D4-916D-165FF099DC0C}" dt="2025-12-04T04:59:48.004" v="204" actId="164"/>
          <ac:spMkLst>
            <pc:docMk/>
            <pc:sldMk cId="131637981" sldId="257"/>
            <ac:spMk id="54" creationId="{4314B27D-B351-EDAB-BDE4-ED61887D4B80}"/>
          </ac:spMkLst>
        </pc:spChg>
        <pc:spChg chg="mod topLvl">
          <ac:chgData name="Amal Babu" userId="fdeb1cd3-28dc-4566-8731-290b45f133e1" providerId="ADAL" clId="{A3DED9EC-59AC-47D4-916D-165FF099DC0C}" dt="2025-12-04T04:59:48.004" v="204" actId="164"/>
          <ac:spMkLst>
            <pc:docMk/>
            <pc:sldMk cId="131637981" sldId="257"/>
            <ac:spMk id="58" creationId="{E2EC2681-DE01-E29D-F4CB-0C82464186C4}"/>
          </ac:spMkLst>
        </pc:spChg>
        <pc:spChg chg="mod topLvl">
          <ac:chgData name="Amal Babu" userId="fdeb1cd3-28dc-4566-8731-290b45f133e1" providerId="ADAL" clId="{A3DED9EC-59AC-47D4-916D-165FF099DC0C}" dt="2025-12-04T04:59:48.004" v="204" actId="164"/>
          <ac:spMkLst>
            <pc:docMk/>
            <pc:sldMk cId="131637981" sldId="257"/>
            <ac:spMk id="66" creationId="{CCFE676D-54C9-F5BE-2D30-C6C6E8A29AAF}"/>
          </ac:spMkLst>
        </pc:spChg>
        <pc:spChg chg="mod topLvl">
          <ac:chgData name="Amal Babu" userId="fdeb1cd3-28dc-4566-8731-290b45f133e1" providerId="ADAL" clId="{A3DED9EC-59AC-47D4-916D-165FF099DC0C}" dt="2025-12-04T04:59:48.004" v="204" actId="164"/>
          <ac:spMkLst>
            <pc:docMk/>
            <pc:sldMk cId="131637981" sldId="257"/>
            <ac:spMk id="74" creationId="{26ED4843-EF01-A6DC-2F19-CD4C99AFAAE6}"/>
          </ac:spMkLst>
        </pc:spChg>
        <pc:spChg chg="mod topLvl">
          <ac:chgData name="Amal Babu" userId="fdeb1cd3-28dc-4566-8731-290b45f133e1" providerId="ADAL" clId="{A3DED9EC-59AC-47D4-916D-165FF099DC0C}" dt="2025-12-04T04:59:48.004" v="204" actId="164"/>
          <ac:spMkLst>
            <pc:docMk/>
            <pc:sldMk cId="131637981" sldId="257"/>
            <ac:spMk id="80" creationId="{2181D6DD-1919-3BF4-90DE-6366906488CF}"/>
          </ac:spMkLst>
        </pc:spChg>
        <pc:spChg chg="mod topLvl">
          <ac:chgData name="Amal Babu" userId="fdeb1cd3-28dc-4566-8731-290b45f133e1" providerId="ADAL" clId="{A3DED9EC-59AC-47D4-916D-165FF099DC0C}" dt="2025-12-04T04:59:48.004" v="204" actId="164"/>
          <ac:spMkLst>
            <pc:docMk/>
            <pc:sldMk cId="131637981" sldId="257"/>
            <ac:spMk id="90" creationId="{92974546-543F-E5A4-38F8-059E507EBECD}"/>
          </ac:spMkLst>
        </pc:spChg>
        <pc:spChg chg="mod">
          <ac:chgData name="Amal Babu" userId="fdeb1cd3-28dc-4566-8731-290b45f133e1" providerId="ADAL" clId="{A3DED9EC-59AC-47D4-916D-165FF099DC0C}" dt="2025-12-04T04:56:49.251" v="184" actId="165"/>
          <ac:spMkLst>
            <pc:docMk/>
            <pc:sldMk cId="131637981" sldId="257"/>
            <ac:spMk id="101" creationId="{844DE074-873F-628D-EA1D-F55716996C2F}"/>
          </ac:spMkLst>
        </pc:spChg>
        <pc:spChg chg="mod topLvl">
          <ac:chgData name="Amal Babu" userId="fdeb1cd3-28dc-4566-8731-290b45f133e1" providerId="ADAL" clId="{A3DED9EC-59AC-47D4-916D-165FF099DC0C}" dt="2025-12-04T04:59:48.004" v="204" actId="164"/>
          <ac:spMkLst>
            <pc:docMk/>
            <pc:sldMk cId="131637981" sldId="257"/>
            <ac:spMk id="108" creationId="{3B7CF188-3F6C-101D-348C-EA09B991530E}"/>
          </ac:spMkLst>
        </pc:spChg>
        <pc:spChg chg="mod topLvl">
          <ac:chgData name="Amal Babu" userId="fdeb1cd3-28dc-4566-8731-290b45f133e1" providerId="ADAL" clId="{A3DED9EC-59AC-47D4-916D-165FF099DC0C}" dt="2025-12-04T04:59:48.004" v="204" actId="164"/>
          <ac:spMkLst>
            <pc:docMk/>
            <pc:sldMk cId="131637981" sldId="257"/>
            <ac:spMk id="109" creationId="{6153EDA3-5C2D-EE01-B1CB-000224D48AEB}"/>
          </ac:spMkLst>
        </pc:spChg>
        <pc:spChg chg="mod topLvl">
          <ac:chgData name="Amal Babu" userId="fdeb1cd3-28dc-4566-8731-290b45f133e1" providerId="ADAL" clId="{A3DED9EC-59AC-47D4-916D-165FF099DC0C}" dt="2025-12-04T04:59:48.004" v="204" actId="164"/>
          <ac:spMkLst>
            <pc:docMk/>
            <pc:sldMk cId="131637981" sldId="257"/>
            <ac:spMk id="123" creationId="{AE43D66C-6143-194B-EA09-3C19F19AEBC4}"/>
          </ac:spMkLst>
        </pc:spChg>
        <pc:spChg chg="mod">
          <ac:chgData name="Amal Babu" userId="fdeb1cd3-28dc-4566-8731-290b45f133e1" providerId="ADAL" clId="{A3DED9EC-59AC-47D4-916D-165FF099DC0C}" dt="2025-12-04T05:00:59.357" v="233" actId="1036"/>
          <ac:spMkLst>
            <pc:docMk/>
            <pc:sldMk cId="131637981" sldId="257"/>
            <ac:spMk id="127" creationId="{560D6A2A-7693-D14D-443F-2435D50B7BBF}"/>
          </ac:spMkLst>
        </pc:spChg>
        <pc:spChg chg="mod">
          <ac:chgData name="Amal Babu" userId="fdeb1cd3-28dc-4566-8731-290b45f133e1" providerId="ADAL" clId="{A3DED9EC-59AC-47D4-916D-165FF099DC0C}" dt="2025-12-04T05:00:30.349" v="216" actId="2085"/>
          <ac:spMkLst>
            <pc:docMk/>
            <pc:sldMk cId="131637981" sldId="257"/>
            <ac:spMk id="128" creationId="{15A5DD57-F86C-13A3-3BB0-31095C3CA09F}"/>
          </ac:spMkLst>
        </pc:spChg>
        <pc:spChg chg="mod">
          <ac:chgData name="Amal Babu" userId="fdeb1cd3-28dc-4566-8731-290b45f133e1" providerId="ADAL" clId="{A3DED9EC-59AC-47D4-916D-165FF099DC0C}" dt="2025-12-04T05:01:30.650" v="239" actId="2085"/>
          <ac:spMkLst>
            <pc:docMk/>
            <pc:sldMk cId="131637981" sldId="257"/>
            <ac:spMk id="129" creationId="{8264B594-348B-7003-3B86-DEB78EEE0105}"/>
          </ac:spMkLst>
        </pc:spChg>
        <pc:spChg chg="mod">
          <ac:chgData name="Amal Babu" userId="fdeb1cd3-28dc-4566-8731-290b45f133e1" providerId="ADAL" clId="{A3DED9EC-59AC-47D4-916D-165FF099DC0C}" dt="2025-12-04T04:59:34.978" v="202" actId="164"/>
          <ac:spMkLst>
            <pc:docMk/>
            <pc:sldMk cId="131637981" sldId="257"/>
            <ac:spMk id="131" creationId="{9F70368B-E179-2EB4-717C-16507B233AF3}"/>
          </ac:spMkLst>
        </pc:spChg>
        <pc:spChg chg="mod">
          <ac:chgData name="Amal Babu" userId="fdeb1cd3-28dc-4566-8731-290b45f133e1" providerId="ADAL" clId="{A3DED9EC-59AC-47D4-916D-165FF099DC0C}" dt="2025-12-04T04:59:34.978" v="202" actId="164"/>
          <ac:spMkLst>
            <pc:docMk/>
            <pc:sldMk cId="131637981" sldId="257"/>
            <ac:spMk id="132" creationId="{9C71B951-3D84-9BA1-AA7C-1EEED51EC6D2}"/>
          </ac:spMkLst>
        </pc:spChg>
        <pc:spChg chg="mod">
          <ac:chgData name="Amal Babu" userId="fdeb1cd3-28dc-4566-8731-290b45f133e1" providerId="ADAL" clId="{A3DED9EC-59AC-47D4-916D-165FF099DC0C}" dt="2025-12-04T04:59:34.978" v="202" actId="164"/>
          <ac:spMkLst>
            <pc:docMk/>
            <pc:sldMk cId="131637981" sldId="257"/>
            <ac:spMk id="134" creationId="{F8EA940C-0673-9F84-37DC-C15C6ECF0065}"/>
          </ac:spMkLst>
        </pc:spChg>
        <pc:spChg chg="mod">
          <ac:chgData name="Amal Babu" userId="fdeb1cd3-28dc-4566-8731-290b45f133e1" providerId="ADAL" clId="{A3DED9EC-59AC-47D4-916D-165FF099DC0C}" dt="2025-12-04T04:59:34.978" v="202" actId="164"/>
          <ac:spMkLst>
            <pc:docMk/>
            <pc:sldMk cId="131637981" sldId="257"/>
            <ac:spMk id="135" creationId="{643E2F58-907B-1F7C-509B-77619A7BBC96}"/>
          </ac:spMkLst>
        </pc:spChg>
        <pc:spChg chg="mod">
          <ac:chgData name="Amal Babu" userId="fdeb1cd3-28dc-4566-8731-290b45f133e1" providerId="ADAL" clId="{A3DED9EC-59AC-47D4-916D-165FF099DC0C}" dt="2025-12-04T04:59:34.978" v="202" actId="164"/>
          <ac:spMkLst>
            <pc:docMk/>
            <pc:sldMk cId="131637981" sldId="257"/>
            <ac:spMk id="136" creationId="{AB32B74F-8063-10FF-D099-DC3FCA9526AF}"/>
          </ac:spMkLst>
        </pc:spChg>
        <pc:spChg chg="mod">
          <ac:chgData name="Amal Babu" userId="fdeb1cd3-28dc-4566-8731-290b45f133e1" providerId="ADAL" clId="{A3DED9EC-59AC-47D4-916D-165FF099DC0C}" dt="2025-12-04T04:59:34.978" v="202" actId="164"/>
          <ac:spMkLst>
            <pc:docMk/>
            <pc:sldMk cId="131637981" sldId="257"/>
            <ac:spMk id="137" creationId="{BD95051C-F0C9-CB62-28F1-70FF69C7F5EC}"/>
          </ac:spMkLst>
        </pc:spChg>
        <pc:spChg chg="mod">
          <ac:chgData name="Amal Babu" userId="fdeb1cd3-28dc-4566-8731-290b45f133e1" providerId="ADAL" clId="{A3DED9EC-59AC-47D4-916D-165FF099DC0C}" dt="2025-12-04T04:59:34.978" v="202" actId="164"/>
          <ac:spMkLst>
            <pc:docMk/>
            <pc:sldMk cId="131637981" sldId="257"/>
            <ac:spMk id="138" creationId="{AD10147C-958D-8462-FDE3-5EEBCB403C1F}"/>
          </ac:spMkLst>
        </pc:spChg>
        <pc:spChg chg="mod">
          <ac:chgData name="Amal Babu" userId="fdeb1cd3-28dc-4566-8731-290b45f133e1" providerId="ADAL" clId="{A3DED9EC-59AC-47D4-916D-165FF099DC0C}" dt="2025-12-04T04:59:34.978" v="202" actId="164"/>
          <ac:spMkLst>
            <pc:docMk/>
            <pc:sldMk cId="131637981" sldId="257"/>
            <ac:spMk id="139" creationId="{1F8D9C0E-AB78-8BAA-7E0C-3B7DE61491EF}"/>
          </ac:spMkLst>
        </pc:spChg>
        <pc:spChg chg="mod topLvl">
          <ac:chgData name="Amal Babu" userId="fdeb1cd3-28dc-4566-8731-290b45f133e1" providerId="ADAL" clId="{A3DED9EC-59AC-47D4-916D-165FF099DC0C}" dt="2025-12-04T04:59:34.978" v="202" actId="164"/>
          <ac:spMkLst>
            <pc:docMk/>
            <pc:sldMk cId="131637981" sldId="257"/>
            <ac:spMk id="140" creationId="{45EB2F1B-D4EA-120F-3F03-ED0444F65E1D}"/>
          </ac:spMkLst>
        </pc:spChg>
        <pc:spChg chg="mod">
          <ac:chgData name="Amal Babu" userId="fdeb1cd3-28dc-4566-8731-290b45f133e1" providerId="ADAL" clId="{A3DED9EC-59AC-47D4-916D-165FF099DC0C}" dt="2025-12-04T04:59:34.978" v="202" actId="164"/>
          <ac:spMkLst>
            <pc:docMk/>
            <pc:sldMk cId="131637981" sldId="257"/>
            <ac:spMk id="142" creationId="{1CE5B655-1D79-85BE-35FF-7E0B1100FFB7}"/>
          </ac:spMkLst>
        </pc:spChg>
        <pc:spChg chg="mod">
          <ac:chgData name="Amal Babu" userId="fdeb1cd3-28dc-4566-8731-290b45f133e1" providerId="ADAL" clId="{A3DED9EC-59AC-47D4-916D-165FF099DC0C}" dt="2025-12-04T05:49:50.024" v="1371" actId="1076"/>
          <ac:spMkLst>
            <pc:docMk/>
            <pc:sldMk cId="131637981" sldId="257"/>
            <ac:spMk id="143" creationId="{A102FC81-A72F-917D-D986-2BB8E2EE961C}"/>
          </ac:spMkLst>
        </pc:spChg>
        <pc:spChg chg="mod">
          <ac:chgData name="Amal Babu" userId="fdeb1cd3-28dc-4566-8731-290b45f133e1" providerId="ADAL" clId="{A3DED9EC-59AC-47D4-916D-165FF099DC0C}" dt="2025-12-04T05:49:48.797" v="1368" actId="1076"/>
          <ac:spMkLst>
            <pc:docMk/>
            <pc:sldMk cId="131637981" sldId="257"/>
            <ac:spMk id="144" creationId="{5CF2A6C2-3749-D402-DD47-016E8573094E}"/>
          </ac:spMkLst>
        </pc:spChg>
        <pc:spChg chg="mod">
          <ac:chgData name="Amal Babu" userId="fdeb1cd3-28dc-4566-8731-290b45f133e1" providerId="ADAL" clId="{A3DED9EC-59AC-47D4-916D-165FF099DC0C}" dt="2025-12-04T05:01:30.650" v="239" actId="2085"/>
          <ac:spMkLst>
            <pc:docMk/>
            <pc:sldMk cId="131637981" sldId="257"/>
            <ac:spMk id="145" creationId="{27031927-A414-C190-7CB0-47CC45054CFD}"/>
          </ac:spMkLst>
        </pc:spChg>
        <pc:spChg chg="mod topLvl">
          <ac:chgData name="Amal Babu" userId="fdeb1cd3-28dc-4566-8731-290b45f133e1" providerId="ADAL" clId="{A3DED9EC-59AC-47D4-916D-165FF099DC0C}" dt="2025-12-04T04:56:49.251" v="184" actId="165"/>
          <ac:spMkLst>
            <pc:docMk/>
            <pc:sldMk cId="131637981" sldId="257"/>
            <ac:spMk id="190" creationId="{CB6B6C9E-77D1-A7A2-6C8E-B1261908B434}"/>
          </ac:spMkLst>
        </pc:spChg>
        <pc:spChg chg="mod">
          <ac:chgData name="Amal Babu" userId="fdeb1cd3-28dc-4566-8731-290b45f133e1" providerId="ADAL" clId="{A3DED9EC-59AC-47D4-916D-165FF099DC0C}" dt="2025-12-04T05:00:01.533" v="206" actId="164"/>
          <ac:spMkLst>
            <pc:docMk/>
            <pc:sldMk cId="131637981" sldId="257"/>
            <ac:spMk id="194" creationId="{1A654C42-0ED1-ACA4-8391-D1641FD8510B}"/>
          </ac:spMkLst>
        </pc:spChg>
        <pc:spChg chg="mod">
          <ac:chgData name="Amal Babu" userId="fdeb1cd3-28dc-4566-8731-290b45f133e1" providerId="ADAL" clId="{A3DED9EC-59AC-47D4-916D-165FF099DC0C}" dt="2025-12-04T05:00:01.533" v="206" actId="164"/>
          <ac:spMkLst>
            <pc:docMk/>
            <pc:sldMk cId="131637981" sldId="257"/>
            <ac:spMk id="196" creationId="{94C38B08-1B13-A454-44CA-B31DED9F4A48}"/>
          </ac:spMkLst>
        </pc:spChg>
        <pc:spChg chg="mod topLvl">
          <ac:chgData name="Amal Babu" userId="fdeb1cd3-28dc-4566-8731-290b45f133e1" providerId="ADAL" clId="{A3DED9EC-59AC-47D4-916D-165FF099DC0C}" dt="2025-12-04T04:56:49.251" v="184" actId="165"/>
          <ac:spMkLst>
            <pc:docMk/>
            <pc:sldMk cId="131637981" sldId="257"/>
            <ac:spMk id="198" creationId="{FFB3A434-5325-5AE8-C4C6-B4B0094E887A}"/>
          </ac:spMkLst>
        </pc:spChg>
        <pc:spChg chg="mod">
          <ac:chgData name="Amal Babu" userId="fdeb1cd3-28dc-4566-8731-290b45f133e1" providerId="ADAL" clId="{A3DED9EC-59AC-47D4-916D-165FF099DC0C}" dt="2025-12-04T05:00:01.533" v="206" actId="164"/>
          <ac:spMkLst>
            <pc:docMk/>
            <pc:sldMk cId="131637981" sldId="257"/>
            <ac:spMk id="202" creationId="{92DC4096-29A7-FA30-741E-B9914E10532F}"/>
          </ac:spMkLst>
        </pc:spChg>
        <pc:spChg chg="mod">
          <ac:chgData name="Amal Babu" userId="fdeb1cd3-28dc-4566-8731-290b45f133e1" providerId="ADAL" clId="{A3DED9EC-59AC-47D4-916D-165FF099DC0C}" dt="2025-12-04T05:00:01.533" v="206" actId="164"/>
          <ac:spMkLst>
            <pc:docMk/>
            <pc:sldMk cId="131637981" sldId="257"/>
            <ac:spMk id="211" creationId="{522A7F07-9C5F-A01C-46CE-5AE08AC3C888}"/>
          </ac:spMkLst>
        </pc:spChg>
        <pc:spChg chg="mod topLvl">
          <ac:chgData name="Amal Babu" userId="fdeb1cd3-28dc-4566-8731-290b45f133e1" providerId="ADAL" clId="{A3DED9EC-59AC-47D4-916D-165FF099DC0C}" dt="2025-12-04T04:56:49.251" v="184" actId="165"/>
          <ac:spMkLst>
            <pc:docMk/>
            <pc:sldMk cId="131637981" sldId="257"/>
            <ac:spMk id="216" creationId="{C36E82EA-980F-CB71-BCD4-E0828FFA376A}"/>
          </ac:spMkLst>
        </pc:spChg>
        <pc:spChg chg="mod">
          <ac:chgData name="Amal Babu" userId="fdeb1cd3-28dc-4566-8731-290b45f133e1" providerId="ADAL" clId="{A3DED9EC-59AC-47D4-916D-165FF099DC0C}" dt="2025-12-04T05:00:01.533" v="206" actId="164"/>
          <ac:spMkLst>
            <pc:docMk/>
            <pc:sldMk cId="131637981" sldId="257"/>
            <ac:spMk id="218" creationId="{89CF571E-25B1-E62F-3744-7D96C51EDADB}"/>
          </ac:spMkLst>
        </pc:spChg>
        <pc:spChg chg="mod">
          <ac:chgData name="Amal Babu" userId="fdeb1cd3-28dc-4566-8731-290b45f133e1" providerId="ADAL" clId="{A3DED9EC-59AC-47D4-916D-165FF099DC0C}" dt="2025-12-04T05:00:01.533" v="206" actId="164"/>
          <ac:spMkLst>
            <pc:docMk/>
            <pc:sldMk cId="131637981" sldId="257"/>
            <ac:spMk id="219" creationId="{3A744DF6-707E-5754-74E3-5189F3B2031C}"/>
          </ac:spMkLst>
        </pc:spChg>
        <pc:spChg chg="mod">
          <ac:chgData name="Amal Babu" userId="fdeb1cd3-28dc-4566-8731-290b45f133e1" providerId="ADAL" clId="{A3DED9EC-59AC-47D4-916D-165FF099DC0C}" dt="2025-12-04T05:00:01.533" v="206" actId="164"/>
          <ac:spMkLst>
            <pc:docMk/>
            <pc:sldMk cId="131637981" sldId="257"/>
            <ac:spMk id="240" creationId="{F3035701-88B8-130B-D84E-5A0F73EBDCF4}"/>
          </ac:spMkLst>
        </pc:spChg>
        <pc:spChg chg="mod topLvl">
          <ac:chgData name="Amal Babu" userId="fdeb1cd3-28dc-4566-8731-290b45f133e1" providerId="ADAL" clId="{A3DED9EC-59AC-47D4-916D-165FF099DC0C}" dt="2025-12-04T04:56:49.251" v="184" actId="165"/>
          <ac:spMkLst>
            <pc:docMk/>
            <pc:sldMk cId="131637981" sldId="257"/>
            <ac:spMk id="265" creationId="{89A1B548-7824-EC74-AABA-D803B5480153}"/>
          </ac:spMkLst>
        </pc:spChg>
        <pc:spChg chg="mod topLvl">
          <ac:chgData name="Amal Babu" userId="fdeb1cd3-28dc-4566-8731-290b45f133e1" providerId="ADAL" clId="{A3DED9EC-59AC-47D4-916D-165FF099DC0C}" dt="2025-12-04T04:56:49.251" v="184" actId="165"/>
          <ac:spMkLst>
            <pc:docMk/>
            <pc:sldMk cId="131637981" sldId="257"/>
            <ac:spMk id="277" creationId="{3554358C-D6A3-1D98-8F91-A3D091A45DC9}"/>
          </ac:spMkLst>
        </pc:spChg>
        <pc:spChg chg="mod">
          <ac:chgData name="Amal Babu" userId="fdeb1cd3-28dc-4566-8731-290b45f133e1" providerId="ADAL" clId="{A3DED9EC-59AC-47D4-916D-165FF099DC0C}" dt="2025-12-04T05:00:01.533" v="206" actId="164"/>
          <ac:spMkLst>
            <pc:docMk/>
            <pc:sldMk cId="131637981" sldId="257"/>
            <ac:spMk id="300" creationId="{17AC8866-C7C3-9070-5B1F-3B739F5DAF27}"/>
          </ac:spMkLst>
        </pc:spChg>
        <pc:spChg chg="mod topLvl">
          <ac:chgData name="Amal Babu" userId="fdeb1cd3-28dc-4566-8731-290b45f133e1" providerId="ADAL" clId="{A3DED9EC-59AC-47D4-916D-165FF099DC0C}" dt="2025-12-04T04:56:49.251" v="184" actId="165"/>
          <ac:spMkLst>
            <pc:docMk/>
            <pc:sldMk cId="131637981" sldId="257"/>
            <ac:spMk id="313" creationId="{46E70BA6-BECC-706F-CF46-3BB470096287}"/>
          </ac:spMkLst>
        </pc:spChg>
        <pc:spChg chg="del">
          <ac:chgData name="Amal Babu" userId="fdeb1cd3-28dc-4566-8731-290b45f133e1" providerId="ADAL" clId="{A3DED9EC-59AC-47D4-916D-165FF099DC0C}" dt="2025-12-04T05:09:39.517" v="547" actId="478"/>
          <ac:spMkLst>
            <pc:docMk/>
            <pc:sldMk cId="131637981" sldId="257"/>
            <ac:spMk id="315" creationId="{7EA7A679-26DD-ED1A-B63B-76EC787A1C05}"/>
          </ac:spMkLst>
        </pc:spChg>
        <pc:spChg chg="mod">
          <ac:chgData name="Amal Babu" userId="fdeb1cd3-28dc-4566-8731-290b45f133e1" providerId="ADAL" clId="{A3DED9EC-59AC-47D4-916D-165FF099DC0C}" dt="2025-12-04T05:00:01.533" v="206" actId="164"/>
          <ac:spMkLst>
            <pc:docMk/>
            <pc:sldMk cId="131637981" sldId="257"/>
            <ac:spMk id="323" creationId="{5B2136D3-9A91-64C4-6A65-433EF89C446F}"/>
          </ac:spMkLst>
        </pc:spChg>
        <pc:spChg chg="mod topLvl">
          <ac:chgData name="Amal Babu" userId="fdeb1cd3-28dc-4566-8731-290b45f133e1" providerId="ADAL" clId="{A3DED9EC-59AC-47D4-916D-165FF099DC0C}" dt="2025-12-04T04:56:49.251" v="184" actId="165"/>
          <ac:spMkLst>
            <pc:docMk/>
            <pc:sldMk cId="131637981" sldId="257"/>
            <ac:spMk id="332" creationId="{2212F571-7CCC-4C3E-6B35-BD6A782F86E0}"/>
          </ac:spMkLst>
        </pc:spChg>
        <pc:spChg chg="mod">
          <ac:chgData name="Amal Babu" userId="fdeb1cd3-28dc-4566-8731-290b45f133e1" providerId="ADAL" clId="{A3DED9EC-59AC-47D4-916D-165FF099DC0C}" dt="2025-12-04T05:00:01.533" v="206" actId="164"/>
          <ac:spMkLst>
            <pc:docMk/>
            <pc:sldMk cId="131637981" sldId="257"/>
            <ac:spMk id="338" creationId="{4EAAAC96-075B-8B3C-B591-355D1F2EB55C}"/>
          </ac:spMkLst>
        </pc:spChg>
        <pc:spChg chg="mod">
          <ac:chgData name="Amal Babu" userId="fdeb1cd3-28dc-4566-8731-290b45f133e1" providerId="ADAL" clId="{A3DED9EC-59AC-47D4-916D-165FF099DC0C}" dt="2025-12-04T05:00:59.357" v="233" actId="1036"/>
          <ac:spMkLst>
            <pc:docMk/>
            <pc:sldMk cId="131637981" sldId="257"/>
            <ac:spMk id="339" creationId="{964A8A0E-24F3-E746-3D99-80E2E4FD0F22}"/>
          </ac:spMkLst>
        </pc:spChg>
        <pc:spChg chg="mod">
          <ac:chgData name="Amal Babu" userId="fdeb1cd3-28dc-4566-8731-290b45f133e1" providerId="ADAL" clId="{A3DED9EC-59AC-47D4-916D-165FF099DC0C}" dt="2025-12-04T05:00:30.349" v="216" actId="2085"/>
          <ac:spMkLst>
            <pc:docMk/>
            <pc:sldMk cId="131637981" sldId="257"/>
            <ac:spMk id="340" creationId="{48865880-8F29-E97B-71AE-C9185B454286}"/>
          </ac:spMkLst>
        </pc:spChg>
        <pc:spChg chg="mod">
          <ac:chgData name="Amal Babu" userId="fdeb1cd3-28dc-4566-8731-290b45f133e1" providerId="ADAL" clId="{A3DED9EC-59AC-47D4-916D-165FF099DC0C}" dt="2025-12-04T05:01:30.650" v="239" actId="2085"/>
          <ac:spMkLst>
            <pc:docMk/>
            <pc:sldMk cId="131637981" sldId="257"/>
            <ac:spMk id="341" creationId="{C4633242-3E7D-7C5A-FDF2-4C9A9E5294EE}"/>
          </ac:spMkLst>
        </pc:spChg>
        <pc:spChg chg="add del mod ord">
          <ac:chgData name="Amal Babu" userId="fdeb1cd3-28dc-4566-8731-290b45f133e1" providerId="ADAL" clId="{A3DED9EC-59AC-47D4-916D-165FF099DC0C}" dt="2025-12-04T05:20:50.062" v="1060" actId="931"/>
          <ac:spMkLst>
            <pc:docMk/>
            <pc:sldMk cId="131637981" sldId="257"/>
            <ac:spMk id="348" creationId="{123F2733-8FF4-F9CD-DEED-39F35CD6CC54}"/>
          </ac:spMkLst>
        </pc:spChg>
        <pc:spChg chg="add del mod ord">
          <ac:chgData name="Amal Babu" userId="fdeb1cd3-28dc-4566-8731-290b45f133e1" providerId="ADAL" clId="{A3DED9EC-59AC-47D4-916D-165FF099DC0C}" dt="2025-12-04T05:21:21.188" v="1064" actId="931"/>
          <ac:spMkLst>
            <pc:docMk/>
            <pc:sldMk cId="131637981" sldId="257"/>
            <ac:spMk id="349" creationId="{CDA2ADC6-3DDA-590A-7A42-57A6D99AD55D}"/>
          </ac:spMkLst>
        </pc:spChg>
        <pc:spChg chg="add del mod ord">
          <ac:chgData name="Amal Babu" userId="fdeb1cd3-28dc-4566-8731-290b45f133e1" providerId="ADAL" clId="{A3DED9EC-59AC-47D4-916D-165FF099DC0C}" dt="2025-12-04T05:21:44.357" v="1067" actId="931"/>
          <ac:spMkLst>
            <pc:docMk/>
            <pc:sldMk cId="131637981" sldId="257"/>
            <ac:spMk id="350" creationId="{6E1D099B-5F91-8457-CE53-A766E4608C7E}"/>
          </ac:spMkLst>
        </pc:spChg>
        <pc:spChg chg="add del mod ord">
          <ac:chgData name="Amal Babu" userId="fdeb1cd3-28dc-4566-8731-290b45f133e1" providerId="ADAL" clId="{A3DED9EC-59AC-47D4-916D-165FF099DC0C}" dt="2025-12-04T05:22:10.423" v="1069" actId="931"/>
          <ac:spMkLst>
            <pc:docMk/>
            <pc:sldMk cId="131637981" sldId="257"/>
            <ac:spMk id="351" creationId="{A9029501-ACAD-A735-4016-3C229AC6B9EC}"/>
          </ac:spMkLst>
        </pc:spChg>
        <pc:spChg chg="add mod topLvl">
          <ac:chgData name="Amal Babu" userId="fdeb1cd3-28dc-4566-8731-290b45f133e1" providerId="ADAL" clId="{A3DED9EC-59AC-47D4-916D-165FF099DC0C}" dt="2025-12-04T05:13:23.572" v="595" actId="165"/>
          <ac:spMkLst>
            <pc:docMk/>
            <pc:sldMk cId="131637981" sldId="257"/>
            <ac:spMk id="352" creationId="{2656344B-14CD-140D-57C6-02903BE62A0D}"/>
          </ac:spMkLst>
        </pc:spChg>
        <pc:spChg chg="add mod topLvl">
          <ac:chgData name="Amal Babu" userId="fdeb1cd3-28dc-4566-8731-290b45f133e1" providerId="ADAL" clId="{A3DED9EC-59AC-47D4-916D-165FF099DC0C}" dt="2025-12-04T05:12:28.874" v="581" actId="164"/>
          <ac:spMkLst>
            <pc:docMk/>
            <pc:sldMk cId="131637981" sldId="257"/>
            <ac:spMk id="353" creationId="{D217DA67-B6F5-D3DE-0DFC-A7A186039162}"/>
          </ac:spMkLst>
        </pc:spChg>
        <pc:spChg chg="add mod topLvl">
          <ac:chgData name="Amal Babu" userId="fdeb1cd3-28dc-4566-8731-290b45f133e1" providerId="ADAL" clId="{A3DED9EC-59AC-47D4-916D-165FF099DC0C}" dt="2025-12-04T05:12:28.874" v="581" actId="164"/>
          <ac:spMkLst>
            <pc:docMk/>
            <pc:sldMk cId="131637981" sldId="257"/>
            <ac:spMk id="354" creationId="{50E4BE76-21AE-0531-61FE-9B7FC91F7915}"/>
          </ac:spMkLst>
        </pc:spChg>
        <pc:spChg chg="add mod topLvl">
          <ac:chgData name="Amal Babu" userId="fdeb1cd3-28dc-4566-8731-290b45f133e1" providerId="ADAL" clId="{A3DED9EC-59AC-47D4-916D-165FF099DC0C}" dt="2025-12-04T05:13:23.572" v="595" actId="165"/>
          <ac:spMkLst>
            <pc:docMk/>
            <pc:sldMk cId="131637981" sldId="257"/>
            <ac:spMk id="355" creationId="{936D7568-CC08-9B34-5EB7-CE64B6532C2F}"/>
          </ac:spMkLst>
        </pc:spChg>
        <pc:spChg chg="add mod topLvl">
          <ac:chgData name="Amal Babu" userId="fdeb1cd3-28dc-4566-8731-290b45f133e1" providerId="ADAL" clId="{A3DED9EC-59AC-47D4-916D-165FF099DC0C}" dt="2025-12-04T05:12:28.874" v="581" actId="164"/>
          <ac:spMkLst>
            <pc:docMk/>
            <pc:sldMk cId="131637981" sldId="257"/>
            <ac:spMk id="356" creationId="{E8FAF878-DA9C-7B0F-C3EC-6B791C0A81F8}"/>
          </ac:spMkLst>
        </pc:spChg>
        <pc:spChg chg="add mod topLvl">
          <ac:chgData name="Amal Babu" userId="fdeb1cd3-28dc-4566-8731-290b45f133e1" providerId="ADAL" clId="{A3DED9EC-59AC-47D4-916D-165FF099DC0C}" dt="2025-12-04T05:13:42.872" v="615" actId="404"/>
          <ac:spMkLst>
            <pc:docMk/>
            <pc:sldMk cId="131637981" sldId="257"/>
            <ac:spMk id="357" creationId="{791F3417-D91C-DE44-6359-16433E72F490}"/>
          </ac:spMkLst>
        </pc:spChg>
        <pc:spChg chg="add mod topLvl">
          <ac:chgData name="Amal Babu" userId="fdeb1cd3-28dc-4566-8731-290b45f133e1" providerId="ADAL" clId="{A3DED9EC-59AC-47D4-916D-165FF099DC0C}" dt="2025-12-04T05:12:28.874" v="581" actId="164"/>
          <ac:spMkLst>
            <pc:docMk/>
            <pc:sldMk cId="131637981" sldId="257"/>
            <ac:spMk id="358" creationId="{5BEC26BF-E73D-C007-583B-EE950A6EE438}"/>
          </ac:spMkLst>
        </pc:spChg>
        <pc:spChg chg="add mod topLvl">
          <ac:chgData name="Amal Babu" userId="fdeb1cd3-28dc-4566-8731-290b45f133e1" providerId="ADAL" clId="{A3DED9EC-59AC-47D4-916D-165FF099DC0C}" dt="2025-12-04T05:13:42.872" v="615" actId="404"/>
          <ac:spMkLst>
            <pc:docMk/>
            <pc:sldMk cId="131637981" sldId="257"/>
            <ac:spMk id="359" creationId="{A43C976B-2256-59D7-0B66-15C916D9ADA5}"/>
          </ac:spMkLst>
        </pc:spChg>
        <pc:spChg chg="add mod topLvl">
          <ac:chgData name="Amal Babu" userId="fdeb1cd3-28dc-4566-8731-290b45f133e1" providerId="ADAL" clId="{A3DED9EC-59AC-47D4-916D-165FF099DC0C}" dt="2025-12-04T05:13:23.572" v="595" actId="165"/>
          <ac:spMkLst>
            <pc:docMk/>
            <pc:sldMk cId="131637981" sldId="257"/>
            <ac:spMk id="361" creationId="{8E7424EA-0855-B3A2-345B-9CE14BAB5119}"/>
          </ac:spMkLst>
        </pc:spChg>
        <pc:spChg chg="add mod ord">
          <ac:chgData name="Amal Babu" userId="fdeb1cd3-28dc-4566-8731-290b45f133e1" providerId="ADAL" clId="{A3DED9EC-59AC-47D4-916D-165FF099DC0C}" dt="2025-12-04T05:10:22.714" v="557" actId="207"/>
          <ac:spMkLst>
            <pc:docMk/>
            <pc:sldMk cId="131637981" sldId="257"/>
            <ac:spMk id="362" creationId="{56692D70-F16A-E433-EB05-8C1926F6FEF1}"/>
          </ac:spMkLst>
        </pc:spChg>
        <pc:spChg chg="add mod ord">
          <ac:chgData name="Amal Babu" userId="fdeb1cd3-28dc-4566-8731-290b45f133e1" providerId="ADAL" clId="{A3DED9EC-59AC-47D4-916D-165FF099DC0C}" dt="2025-12-04T05:49:38.845" v="1363" actId="1076"/>
          <ac:spMkLst>
            <pc:docMk/>
            <pc:sldMk cId="131637981" sldId="257"/>
            <ac:spMk id="363" creationId="{CA0B1090-1E46-EFB1-AA62-D6117686F05C}"/>
          </ac:spMkLst>
        </pc:spChg>
        <pc:spChg chg="add mod ord">
          <ac:chgData name="Amal Babu" userId="fdeb1cd3-28dc-4566-8731-290b45f133e1" providerId="ADAL" clId="{A3DED9EC-59AC-47D4-916D-165FF099DC0C}" dt="2025-12-04T05:49:49.399" v="1370" actId="1076"/>
          <ac:spMkLst>
            <pc:docMk/>
            <pc:sldMk cId="131637981" sldId="257"/>
            <ac:spMk id="364" creationId="{859F78D1-C77F-071C-8360-E5421FB88903}"/>
          </ac:spMkLst>
        </pc:spChg>
        <pc:spChg chg="add mod ord">
          <ac:chgData name="Amal Babu" userId="fdeb1cd3-28dc-4566-8731-290b45f133e1" providerId="ADAL" clId="{A3DED9EC-59AC-47D4-916D-165FF099DC0C}" dt="2025-12-04T05:13:18.711" v="594" actId="12788"/>
          <ac:spMkLst>
            <pc:docMk/>
            <pc:sldMk cId="131637981" sldId="257"/>
            <ac:spMk id="365" creationId="{56E33062-74C6-4AF7-B972-9EED1AC5EE62}"/>
          </ac:spMkLst>
        </pc:spChg>
        <pc:spChg chg="mod">
          <ac:chgData name="Amal Babu" userId="fdeb1cd3-28dc-4566-8731-290b45f133e1" providerId="ADAL" clId="{A3DED9EC-59AC-47D4-916D-165FF099DC0C}" dt="2025-12-04T05:12:44.397" v="585" actId="207"/>
          <ac:spMkLst>
            <pc:docMk/>
            <pc:sldMk cId="131637981" sldId="257"/>
            <ac:spMk id="369" creationId="{C4A08787-03CF-6F70-F801-5177399442BA}"/>
          </ac:spMkLst>
        </pc:spChg>
        <pc:spChg chg="mod">
          <ac:chgData name="Amal Babu" userId="fdeb1cd3-28dc-4566-8731-290b45f133e1" providerId="ADAL" clId="{A3DED9EC-59AC-47D4-916D-165FF099DC0C}" dt="2025-12-04T05:15:35.620" v="678" actId="20577"/>
          <ac:spMkLst>
            <pc:docMk/>
            <pc:sldMk cId="131637981" sldId="257"/>
            <ac:spMk id="370" creationId="{9AB09220-896D-191B-4EF4-4F214E9B74B9}"/>
          </ac:spMkLst>
        </pc:spChg>
        <pc:spChg chg="mod">
          <ac:chgData name="Amal Babu" userId="fdeb1cd3-28dc-4566-8731-290b45f133e1" providerId="ADAL" clId="{A3DED9EC-59AC-47D4-916D-165FF099DC0C}" dt="2025-12-04T05:12:44.397" v="585" actId="207"/>
          <ac:spMkLst>
            <pc:docMk/>
            <pc:sldMk cId="131637981" sldId="257"/>
            <ac:spMk id="371" creationId="{AA59EE88-08C1-3F80-6764-FF318F39A385}"/>
          </ac:spMkLst>
        </pc:spChg>
        <pc:spChg chg="mod">
          <ac:chgData name="Amal Babu" userId="fdeb1cd3-28dc-4566-8731-290b45f133e1" providerId="ADAL" clId="{A3DED9EC-59AC-47D4-916D-165FF099DC0C}" dt="2025-12-04T05:16:23.284" v="754" actId="20577"/>
          <ac:spMkLst>
            <pc:docMk/>
            <pc:sldMk cId="131637981" sldId="257"/>
            <ac:spMk id="372" creationId="{DF1DD007-BC8F-67F7-88A1-CA60D914CED9}"/>
          </ac:spMkLst>
        </pc:spChg>
        <pc:spChg chg="mod">
          <ac:chgData name="Amal Babu" userId="fdeb1cd3-28dc-4566-8731-290b45f133e1" providerId="ADAL" clId="{A3DED9EC-59AC-47D4-916D-165FF099DC0C}" dt="2025-12-04T05:12:44.397" v="585" actId="207"/>
          <ac:spMkLst>
            <pc:docMk/>
            <pc:sldMk cId="131637981" sldId="257"/>
            <ac:spMk id="373" creationId="{AA4ECF06-BABF-7337-471D-32E524DD0E42}"/>
          </ac:spMkLst>
        </pc:spChg>
        <pc:spChg chg="mod">
          <ac:chgData name="Amal Babu" userId="fdeb1cd3-28dc-4566-8731-290b45f133e1" providerId="ADAL" clId="{A3DED9EC-59AC-47D4-916D-165FF099DC0C}" dt="2025-12-04T05:13:55.949" v="621" actId="20577"/>
          <ac:spMkLst>
            <pc:docMk/>
            <pc:sldMk cId="131637981" sldId="257"/>
            <ac:spMk id="374" creationId="{E7316F7B-4187-0B0F-B613-DED6F373B8FC}"/>
          </ac:spMkLst>
        </pc:spChg>
        <pc:spChg chg="mod">
          <ac:chgData name="Amal Babu" userId="fdeb1cd3-28dc-4566-8731-290b45f133e1" providerId="ADAL" clId="{A3DED9EC-59AC-47D4-916D-165FF099DC0C}" dt="2025-12-04T05:12:44.397" v="585" actId="207"/>
          <ac:spMkLst>
            <pc:docMk/>
            <pc:sldMk cId="131637981" sldId="257"/>
            <ac:spMk id="375" creationId="{3EA434AE-CC25-703C-1E7F-2328E4E05718}"/>
          </ac:spMkLst>
        </pc:spChg>
        <pc:spChg chg="mod topLvl">
          <ac:chgData name="Amal Babu" userId="fdeb1cd3-28dc-4566-8731-290b45f133e1" providerId="ADAL" clId="{A3DED9EC-59AC-47D4-916D-165FF099DC0C}" dt="2025-12-04T05:13:42.872" v="615" actId="404"/>
          <ac:spMkLst>
            <pc:docMk/>
            <pc:sldMk cId="131637981" sldId="257"/>
            <ac:spMk id="376" creationId="{D4F3323A-DA17-1EBC-6349-26133FD7D6A1}"/>
          </ac:spMkLst>
        </pc:spChg>
        <pc:spChg chg="mod">
          <ac:chgData name="Amal Babu" userId="fdeb1cd3-28dc-4566-8731-290b45f133e1" providerId="ADAL" clId="{A3DED9EC-59AC-47D4-916D-165FF099DC0C}" dt="2025-12-04T05:12:44.397" v="585" actId="207"/>
          <ac:spMkLst>
            <pc:docMk/>
            <pc:sldMk cId="131637981" sldId="257"/>
            <ac:spMk id="377" creationId="{C19678B3-C954-3858-47B1-E39DADB38AC7}"/>
          </ac:spMkLst>
        </pc:spChg>
        <pc:spChg chg="mod">
          <ac:chgData name="Amal Babu" userId="fdeb1cd3-28dc-4566-8731-290b45f133e1" providerId="ADAL" clId="{A3DED9EC-59AC-47D4-916D-165FF099DC0C}" dt="2025-12-04T05:12:58.795" v="587" actId="571"/>
          <ac:spMkLst>
            <pc:docMk/>
            <pc:sldMk cId="131637981" sldId="257"/>
            <ac:spMk id="380" creationId="{1757606D-B14B-0752-ACE5-EF9188FE082D}"/>
          </ac:spMkLst>
        </pc:spChg>
        <pc:spChg chg="mod topLvl">
          <ac:chgData name="Amal Babu" userId="fdeb1cd3-28dc-4566-8731-290b45f133e1" providerId="ADAL" clId="{A3DED9EC-59AC-47D4-916D-165FF099DC0C}" dt="2025-12-04T05:17:08.374" v="824" actId="20577"/>
          <ac:spMkLst>
            <pc:docMk/>
            <pc:sldMk cId="131637981" sldId="257"/>
            <ac:spMk id="381" creationId="{0E9BD77A-1E05-628A-B986-1E81CBA5D722}"/>
          </ac:spMkLst>
        </pc:spChg>
        <pc:spChg chg="mod topLvl">
          <ac:chgData name="Amal Babu" userId="fdeb1cd3-28dc-4566-8731-290b45f133e1" providerId="ADAL" clId="{A3DED9EC-59AC-47D4-916D-165FF099DC0C}" dt="2025-12-04T05:13:23.572" v="595" actId="165"/>
          <ac:spMkLst>
            <pc:docMk/>
            <pc:sldMk cId="131637981" sldId="257"/>
            <ac:spMk id="382" creationId="{91B9F5D8-E24B-8082-B0E7-1973B4B1BDCE}"/>
          </ac:spMkLst>
        </pc:spChg>
        <pc:spChg chg="mod">
          <ac:chgData name="Amal Babu" userId="fdeb1cd3-28dc-4566-8731-290b45f133e1" providerId="ADAL" clId="{A3DED9EC-59AC-47D4-916D-165FF099DC0C}" dt="2025-12-04T05:17:49.238" v="906" actId="20577"/>
          <ac:spMkLst>
            <pc:docMk/>
            <pc:sldMk cId="131637981" sldId="257"/>
            <ac:spMk id="383" creationId="{E99886A3-E56B-54E6-6DD6-0B2CC18138BA}"/>
          </ac:spMkLst>
        </pc:spChg>
        <pc:spChg chg="mod">
          <ac:chgData name="Amal Babu" userId="fdeb1cd3-28dc-4566-8731-290b45f133e1" providerId="ADAL" clId="{A3DED9EC-59AC-47D4-916D-165FF099DC0C}" dt="2025-12-04T05:12:58.795" v="587" actId="571"/>
          <ac:spMkLst>
            <pc:docMk/>
            <pc:sldMk cId="131637981" sldId="257"/>
            <ac:spMk id="384" creationId="{B4DD8F9C-A5BB-CAE3-7E42-440B1BFF5116}"/>
          </ac:spMkLst>
        </pc:spChg>
        <pc:spChg chg="mod">
          <ac:chgData name="Amal Babu" userId="fdeb1cd3-28dc-4566-8731-290b45f133e1" providerId="ADAL" clId="{A3DED9EC-59AC-47D4-916D-165FF099DC0C}" dt="2025-12-04T05:17:16.891" v="830" actId="20577"/>
          <ac:spMkLst>
            <pc:docMk/>
            <pc:sldMk cId="131637981" sldId="257"/>
            <ac:spMk id="385" creationId="{6B610F78-EE3D-7528-F00F-20914605397B}"/>
          </ac:spMkLst>
        </pc:spChg>
        <pc:spChg chg="mod">
          <ac:chgData name="Amal Babu" userId="fdeb1cd3-28dc-4566-8731-290b45f133e1" providerId="ADAL" clId="{A3DED9EC-59AC-47D4-916D-165FF099DC0C}" dt="2025-12-04T05:12:58.795" v="587" actId="571"/>
          <ac:spMkLst>
            <pc:docMk/>
            <pc:sldMk cId="131637981" sldId="257"/>
            <ac:spMk id="386" creationId="{522E8AB9-4E81-0E16-DC68-14337501D953}"/>
          </ac:spMkLst>
        </pc:spChg>
        <pc:spChg chg="mod topLvl">
          <ac:chgData name="Amal Babu" userId="fdeb1cd3-28dc-4566-8731-290b45f133e1" providerId="ADAL" clId="{A3DED9EC-59AC-47D4-916D-165FF099DC0C}" dt="2025-12-04T05:17:19.581" v="833" actId="20577"/>
          <ac:spMkLst>
            <pc:docMk/>
            <pc:sldMk cId="131637981" sldId="257"/>
            <ac:spMk id="387" creationId="{2EB2E553-1586-3CF1-D4EC-70B530279C33}"/>
          </ac:spMkLst>
        </pc:spChg>
        <pc:spChg chg="mod">
          <ac:chgData name="Amal Babu" userId="fdeb1cd3-28dc-4566-8731-290b45f133e1" providerId="ADAL" clId="{A3DED9EC-59AC-47D4-916D-165FF099DC0C}" dt="2025-12-04T05:12:58.795" v="587" actId="571"/>
          <ac:spMkLst>
            <pc:docMk/>
            <pc:sldMk cId="131637981" sldId="257"/>
            <ac:spMk id="388" creationId="{C88E7F2B-BDC6-0095-66B5-816C7C41A00F}"/>
          </ac:spMkLst>
        </pc:spChg>
        <pc:spChg chg="mod topLvl">
          <ac:chgData name="Amal Babu" userId="fdeb1cd3-28dc-4566-8731-290b45f133e1" providerId="ADAL" clId="{A3DED9EC-59AC-47D4-916D-165FF099DC0C}" dt="2025-12-04T05:13:23.572" v="595" actId="165"/>
          <ac:spMkLst>
            <pc:docMk/>
            <pc:sldMk cId="131637981" sldId="257"/>
            <ac:spMk id="391" creationId="{4E338EA3-C305-075C-F952-165C5DA39E57}"/>
          </ac:spMkLst>
        </pc:spChg>
        <pc:spChg chg="mod">
          <ac:chgData name="Amal Babu" userId="fdeb1cd3-28dc-4566-8731-290b45f133e1" providerId="ADAL" clId="{A3DED9EC-59AC-47D4-916D-165FF099DC0C}" dt="2025-12-04T05:18:30.390" v="963" actId="20577"/>
          <ac:spMkLst>
            <pc:docMk/>
            <pc:sldMk cId="131637981" sldId="257"/>
            <ac:spMk id="392" creationId="{C6CCF5B1-A337-1411-26B4-DD445F088955}"/>
          </ac:spMkLst>
        </pc:spChg>
        <pc:spChg chg="mod topLvl">
          <ac:chgData name="Amal Babu" userId="fdeb1cd3-28dc-4566-8731-290b45f133e1" providerId="ADAL" clId="{A3DED9EC-59AC-47D4-916D-165FF099DC0C}" dt="2025-12-04T05:13:23.572" v="595" actId="165"/>
          <ac:spMkLst>
            <pc:docMk/>
            <pc:sldMk cId="131637981" sldId="257"/>
            <ac:spMk id="393" creationId="{A84C951E-E10E-B9B3-EA22-D56F4C0AACC3}"/>
          </ac:spMkLst>
        </pc:spChg>
        <pc:spChg chg="mod">
          <ac:chgData name="Amal Babu" userId="fdeb1cd3-28dc-4566-8731-290b45f133e1" providerId="ADAL" clId="{A3DED9EC-59AC-47D4-916D-165FF099DC0C}" dt="2025-12-04T05:19:09.692" v="1042" actId="20577"/>
          <ac:spMkLst>
            <pc:docMk/>
            <pc:sldMk cId="131637981" sldId="257"/>
            <ac:spMk id="394" creationId="{1DCFE925-5953-9255-9F70-FCC3F528DDD1}"/>
          </ac:spMkLst>
        </pc:spChg>
        <pc:spChg chg="mod">
          <ac:chgData name="Amal Babu" userId="fdeb1cd3-28dc-4566-8731-290b45f133e1" providerId="ADAL" clId="{A3DED9EC-59AC-47D4-916D-165FF099DC0C}" dt="2025-12-04T05:13:13.013" v="592" actId="571"/>
          <ac:spMkLst>
            <pc:docMk/>
            <pc:sldMk cId="131637981" sldId="257"/>
            <ac:spMk id="395" creationId="{5187BB66-7DB8-0986-2868-565A86EF208E}"/>
          </ac:spMkLst>
        </pc:spChg>
        <pc:spChg chg="mod topLvl">
          <ac:chgData name="Amal Babu" userId="fdeb1cd3-28dc-4566-8731-290b45f133e1" providerId="ADAL" clId="{A3DED9EC-59AC-47D4-916D-165FF099DC0C}" dt="2025-12-04T05:19:18.245" v="1048" actId="20577"/>
          <ac:spMkLst>
            <pc:docMk/>
            <pc:sldMk cId="131637981" sldId="257"/>
            <ac:spMk id="396" creationId="{174309F2-644B-30F5-AE75-4636263148FC}"/>
          </ac:spMkLst>
        </pc:spChg>
        <pc:spChg chg="mod">
          <ac:chgData name="Amal Babu" userId="fdeb1cd3-28dc-4566-8731-290b45f133e1" providerId="ADAL" clId="{A3DED9EC-59AC-47D4-916D-165FF099DC0C}" dt="2025-12-04T05:13:13.013" v="592" actId="571"/>
          <ac:spMkLst>
            <pc:docMk/>
            <pc:sldMk cId="131637981" sldId="257"/>
            <ac:spMk id="397" creationId="{513029C3-EF50-83B3-AE89-C6491A646489}"/>
          </ac:spMkLst>
        </pc:spChg>
        <pc:spChg chg="mod">
          <ac:chgData name="Amal Babu" userId="fdeb1cd3-28dc-4566-8731-290b45f133e1" providerId="ADAL" clId="{A3DED9EC-59AC-47D4-916D-165FF099DC0C}" dt="2025-12-04T05:19:23.613" v="1052" actId="20577"/>
          <ac:spMkLst>
            <pc:docMk/>
            <pc:sldMk cId="131637981" sldId="257"/>
            <ac:spMk id="398" creationId="{AD7EFE37-D449-8017-A426-B6F81E9B173B}"/>
          </ac:spMkLst>
        </pc:spChg>
        <pc:spChg chg="mod">
          <ac:chgData name="Amal Babu" userId="fdeb1cd3-28dc-4566-8731-290b45f133e1" providerId="ADAL" clId="{A3DED9EC-59AC-47D4-916D-165FF099DC0C}" dt="2025-12-04T05:13:13.013" v="592" actId="571"/>
          <ac:spMkLst>
            <pc:docMk/>
            <pc:sldMk cId="131637981" sldId="257"/>
            <ac:spMk id="399" creationId="{5CD78709-6EAD-C1F0-7C18-2EB8B4B809C1}"/>
          </ac:spMkLst>
        </pc:spChg>
        <pc:spChg chg="add mod">
          <ac:chgData name="Amal Babu" userId="fdeb1cd3-28dc-4566-8731-290b45f133e1" providerId="ADAL" clId="{A3DED9EC-59AC-47D4-916D-165FF099DC0C}" dt="2025-12-04T05:19:31.895" v="1054" actId="571"/>
          <ac:spMkLst>
            <pc:docMk/>
            <pc:sldMk cId="131637981" sldId="257"/>
            <ac:spMk id="401" creationId="{C6AEFB57-DA98-8117-0711-42BCA73DD759}"/>
          </ac:spMkLst>
        </pc:spChg>
        <pc:spChg chg="mod">
          <ac:chgData name="Amal Babu" userId="fdeb1cd3-28dc-4566-8731-290b45f133e1" providerId="ADAL" clId="{A3DED9EC-59AC-47D4-916D-165FF099DC0C}" dt="2025-12-04T05:44:26.687" v="1293" actId="571"/>
          <ac:spMkLst>
            <pc:docMk/>
            <pc:sldMk cId="131637981" sldId="257"/>
            <ac:spMk id="413" creationId="{8C35D50B-1BCE-D673-5DAB-9C913213EF1D}"/>
          </ac:spMkLst>
        </pc:spChg>
        <pc:spChg chg="mod">
          <ac:chgData name="Amal Babu" userId="fdeb1cd3-28dc-4566-8731-290b45f133e1" providerId="ADAL" clId="{A3DED9EC-59AC-47D4-916D-165FF099DC0C}" dt="2025-12-04T05:44:26.687" v="1293" actId="571"/>
          <ac:spMkLst>
            <pc:docMk/>
            <pc:sldMk cId="131637981" sldId="257"/>
            <ac:spMk id="414" creationId="{F994458E-963F-5462-C587-4B760FA2ED8C}"/>
          </ac:spMkLst>
        </pc:spChg>
        <pc:spChg chg="mod">
          <ac:chgData name="Amal Babu" userId="fdeb1cd3-28dc-4566-8731-290b45f133e1" providerId="ADAL" clId="{A3DED9EC-59AC-47D4-916D-165FF099DC0C}" dt="2025-12-04T05:44:26.687" v="1293" actId="571"/>
          <ac:spMkLst>
            <pc:docMk/>
            <pc:sldMk cId="131637981" sldId="257"/>
            <ac:spMk id="415" creationId="{04F46758-2007-FA26-BEA0-287DC4E93B34}"/>
          </ac:spMkLst>
        </pc:spChg>
        <pc:spChg chg="mod">
          <ac:chgData name="Amal Babu" userId="fdeb1cd3-28dc-4566-8731-290b45f133e1" providerId="ADAL" clId="{A3DED9EC-59AC-47D4-916D-165FF099DC0C}" dt="2025-12-04T05:44:26.687" v="1293" actId="571"/>
          <ac:spMkLst>
            <pc:docMk/>
            <pc:sldMk cId="131637981" sldId="257"/>
            <ac:spMk id="416" creationId="{478AB568-65E8-04FF-4555-890920508496}"/>
          </ac:spMkLst>
        </pc:spChg>
        <pc:spChg chg="mod">
          <ac:chgData name="Amal Babu" userId="fdeb1cd3-28dc-4566-8731-290b45f133e1" providerId="ADAL" clId="{A3DED9EC-59AC-47D4-916D-165FF099DC0C}" dt="2025-12-04T05:44:26.687" v="1293" actId="571"/>
          <ac:spMkLst>
            <pc:docMk/>
            <pc:sldMk cId="131637981" sldId="257"/>
            <ac:spMk id="417" creationId="{A8339947-60D5-5E2E-C6F4-01916361D26D}"/>
          </ac:spMkLst>
        </pc:spChg>
        <pc:spChg chg="mod">
          <ac:chgData name="Amal Babu" userId="fdeb1cd3-28dc-4566-8731-290b45f133e1" providerId="ADAL" clId="{A3DED9EC-59AC-47D4-916D-165FF099DC0C}" dt="2025-12-04T05:44:26.687" v="1293" actId="571"/>
          <ac:spMkLst>
            <pc:docMk/>
            <pc:sldMk cId="131637981" sldId="257"/>
            <ac:spMk id="418" creationId="{69A2F7AD-E14D-2149-22A0-65F3C3EE2F93}"/>
          </ac:spMkLst>
        </pc:spChg>
        <pc:spChg chg="mod">
          <ac:chgData name="Amal Babu" userId="fdeb1cd3-28dc-4566-8731-290b45f133e1" providerId="ADAL" clId="{A3DED9EC-59AC-47D4-916D-165FF099DC0C}" dt="2025-12-04T05:44:26.687" v="1293" actId="571"/>
          <ac:spMkLst>
            <pc:docMk/>
            <pc:sldMk cId="131637981" sldId="257"/>
            <ac:spMk id="419" creationId="{3140D494-05F7-C96A-7C4E-227B4F4F61DB}"/>
          </ac:spMkLst>
        </pc:spChg>
        <pc:spChg chg="mod">
          <ac:chgData name="Amal Babu" userId="fdeb1cd3-28dc-4566-8731-290b45f133e1" providerId="ADAL" clId="{A3DED9EC-59AC-47D4-916D-165FF099DC0C}" dt="2025-12-04T05:44:26.687" v="1293" actId="571"/>
          <ac:spMkLst>
            <pc:docMk/>
            <pc:sldMk cId="131637981" sldId="257"/>
            <ac:spMk id="420" creationId="{7C9CA6F7-D497-25A2-A92B-40004BDF22AE}"/>
          </ac:spMkLst>
        </pc:spChg>
        <pc:spChg chg="mod">
          <ac:chgData name="Amal Babu" userId="fdeb1cd3-28dc-4566-8731-290b45f133e1" providerId="ADAL" clId="{A3DED9EC-59AC-47D4-916D-165FF099DC0C}" dt="2025-12-04T05:44:26.687" v="1293" actId="571"/>
          <ac:spMkLst>
            <pc:docMk/>
            <pc:sldMk cId="131637981" sldId="257"/>
            <ac:spMk id="423" creationId="{948BC740-34D0-24A8-9769-7822F1F138C2}"/>
          </ac:spMkLst>
        </pc:spChg>
        <pc:spChg chg="mod">
          <ac:chgData name="Amal Babu" userId="fdeb1cd3-28dc-4566-8731-290b45f133e1" providerId="ADAL" clId="{A3DED9EC-59AC-47D4-916D-165FF099DC0C}" dt="2025-12-04T05:44:26.687" v="1293" actId="571"/>
          <ac:spMkLst>
            <pc:docMk/>
            <pc:sldMk cId="131637981" sldId="257"/>
            <ac:spMk id="424" creationId="{805E0F74-030C-F337-5794-9A24A83373DC}"/>
          </ac:spMkLst>
        </pc:spChg>
        <pc:spChg chg="add del mod">
          <ac:chgData name="Amal Babu" userId="fdeb1cd3-28dc-4566-8731-290b45f133e1" providerId="ADAL" clId="{A3DED9EC-59AC-47D4-916D-165FF099DC0C}" dt="2025-12-04T06:10:02.670" v="1726" actId="478"/>
          <ac:spMkLst>
            <pc:docMk/>
            <pc:sldMk cId="131637981" sldId="257"/>
            <ac:spMk id="425" creationId="{F56E85A7-54C4-E754-B87C-6FEE601C615C}"/>
          </ac:spMkLst>
        </pc:spChg>
        <pc:grpChg chg="mod">
          <ac:chgData name="Amal Babu" userId="fdeb1cd3-28dc-4566-8731-290b45f133e1" providerId="ADAL" clId="{A3DED9EC-59AC-47D4-916D-165FF099DC0C}" dt="2025-12-04T05:01:19.617" v="236" actId="12789"/>
          <ac:grpSpMkLst>
            <pc:docMk/>
            <pc:sldMk cId="131637981" sldId="257"/>
            <ac:grpSpMk id="342" creationId="{39D71B8D-6EE9-3C9D-A6FB-8DE45E3F4A45}"/>
          </ac:grpSpMkLst>
        </pc:grpChg>
        <pc:grpChg chg="mod">
          <ac:chgData name="Amal Babu" userId="fdeb1cd3-28dc-4566-8731-290b45f133e1" providerId="ADAL" clId="{A3DED9EC-59AC-47D4-916D-165FF099DC0C}" dt="2025-12-04T06:07:20.872" v="1669" actId="1076"/>
          <ac:grpSpMkLst>
            <pc:docMk/>
            <pc:sldMk cId="131637981" sldId="257"/>
            <ac:grpSpMk id="343" creationId="{2B56872B-DCA3-FD7C-20E2-A7B9BC9B8544}"/>
          </ac:grpSpMkLst>
        </pc:grpChg>
        <pc:grpChg chg="mod">
          <ac:chgData name="Amal Babu" userId="fdeb1cd3-28dc-4566-8731-290b45f133e1" providerId="ADAL" clId="{A3DED9EC-59AC-47D4-916D-165FF099DC0C}" dt="2025-12-04T06:45:47.010" v="2381" actId="1076"/>
          <ac:grpSpMkLst>
            <pc:docMk/>
            <pc:sldMk cId="131637981" sldId="257"/>
            <ac:grpSpMk id="344" creationId="{38D0E9E5-5EA2-EC73-C551-677DAC262941}"/>
          </ac:grpSpMkLst>
        </pc:grpChg>
        <pc:grpChg chg="mod">
          <ac:chgData name="Amal Babu" userId="fdeb1cd3-28dc-4566-8731-290b45f133e1" providerId="ADAL" clId="{A3DED9EC-59AC-47D4-916D-165FF099DC0C}" dt="2025-12-04T05:49:32.669" v="1361" actId="1076"/>
          <ac:grpSpMkLst>
            <pc:docMk/>
            <pc:sldMk cId="131637981" sldId="257"/>
            <ac:grpSpMk id="345" creationId="{61865A5B-B6DB-A874-65AB-58ABCF9016BC}"/>
          </ac:grpSpMkLst>
        </pc:grpChg>
        <pc:grpChg chg="add del mod">
          <ac:chgData name="Amal Babu" userId="fdeb1cd3-28dc-4566-8731-290b45f133e1" providerId="ADAL" clId="{A3DED9EC-59AC-47D4-916D-165FF099DC0C}" dt="2025-12-04T05:08:54.580" v="521" actId="165"/>
          <ac:grpSpMkLst>
            <pc:docMk/>
            <pc:sldMk cId="131637981" sldId="257"/>
            <ac:grpSpMk id="360" creationId="{FB93B940-2958-DDF3-EC66-D5899DDF8B3D}"/>
          </ac:grpSpMkLst>
        </pc:grpChg>
        <pc:grpChg chg="mod">
          <ac:chgData name="Amal Babu" userId="fdeb1cd3-28dc-4566-8731-290b45f133e1" providerId="ADAL" clId="{A3DED9EC-59AC-47D4-916D-165FF099DC0C}" dt="2025-12-04T05:12:37.004" v="584" actId="12788"/>
          <ac:grpSpMkLst>
            <pc:docMk/>
            <pc:sldMk cId="131637981" sldId="257"/>
            <ac:grpSpMk id="368" creationId="{FB604060-A79C-870E-8B37-69CB6B9B797C}"/>
          </ac:grpSpMkLst>
        </pc:grpChg>
        <pc:grpChg chg="mod">
          <ac:chgData name="Amal Babu" userId="fdeb1cd3-28dc-4566-8731-290b45f133e1" providerId="ADAL" clId="{A3DED9EC-59AC-47D4-916D-165FF099DC0C}" dt="2025-12-04T05:13:07.819" v="591" actId="12788"/>
          <ac:grpSpMkLst>
            <pc:docMk/>
            <pc:sldMk cId="131637981" sldId="257"/>
            <ac:grpSpMk id="379" creationId="{3CE7DAEC-A84C-A203-FDEE-F0C539D34F1F}"/>
          </ac:grpSpMkLst>
        </pc:grpChg>
        <pc:grpChg chg="mod">
          <ac:chgData name="Amal Babu" userId="fdeb1cd3-28dc-4566-8731-290b45f133e1" providerId="ADAL" clId="{A3DED9EC-59AC-47D4-916D-165FF099DC0C}" dt="2025-12-04T05:13:18.711" v="594" actId="12788"/>
          <ac:grpSpMkLst>
            <pc:docMk/>
            <pc:sldMk cId="131637981" sldId="257"/>
            <ac:grpSpMk id="390" creationId="{804B0B8B-7EFB-32F5-861D-16756E9F2830}"/>
          </ac:grpSpMkLst>
        </pc:grpChg>
        <pc:picChg chg="add mod">
          <ac:chgData name="Amal Babu" userId="fdeb1cd3-28dc-4566-8731-290b45f133e1" providerId="ADAL" clId="{A3DED9EC-59AC-47D4-916D-165FF099DC0C}" dt="2025-12-04T04:56:45.851" v="182" actId="12789"/>
          <ac:picMkLst>
            <pc:docMk/>
            <pc:sldMk cId="131637981" sldId="257"/>
            <ac:picMk id="3" creationId="{C40F10C0-9BE0-59D6-C153-9FF18553F37D}"/>
          </ac:picMkLst>
        </pc:picChg>
        <pc:picChg chg="add del mod">
          <ac:chgData name="Amal Babu" userId="fdeb1cd3-28dc-4566-8731-290b45f133e1" providerId="ADAL" clId="{A3DED9EC-59AC-47D4-916D-165FF099DC0C}" dt="2025-12-04T05:22:15.009" v="1071" actId="478"/>
          <ac:picMkLst>
            <pc:docMk/>
            <pc:sldMk cId="131637981" sldId="257"/>
            <ac:picMk id="347" creationId="{2F65E040-08F6-3AA5-DC5A-B98482A642DD}"/>
          </ac:picMkLst>
        </pc:picChg>
        <pc:picChg chg="add mod">
          <ac:chgData name="Amal Babu" userId="fdeb1cd3-28dc-4566-8731-290b45f133e1" providerId="ADAL" clId="{A3DED9EC-59AC-47D4-916D-165FF099DC0C}" dt="2025-12-04T05:12:28.874" v="581" actId="164"/>
          <ac:picMkLst>
            <pc:docMk/>
            <pc:sldMk cId="131637981" sldId="257"/>
            <ac:picMk id="366" creationId="{C867BB01-9E97-BB18-3F8B-D02AD544F34E}"/>
          </ac:picMkLst>
        </pc:picChg>
        <pc:picChg chg="mod">
          <ac:chgData name="Amal Babu" userId="fdeb1cd3-28dc-4566-8731-290b45f133e1" providerId="ADAL" clId="{A3DED9EC-59AC-47D4-916D-165FF099DC0C}" dt="2025-12-04T05:12:47.795" v="586" actId="207"/>
          <ac:picMkLst>
            <pc:docMk/>
            <pc:sldMk cId="131637981" sldId="257"/>
            <ac:picMk id="378" creationId="{26BC7E47-EE0A-8FD6-3C98-DD6E441279DD}"/>
          </ac:picMkLst>
        </pc:picChg>
        <pc:picChg chg="mod">
          <ac:chgData name="Amal Babu" userId="fdeb1cd3-28dc-4566-8731-290b45f133e1" providerId="ADAL" clId="{A3DED9EC-59AC-47D4-916D-165FF099DC0C}" dt="2025-12-04T05:12:58.795" v="587" actId="571"/>
          <ac:picMkLst>
            <pc:docMk/>
            <pc:sldMk cId="131637981" sldId="257"/>
            <ac:picMk id="389" creationId="{9210E52B-A3E5-C1B2-5E2C-EFAEB9BE0621}"/>
          </ac:picMkLst>
        </pc:picChg>
        <pc:picChg chg="mod">
          <ac:chgData name="Amal Babu" userId="fdeb1cd3-28dc-4566-8731-290b45f133e1" providerId="ADAL" clId="{A3DED9EC-59AC-47D4-916D-165FF099DC0C}" dt="2025-12-04T05:13:13.013" v="592" actId="571"/>
          <ac:picMkLst>
            <pc:docMk/>
            <pc:sldMk cId="131637981" sldId="257"/>
            <ac:picMk id="400" creationId="{7823A5B1-9429-7228-0476-77C9F37EE899}"/>
          </ac:picMkLst>
        </pc:picChg>
        <pc:picChg chg="add mod">
          <ac:chgData name="Amal Babu" userId="fdeb1cd3-28dc-4566-8731-290b45f133e1" providerId="ADAL" clId="{A3DED9EC-59AC-47D4-916D-165FF099DC0C}" dt="2025-12-04T05:19:31.895" v="1054" actId="571"/>
          <ac:picMkLst>
            <pc:docMk/>
            <pc:sldMk cId="131637981" sldId="257"/>
            <ac:picMk id="402" creationId="{A8BCE9D9-A810-7C5E-A30C-4D0354461B94}"/>
          </ac:picMkLst>
        </pc:picChg>
        <pc:picChg chg="add mod">
          <ac:chgData name="Amal Babu" userId="fdeb1cd3-28dc-4566-8731-290b45f133e1" providerId="ADAL" clId="{A3DED9EC-59AC-47D4-916D-165FF099DC0C}" dt="2025-12-04T05:19:51.106" v="1059" actId="1076"/>
          <ac:picMkLst>
            <pc:docMk/>
            <pc:sldMk cId="131637981" sldId="257"/>
            <ac:picMk id="403" creationId="{03EF47A7-ADF2-5357-08BA-F6093BB082D9}"/>
          </ac:picMkLst>
        </pc:picChg>
        <pc:picChg chg="add mod modCrop">
          <ac:chgData name="Amal Babu" userId="fdeb1cd3-28dc-4566-8731-290b45f133e1" providerId="ADAL" clId="{A3DED9EC-59AC-47D4-916D-165FF099DC0C}" dt="2025-12-04T05:20:56.714" v="1063" actId="18131"/>
          <ac:picMkLst>
            <pc:docMk/>
            <pc:sldMk cId="131637981" sldId="257"/>
            <ac:picMk id="405" creationId="{3E024295-7E25-D069-C1B4-DCD2FC44D016}"/>
          </ac:picMkLst>
        </pc:picChg>
        <pc:picChg chg="add mod">
          <ac:chgData name="Amal Babu" userId="fdeb1cd3-28dc-4566-8731-290b45f133e1" providerId="ADAL" clId="{A3DED9EC-59AC-47D4-916D-165FF099DC0C}" dt="2025-12-04T05:21:22.497" v="1066" actId="962"/>
          <ac:picMkLst>
            <pc:docMk/>
            <pc:sldMk cId="131637981" sldId="257"/>
            <ac:picMk id="407" creationId="{B5EC5A18-0850-5D29-CA5C-C723A441D686}"/>
          </ac:picMkLst>
        </pc:picChg>
        <pc:picChg chg="add mod">
          <ac:chgData name="Amal Babu" userId="fdeb1cd3-28dc-4566-8731-290b45f133e1" providerId="ADAL" clId="{A3DED9EC-59AC-47D4-916D-165FF099DC0C}" dt="2025-12-04T05:21:45.561" v="1068" actId="27614"/>
          <ac:picMkLst>
            <pc:docMk/>
            <pc:sldMk cId="131637981" sldId="257"/>
            <ac:picMk id="409" creationId="{B98D8E1D-7897-6BCF-18E9-D345A1BBED86}"/>
          </ac:picMkLst>
        </pc:picChg>
        <pc:picChg chg="add mod">
          <ac:chgData name="Amal Babu" userId="fdeb1cd3-28dc-4566-8731-290b45f133e1" providerId="ADAL" clId="{A3DED9EC-59AC-47D4-916D-165FF099DC0C}" dt="2025-12-04T05:22:11.421" v="1070" actId="27614"/>
          <ac:picMkLst>
            <pc:docMk/>
            <pc:sldMk cId="131637981" sldId="257"/>
            <ac:picMk id="411" creationId="{869FC3E3-247F-400B-EBEB-778CDE14516E}"/>
          </ac:picMkLst>
        </pc:picChg>
      </pc:sldChg>
      <pc:sldChg chg="addSp delSp modSp add mod setBg modClrScheme chgLayout">
        <pc:chgData name="Amal Babu" userId="fdeb1cd3-28dc-4566-8731-290b45f133e1" providerId="ADAL" clId="{A3DED9EC-59AC-47D4-916D-165FF099DC0C}" dt="2025-12-04T06:22:57.734" v="2050" actId="164"/>
        <pc:sldMkLst>
          <pc:docMk/>
          <pc:sldMk cId="4116384184" sldId="258"/>
        </pc:sldMkLst>
        <pc:spChg chg="del">
          <ac:chgData name="Amal Babu" userId="fdeb1cd3-28dc-4566-8731-290b45f133e1" providerId="ADAL" clId="{A3DED9EC-59AC-47D4-916D-165FF099DC0C}" dt="2025-12-04T05:23:28.339" v="1077" actId="700"/>
          <ac:spMkLst>
            <pc:docMk/>
            <pc:sldMk cId="4116384184" sldId="258"/>
            <ac:spMk id="3" creationId="{A8CC53F4-32D5-A7F8-247E-F18107E7954F}"/>
          </ac:spMkLst>
        </pc:spChg>
        <pc:spChg chg="add del mod">
          <ac:chgData name="Amal Babu" userId="fdeb1cd3-28dc-4566-8731-290b45f133e1" providerId="ADAL" clId="{A3DED9EC-59AC-47D4-916D-165FF099DC0C}" dt="2025-12-04T05:23:28.339" v="1077" actId="700"/>
          <ac:spMkLst>
            <pc:docMk/>
            <pc:sldMk cId="4116384184" sldId="258"/>
            <ac:spMk id="5" creationId="{FC51B11B-7A80-1253-822C-39E008AA801F}"/>
          </ac:spMkLst>
        </pc:spChg>
        <pc:spChg chg="add del mod">
          <ac:chgData name="Amal Babu" userId="fdeb1cd3-28dc-4566-8731-290b45f133e1" providerId="ADAL" clId="{A3DED9EC-59AC-47D4-916D-165FF099DC0C}" dt="2025-12-04T05:23:28.339" v="1077" actId="700"/>
          <ac:spMkLst>
            <pc:docMk/>
            <pc:sldMk cId="4116384184" sldId="258"/>
            <ac:spMk id="7" creationId="{7D778591-9C89-BC24-E701-46B3A1C549AE}"/>
          </ac:spMkLst>
        </pc:spChg>
        <pc:spChg chg="del">
          <ac:chgData name="Amal Babu" userId="fdeb1cd3-28dc-4566-8731-290b45f133e1" providerId="ADAL" clId="{A3DED9EC-59AC-47D4-916D-165FF099DC0C}" dt="2025-12-04T05:23:28.339" v="1077" actId="700"/>
          <ac:spMkLst>
            <pc:docMk/>
            <pc:sldMk cId="4116384184" sldId="258"/>
            <ac:spMk id="9" creationId="{5C8F4EAE-B962-6DB4-F61F-E0B4C3F10B0B}"/>
          </ac:spMkLst>
        </pc:spChg>
        <pc:spChg chg="mod">
          <ac:chgData name="Amal Babu" userId="fdeb1cd3-28dc-4566-8731-290b45f133e1" providerId="ADAL" clId="{A3DED9EC-59AC-47D4-916D-165FF099DC0C}" dt="2025-12-04T05:51:42.025" v="1402" actId="165"/>
          <ac:spMkLst>
            <pc:docMk/>
            <pc:sldMk cId="4116384184" sldId="258"/>
            <ac:spMk id="71" creationId="{C59FF442-5426-3F5C-7111-B5FB17B5667C}"/>
          </ac:spMkLst>
        </pc:spChg>
        <pc:spChg chg="mod">
          <ac:chgData name="Amal Babu" userId="fdeb1cd3-28dc-4566-8731-290b45f133e1" providerId="ADAL" clId="{A3DED9EC-59AC-47D4-916D-165FF099DC0C}" dt="2025-12-04T05:51:42.025" v="1402" actId="165"/>
          <ac:spMkLst>
            <pc:docMk/>
            <pc:sldMk cId="4116384184" sldId="258"/>
            <ac:spMk id="78" creationId="{7909592E-B4C2-0B09-597C-DD7BDCFA08A9}"/>
          </ac:spMkLst>
        </pc:spChg>
        <pc:spChg chg="mod">
          <ac:chgData name="Amal Babu" userId="fdeb1cd3-28dc-4566-8731-290b45f133e1" providerId="ADAL" clId="{A3DED9EC-59AC-47D4-916D-165FF099DC0C}" dt="2025-12-04T05:51:42.025" v="1402" actId="165"/>
          <ac:spMkLst>
            <pc:docMk/>
            <pc:sldMk cId="4116384184" sldId="258"/>
            <ac:spMk id="85" creationId="{CD1D7C2B-E5D6-D46E-7A82-02F66195E1C6}"/>
          </ac:spMkLst>
        </pc:spChg>
        <pc:spChg chg="mod topLvl">
          <ac:chgData name="Amal Babu" userId="fdeb1cd3-28dc-4566-8731-290b45f133e1" providerId="ADAL" clId="{A3DED9EC-59AC-47D4-916D-165FF099DC0C}" dt="2025-12-04T05:51:42.025" v="1402" actId="165"/>
          <ac:spMkLst>
            <pc:docMk/>
            <pc:sldMk cId="4116384184" sldId="258"/>
            <ac:spMk id="113" creationId="{ADE8B873-885E-991A-D96B-12BFC5936A21}"/>
          </ac:spMkLst>
        </pc:spChg>
        <pc:spChg chg="del">
          <ac:chgData name="Amal Babu" userId="fdeb1cd3-28dc-4566-8731-290b45f133e1" providerId="ADAL" clId="{A3DED9EC-59AC-47D4-916D-165FF099DC0C}" dt="2025-12-04T05:23:23.086" v="1076" actId="478"/>
          <ac:spMkLst>
            <pc:docMk/>
            <pc:sldMk cId="4116384184" sldId="258"/>
            <ac:spMk id="128" creationId="{262DED26-D43D-8DC8-B940-B2AF3FB815A2}"/>
          </ac:spMkLst>
        </pc:spChg>
        <pc:spChg chg="del">
          <ac:chgData name="Amal Babu" userId="fdeb1cd3-28dc-4566-8731-290b45f133e1" providerId="ADAL" clId="{A3DED9EC-59AC-47D4-916D-165FF099DC0C}" dt="2025-12-04T05:23:23.086" v="1076" actId="478"/>
          <ac:spMkLst>
            <pc:docMk/>
            <pc:sldMk cId="4116384184" sldId="258"/>
            <ac:spMk id="145" creationId="{DC898D91-6E27-1107-4FB3-D1813AE32B2E}"/>
          </ac:spMkLst>
        </pc:spChg>
        <pc:spChg chg="del">
          <ac:chgData name="Amal Babu" userId="fdeb1cd3-28dc-4566-8731-290b45f133e1" providerId="ADAL" clId="{A3DED9EC-59AC-47D4-916D-165FF099DC0C}" dt="2025-12-04T05:23:23.086" v="1076" actId="478"/>
          <ac:spMkLst>
            <pc:docMk/>
            <pc:sldMk cId="4116384184" sldId="258"/>
            <ac:spMk id="341" creationId="{4ACFD6C0-9D8A-194A-F17B-FF06C7EE6D36}"/>
          </ac:spMkLst>
        </pc:spChg>
        <pc:spChg chg="del">
          <ac:chgData name="Amal Babu" userId="fdeb1cd3-28dc-4566-8731-290b45f133e1" providerId="ADAL" clId="{A3DED9EC-59AC-47D4-916D-165FF099DC0C}" dt="2025-12-04T05:23:23.086" v="1076" actId="478"/>
          <ac:spMkLst>
            <pc:docMk/>
            <pc:sldMk cId="4116384184" sldId="258"/>
            <ac:spMk id="352" creationId="{D83B253E-6B63-5E63-535F-5BC21CA4E0C3}"/>
          </ac:spMkLst>
        </pc:spChg>
        <pc:spChg chg="del">
          <ac:chgData name="Amal Babu" userId="fdeb1cd3-28dc-4566-8731-290b45f133e1" providerId="ADAL" clId="{A3DED9EC-59AC-47D4-916D-165FF099DC0C}" dt="2025-12-04T05:23:23.086" v="1076" actId="478"/>
          <ac:spMkLst>
            <pc:docMk/>
            <pc:sldMk cId="4116384184" sldId="258"/>
            <ac:spMk id="361" creationId="{70557354-80ED-9E3D-DD54-C473B2843CAF}"/>
          </ac:spMkLst>
        </pc:spChg>
        <pc:spChg chg="mod">
          <ac:chgData name="Amal Babu" userId="fdeb1cd3-28dc-4566-8731-290b45f133e1" providerId="ADAL" clId="{A3DED9EC-59AC-47D4-916D-165FF099DC0C}" dt="2025-12-04T05:47:21.944" v="1343" actId="12788"/>
          <ac:spMkLst>
            <pc:docMk/>
            <pc:sldMk cId="4116384184" sldId="258"/>
            <ac:spMk id="362" creationId="{DA2CC627-768D-5E45-4177-D21B5CB455CC}"/>
          </ac:spMkLst>
        </pc:spChg>
        <pc:spChg chg="mod">
          <ac:chgData name="Amal Babu" userId="fdeb1cd3-28dc-4566-8731-290b45f133e1" providerId="ADAL" clId="{A3DED9EC-59AC-47D4-916D-165FF099DC0C}" dt="2025-12-04T05:50:25.735" v="1386" actId="1076"/>
          <ac:spMkLst>
            <pc:docMk/>
            <pc:sldMk cId="4116384184" sldId="258"/>
            <ac:spMk id="363" creationId="{AA9D3504-45D5-96F3-C09F-1BD6C9FF2282}"/>
          </ac:spMkLst>
        </pc:spChg>
        <pc:spChg chg="mod ord">
          <ac:chgData name="Amal Babu" userId="fdeb1cd3-28dc-4566-8731-290b45f133e1" providerId="ADAL" clId="{A3DED9EC-59AC-47D4-916D-165FF099DC0C}" dt="2025-12-04T06:06:24.839" v="1661" actId="1035"/>
          <ac:spMkLst>
            <pc:docMk/>
            <pc:sldMk cId="4116384184" sldId="258"/>
            <ac:spMk id="364" creationId="{06B4DA6B-13A8-6E89-C104-8AB81405C914}"/>
          </ac:spMkLst>
        </pc:spChg>
        <pc:spChg chg="mod ord">
          <ac:chgData name="Amal Babu" userId="fdeb1cd3-28dc-4566-8731-290b45f133e1" providerId="ADAL" clId="{A3DED9EC-59AC-47D4-916D-165FF099DC0C}" dt="2025-12-04T06:14:03.302" v="1837" actId="12788"/>
          <ac:spMkLst>
            <pc:docMk/>
            <pc:sldMk cId="4116384184" sldId="258"/>
            <ac:spMk id="365" creationId="{388F6D79-D52E-CD6B-0A2D-126814552DC2}"/>
          </ac:spMkLst>
        </pc:spChg>
        <pc:spChg chg="del">
          <ac:chgData name="Amal Babu" userId="fdeb1cd3-28dc-4566-8731-290b45f133e1" providerId="ADAL" clId="{A3DED9EC-59AC-47D4-916D-165FF099DC0C}" dt="2025-12-04T05:23:23.086" v="1076" actId="478"/>
          <ac:spMkLst>
            <pc:docMk/>
            <pc:sldMk cId="4116384184" sldId="258"/>
            <ac:spMk id="370" creationId="{DFA07822-9D10-AF6A-76A1-5C96251B706A}"/>
          </ac:spMkLst>
        </pc:spChg>
        <pc:spChg chg="del">
          <ac:chgData name="Amal Babu" userId="fdeb1cd3-28dc-4566-8731-290b45f133e1" providerId="ADAL" clId="{A3DED9EC-59AC-47D4-916D-165FF099DC0C}" dt="2025-12-04T05:23:23.086" v="1076" actId="478"/>
          <ac:spMkLst>
            <pc:docMk/>
            <pc:sldMk cId="4116384184" sldId="258"/>
            <ac:spMk id="374" creationId="{CCC8A4E1-3988-DAA2-63B8-8880D3143EF2}"/>
          </ac:spMkLst>
        </pc:spChg>
        <pc:spChg chg="del">
          <ac:chgData name="Amal Babu" userId="fdeb1cd3-28dc-4566-8731-290b45f133e1" providerId="ADAL" clId="{A3DED9EC-59AC-47D4-916D-165FF099DC0C}" dt="2025-12-04T05:23:23.086" v="1076" actId="478"/>
          <ac:spMkLst>
            <pc:docMk/>
            <pc:sldMk cId="4116384184" sldId="258"/>
            <ac:spMk id="393" creationId="{FB504316-9261-74A8-F54E-9A335A7DE507}"/>
          </ac:spMkLst>
        </pc:spChg>
        <pc:spChg chg="mod">
          <ac:chgData name="Amal Babu" userId="fdeb1cd3-28dc-4566-8731-290b45f133e1" providerId="ADAL" clId="{A3DED9EC-59AC-47D4-916D-165FF099DC0C}" dt="2025-12-04T05:36:58.582" v="1117"/>
          <ac:spMkLst>
            <pc:docMk/>
            <pc:sldMk cId="4116384184" sldId="258"/>
            <ac:spMk id="421" creationId="{46E99699-574F-8B61-E2DA-6C8D349EFE90}"/>
          </ac:spMkLst>
        </pc:spChg>
        <pc:spChg chg="del">
          <ac:chgData name="Amal Babu" userId="fdeb1cd3-28dc-4566-8731-290b45f133e1" providerId="ADAL" clId="{A3DED9EC-59AC-47D4-916D-165FF099DC0C}" dt="2025-12-04T05:37:36.896" v="1124" actId="478"/>
          <ac:spMkLst>
            <pc:docMk/>
            <pc:sldMk cId="4116384184" sldId="258"/>
            <ac:spMk id="433" creationId="{4F37F2AC-DBB5-D5BC-7412-38D59DEFE76F}"/>
          </ac:spMkLst>
        </pc:spChg>
        <pc:spChg chg="mod">
          <ac:chgData name="Amal Babu" userId="fdeb1cd3-28dc-4566-8731-290b45f133e1" providerId="ADAL" clId="{A3DED9EC-59AC-47D4-916D-165FF099DC0C}" dt="2025-12-04T05:36:58.582" v="1117"/>
          <ac:spMkLst>
            <pc:docMk/>
            <pc:sldMk cId="4116384184" sldId="258"/>
            <ac:spMk id="444" creationId="{CA4542C8-3951-0C45-1E24-E7AB5C54F9CA}"/>
          </ac:spMkLst>
        </pc:spChg>
        <pc:spChg chg="mod">
          <ac:chgData name="Amal Babu" userId="fdeb1cd3-28dc-4566-8731-290b45f133e1" providerId="ADAL" clId="{A3DED9EC-59AC-47D4-916D-165FF099DC0C}" dt="2025-12-04T05:36:58.582" v="1117"/>
          <ac:spMkLst>
            <pc:docMk/>
            <pc:sldMk cId="4116384184" sldId="258"/>
            <ac:spMk id="1034" creationId="{440041E8-AC84-F991-36FA-81CC3438BA27}"/>
          </ac:spMkLst>
        </pc:spChg>
        <pc:spChg chg="mod">
          <ac:chgData name="Amal Babu" userId="fdeb1cd3-28dc-4566-8731-290b45f133e1" providerId="ADAL" clId="{A3DED9EC-59AC-47D4-916D-165FF099DC0C}" dt="2025-12-04T05:36:58.582" v="1117"/>
          <ac:spMkLst>
            <pc:docMk/>
            <pc:sldMk cId="4116384184" sldId="258"/>
            <ac:spMk id="1053" creationId="{DC99AB1D-86A1-1AD3-29C8-B84E20979BFD}"/>
          </ac:spMkLst>
        </pc:spChg>
        <pc:spChg chg="mod">
          <ac:chgData name="Amal Babu" userId="fdeb1cd3-28dc-4566-8731-290b45f133e1" providerId="ADAL" clId="{A3DED9EC-59AC-47D4-916D-165FF099DC0C}" dt="2025-12-04T05:36:58.582" v="1117"/>
          <ac:spMkLst>
            <pc:docMk/>
            <pc:sldMk cId="4116384184" sldId="258"/>
            <ac:spMk id="1068" creationId="{A2B3E77B-55D3-8F5F-7F05-73250248E039}"/>
          </ac:spMkLst>
        </pc:spChg>
        <pc:spChg chg="mod">
          <ac:chgData name="Amal Babu" userId="fdeb1cd3-28dc-4566-8731-290b45f133e1" providerId="ADAL" clId="{A3DED9EC-59AC-47D4-916D-165FF099DC0C}" dt="2025-12-04T05:36:58.582" v="1117"/>
          <ac:spMkLst>
            <pc:docMk/>
            <pc:sldMk cId="4116384184" sldId="258"/>
            <ac:spMk id="1072" creationId="{E404B647-52D2-6331-D469-CBED2DAAAC90}"/>
          </ac:spMkLst>
        </pc:spChg>
        <pc:spChg chg="mod">
          <ac:chgData name="Amal Babu" userId="fdeb1cd3-28dc-4566-8731-290b45f133e1" providerId="ADAL" clId="{A3DED9EC-59AC-47D4-916D-165FF099DC0C}" dt="2025-12-04T05:36:58.582" v="1117"/>
          <ac:spMkLst>
            <pc:docMk/>
            <pc:sldMk cId="4116384184" sldId="258"/>
            <ac:spMk id="1098" creationId="{898DD30D-1973-2395-6523-9207D51B782D}"/>
          </ac:spMkLst>
        </pc:spChg>
        <pc:spChg chg="add del">
          <ac:chgData name="Amal Babu" userId="fdeb1cd3-28dc-4566-8731-290b45f133e1" providerId="ADAL" clId="{A3DED9EC-59AC-47D4-916D-165FF099DC0C}" dt="2025-12-04T05:37:31.029" v="1123" actId="478"/>
          <ac:spMkLst>
            <pc:docMk/>
            <pc:sldMk cId="4116384184" sldId="258"/>
            <ac:spMk id="1105" creationId="{5C9F401B-117F-6836-8482-E4F466E12D33}"/>
          </ac:spMkLst>
        </pc:spChg>
        <pc:spChg chg="mod">
          <ac:chgData name="Amal Babu" userId="fdeb1cd3-28dc-4566-8731-290b45f133e1" providerId="ADAL" clId="{A3DED9EC-59AC-47D4-916D-165FF099DC0C}" dt="2025-12-04T05:36:58.582" v="1117"/>
          <ac:spMkLst>
            <pc:docMk/>
            <pc:sldMk cId="4116384184" sldId="258"/>
            <ac:spMk id="1110" creationId="{7B260A07-5F7E-02F5-1CC6-AC9BB18E1818}"/>
          </ac:spMkLst>
        </pc:spChg>
        <pc:spChg chg="mod">
          <ac:chgData name="Amal Babu" userId="fdeb1cd3-28dc-4566-8731-290b45f133e1" providerId="ADAL" clId="{A3DED9EC-59AC-47D4-916D-165FF099DC0C}" dt="2025-12-04T05:36:58.582" v="1117"/>
          <ac:spMkLst>
            <pc:docMk/>
            <pc:sldMk cId="4116384184" sldId="258"/>
            <ac:spMk id="1139" creationId="{55D69AAD-60A8-223C-CC44-EBE4E223FB6F}"/>
          </ac:spMkLst>
        </pc:spChg>
        <pc:spChg chg="mod">
          <ac:chgData name="Amal Babu" userId="fdeb1cd3-28dc-4566-8731-290b45f133e1" providerId="ADAL" clId="{A3DED9EC-59AC-47D4-916D-165FF099DC0C}" dt="2025-12-04T05:36:58.582" v="1117"/>
          <ac:spMkLst>
            <pc:docMk/>
            <pc:sldMk cId="4116384184" sldId="258"/>
            <ac:spMk id="1158" creationId="{C14C83DD-0229-479F-5D9C-48D9203E5D80}"/>
          </ac:spMkLst>
        </pc:spChg>
        <pc:spChg chg="mod topLvl">
          <ac:chgData name="Amal Babu" userId="fdeb1cd3-28dc-4566-8731-290b45f133e1" providerId="ADAL" clId="{A3DED9EC-59AC-47D4-916D-165FF099DC0C}" dt="2025-12-04T06:05:22.367" v="1631" actId="207"/>
          <ac:spMkLst>
            <pc:docMk/>
            <pc:sldMk cId="4116384184" sldId="258"/>
            <ac:spMk id="1162" creationId="{DD1D6B7A-ABBF-DB2E-9D3C-AF8FA09C794B}"/>
          </ac:spMkLst>
        </pc:spChg>
        <pc:spChg chg="del mod topLvl">
          <ac:chgData name="Amal Babu" userId="fdeb1cd3-28dc-4566-8731-290b45f133e1" providerId="ADAL" clId="{A3DED9EC-59AC-47D4-916D-165FF099DC0C}" dt="2025-12-04T05:38:38.637" v="1132" actId="478"/>
          <ac:spMkLst>
            <pc:docMk/>
            <pc:sldMk cId="4116384184" sldId="258"/>
            <ac:spMk id="1163" creationId="{F85165B6-68F8-00CA-2C7C-E835318060E0}"/>
          </ac:spMkLst>
        </pc:spChg>
        <pc:spChg chg="del mod topLvl">
          <ac:chgData name="Amal Babu" userId="fdeb1cd3-28dc-4566-8731-290b45f133e1" providerId="ADAL" clId="{A3DED9EC-59AC-47D4-916D-165FF099DC0C}" dt="2025-12-04T05:38:38.637" v="1132" actId="478"/>
          <ac:spMkLst>
            <pc:docMk/>
            <pc:sldMk cId="4116384184" sldId="258"/>
            <ac:spMk id="1164" creationId="{EDF20592-873A-CCED-51F3-509455E2CFDB}"/>
          </ac:spMkLst>
        </pc:spChg>
        <pc:spChg chg="del mod topLvl">
          <ac:chgData name="Amal Babu" userId="fdeb1cd3-28dc-4566-8731-290b45f133e1" providerId="ADAL" clId="{A3DED9EC-59AC-47D4-916D-165FF099DC0C}" dt="2025-12-04T05:38:38.637" v="1132" actId="478"/>
          <ac:spMkLst>
            <pc:docMk/>
            <pc:sldMk cId="4116384184" sldId="258"/>
            <ac:spMk id="1165" creationId="{7004E00F-350C-AD0D-C46C-B527F843FA57}"/>
          </ac:spMkLst>
        </pc:spChg>
        <pc:spChg chg="add mod">
          <ac:chgData name="Amal Babu" userId="fdeb1cd3-28dc-4566-8731-290b45f133e1" providerId="ADAL" clId="{A3DED9EC-59AC-47D4-916D-165FF099DC0C}" dt="2025-12-04T06:05:22.367" v="1631" actId="207"/>
          <ac:spMkLst>
            <pc:docMk/>
            <pc:sldMk cId="4116384184" sldId="258"/>
            <ac:spMk id="1166" creationId="{C806030F-1217-A4CE-D216-E3376C14A9B3}"/>
          </ac:spMkLst>
        </pc:spChg>
        <pc:spChg chg="add mod">
          <ac:chgData name="Amal Babu" userId="fdeb1cd3-28dc-4566-8731-290b45f133e1" providerId="ADAL" clId="{A3DED9EC-59AC-47D4-916D-165FF099DC0C}" dt="2025-12-04T06:05:22.367" v="1631" actId="207"/>
          <ac:spMkLst>
            <pc:docMk/>
            <pc:sldMk cId="4116384184" sldId="258"/>
            <ac:spMk id="1167" creationId="{86694A1B-F777-84A4-C3C5-3008E2145664}"/>
          </ac:spMkLst>
        </pc:spChg>
        <pc:spChg chg="add mod">
          <ac:chgData name="Amal Babu" userId="fdeb1cd3-28dc-4566-8731-290b45f133e1" providerId="ADAL" clId="{A3DED9EC-59AC-47D4-916D-165FF099DC0C}" dt="2025-12-04T06:05:22.367" v="1631" actId="207"/>
          <ac:spMkLst>
            <pc:docMk/>
            <pc:sldMk cId="4116384184" sldId="258"/>
            <ac:spMk id="1168" creationId="{EAA3B453-3302-1D42-9EF6-3E2B00122ED7}"/>
          </ac:spMkLst>
        </pc:spChg>
        <pc:spChg chg="add mod">
          <ac:chgData name="Amal Babu" userId="fdeb1cd3-28dc-4566-8731-290b45f133e1" providerId="ADAL" clId="{A3DED9EC-59AC-47D4-916D-165FF099DC0C}" dt="2025-12-04T05:40:31.774" v="1159" actId="164"/>
          <ac:spMkLst>
            <pc:docMk/>
            <pc:sldMk cId="4116384184" sldId="258"/>
            <ac:spMk id="1171" creationId="{30075DEF-B3D2-3591-3A05-67CF63618E5B}"/>
          </ac:spMkLst>
        </pc:spChg>
        <pc:spChg chg="add mod">
          <ac:chgData name="Amal Babu" userId="fdeb1cd3-28dc-4566-8731-290b45f133e1" providerId="ADAL" clId="{A3DED9EC-59AC-47D4-916D-165FF099DC0C}" dt="2025-12-04T05:47:59.032" v="1354" actId="692"/>
          <ac:spMkLst>
            <pc:docMk/>
            <pc:sldMk cId="4116384184" sldId="258"/>
            <ac:spMk id="1173" creationId="{4409647E-D08C-F3DE-D70F-3EA95572A58D}"/>
          </ac:spMkLst>
        </pc:spChg>
        <pc:spChg chg="add mod topLvl">
          <ac:chgData name="Amal Babu" userId="fdeb1cd3-28dc-4566-8731-290b45f133e1" providerId="ADAL" clId="{A3DED9EC-59AC-47D4-916D-165FF099DC0C}" dt="2025-12-04T05:43:25.844" v="1258" actId="165"/>
          <ac:spMkLst>
            <pc:docMk/>
            <pc:sldMk cId="4116384184" sldId="258"/>
            <ac:spMk id="1174" creationId="{63ABCE60-BDFA-7C3B-E7A6-6CF5CEA1EF71}"/>
          </ac:spMkLst>
        </pc:spChg>
        <pc:spChg chg="add mod topLvl">
          <ac:chgData name="Amal Babu" userId="fdeb1cd3-28dc-4566-8731-290b45f133e1" providerId="ADAL" clId="{A3DED9EC-59AC-47D4-916D-165FF099DC0C}" dt="2025-12-04T05:43:29.442" v="1265" actId="1036"/>
          <ac:spMkLst>
            <pc:docMk/>
            <pc:sldMk cId="4116384184" sldId="258"/>
            <ac:spMk id="1175" creationId="{897A0C0D-3A7D-CE7A-9E6D-CCCE4AC2937F}"/>
          </ac:spMkLst>
        </pc:spChg>
        <pc:spChg chg="add mod">
          <ac:chgData name="Amal Babu" userId="fdeb1cd3-28dc-4566-8731-290b45f133e1" providerId="ADAL" clId="{A3DED9EC-59AC-47D4-916D-165FF099DC0C}" dt="2025-12-04T05:44:16.432" v="1291" actId="12788"/>
          <ac:spMkLst>
            <pc:docMk/>
            <pc:sldMk cId="4116384184" sldId="258"/>
            <ac:spMk id="1177" creationId="{C4AE5611-5938-84B9-C5F1-76BF86B5A167}"/>
          </ac:spMkLst>
        </pc:spChg>
        <pc:spChg chg="add mod">
          <ac:chgData name="Amal Babu" userId="fdeb1cd3-28dc-4566-8731-290b45f133e1" providerId="ADAL" clId="{A3DED9EC-59AC-47D4-916D-165FF099DC0C}" dt="2025-12-04T05:44:16.432" v="1291" actId="12788"/>
          <ac:spMkLst>
            <pc:docMk/>
            <pc:sldMk cId="4116384184" sldId="258"/>
            <ac:spMk id="1178" creationId="{7E0E0257-CABB-41C8-F5E9-DC0E5A1D8D0F}"/>
          </ac:spMkLst>
        </pc:spChg>
        <pc:spChg chg="del mod topLvl">
          <ac:chgData name="Amal Babu" userId="fdeb1cd3-28dc-4566-8731-290b45f133e1" providerId="ADAL" clId="{A3DED9EC-59AC-47D4-916D-165FF099DC0C}" dt="2025-12-04T05:45:23.621" v="1309"/>
          <ac:spMkLst>
            <pc:docMk/>
            <pc:sldMk cId="4116384184" sldId="258"/>
            <ac:spMk id="1181" creationId="{AF6D9460-F06F-6F4F-6FF2-5ED93A60F17C}"/>
          </ac:spMkLst>
        </pc:spChg>
        <pc:spChg chg="mod topLvl">
          <ac:chgData name="Amal Babu" userId="fdeb1cd3-28dc-4566-8731-290b45f133e1" providerId="ADAL" clId="{A3DED9EC-59AC-47D4-916D-165FF099DC0C}" dt="2025-12-04T05:44:52.529" v="1303" actId="165"/>
          <ac:spMkLst>
            <pc:docMk/>
            <pc:sldMk cId="4116384184" sldId="258"/>
            <ac:spMk id="1182" creationId="{EBDCEEAC-FE71-210F-FC79-1C61BF12488B}"/>
          </ac:spMkLst>
        </pc:spChg>
        <pc:spChg chg="mod topLvl">
          <ac:chgData name="Amal Babu" userId="fdeb1cd3-28dc-4566-8731-290b45f133e1" providerId="ADAL" clId="{A3DED9EC-59AC-47D4-916D-165FF099DC0C}" dt="2025-12-04T05:44:52.529" v="1303" actId="165"/>
          <ac:spMkLst>
            <pc:docMk/>
            <pc:sldMk cId="4116384184" sldId="258"/>
            <ac:spMk id="1183" creationId="{89DA1B21-3B45-9A7D-3115-C00D3FD8B135}"/>
          </ac:spMkLst>
        </pc:spChg>
        <pc:spChg chg="mod topLvl">
          <ac:chgData name="Amal Babu" userId="fdeb1cd3-28dc-4566-8731-290b45f133e1" providerId="ADAL" clId="{A3DED9EC-59AC-47D4-916D-165FF099DC0C}" dt="2025-12-04T05:44:52.529" v="1303" actId="165"/>
          <ac:spMkLst>
            <pc:docMk/>
            <pc:sldMk cId="4116384184" sldId="258"/>
            <ac:spMk id="1184" creationId="{3E6790FE-3197-D12F-84E9-F0E514C77D81}"/>
          </ac:spMkLst>
        </pc:spChg>
        <pc:spChg chg="mod topLvl">
          <ac:chgData name="Amal Babu" userId="fdeb1cd3-28dc-4566-8731-290b45f133e1" providerId="ADAL" clId="{A3DED9EC-59AC-47D4-916D-165FF099DC0C}" dt="2025-12-04T05:44:52.529" v="1303" actId="165"/>
          <ac:spMkLst>
            <pc:docMk/>
            <pc:sldMk cId="4116384184" sldId="258"/>
            <ac:spMk id="1185" creationId="{9D9A55F8-C49F-C9B4-12AF-FE94D26E13E1}"/>
          </ac:spMkLst>
        </pc:spChg>
        <pc:spChg chg="mod topLvl">
          <ac:chgData name="Amal Babu" userId="fdeb1cd3-28dc-4566-8731-290b45f133e1" providerId="ADAL" clId="{A3DED9EC-59AC-47D4-916D-165FF099DC0C}" dt="2025-12-04T05:44:52.529" v="1303" actId="165"/>
          <ac:spMkLst>
            <pc:docMk/>
            <pc:sldMk cId="4116384184" sldId="258"/>
            <ac:spMk id="1186" creationId="{24E96FC6-24EC-4759-997E-D078969FD395}"/>
          </ac:spMkLst>
        </pc:spChg>
        <pc:spChg chg="del mod topLvl">
          <ac:chgData name="Amal Babu" userId="fdeb1cd3-28dc-4566-8731-290b45f133e1" providerId="ADAL" clId="{A3DED9EC-59AC-47D4-916D-165FF099DC0C}" dt="2025-12-04T05:45:23.621" v="1309"/>
          <ac:spMkLst>
            <pc:docMk/>
            <pc:sldMk cId="4116384184" sldId="258"/>
            <ac:spMk id="1187" creationId="{B28B8487-C96F-E335-BFAB-6CFEDFB98590}"/>
          </ac:spMkLst>
        </pc:spChg>
        <pc:spChg chg="del mod topLvl">
          <ac:chgData name="Amal Babu" userId="fdeb1cd3-28dc-4566-8731-290b45f133e1" providerId="ADAL" clId="{A3DED9EC-59AC-47D4-916D-165FF099DC0C}" dt="2025-12-04T05:45:23.621" v="1309"/>
          <ac:spMkLst>
            <pc:docMk/>
            <pc:sldMk cId="4116384184" sldId="258"/>
            <ac:spMk id="1188" creationId="{9DB5F55A-5FA4-B4B2-988F-BC8827F6A323}"/>
          </ac:spMkLst>
        </pc:spChg>
        <pc:spChg chg="mod topLvl">
          <ac:chgData name="Amal Babu" userId="fdeb1cd3-28dc-4566-8731-290b45f133e1" providerId="ADAL" clId="{A3DED9EC-59AC-47D4-916D-165FF099DC0C}" dt="2025-12-04T05:44:52.529" v="1303" actId="165"/>
          <ac:spMkLst>
            <pc:docMk/>
            <pc:sldMk cId="4116384184" sldId="258"/>
            <ac:spMk id="1190" creationId="{5526B58F-E714-9F40-D723-9672DE02C07D}"/>
          </ac:spMkLst>
        </pc:spChg>
        <pc:spChg chg="mod topLvl">
          <ac:chgData name="Amal Babu" userId="fdeb1cd3-28dc-4566-8731-290b45f133e1" providerId="ADAL" clId="{A3DED9EC-59AC-47D4-916D-165FF099DC0C}" dt="2025-12-04T05:44:52.529" v="1303" actId="165"/>
          <ac:spMkLst>
            <pc:docMk/>
            <pc:sldMk cId="4116384184" sldId="258"/>
            <ac:spMk id="1191" creationId="{E9A4F3F0-E98B-0851-3575-8B065FF5A251}"/>
          </ac:spMkLst>
        </pc:spChg>
        <pc:spChg chg="add mod">
          <ac:chgData name="Amal Babu" userId="fdeb1cd3-28dc-4566-8731-290b45f133e1" providerId="ADAL" clId="{A3DED9EC-59AC-47D4-916D-165FF099DC0C}" dt="2025-12-04T05:45:15.198" v="1308" actId="554"/>
          <ac:spMkLst>
            <pc:docMk/>
            <pc:sldMk cId="4116384184" sldId="258"/>
            <ac:spMk id="1192" creationId="{B1269D88-CF35-77F0-1A5E-5AE2534B8605}"/>
          </ac:spMkLst>
        </pc:spChg>
        <pc:spChg chg="add del">
          <ac:chgData name="Amal Babu" userId="fdeb1cd3-28dc-4566-8731-290b45f133e1" providerId="ADAL" clId="{A3DED9EC-59AC-47D4-916D-165FF099DC0C}" dt="2025-12-04T05:46:19.253" v="1323" actId="478"/>
          <ac:spMkLst>
            <pc:docMk/>
            <pc:sldMk cId="4116384184" sldId="258"/>
            <ac:spMk id="1193" creationId="{7EAEC709-5D91-B4D7-B500-B97FA87F4566}"/>
          </ac:spMkLst>
        </pc:spChg>
        <pc:spChg chg="add del">
          <ac:chgData name="Amal Babu" userId="fdeb1cd3-28dc-4566-8731-290b45f133e1" providerId="ADAL" clId="{A3DED9EC-59AC-47D4-916D-165FF099DC0C}" dt="2025-12-04T05:46:19.253" v="1323" actId="478"/>
          <ac:spMkLst>
            <pc:docMk/>
            <pc:sldMk cId="4116384184" sldId="258"/>
            <ac:spMk id="1194" creationId="{A88DD909-9E5B-538A-DE25-FBA63F468F77}"/>
          </ac:spMkLst>
        </pc:spChg>
        <pc:spChg chg="add del">
          <ac:chgData name="Amal Babu" userId="fdeb1cd3-28dc-4566-8731-290b45f133e1" providerId="ADAL" clId="{A3DED9EC-59AC-47D4-916D-165FF099DC0C}" dt="2025-12-04T05:46:19.253" v="1323" actId="478"/>
          <ac:spMkLst>
            <pc:docMk/>
            <pc:sldMk cId="4116384184" sldId="258"/>
            <ac:spMk id="1195" creationId="{D844E906-0268-1E83-10D0-CE154FF539AF}"/>
          </ac:spMkLst>
        </pc:spChg>
        <pc:spChg chg="add del">
          <ac:chgData name="Amal Babu" userId="fdeb1cd3-28dc-4566-8731-290b45f133e1" providerId="ADAL" clId="{A3DED9EC-59AC-47D4-916D-165FF099DC0C}" dt="2025-12-04T05:46:19.253" v="1323" actId="478"/>
          <ac:spMkLst>
            <pc:docMk/>
            <pc:sldMk cId="4116384184" sldId="258"/>
            <ac:spMk id="1196" creationId="{3295AFB6-409D-5A6C-B6E2-1D34CCF11513}"/>
          </ac:spMkLst>
        </pc:spChg>
        <pc:spChg chg="add del">
          <ac:chgData name="Amal Babu" userId="fdeb1cd3-28dc-4566-8731-290b45f133e1" providerId="ADAL" clId="{A3DED9EC-59AC-47D4-916D-165FF099DC0C}" dt="2025-12-04T05:46:19.253" v="1323" actId="478"/>
          <ac:spMkLst>
            <pc:docMk/>
            <pc:sldMk cId="4116384184" sldId="258"/>
            <ac:spMk id="1197" creationId="{1B462EFB-C5DB-C469-BE20-03A9FEB6FDE7}"/>
          </ac:spMkLst>
        </pc:spChg>
        <pc:spChg chg="add del">
          <ac:chgData name="Amal Babu" userId="fdeb1cd3-28dc-4566-8731-290b45f133e1" providerId="ADAL" clId="{A3DED9EC-59AC-47D4-916D-165FF099DC0C}" dt="2025-12-04T05:46:19.253" v="1323" actId="478"/>
          <ac:spMkLst>
            <pc:docMk/>
            <pc:sldMk cId="4116384184" sldId="258"/>
            <ac:spMk id="1198" creationId="{F3B4909D-3903-E192-9E4D-E73F12ACA36B}"/>
          </ac:spMkLst>
        </pc:spChg>
        <pc:spChg chg="add del">
          <ac:chgData name="Amal Babu" userId="fdeb1cd3-28dc-4566-8731-290b45f133e1" providerId="ADAL" clId="{A3DED9EC-59AC-47D4-916D-165FF099DC0C}" dt="2025-12-04T05:46:19.253" v="1323" actId="478"/>
          <ac:spMkLst>
            <pc:docMk/>
            <pc:sldMk cId="4116384184" sldId="258"/>
            <ac:spMk id="1199" creationId="{64935253-AFF7-8071-C42E-2DA5AC5D5A37}"/>
          </ac:spMkLst>
        </pc:spChg>
        <pc:spChg chg="add del mod">
          <ac:chgData name="Amal Babu" userId="fdeb1cd3-28dc-4566-8731-290b45f133e1" providerId="ADAL" clId="{A3DED9EC-59AC-47D4-916D-165FF099DC0C}" dt="2025-12-04T05:46:19.253" v="1323" actId="478"/>
          <ac:spMkLst>
            <pc:docMk/>
            <pc:sldMk cId="4116384184" sldId="258"/>
            <ac:spMk id="1200" creationId="{8DF2DC31-683D-CE54-B4FA-BF3C29E75288}"/>
          </ac:spMkLst>
        </pc:spChg>
        <pc:spChg chg="add del">
          <ac:chgData name="Amal Babu" userId="fdeb1cd3-28dc-4566-8731-290b45f133e1" providerId="ADAL" clId="{A3DED9EC-59AC-47D4-916D-165FF099DC0C}" dt="2025-12-04T05:46:19.253" v="1323" actId="478"/>
          <ac:spMkLst>
            <pc:docMk/>
            <pc:sldMk cId="4116384184" sldId="258"/>
            <ac:spMk id="1201" creationId="{EE079681-5709-58D8-E6C1-0837A1FDB5F5}"/>
          </ac:spMkLst>
        </pc:spChg>
        <pc:spChg chg="del mod">
          <ac:chgData name="Amal Babu" userId="fdeb1cd3-28dc-4566-8731-290b45f133e1" providerId="ADAL" clId="{A3DED9EC-59AC-47D4-916D-165FF099DC0C}" dt="2025-12-04T05:46:20.364" v="1325" actId="478"/>
          <ac:spMkLst>
            <pc:docMk/>
            <pc:sldMk cId="4116384184" sldId="258"/>
            <ac:spMk id="1202" creationId="{74560F53-5DB8-B33A-2256-96050D1540C3}"/>
          </ac:spMkLst>
        </pc:spChg>
        <pc:spChg chg="mod">
          <ac:chgData name="Amal Babu" userId="fdeb1cd3-28dc-4566-8731-290b45f133e1" providerId="ADAL" clId="{A3DED9EC-59AC-47D4-916D-165FF099DC0C}" dt="2025-12-04T06:22:57.734" v="2050" actId="164"/>
          <ac:spMkLst>
            <pc:docMk/>
            <pc:sldMk cId="4116384184" sldId="258"/>
            <ac:spMk id="1203" creationId="{B8D2BB8B-C7BC-6E2D-55F4-CD53FE0806EE}"/>
          </ac:spMkLst>
        </pc:spChg>
        <pc:spChg chg="mod">
          <ac:chgData name="Amal Babu" userId="fdeb1cd3-28dc-4566-8731-290b45f133e1" providerId="ADAL" clId="{A3DED9EC-59AC-47D4-916D-165FF099DC0C}" dt="2025-12-04T06:22:57.734" v="2050" actId="164"/>
          <ac:spMkLst>
            <pc:docMk/>
            <pc:sldMk cId="4116384184" sldId="258"/>
            <ac:spMk id="1204" creationId="{0FC4808F-9950-E2B4-E5BE-0B65D39DFA7A}"/>
          </ac:spMkLst>
        </pc:spChg>
        <pc:spChg chg="add del mod">
          <ac:chgData name="Amal Babu" userId="fdeb1cd3-28dc-4566-8731-290b45f133e1" providerId="ADAL" clId="{A3DED9EC-59AC-47D4-916D-165FF099DC0C}" dt="2025-12-04T05:46:17.541" v="1322" actId="478"/>
          <ac:spMkLst>
            <pc:docMk/>
            <pc:sldMk cId="4116384184" sldId="258"/>
            <ac:spMk id="1205" creationId="{2CA8E95C-21F1-AA4C-A736-39D52516CDFE}"/>
          </ac:spMkLst>
        </pc:spChg>
        <pc:spChg chg="add del mod">
          <ac:chgData name="Amal Babu" userId="fdeb1cd3-28dc-4566-8731-290b45f133e1" providerId="ADAL" clId="{A3DED9EC-59AC-47D4-916D-165FF099DC0C}" dt="2025-12-04T05:46:31.546" v="1330" actId="478"/>
          <ac:spMkLst>
            <pc:docMk/>
            <pc:sldMk cId="4116384184" sldId="258"/>
            <ac:spMk id="1206" creationId="{F8C1A271-03E6-89F7-07B3-AAAF4BFA98AE}"/>
          </ac:spMkLst>
        </pc:spChg>
        <pc:spChg chg="mod">
          <ac:chgData name="Amal Babu" userId="fdeb1cd3-28dc-4566-8731-290b45f133e1" providerId="ADAL" clId="{A3DED9EC-59AC-47D4-916D-165FF099DC0C}" dt="2025-12-04T06:22:57.734" v="2050" actId="164"/>
          <ac:spMkLst>
            <pc:docMk/>
            <pc:sldMk cId="4116384184" sldId="258"/>
            <ac:spMk id="1207" creationId="{471DCC9F-F7BB-44C5-92FC-CA8236F20AE2}"/>
          </ac:spMkLst>
        </pc:spChg>
        <pc:spChg chg="mod">
          <ac:chgData name="Amal Babu" userId="fdeb1cd3-28dc-4566-8731-290b45f133e1" providerId="ADAL" clId="{A3DED9EC-59AC-47D4-916D-165FF099DC0C}" dt="2025-12-04T06:22:57.734" v="2050" actId="164"/>
          <ac:spMkLst>
            <pc:docMk/>
            <pc:sldMk cId="4116384184" sldId="258"/>
            <ac:spMk id="1208" creationId="{BD3C1DE3-C65D-8A09-D9DC-AD2B2E7B42FB}"/>
          </ac:spMkLst>
        </pc:spChg>
        <pc:spChg chg="mod">
          <ac:chgData name="Amal Babu" userId="fdeb1cd3-28dc-4566-8731-290b45f133e1" providerId="ADAL" clId="{A3DED9EC-59AC-47D4-916D-165FF099DC0C}" dt="2025-12-04T06:22:57.734" v="2050" actId="164"/>
          <ac:spMkLst>
            <pc:docMk/>
            <pc:sldMk cId="4116384184" sldId="258"/>
            <ac:spMk id="1209" creationId="{A380BAB4-D3E4-CAB3-C921-0E2B10A006A2}"/>
          </ac:spMkLst>
        </pc:spChg>
        <pc:spChg chg="mod">
          <ac:chgData name="Amal Babu" userId="fdeb1cd3-28dc-4566-8731-290b45f133e1" providerId="ADAL" clId="{A3DED9EC-59AC-47D4-916D-165FF099DC0C}" dt="2025-12-04T06:22:57.734" v="2050" actId="164"/>
          <ac:spMkLst>
            <pc:docMk/>
            <pc:sldMk cId="4116384184" sldId="258"/>
            <ac:spMk id="1210" creationId="{CC38BD09-EBB9-4A9D-BF33-03749B0FBB73}"/>
          </ac:spMkLst>
        </pc:spChg>
        <pc:spChg chg="mod">
          <ac:chgData name="Amal Babu" userId="fdeb1cd3-28dc-4566-8731-290b45f133e1" providerId="ADAL" clId="{A3DED9EC-59AC-47D4-916D-165FF099DC0C}" dt="2025-12-04T06:22:57.734" v="2050" actId="164"/>
          <ac:spMkLst>
            <pc:docMk/>
            <pc:sldMk cId="4116384184" sldId="258"/>
            <ac:spMk id="1211" creationId="{36294FAB-6486-521D-1578-E0DC127AA54D}"/>
          </ac:spMkLst>
        </pc:spChg>
        <pc:spChg chg="mod">
          <ac:chgData name="Amal Babu" userId="fdeb1cd3-28dc-4566-8731-290b45f133e1" providerId="ADAL" clId="{A3DED9EC-59AC-47D4-916D-165FF099DC0C}" dt="2025-12-04T06:22:57.734" v="2050" actId="164"/>
          <ac:spMkLst>
            <pc:docMk/>
            <pc:sldMk cId="4116384184" sldId="258"/>
            <ac:spMk id="1212" creationId="{E8F342E8-253D-3C53-C88F-2DC8783ADBB8}"/>
          </ac:spMkLst>
        </pc:spChg>
        <pc:spChg chg="mod topLvl">
          <ac:chgData name="Amal Babu" userId="fdeb1cd3-28dc-4566-8731-290b45f133e1" providerId="ADAL" clId="{A3DED9EC-59AC-47D4-916D-165FF099DC0C}" dt="2025-12-04T05:51:25.371" v="1394" actId="164"/>
          <ac:spMkLst>
            <pc:docMk/>
            <pc:sldMk cId="4116384184" sldId="258"/>
            <ac:spMk id="1217" creationId="{F489A573-B829-3244-9159-C37D27A7754C}"/>
          </ac:spMkLst>
        </pc:spChg>
        <pc:spChg chg="mod">
          <ac:chgData name="Amal Babu" userId="fdeb1cd3-28dc-4566-8731-290b45f133e1" providerId="ADAL" clId="{A3DED9EC-59AC-47D4-916D-165FF099DC0C}" dt="2025-12-04T05:47:38.836" v="1348" actId="207"/>
          <ac:spMkLst>
            <pc:docMk/>
            <pc:sldMk cId="4116384184" sldId="258"/>
            <ac:spMk id="1218" creationId="{102B6880-1A57-F90B-A814-E30D42F46642}"/>
          </ac:spMkLst>
        </pc:spChg>
        <pc:spChg chg="mod">
          <ac:chgData name="Amal Babu" userId="fdeb1cd3-28dc-4566-8731-290b45f133e1" providerId="ADAL" clId="{A3DED9EC-59AC-47D4-916D-165FF099DC0C}" dt="2025-12-04T05:47:38.836" v="1348" actId="207"/>
          <ac:spMkLst>
            <pc:docMk/>
            <pc:sldMk cId="4116384184" sldId="258"/>
            <ac:spMk id="1219" creationId="{2411EDFB-33B2-0652-30C5-E077E809F9C8}"/>
          </ac:spMkLst>
        </pc:spChg>
        <pc:spChg chg="mod">
          <ac:chgData name="Amal Babu" userId="fdeb1cd3-28dc-4566-8731-290b45f133e1" providerId="ADAL" clId="{A3DED9EC-59AC-47D4-916D-165FF099DC0C}" dt="2025-12-04T05:47:38.836" v="1348" actId="207"/>
          <ac:spMkLst>
            <pc:docMk/>
            <pc:sldMk cId="4116384184" sldId="258"/>
            <ac:spMk id="1220" creationId="{5BC5815F-0BFC-5CF2-BA4B-7968C6BC42C5}"/>
          </ac:spMkLst>
        </pc:spChg>
        <pc:spChg chg="mod">
          <ac:chgData name="Amal Babu" userId="fdeb1cd3-28dc-4566-8731-290b45f133e1" providerId="ADAL" clId="{A3DED9EC-59AC-47D4-916D-165FF099DC0C}" dt="2025-12-04T05:49:51.360" v="1372" actId="27803"/>
          <ac:spMkLst>
            <pc:docMk/>
            <pc:sldMk cId="4116384184" sldId="258"/>
            <ac:spMk id="1224" creationId="{62AB3CEC-143F-FC2F-AE21-5F7EB65779EB}"/>
          </ac:spMkLst>
        </pc:spChg>
        <pc:spChg chg="mod">
          <ac:chgData name="Amal Babu" userId="fdeb1cd3-28dc-4566-8731-290b45f133e1" providerId="ADAL" clId="{A3DED9EC-59AC-47D4-916D-165FF099DC0C}" dt="2025-12-04T05:49:51.360" v="1372" actId="27803"/>
          <ac:spMkLst>
            <pc:docMk/>
            <pc:sldMk cId="4116384184" sldId="258"/>
            <ac:spMk id="1225" creationId="{C6FDD3F5-E688-5E7E-BB95-942ECFF64DC8}"/>
          </ac:spMkLst>
        </pc:spChg>
        <pc:spChg chg="mod topLvl">
          <ac:chgData name="Amal Babu" userId="fdeb1cd3-28dc-4566-8731-290b45f133e1" providerId="ADAL" clId="{A3DED9EC-59AC-47D4-916D-165FF099DC0C}" dt="2025-12-04T05:50:16.748" v="1382" actId="165"/>
          <ac:spMkLst>
            <pc:docMk/>
            <pc:sldMk cId="4116384184" sldId="258"/>
            <ac:spMk id="1227" creationId="{C19F7E82-BA95-FAF3-91CB-6853C9C5DA36}"/>
          </ac:spMkLst>
        </pc:spChg>
        <pc:spChg chg="mod topLvl">
          <ac:chgData name="Amal Babu" userId="fdeb1cd3-28dc-4566-8731-290b45f133e1" providerId="ADAL" clId="{A3DED9EC-59AC-47D4-916D-165FF099DC0C}" dt="2025-12-04T05:50:48.092" v="1389" actId="14100"/>
          <ac:spMkLst>
            <pc:docMk/>
            <pc:sldMk cId="4116384184" sldId="258"/>
            <ac:spMk id="1228" creationId="{F97D5FFD-2693-E590-6E4B-5AF1889721A5}"/>
          </ac:spMkLst>
        </pc:spChg>
        <pc:spChg chg="mod topLvl">
          <ac:chgData name="Amal Babu" userId="fdeb1cd3-28dc-4566-8731-290b45f133e1" providerId="ADAL" clId="{A3DED9EC-59AC-47D4-916D-165FF099DC0C}" dt="2025-12-04T05:51:39.997" v="1401" actId="165"/>
          <ac:spMkLst>
            <pc:docMk/>
            <pc:sldMk cId="4116384184" sldId="258"/>
            <ac:spMk id="1233" creationId="{BC45C368-8756-3070-F4A2-238E4CD3E5E1}"/>
          </ac:spMkLst>
        </pc:spChg>
        <pc:spChg chg="mod">
          <ac:chgData name="Amal Babu" userId="fdeb1cd3-28dc-4566-8731-290b45f133e1" providerId="ADAL" clId="{A3DED9EC-59AC-47D4-916D-165FF099DC0C}" dt="2025-12-04T05:51:39.997" v="1401" actId="165"/>
          <ac:spMkLst>
            <pc:docMk/>
            <pc:sldMk cId="4116384184" sldId="258"/>
            <ac:spMk id="1234" creationId="{C5665D8A-E1B1-8CA2-AFEE-26A05C132FED}"/>
          </ac:spMkLst>
        </pc:spChg>
        <pc:spChg chg="mod">
          <ac:chgData name="Amal Babu" userId="fdeb1cd3-28dc-4566-8731-290b45f133e1" providerId="ADAL" clId="{A3DED9EC-59AC-47D4-916D-165FF099DC0C}" dt="2025-12-04T05:51:39.997" v="1401" actId="165"/>
          <ac:spMkLst>
            <pc:docMk/>
            <pc:sldMk cId="4116384184" sldId="258"/>
            <ac:spMk id="1235" creationId="{1099E837-F775-C8EF-265D-17B8694E3DCD}"/>
          </ac:spMkLst>
        </pc:spChg>
        <pc:spChg chg="mod">
          <ac:chgData name="Amal Babu" userId="fdeb1cd3-28dc-4566-8731-290b45f133e1" providerId="ADAL" clId="{A3DED9EC-59AC-47D4-916D-165FF099DC0C}" dt="2025-12-04T05:51:39.997" v="1401" actId="165"/>
          <ac:spMkLst>
            <pc:docMk/>
            <pc:sldMk cId="4116384184" sldId="258"/>
            <ac:spMk id="1236" creationId="{96A4A7E2-91A8-DD38-00A5-B4CD51B48BBC}"/>
          </ac:spMkLst>
        </pc:spChg>
        <pc:spChg chg="mod topLvl">
          <ac:chgData name="Amal Babu" userId="fdeb1cd3-28dc-4566-8731-290b45f133e1" providerId="ADAL" clId="{A3DED9EC-59AC-47D4-916D-165FF099DC0C}" dt="2025-12-04T05:51:36.364" v="1400" actId="165"/>
          <ac:spMkLst>
            <pc:docMk/>
            <pc:sldMk cId="4116384184" sldId="258"/>
            <ac:spMk id="1241" creationId="{81058BBA-FD74-7D3A-5D14-D1DC9E30A641}"/>
          </ac:spMkLst>
        </pc:spChg>
        <pc:spChg chg="mod">
          <ac:chgData name="Amal Babu" userId="fdeb1cd3-28dc-4566-8731-290b45f133e1" providerId="ADAL" clId="{A3DED9EC-59AC-47D4-916D-165FF099DC0C}" dt="2025-12-04T05:51:36.364" v="1400" actId="165"/>
          <ac:spMkLst>
            <pc:docMk/>
            <pc:sldMk cId="4116384184" sldId="258"/>
            <ac:spMk id="1242" creationId="{9D732163-BE7D-00B9-FC30-65E1756CE367}"/>
          </ac:spMkLst>
        </pc:spChg>
        <pc:spChg chg="mod">
          <ac:chgData name="Amal Babu" userId="fdeb1cd3-28dc-4566-8731-290b45f133e1" providerId="ADAL" clId="{A3DED9EC-59AC-47D4-916D-165FF099DC0C}" dt="2025-12-04T05:51:36.364" v="1400" actId="165"/>
          <ac:spMkLst>
            <pc:docMk/>
            <pc:sldMk cId="4116384184" sldId="258"/>
            <ac:spMk id="1243" creationId="{E60DC07E-31F7-54E3-6509-1635670B76BB}"/>
          </ac:spMkLst>
        </pc:spChg>
        <pc:spChg chg="mod">
          <ac:chgData name="Amal Babu" userId="fdeb1cd3-28dc-4566-8731-290b45f133e1" providerId="ADAL" clId="{A3DED9EC-59AC-47D4-916D-165FF099DC0C}" dt="2025-12-04T05:51:36.364" v="1400" actId="165"/>
          <ac:spMkLst>
            <pc:docMk/>
            <pc:sldMk cId="4116384184" sldId="258"/>
            <ac:spMk id="1244" creationId="{DCA5E2BD-BA98-8E2D-4910-1DAC10962F36}"/>
          </ac:spMkLst>
        </pc:spChg>
        <pc:spChg chg="add mod">
          <ac:chgData name="Amal Babu" userId="fdeb1cd3-28dc-4566-8731-290b45f133e1" providerId="ADAL" clId="{A3DED9EC-59AC-47D4-916D-165FF099DC0C}" dt="2025-12-04T05:52:29.599" v="1426" actId="12788"/>
          <ac:spMkLst>
            <pc:docMk/>
            <pc:sldMk cId="4116384184" sldId="258"/>
            <ac:spMk id="1245" creationId="{A14661CA-E939-9C9E-716F-905C8D1914C4}"/>
          </ac:spMkLst>
        </pc:spChg>
        <pc:spChg chg="add mod topLvl">
          <ac:chgData name="Amal Babu" userId="fdeb1cd3-28dc-4566-8731-290b45f133e1" providerId="ADAL" clId="{A3DED9EC-59AC-47D4-916D-165FF099DC0C}" dt="2025-12-04T06:00:36.721" v="1590" actId="164"/>
          <ac:spMkLst>
            <pc:docMk/>
            <pc:sldMk cId="4116384184" sldId="258"/>
            <ac:spMk id="1246" creationId="{5F9B95D4-8D9F-8C5D-8464-7C2A0615F24C}"/>
          </ac:spMkLst>
        </pc:spChg>
        <pc:spChg chg="add mod topLvl">
          <ac:chgData name="Amal Babu" userId="fdeb1cd3-28dc-4566-8731-290b45f133e1" providerId="ADAL" clId="{A3DED9EC-59AC-47D4-916D-165FF099DC0C}" dt="2025-12-04T06:00:36.721" v="1590" actId="164"/>
          <ac:spMkLst>
            <pc:docMk/>
            <pc:sldMk cId="4116384184" sldId="258"/>
            <ac:spMk id="1247" creationId="{06A03362-DD2E-7F8D-34B0-96B7D51CC0B4}"/>
          </ac:spMkLst>
        </pc:spChg>
        <pc:spChg chg="add del mod ord topLvl">
          <ac:chgData name="Amal Babu" userId="fdeb1cd3-28dc-4566-8731-290b45f133e1" providerId="ADAL" clId="{A3DED9EC-59AC-47D4-916D-165FF099DC0C}" dt="2025-12-04T05:56:49.397" v="1528" actId="478"/>
          <ac:spMkLst>
            <pc:docMk/>
            <pc:sldMk cId="4116384184" sldId="258"/>
            <ac:spMk id="1248" creationId="{C194B3D9-8981-03B7-8252-55588AAF76CC}"/>
          </ac:spMkLst>
        </pc:spChg>
        <pc:spChg chg="del mod topLvl">
          <ac:chgData name="Amal Babu" userId="fdeb1cd3-28dc-4566-8731-290b45f133e1" providerId="ADAL" clId="{A3DED9EC-59AC-47D4-916D-165FF099DC0C}" dt="2025-12-04T05:56:36.549" v="1522" actId="478"/>
          <ac:spMkLst>
            <pc:docMk/>
            <pc:sldMk cId="4116384184" sldId="258"/>
            <ac:spMk id="1251" creationId="{A2BFE0D9-D83F-7454-1334-BFB225754346}"/>
          </ac:spMkLst>
        </pc:spChg>
        <pc:spChg chg="mod topLvl">
          <ac:chgData name="Amal Babu" userId="fdeb1cd3-28dc-4566-8731-290b45f133e1" providerId="ADAL" clId="{A3DED9EC-59AC-47D4-916D-165FF099DC0C}" dt="2025-12-04T06:00:39.665" v="1592" actId="164"/>
          <ac:spMkLst>
            <pc:docMk/>
            <pc:sldMk cId="4116384184" sldId="258"/>
            <ac:spMk id="1252" creationId="{89E4A379-1A41-73FE-C58E-6B8799286229}"/>
          </ac:spMkLst>
        </pc:spChg>
        <pc:spChg chg="mod topLvl">
          <ac:chgData name="Amal Babu" userId="fdeb1cd3-28dc-4566-8731-290b45f133e1" providerId="ADAL" clId="{A3DED9EC-59AC-47D4-916D-165FF099DC0C}" dt="2025-12-04T06:00:39.665" v="1592" actId="164"/>
          <ac:spMkLst>
            <pc:docMk/>
            <pc:sldMk cId="4116384184" sldId="258"/>
            <ac:spMk id="1253" creationId="{8C5E309A-584B-6ED3-C47C-0572EE636B81}"/>
          </ac:spMkLst>
        </pc:spChg>
        <pc:spChg chg="del mod topLvl">
          <ac:chgData name="Amal Babu" userId="fdeb1cd3-28dc-4566-8731-290b45f133e1" providerId="ADAL" clId="{A3DED9EC-59AC-47D4-916D-165FF099DC0C}" dt="2025-12-04T05:56:21.502" v="1518" actId="478"/>
          <ac:spMkLst>
            <pc:docMk/>
            <pc:sldMk cId="4116384184" sldId="258"/>
            <ac:spMk id="1255" creationId="{FF96F467-D2C9-4155-8D85-93B4A37243E8}"/>
          </ac:spMkLst>
        </pc:spChg>
        <pc:spChg chg="mod topLvl">
          <ac:chgData name="Amal Babu" userId="fdeb1cd3-28dc-4566-8731-290b45f133e1" providerId="ADAL" clId="{A3DED9EC-59AC-47D4-916D-165FF099DC0C}" dt="2025-12-04T06:00:16.638" v="1587" actId="164"/>
          <ac:spMkLst>
            <pc:docMk/>
            <pc:sldMk cId="4116384184" sldId="258"/>
            <ac:spMk id="1256" creationId="{8BE2F5CF-53C1-71E6-D54B-C0A7CC607B24}"/>
          </ac:spMkLst>
        </pc:spChg>
        <pc:spChg chg="mod topLvl">
          <ac:chgData name="Amal Babu" userId="fdeb1cd3-28dc-4566-8731-290b45f133e1" providerId="ADAL" clId="{A3DED9EC-59AC-47D4-916D-165FF099DC0C}" dt="2025-12-04T06:00:16.638" v="1587" actId="164"/>
          <ac:spMkLst>
            <pc:docMk/>
            <pc:sldMk cId="4116384184" sldId="258"/>
            <ac:spMk id="1257" creationId="{E9878CDF-38CE-CA53-99BC-683062A0758F}"/>
          </ac:spMkLst>
        </pc:spChg>
        <pc:spChg chg="add del mod ord">
          <ac:chgData name="Amal Babu" userId="fdeb1cd3-28dc-4566-8731-290b45f133e1" providerId="ADAL" clId="{A3DED9EC-59AC-47D4-916D-165FF099DC0C}" dt="2025-12-04T05:56:17.229" v="1517" actId="478"/>
          <ac:spMkLst>
            <pc:docMk/>
            <pc:sldMk cId="4116384184" sldId="258"/>
            <ac:spMk id="1258" creationId="{E3B11FBF-1143-F583-B2B7-A34F8EDB66B6}"/>
          </ac:spMkLst>
        </pc:spChg>
        <pc:spChg chg="add mod topLvl">
          <ac:chgData name="Amal Babu" userId="fdeb1cd3-28dc-4566-8731-290b45f133e1" providerId="ADAL" clId="{A3DED9EC-59AC-47D4-916D-165FF099DC0C}" dt="2025-12-04T06:00:43.694" v="1595" actId="164"/>
          <ac:spMkLst>
            <pc:docMk/>
            <pc:sldMk cId="4116384184" sldId="258"/>
            <ac:spMk id="1259" creationId="{03997D66-8504-B0CC-4710-F8C916651169}"/>
          </ac:spMkLst>
        </pc:spChg>
        <pc:spChg chg="add mod topLvl">
          <ac:chgData name="Amal Babu" userId="fdeb1cd3-28dc-4566-8731-290b45f133e1" providerId="ADAL" clId="{A3DED9EC-59AC-47D4-916D-165FF099DC0C}" dt="2025-12-04T06:00:43.694" v="1595" actId="164"/>
          <ac:spMkLst>
            <pc:docMk/>
            <pc:sldMk cId="4116384184" sldId="258"/>
            <ac:spMk id="1260" creationId="{7727C7D5-C4F4-6F65-ACEF-C1D2EAAFF2D7}"/>
          </ac:spMkLst>
        </pc:spChg>
        <pc:spChg chg="add mod topLvl">
          <ac:chgData name="Amal Babu" userId="fdeb1cd3-28dc-4566-8731-290b45f133e1" providerId="ADAL" clId="{A3DED9EC-59AC-47D4-916D-165FF099DC0C}" dt="2025-12-04T06:00:47.885" v="1598" actId="164"/>
          <ac:spMkLst>
            <pc:docMk/>
            <pc:sldMk cId="4116384184" sldId="258"/>
            <ac:spMk id="1265" creationId="{A1810D55-E8FF-4EF0-BB40-88E6AD0ABCB9}"/>
          </ac:spMkLst>
        </pc:spChg>
        <pc:spChg chg="add mod topLvl">
          <ac:chgData name="Amal Babu" userId="fdeb1cd3-28dc-4566-8731-290b45f133e1" providerId="ADAL" clId="{A3DED9EC-59AC-47D4-916D-165FF099DC0C}" dt="2025-12-04T06:00:47.885" v="1598" actId="164"/>
          <ac:spMkLst>
            <pc:docMk/>
            <pc:sldMk cId="4116384184" sldId="258"/>
            <ac:spMk id="1266" creationId="{C7545922-0EFC-E049-804F-6CE6A476CC68}"/>
          </ac:spMkLst>
        </pc:spChg>
        <pc:spChg chg="add mod">
          <ac:chgData name="Amal Babu" userId="fdeb1cd3-28dc-4566-8731-290b45f133e1" providerId="ADAL" clId="{A3DED9EC-59AC-47D4-916D-165FF099DC0C}" dt="2025-12-04T06:01:43.820" v="1610" actId="207"/>
          <ac:spMkLst>
            <pc:docMk/>
            <pc:sldMk cId="4116384184" sldId="258"/>
            <ac:spMk id="1278" creationId="{3E8A96E2-51B4-E5B8-8AD6-5D54B97C4004}"/>
          </ac:spMkLst>
        </pc:spChg>
        <pc:spChg chg="add mod">
          <ac:chgData name="Amal Babu" userId="fdeb1cd3-28dc-4566-8731-290b45f133e1" providerId="ADAL" clId="{A3DED9EC-59AC-47D4-916D-165FF099DC0C}" dt="2025-12-04T06:01:46.168" v="1611" actId="207"/>
          <ac:spMkLst>
            <pc:docMk/>
            <pc:sldMk cId="4116384184" sldId="258"/>
            <ac:spMk id="1279" creationId="{CDFB8957-EEF4-C62C-F5C7-087AEE6AF603}"/>
          </ac:spMkLst>
        </pc:spChg>
        <pc:spChg chg="add mod">
          <ac:chgData name="Amal Babu" userId="fdeb1cd3-28dc-4566-8731-290b45f133e1" providerId="ADAL" clId="{A3DED9EC-59AC-47D4-916D-165FF099DC0C}" dt="2025-12-04T06:06:12.811" v="1657" actId="164"/>
          <ac:spMkLst>
            <pc:docMk/>
            <pc:sldMk cId="4116384184" sldId="258"/>
            <ac:spMk id="1281" creationId="{232D8A05-233A-8946-9496-1875B1120D96}"/>
          </ac:spMkLst>
        </pc:spChg>
        <pc:spChg chg="add mod">
          <ac:chgData name="Amal Babu" userId="fdeb1cd3-28dc-4566-8731-290b45f133e1" providerId="ADAL" clId="{A3DED9EC-59AC-47D4-916D-165FF099DC0C}" dt="2025-12-04T06:06:12.811" v="1657" actId="164"/>
          <ac:spMkLst>
            <pc:docMk/>
            <pc:sldMk cId="4116384184" sldId="258"/>
            <ac:spMk id="1282" creationId="{081F5BD4-EA8F-9A26-5E66-9F226D1566A6}"/>
          </ac:spMkLst>
        </pc:spChg>
        <pc:spChg chg="add mod">
          <ac:chgData name="Amal Babu" userId="fdeb1cd3-28dc-4566-8731-290b45f133e1" providerId="ADAL" clId="{A3DED9EC-59AC-47D4-916D-165FF099DC0C}" dt="2025-12-04T06:05:39.657" v="1637" actId="207"/>
          <ac:spMkLst>
            <pc:docMk/>
            <pc:sldMk cId="4116384184" sldId="258"/>
            <ac:spMk id="1283" creationId="{CCD9D229-3FF8-D7B8-9ABB-5000DF403664}"/>
          </ac:spMkLst>
        </pc:spChg>
        <pc:spChg chg="add mod">
          <ac:chgData name="Amal Babu" userId="fdeb1cd3-28dc-4566-8731-290b45f133e1" providerId="ADAL" clId="{A3DED9EC-59AC-47D4-916D-165FF099DC0C}" dt="2025-12-04T06:06:12.811" v="1657" actId="164"/>
          <ac:spMkLst>
            <pc:docMk/>
            <pc:sldMk cId="4116384184" sldId="258"/>
            <ac:spMk id="1284" creationId="{B16753A0-C43A-6483-132A-9BFDA76D4E4E}"/>
          </ac:spMkLst>
        </pc:spChg>
        <pc:spChg chg="add mod">
          <ac:chgData name="Amal Babu" userId="fdeb1cd3-28dc-4566-8731-290b45f133e1" providerId="ADAL" clId="{A3DED9EC-59AC-47D4-916D-165FF099DC0C}" dt="2025-12-04T06:05:39.657" v="1637" actId="207"/>
          <ac:spMkLst>
            <pc:docMk/>
            <pc:sldMk cId="4116384184" sldId="258"/>
            <ac:spMk id="1285" creationId="{0D375A72-BC15-20F4-EB33-F66309A6754F}"/>
          </ac:spMkLst>
        </pc:spChg>
        <pc:spChg chg="add mod">
          <ac:chgData name="Amal Babu" userId="fdeb1cd3-28dc-4566-8731-290b45f133e1" providerId="ADAL" clId="{A3DED9EC-59AC-47D4-916D-165FF099DC0C}" dt="2025-12-04T06:06:12.811" v="1657" actId="164"/>
          <ac:spMkLst>
            <pc:docMk/>
            <pc:sldMk cId="4116384184" sldId="258"/>
            <ac:spMk id="1286" creationId="{729FF75E-07E8-E87E-E718-C08CD6E62209}"/>
          </ac:spMkLst>
        </pc:spChg>
        <pc:spChg chg="add mod">
          <ac:chgData name="Amal Babu" userId="fdeb1cd3-28dc-4566-8731-290b45f133e1" providerId="ADAL" clId="{A3DED9EC-59AC-47D4-916D-165FF099DC0C}" dt="2025-12-04T06:06:12.811" v="1657" actId="164"/>
          <ac:spMkLst>
            <pc:docMk/>
            <pc:sldMk cId="4116384184" sldId="258"/>
            <ac:spMk id="1287" creationId="{8195BCA9-D917-E4EB-8C2C-1F5499B5ED71}"/>
          </ac:spMkLst>
        </pc:spChg>
        <pc:spChg chg="add mod">
          <ac:chgData name="Amal Babu" userId="fdeb1cd3-28dc-4566-8731-290b45f133e1" providerId="ADAL" clId="{A3DED9EC-59AC-47D4-916D-165FF099DC0C}" dt="2025-12-04T06:06:12.811" v="1657" actId="164"/>
          <ac:spMkLst>
            <pc:docMk/>
            <pc:sldMk cId="4116384184" sldId="258"/>
            <ac:spMk id="1288" creationId="{863EE9AD-51FA-E1B5-0009-3246DCD70B8F}"/>
          </ac:spMkLst>
        </pc:spChg>
        <pc:spChg chg="add del mod">
          <ac:chgData name="Amal Babu" userId="fdeb1cd3-28dc-4566-8731-290b45f133e1" providerId="ADAL" clId="{A3DED9EC-59AC-47D4-916D-165FF099DC0C}" dt="2025-12-04T06:02:37.965" v="1624" actId="478"/>
          <ac:spMkLst>
            <pc:docMk/>
            <pc:sldMk cId="4116384184" sldId="258"/>
            <ac:spMk id="1289" creationId="{58ED03FB-F181-4C9C-AB6C-8756FDEC477F}"/>
          </ac:spMkLst>
        </pc:spChg>
        <pc:spChg chg="mod topLvl">
          <ac:chgData name="Amal Babu" userId="fdeb1cd3-28dc-4566-8731-290b45f133e1" providerId="ADAL" clId="{A3DED9EC-59AC-47D4-916D-165FF099DC0C}" dt="2025-12-04T06:05:07.348" v="1628" actId="164"/>
          <ac:spMkLst>
            <pc:docMk/>
            <pc:sldMk cId="4116384184" sldId="258"/>
            <ac:spMk id="1293" creationId="{01203AA1-1505-C39E-1C7C-05EE9387C72E}"/>
          </ac:spMkLst>
        </pc:spChg>
        <pc:spChg chg="mod topLvl">
          <ac:chgData name="Amal Babu" userId="fdeb1cd3-28dc-4566-8731-290b45f133e1" providerId="ADAL" clId="{A3DED9EC-59AC-47D4-916D-165FF099DC0C}" dt="2025-12-04T06:05:07.348" v="1628" actId="164"/>
          <ac:spMkLst>
            <pc:docMk/>
            <pc:sldMk cId="4116384184" sldId="258"/>
            <ac:spMk id="1294" creationId="{54482897-194B-0FD5-4958-2402ED70E71A}"/>
          </ac:spMkLst>
        </pc:spChg>
        <pc:spChg chg="mod">
          <ac:chgData name="Amal Babu" userId="fdeb1cd3-28dc-4566-8731-290b45f133e1" providerId="ADAL" clId="{A3DED9EC-59AC-47D4-916D-165FF099DC0C}" dt="2025-12-04T06:05:51.261" v="1641" actId="571"/>
          <ac:spMkLst>
            <pc:docMk/>
            <pc:sldMk cId="4116384184" sldId="258"/>
            <ac:spMk id="1297" creationId="{95EEAB8E-BE3F-912F-FED5-83D39AAA6CD8}"/>
          </ac:spMkLst>
        </pc:spChg>
        <pc:spChg chg="mod">
          <ac:chgData name="Amal Babu" userId="fdeb1cd3-28dc-4566-8731-290b45f133e1" providerId="ADAL" clId="{A3DED9EC-59AC-47D4-916D-165FF099DC0C}" dt="2025-12-04T06:05:51.261" v="1641" actId="571"/>
          <ac:spMkLst>
            <pc:docMk/>
            <pc:sldMk cId="4116384184" sldId="258"/>
            <ac:spMk id="1298" creationId="{4396B04C-783E-39C9-8F79-4467C25B0D77}"/>
          </ac:spMkLst>
        </pc:spChg>
        <pc:spChg chg="mod">
          <ac:chgData name="Amal Babu" userId="fdeb1cd3-28dc-4566-8731-290b45f133e1" providerId="ADAL" clId="{A3DED9EC-59AC-47D4-916D-165FF099DC0C}" dt="2025-12-04T06:05:54.197" v="1642" actId="571"/>
          <ac:spMkLst>
            <pc:docMk/>
            <pc:sldMk cId="4116384184" sldId="258"/>
            <ac:spMk id="1300" creationId="{39039E06-0559-4D7A-72D9-C604FDA2AEBB}"/>
          </ac:spMkLst>
        </pc:spChg>
        <pc:spChg chg="mod">
          <ac:chgData name="Amal Babu" userId="fdeb1cd3-28dc-4566-8731-290b45f133e1" providerId="ADAL" clId="{A3DED9EC-59AC-47D4-916D-165FF099DC0C}" dt="2025-12-04T06:05:54.197" v="1642" actId="571"/>
          <ac:spMkLst>
            <pc:docMk/>
            <pc:sldMk cId="4116384184" sldId="258"/>
            <ac:spMk id="1301" creationId="{BB920338-11AA-EB8B-7F6E-7B2C14BA0443}"/>
          </ac:spMkLst>
        </pc:spChg>
        <pc:spChg chg="mod">
          <ac:chgData name="Amal Babu" userId="fdeb1cd3-28dc-4566-8731-290b45f133e1" providerId="ADAL" clId="{A3DED9EC-59AC-47D4-916D-165FF099DC0C}" dt="2025-12-04T06:05:57.037" v="1643" actId="571"/>
          <ac:spMkLst>
            <pc:docMk/>
            <pc:sldMk cId="4116384184" sldId="258"/>
            <ac:spMk id="1303" creationId="{CA52C0B5-3613-EFA5-0299-03A38F32B2BE}"/>
          </ac:spMkLst>
        </pc:spChg>
        <pc:spChg chg="mod">
          <ac:chgData name="Amal Babu" userId="fdeb1cd3-28dc-4566-8731-290b45f133e1" providerId="ADAL" clId="{A3DED9EC-59AC-47D4-916D-165FF099DC0C}" dt="2025-12-04T06:05:57.037" v="1643" actId="571"/>
          <ac:spMkLst>
            <pc:docMk/>
            <pc:sldMk cId="4116384184" sldId="258"/>
            <ac:spMk id="1304" creationId="{86FA3D67-D5EB-26AB-9370-DBBEFFAF96E8}"/>
          </ac:spMkLst>
        </pc:spChg>
        <pc:spChg chg="add mod">
          <ac:chgData name="Amal Babu" userId="fdeb1cd3-28dc-4566-8731-290b45f133e1" providerId="ADAL" clId="{A3DED9EC-59AC-47D4-916D-165FF099DC0C}" dt="2025-12-04T06:06:12.811" v="1657" actId="164"/>
          <ac:spMkLst>
            <pc:docMk/>
            <pc:sldMk cId="4116384184" sldId="258"/>
            <ac:spMk id="1305" creationId="{FB7148CC-AC45-C3A5-D893-1FF0E99AAE71}"/>
          </ac:spMkLst>
        </pc:spChg>
        <pc:spChg chg="add mod">
          <ac:chgData name="Amal Babu" userId="fdeb1cd3-28dc-4566-8731-290b45f133e1" providerId="ADAL" clId="{A3DED9EC-59AC-47D4-916D-165FF099DC0C}" dt="2025-12-04T06:06:12.811" v="1657" actId="164"/>
          <ac:spMkLst>
            <pc:docMk/>
            <pc:sldMk cId="4116384184" sldId="258"/>
            <ac:spMk id="1306" creationId="{8E1E6F45-5C5A-1ED7-CA2B-A2EB5C36446D}"/>
          </ac:spMkLst>
        </pc:spChg>
        <pc:spChg chg="add mod">
          <ac:chgData name="Amal Babu" userId="fdeb1cd3-28dc-4566-8731-290b45f133e1" providerId="ADAL" clId="{A3DED9EC-59AC-47D4-916D-165FF099DC0C}" dt="2025-12-04T06:06:12.811" v="1657" actId="164"/>
          <ac:spMkLst>
            <pc:docMk/>
            <pc:sldMk cId="4116384184" sldId="258"/>
            <ac:spMk id="1307" creationId="{3B1F33D2-3C04-D76E-4E52-96948D40C181}"/>
          </ac:spMkLst>
        </pc:spChg>
        <pc:spChg chg="add mod">
          <ac:chgData name="Amal Babu" userId="fdeb1cd3-28dc-4566-8731-290b45f133e1" providerId="ADAL" clId="{A3DED9EC-59AC-47D4-916D-165FF099DC0C}" dt="2025-12-04T06:06:12.811" v="1657" actId="164"/>
          <ac:spMkLst>
            <pc:docMk/>
            <pc:sldMk cId="4116384184" sldId="258"/>
            <ac:spMk id="1308" creationId="{806A2618-7D38-CF87-54F5-E6AE52B3852D}"/>
          </ac:spMkLst>
        </pc:spChg>
        <pc:spChg chg="mod">
          <ac:chgData name="Amal Babu" userId="fdeb1cd3-28dc-4566-8731-290b45f133e1" providerId="ADAL" clId="{A3DED9EC-59AC-47D4-916D-165FF099DC0C}" dt="2025-12-04T06:07:44.740" v="1678" actId="207"/>
          <ac:spMkLst>
            <pc:docMk/>
            <pc:sldMk cId="4116384184" sldId="258"/>
            <ac:spMk id="1311" creationId="{1096CE6E-0DFF-6F26-904C-40A702D8394D}"/>
          </ac:spMkLst>
        </pc:spChg>
        <pc:spChg chg="mod">
          <ac:chgData name="Amal Babu" userId="fdeb1cd3-28dc-4566-8731-290b45f133e1" providerId="ADAL" clId="{A3DED9EC-59AC-47D4-916D-165FF099DC0C}" dt="2025-12-04T06:07:49.211" v="1680" actId="207"/>
          <ac:spMkLst>
            <pc:docMk/>
            <pc:sldMk cId="4116384184" sldId="258"/>
            <ac:spMk id="1312" creationId="{4FA0FF9B-FFCC-3949-FB1D-7E6992C22E55}"/>
          </ac:spMkLst>
        </pc:spChg>
        <pc:spChg chg="mod">
          <ac:chgData name="Amal Babu" userId="fdeb1cd3-28dc-4566-8731-290b45f133e1" providerId="ADAL" clId="{A3DED9EC-59AC-47D4-916D-165FF099DC0C}" dt="2025-12-04T06:07:28.931" v="1673" actId="207"/>
          <ac:spMkLst>
            <pc:docMk/>
            <pc:sldMk cId="4116384184" sldId="258"/>
            <ac:spMk id="1313" creationId="{F52DBD0B-1A37-CC9B-86FF-B56A931EC4EF}"/>
          </ac:spMkLst>
        </pc:spChg>
        <pc:spChg chg="mod">
          <ac:chgData name="Amal Babu" userId="fdeb1cd3-28dc-4566-8731-290b45f133e1" providerId="ADAL" clId="{A3DED9EC-59AC-47D4-916D-165FF099DC0C}" dt="2025-12-04T06:07:28.931" v="1673" actId="207"/>
          <ac:spMkLst>
            <pc:docMk/>
            <pc:sldMk cId="4116384184" sldId="258"/>
            <ac:spMk id="1314" creationId="{1166F60F-7C26-CD9C-565C-E1210750CBFF}"/>
          </ac:spMkLst>
        </pc:spChg>
        <pc:spChg chg="mod">
          <ac:chgData name="Amal Babu" userId="fdeb1cd3-28dc-4566-8731-290b45f133e1" providerId="ADAL" clId="{A3DED9EC-59AC-47D4-916D-165FF099DC0C}" dt="2025-12-04T06:07:28.931" v="1673" actId="207"/>
          <ac:spMkLst>
            <pc:docMk/>
            <pc:sldMk cId="4116384184" sldId="258"/>
            <ac:spMk id="1315" creationId="{F49312DD-C9AA-7348-F7B0-A1745D8C3C57}"/>
          </ac:spMkLst>
        </pc:spChg>
        <pc:spChg chg="mod">
          <ac:chgData name="Amal Babu" userId="fdeb1cd3-28dc-4566-8731-290b45f133e1" providerId="ADAL" clId="{A3DED9EC-59AC-47D4-916D-165FF099DC0C}" dt="2025-12-04T06:07:28.931" v="1673" actId="207"/>
          <ac:spMkLst>
            <pc:docMk/>
            <pc:sldMk cId="4116384184" sldId="258"/>
            <ac:spMk id="1316" creationId="{96D07C14-2DEC-48F5-4B00-4240814CCD4C}"/>
          </ac:spMkLst>
        </pc:spChg>
        <pc:spChg chg="mod">
          <ac:chgData name="Amal Babu" userId="fdeb1cd3-28dc-4566-8731-290b45f133e1" providerId="ADAL" clId="{A3DED9EC-59AC-47D4-916D-165FF099DC0C}" dt="2025-12-04T06:07:28.931" v="1673" actId="207"/>
          <ac:spMkLst>
            <pc:docMk/>
            <pc:sldMk cId="4116384184" sldId="258"/>
            <ac:spMk id="1317" creationId="{3426DD39-44FC-B6E3-240C-46659FA1BDC0}"/>
          </ac:spMkLst>
        </pc:spChg>
        <pc:spChg chg="mod">
          <ac:chgData name="Amal Babu" userId="fdeb1cd3-28dc-4566-8731-290b45f133e1" providerId="ADAL" clId="{A3DED9EC-59AC-47D4-916D-165FF099DC0C}" dt="2025-12-04T06:07:28.931" v="1673" actId="207"/>
          <ac:spMkLst>
            <pc:docMk/>
            <pc:sldMk cId="4116384184" sldId="258"/>
            <ac:spMk id="1318" creationId="{90178510-7EC0-8F08-A563-0C598F3B8A69}"/>
          </ac:spMkLst>
        </pc:spChg>
        <pc:spChg chg="mod">
          <ac:chgData name="Amal Babu" userId="fdeb1cd3-28dc-4566-8731-290b45f133e1" providerId="ADAL" clId="{A3DED9EC-59AC-47D4-916D-165FF099DC0C}" dt="2025-12-04T06:07:28.931" v="1673" actId="207"/>
          <ac:spMkLst>
            <pc:docMk/>
            <pc:sldMk cId="4116384184" sldId="258"/>
            <ac:spMk id="1319" creationId="{923D0F1C-E822-92C7-2FF8-14E763EB9A03}"/>
          </ac:spMkLst>
        </pc:spChg>
        <pc:spChg chg="mod">
          <ac:chgData name="Amal Babu" userId="fdeb1cd3-28dc-4566-8731-290b45f133e1" providerId="ADAL" clId="{A3DED9EC-59AC-47D4-916D-165FF099DC0C}" dt="2025-12-04T06:07:28.931" v="1673" actId="207"/>
          <ac:spMkLst>
            <pc:docMk/>
            <pc:sldMk cId="4116384184" sldId="258"/>
            <ac:spMk id="1320" creationId="{B4328530-989C-38C4-225C-660343ED4399}"/>
          </ac:spMkLst>
        </pc:spChg>
        <pc:spChg chg="mod">
          <ac:chgData name="Amal Babu" userId="fdeb1cd3-28dc-4566-8731-290b45f133e1" providerId="ADAL" clId="{A3DED9EC-59AC-47D4-916D-165FF099DC0C}" dt="2025-12-04T06:07:28.931" v="1673" actId="207"/>
          <ac:spMkLst>
            <pc:docMk/>
            <pc:sldMk cId="4116384184" sldId="258"/>
            <ac:spMk id="1321" creationId="{E10D742B-7765-D2A1-29DB-BDFEF3BFF071}"/>
          </ac:spMkLst>
        </pc:spChg>
        <pc:spChg chg="mod">
          <ac:chgData name="Amal Babu" userId="fdeb1cd3-28dc-4566-8731-290b45f133e1" providerId="ADAL" clId="{A3DED9EC-59AC-47D4-916D-165FF099DC0C}" dt="2025-12-04T06:07:28.931" v="1673" actId="207"/>
          <ac:spMkLst>
            <pc:docMk/>
            <pc:sldMk cId="4116384184" sldId="258"/>
            <ac:spMk id="1322" creationId="{E2D8A927-AA2D-C997-C21E-831A8193F8AD}"/>
          </ac:spMkLst>
        </pc:spChg>
        <pc:spChg chg="add del mod">
          <ac:chgData name="Amal Babu" userId="fdeb1cd3-28dc-4566-8731-290b45f133e1" providerId="ADAL" clId="{A3DED9EC-59AC-47D4-916D-165FF099DC0C}" dt="2025-12-04T06:10:09.212" v="1729" actId="478"/>
          <ac:spMkLst>
            <pc:docMk/>
            <pc:sldMk cId="4116384184" sldId="258"/>
            <ac:spMk id="1323" creationId="{AD09CD44-0881-C035-D37F-A18E656C9E92}"/>
          </ac:spMkLst>
        </pc:spChg>
        <pc:spChg chg="add mod">
          <ac:chgData name="Amal Babu" userId="fdeb1cd3-28dc-4566-8731-290b45f133e1" providerId="ADAL" clId="{A3DED9EC-59AC-47D4-916D-165FF099DC0C}" dt="2025-12-04T06:10:38.073" v="1736" actId="12788"/>
          <ac:spMkLst>
            <pc:docMk/>
            <pc:sldMk cId="4116384184" sldId="258"/>
            <ac:spMk id="1324" creationId="{CF93186E-7EC0-BFE9-91DE-62C9A457A739}"/>
          </ac:spMkLst>
        </pc:spChg>
        <pc:spChg chg="add mod">
          <ac:chgData name="Amal Babu" userId="fdeb1cd3-28dc-4566-8731-290b45f133e1" providerId="ADAL" clId="{A3DED9EC-59AC-47D4-916D-165FF099DC0C}" dt="2025-12-04T06:10:38.073" v="1736" actId="12788"/>
          <ac:spMkLst>
            <pc:docMk/>
            <pc:sldMk cId="4116384184" sldId="258"/>
            <ac:spMk id="1325" creationId="{E803813D-EE1A-B8CD-45C6-F618B8CA6293}"/>
          </ac:spMkLst>
        </pc:spChg>
        <pc:spChg chg="mod">
          <ac:chgData name="Amal Babu" userId="fdeb1cd3-28dc-4566-8731-290b45f133e1" providerId="ADAL" clId="{A3DED9EC-59AC-47D4-916D-165FF099DC0C}" dt="2025-12-04T06:09:51.023" v="1721"/>
          <ac:spMkLst>
            <pc:docMk/>
            <pc:sldMk cId="4116384184" sldId="258"/>
            <ac:spMk id="1327" creationId="{91E03639-DDC7-F48D-BD7D-E58E3AA30C87}"/>
          </ac:spMkLst>
        </pc:spChg>
        <pc:spChg chg="mod">
          <ac:chgData name="Amal Babu" userId="fdeb1cd3-28dc-4566-8731-290b45f133e1" providerId="ADAL" clId="{A3DED9EC-59AC-47D4-916D-165FF099DC0C}" dt="2025-12-04T06:09:51.023" v="1721"/>
          <ac:spMkLst>
            <pc:docMk/>
            <pc:sldMk cId="4116384184" sldId="258"/>
            <ac:spMk id="1328" creationId="{7A56695E-983F-D4A9-300E-DFAE587B638D}"/>
          </ac:spMkLst>
        </pc:spChg>
        <pc:spChg chg="mod">
          <ac:chgData name="Amal Babu" userId="fdeb1cd3-28dc-4566-8731-290b45f133e1" providerId="ADAL" clId="{A3DED9EC-59AC-47D4-916D-165FF099DC0C}" dt="2025-12-04T06:09:51.023" v="1721"/>
          <ac:spMkLst>
            <pc:docMk/>
            <pc:sldMk cId="4116384184" sldId="258"/>
            <ac:spMk id="1329" creationId="{E3ED9926-5AF1-FF0E-C1CD-ACDDE87935B8}"/>
          </ac:spMkLst>
        </pc:spChg>
        <pc:spChg chg="mod">
          <ac:chgData name="Amal Babu" userId="fdeb1cd3-28dc-4566-8731-290b45f133e1" providerId="ADAL" clId="{A3DED9EC-59AC-47D4-916D-165FF099DC0C}" dt="2025-12-04T06:09:51.023" v="1721"/>
          <ac:spMkLst>
            <pc:docMk/>
            <pc:sldMk cId="4116384184" sldId="258"/>
            <ac:spMk id="1332" creationId="{7CAAE535-6FD4-6D65-1889-4B0668FA0A37}"/>
          </ac:spMkLst>
        </pc:spChg>
        <pc:spChg chg="mod">
          <ac:chgData name="Amal Babu" userId="fdeb1cd3-28dc-4566-8731-290b45f133e1" providerId="ADAL" clId="{A3DED9EC-59AC-47D4-916D-165FF099DC0C}" dt="2025-12-04T06:09:51.023" v="1721"/>
          <ac:spMkLst>
            <pc:docMk/>
            <pc:sldMk cId="4116384184" sldId="258"/>
            <ac:spMk id="1333" creationId="{27030A22-A339-0ED5-2CA7-35B4707DB32C}"/>
          </ac:spMkLst>
        </pc:spChg>
        <pc:spChg chg="mod">
          <ac:chgData name="Amal Babu" userId="fdeb1cd3-28dc-4566-8731-290b45f133e1" providerId="ADAL" clId="{A3DED9EC-59AC-47D4-916D-165FF099DC0C}" dt="2025-12-04T06:09:51.023" v="1721"/>
          <ac:spMkLst>
            <pc:docMk/>
            <pc:sldMk cId="4116384184" sldId="258"/>
            <ac:spMk id="1334" creationId="{3811E154-4591-9237-055C-2190BB9A425E}"/>
          </ac:spMkLst>
        </pc:spChg>
        <pc:spChg chg="mod">
          <ac:chgData name="Amal Babu" userId="fdeb1cd3-28dc-4566-8731-290b45f133e1" providerId="ADAL" clId="{A3DED9EC-59AC-47D4-916D-165FF099DC0C}" dt="2025-12-04T06:09:51.023" v="1721"/>
          <ac:spMkLst>
            <pc:docMk/>
            <pc:sldMk cId="4116384184" sldId="258"/>
            <ac:spMk id="1335" creationId="{7D4F8D9B-0D5F-9E3E-CAE8-DC34D7587103}"/>
          </ac:spMkLst>
        </pc:spChg>
        <pc:spChg chg="mod">
          <ac:chgData name="Amal Babu" userId="fdeb1cd3-28dc-4566-8731-290b45f133e1" providerId="ADAL" clId="{A3DED9EC-59AC-47D4-916D-165FF099DC0C}" dt="2025-12-04T06:09:51.023" v="1721"/>
          <ac:spMkLst>
            <pc:docMk/>
            <pc:sldMk cId="4116384184" sldId="258"/>
            <ac:spMk id="1336" creationId="{16184439-2D94-7D2F-6321-B7BEC8026E41}"/>
          </ac:spMkLst>
        </pc:spChg>
        <pc:spChg chg="mod">
          <ac:chgData name="Amal Babu" userId="fdeb1cd3-28dc-4566-8731-290b45f133e1" providerId="ADAL" clId="{A3DED9EC-59AC-47D4-916D-165FF099DC0C}" dt="2025-12-04T06:09:51.023" v="1721"/>
          <ac:spMkLst>
            <pc:docMk/>
            <pc:sldMk cId="4116384184" sldId="258"/>
            <ac:spMk id="1337" creationId="{6D3B7576-E99C-040B-ECF5-BAF1CC0A540D}"/>
          </ac:spMkLst>
        </pc:spChg>
        <pc:spChg chg="mod">
          <ac:chgData name="Amal Babu" userId="fdeb1cd3-28dc-4566-8731-290b45f133e1" providerId="ADAL" clId="{A3DED9EC-59AC-47D4-916D-165FF099DC0C}" dt="2025-12-04T06:09:51.023" v="1721"/>
          <ac:spMkLst>
            <pc:docMk/>
            <pc:sldMk cId="4116384184" sldId="258"/>
            <ac:spMk id="1338" creationId="{81AD7021-77E1-CE1A-6DF1-AB0E3F930AFF}"/>
          </ac:spMkLst>
        </pc:spChg>
        <pc:spChg chg="mod">
          <ac:chgData name="Amal Babu" userId="fdeb1cd3-28dc-4566-8731-290b45f133e1" providerId="ADAL" clId="{A3DED9EC-59AC-47D4-916D-165FF099DC0C}" dt="2025-12-04T06:09:53.584" v="1722"/>
          <ac:spMkLst>
            <pc:docMk/>
            <pc:sldMk cId="4116384184" sldId="258"/>
            <ac:spMk id="1340" creationId="{0E4FBDF6-FEB5-EBDC-1B0C-DC9ACD6C63D1}"/>
          </ac:spMkLst>
        </pc:spChg>
        <pc:spChg chg="mod">
          <ac:chgData name="Amal Babu" userId="fdeb1cd3-28dc-4566-8731-290b45f133e1" providerId="ADAL" clId="{A3DED9EC-59AC-47D4-916D-165FF099DC0C}" dt="2025-12-04T06:09:53.584" v="1722"/>
          <ac:spMkLst>
            <pc:docMk/>
            <pc:sldMk cId="4116384184" sldId="258"/>
            <ac:spMk id="1342" creationId="{EF3793BB-33C1-02FA-CFCB-C374CFB86C0F}"/>
          </ac:spMkLst>
        </pc:spChg>
        <pc:spChg chg="mod">
          <ac:chgData name="Amal Babu" userId="fdeb1cd3-28dc-4566-8731-290b45f133e1" providerId="ADAL" clId="{A3DED9EC-59AC-47D4-916D-165FF099DC0C}" dt="2025-12-04T06:09:53.584" v="1722"/>
          <ac:spMkLst>
            <pc:docMk/>
            <pc:sldMk cId="4116384184" sldId="258"/>
            <ac:spMk id="1344" creationId="{FF02CA9B-9DBC-4D77-9114-B504C06C856D}"/>
          </ac:spMkLst>
        </pc:spChg>
        <pc:spChg chg="mod">
          <ac:chgData name="Amal Babu" userId="fdeb1cd3-28dc-4566-8731-290b45f133e1" providerId="ADAL" clId="{A3DED9EC-59AC-47D4-916D-165FF099DC0C}" dt="2025-12-04T06:09:53.584" v="1722"/>
          <ac:spMkLst>
            <pc:docMk/>
            <pc:sldMk cId="4116384184" sldId="258"/>
            <ac:spMk id="1345" creationId="{CE914AB9-AB46-187C-39DD-3B079DB162A3}"/>
          </ac:spMkLst>
        </pc:spChg>
        <pc:spChg chg="mod">
          <ac:chgData name="Amal Babu" userId="fdeb1cd3-28dc-4566-8731-290b45f133e1" providerId="ADAL" clId="{A3DED9EC-59AC-47D4-916D-165FF099DC0C}" dt="2025-12-04T06:09:53.584" v="1722"/>
          <ac:spMkLst>
            <pc:docMk/>
            <pc:sldMk cId="4116384184" sldId="258"/>
            <ac:spMk id="1346" creationId="{0ADEF45F-8A17-8922-7C8F-1021DAC70146}"/>
          </ac:spMkLst>
        </pc:spChg>
        <pc:spChg chg="mod">
          <ac:chgData name="Amal Babu" userId="fdeb1cd3-28dc-4566-8731-290b45f133e1" providerId="ADAL" clId="{A3DED9EC-59AC-47D4-916D-165FF099DC0C}" dt="2025-12-04T06:09:53.584" v="1722"/>
          <ac:spMkLst>
            <pc:docMk/>
            <pc:sldMk cId="4116384184" sldId="258"/>
            <ac:spMk id="1347" creationId="{646E088B-B680-EEB6-8425-1D8C963B4CE5}"/>
          </ac:spMkLst>
        </pc:spChg>
        <pc:spChg chg="mod">
          <ac:chgData name="Amal Babu" userId="fdeb1cd3-28dc-4566-8731-290b45f133e1" providerId="ADAL" clId="{A3DED9EC-59AC-47D4-916D-165FF099DC0C}" dt="2025-12-04T06:09:53.584" v="1722"/>
          <ac:spMkLst>
            <pc:docMk/>
            <pc:sldMk cId="4116384184" sldId="258"/>
            <ac:spMk id="1348" creationId="{75D0BACE-ED96-EC29-1FF6-94A91528FE49}"/>
          </ac:spMkLst>
        </pc:spChg>
        <pc:spChg chg="mod">
          <ac:chgData name="Amal Babu" userId="fdeb1cd3-28dc-4566-8731-290b45f133e1" providerId="ADAL" clId="{A3DED9EC-59AC-47D4-916D-165FF099DC0C}" dt="2025-12-04T06:09:53.584" v="1722"/>
          <ac:spMkLst>
            <pc:docMk/>
            <pc:sldMk cId="4116384184" sldId="258"/>
            <ac:spMk id="1349" creationId="{AAF3BA35-FDF4-0D06-FA66-26EDA2AFF849}"/>
          </ac:spMkLst>
        </pc:spChg>
        <pc:spChg chg="mod">
          <ac:chgData name="Amal Babu" userId="fdeb1cd3-28dc-4566-8731-290b45f133e1" providerId="ADAL" clId="{A3DED9EC-59AC-47D4-916D-165FF099DC0C}" dt="2025-12-04T06:09:53.584" v="1722"/>
          <ac:spMkLst>
            <pc:docMk/>
            <pc:sldMk cId="4116384184" sldId="258"/>
            <ac:spMk id="1350" creationId="{02C2A366-4DAA-5C6B-653C-5214806505B1}"/>
          </ac:spMkLst>
        </pc:spChg>
        <pc:spChg chg="mod">
          <ac:chgData name="Amal Babu" userId="fdeb1cd3-28dc-4566-8731-290b45f133e1" providerId="ADAL" clId="{A3DED9EC-59AC-47D4-916D-165FF099DC0C}" dt="2025-12-04T06:09:53.584" v="1722"/>
          <ac:spMkLst>
            <pc:docMk/>
            <pc:sldMk cId="4116384184" sldId="258"/>
            <ac:spMk id="1351" creationId="{15193BB5-28D0-1540-696B-BF41A39982D8}"/>
          </ac:spMkLst>
        </pc:spChg>
        <pc:spChg chg="add mod">
          <ac:chgData name="Amal Babu" userId="fdeb1cd3-28dc-4566-8731-290b45f133e1" providerId="ADAL" clId="{A3DED9EC-59AC-47D4-916D-165FF099DC0C}" dt="2025-12-04T06:14:03.302" v="1837" actId="12788"/>
          <ac:spMkLst>
            <pc:docMk/>
            <pc:sldMk cId="4116384184" sldId="258"/>
            <ac:spMk id="1352" creationId="{5E1BACD0-2C54-1D78-4313-4A2214DDEC1E}"/>
          </ac:spMkLst>
        </pc:spChg>
        <pc:spChg chg="add mod">
          <ac:chgData name="Amal Babu" userId="fdeb1cd3-28dc-4566-8731-290b45f133e1" providerId="ADAL" clId="{A3DED9EC-59AC-47D4-916D-165FF099DC0C}" dt="2025-12-04T06:11:55.967" v="1817" actId="113"/>
          <ac:spMkLst>
            <pc:docMk/>
            <pc:sldMk cId="4116384184" sldId="258"/>
            <ac:spMk id="1353" creationId="{92E86711-E27F-ED37-5585-56BEA6E529A8}"/>
          </ac:spMkLst>
        </pc:spChg>
        <pc:spChg chg="add del mod">
          <ac:chgData name="Amal Babu" userId="fdeb1cd3-28dc-4566-8731-290b45f133e1" providerId="ADAL" clId="{A3DED9EC-59AC-47D4-916D-165FF099DC0C}" dt="2025-12-04T06:10:44.077" v="1737" actId="478"/>
          <ac:spMkLst>
            <pc:docMk/>
            <pc:sldMk cId="4116384184" sldId="258"/>
            <ac:spMk id="1354" creationId="{EBA3AB2F-8959-F2B4-C0ED-8AAD77089CE7}"/>
          </ac:spMkLst>
        </pc:spChg>
        <pc:spChg chg="add mod">
          <ac:chgData name="Amal Babu" userId="fdeb1cd3-28dc-4566-8731-290b45f133e1" providerId="ADAL" clId="{A3DED9EC-59AC-47D4-916D-165FF099DC0C}" dt="2025-12-04T06:10:38.073" v="1736" actId="12788"/>
          <ac:spMkLst>
            <pc:docMk/>
            <pc:sldMk cId="4116384184" sldId="258"/>
            <ac:spMk id="1355" creationId="{60920628-C352-42F9-E206-6B7DA5832643}"/>
          </ac:spMkLst>
        </pc:spChg>
        <pc:spChg chg="add mod">
          <ac:chgData name="Amal Babu" userId="fdeb1cd3-28dc-4566-8731-290b45f133e1" providerId="ADAL" clId="{A3DED9EC-59AC-47D4-916D-165FF099DC0C}" dt="2025-12-04T06:10:38.073" v="1736" actId="12788"/>
          <ac:spMkLst>
            <pc:docMk/>
            <pc:sldMk cId="4116384184" sldId="258"/>
            <ac:spMk id="1356" creationId="{765578C2-B94A-972A-4BDF-E7442B652CE1}"/>
          </ac:spMkLst>
        </pc:spChg>
        <pc:spChg chg="mod ord">
          <ac:chgData name="Amal Babu" userId="fdeb1cd3-28dc-4566-8731-290b45f133e1" providerId="ADAL" clId="{A3DED9EC-59AC-47D4-916D-165FF099DC0C}" dt="2025-12-04T06:13:54.613" v="1835" actId="14100"/>
          <ac:spMkLst>
            <pc:docMk/>
            <pc:sldMk cId="4116384184" sldId="258"/>
            <ac:spMk id="1359" creationId="{1BF3755D-3FCA-AEA2-40D8-25CC4BAA8E10}"/>
          </ac:spMkLst>
        </pc:spChg>
        <pc:spChg chg="add del mod ord">
          <ac:chgData name="Amal Babu" userId="fdeb1cd3-28dc-4566-8731-290b45f133e1" providerId="ADAL" clId="{A3DED9EC-59AC-47D4-916D-165FF099DC0C}" dt="2025-12-04T06:14:28.823" v="1844" actId="931"/>
          <ac:spMkLst>
            <pc:docMk/>
            <pc:sldMk cId="4116384184" sldId="258"/>
            <ac:spMk id="1360" creationId="{005806BC-1CBA-E781-CA65-4E4E140A7162}"/>
          </ac:spMkLst>
        </pc:spChg>
        <pc:grpChg chg="del mod">
          <ac:chgData name="Amal Babu" userId="fdeb1cd3-28dc-4566-8731-290b45f133e1" providerId="ADAL" clId="{A3DED9EC-59AC-47D4-916D-165FF099DC0C}" dt="2025-12-04T05:34:30.965" v="1083" actId="27803"/>
          <ac:grpSpMkLst>
            <pc:docMk/>
            <pc:sldMk cId="4116384184" sldId="258"/>
            <ac:grpSpMk id="64" creationId="{AD21A921-9CF0-77AB-61E8-DD1864A1221B}"/>
          </ac:grpSpMkLst>
        </pc:grpChg>
        <pc:grpChg chg="add mod topLvl">
          <ac:chgData name="Amal Babu" userId="fdeb1cd3-28dc-4566-8731-290b45f133e1" providerId="ADAL" clId="{A3DED9EC-59AC-47D4-916D-165FF099DC0C}" dt="2025-12-04T05:51:42.025" v="1402" actId="165"/>
          <ac:grpSpMkLst>
            <pc:docMk/>
            <pc:sldMk cId="4116384184" sldId="258"/>
            <ac:grpSpMk id="92" creationId="{0BD8372F-F086-C346-9C2C-B49E8F4EC17A}"/>
          </ac:grpSpMkLst>
        </pc:grpChg>
        <pc:grpChg chg="add del mod">
          <ac:chgData name="Amal Babu" userId="fdeb1cd3-28dc-4566-8731-290b45f133e1" providerId="ADAL" clId="{A3DED9EC-59AC-47D4-916D-165FF099DC0C}" dt="2025-12-04T05:36:42.084" v="1115" actId="165"/>
          <ac:grpSpMkLst>
            <pc:docMk/>
            <pc:sldMk cId="4116384184" sldId="258"/>
            <ac:grpSpMk id="120" creationId="{2E2F241B-B268-8E1F-204E-96E3F18631DA}"/>
          </ac:grpSpMkLst>
        </pc:grpChg>
        <pc:grpChg chg="mod">
          <ac:chgData name="Amal Babu" userId="fdeb1cd3-28dc-4566-8731-290b45f133e1" providerId="ADAL" clId="{A3DED9EC-59AC-47D4-916D-165FF099DC0C}" dt="2025-12-04T05:40:41.696" v="1162" actId="12788"/>
          <ac:grpSpMkLst>
            <pc:docMk/>
            <pc:sldMk cId="4116384184" sldId="258"/>
            <ac:grpSpMk id="130" creationId="{D46A7EA9-F0AA-EA83-BC20-5B644A90BF65}"/>
          </ac:grpSpMkLst>
        </pc:grpChg>
        <pc:grpChg chg="add del mod">
          <ac:chgData name="Amal Babu" userId="fdeb1cd3-28dc-4566-8731-290b45f133e1" providerId="ADAL" clId="{A3DED9EC-59AC-47D4-916D-165FF099DC0C}" dt="2025-12-04T05:38:34.723" v="1131" actId="165"/>
          <ac:grpSpMkLst>
            <pc:docMk/>
            <pc:sldMk cId="4116384184" sldId="258"/>
            <ac:grpSpMk id="1161" creationId="{F56638BB-7118-8D86-418C-B8C577A6C8EB}"/>
          </ac:grpSpMkLst>
        </pc:grpChg>
        <pc:grpChg chg="add mod">
          <ac:chgData name="Amal Babu" userId="fdeb1cd3-28dc-4566-8731-290b45f133e1" providerId="ADAL" clId="{A3DED9EC-59AC-47D4-916D-165FF099DC0C}" dt="2025-12-04T05:40:49.616" v="1163" actId="12789"/>
          <ac:grpSpMkLst>
            <pc:docMk/>
            <pc:sldMk cId="4116384184" sldId="258"/>
            <ac:grpSpMk id="1169" creationId="{31B1FFEC-0CF5-CD1D-6607-3A3FA5199DDD}"/>
          </ac:grpSpMkLst>
        </pc:grpChg>
        <pc:grpChg chg="add mod">
          <ac:chgData name="Amal Babu" userId="fdeb1cd3-28dc-4566-8731-290b45f133e1" providerId="ADAL" clId="{A3DED9EC-59AC-47D4-916D-165FF099DC0C}" dt="2025-12-04T05:40:49.616" v="1163" actId="12789"/>
          <ac:grpSpMkLst>
            <pc:docMk/>
            <pc:sldMk cId="4116384184" sldId="258"/>
            <ac:grpSpMk id="1172" creationId="{89CC600D-CA41-B909-B916-380765E42B2C}"/>
          </ac:grpSpMkLst>
        </pc:grpChg>
        <pc:grpChg chg="add del mod">
          <ac:chgData name="Amal Babu" userId="fdeb1cd3-28dc-4566-8731-290b45f133e1" providerId="ADAL" clId="{A3DED9EC-59AC-47D4-916D-165FF099DC0C}" dt="2025-12-04T05:43:25.844" v="1258" actId="165"/>
          <ac:grpSpMkLst>
            <pc:docMk/>
            <pc:sldMk cId="4116384184" sldId="258"/>
            <ac:grpSpMk id="1176" creationId="{E2A4DD4F-093A-5F39-EDC0-1DF8D3B1A586}"/>
          </ac:grpSpMkLst>
        </pc:grpChg>
        <pc:grpChg chg="mod">
          <ac:chgData name="Amal Babu" userId="fdeb1cd3-28dc-4566-8731-290b45f133e1" providerId="ADAL" clId="{A3DED9EC-59AC-47D4-916D-165FF099DC0C}" dt="2025-12-04T05:44:50.883" v="1302" actId="1076"/>
          <ac:grpSpMkLst>
            <pc:docMk/>
            <pc:sldMk cId="4116384184" sldId="258"/>
            <ac:grpSpMk id="1179" creationId="{6DC8F3AD-09A9-D778-01F6-709994B4E2F6}"/>
          </ac:grpSpMkLst>
        </pc:grpChg>
        <pc:grpChg chg="add del mod">
          <ac:chgData name="Amal Babu" userId="fdeb1cd3-28dc-4566-8731-290b45f133e1" providerId="ADAL" clId="{A3DED9EC-59AC-47D4-916D-165FF099DC0C}" dt="2025-12-04T05:51:42.025" v="1402" actId="165"/>
          <ac:grpSpMkLst>
            <pc:docMk/>
            <pc:sldMk cId="4116384184" sldId="258"/>
            <ac:grpSpMk id="1213" creationId="{ACF76237-6269-B24B-3C2E-1A8CCF4D216A}"/>
          </ac:grpSpMkLst>
        </pc:grpChg>
        <pc:grpChg chg="add del mod">
          <ac:chgData name="Amal Babu" userId="fdeb1cd3-28dc-4566-8731-290b45f133e1" providerId="ADAL" clId="{A3DED9EC-59AC-47D4-916D-165FF099DC0C}" dt="2025-12-04T05:47:30.424" v="1346" actId="165"/>
          <ac:grpSpMkLst>
            <pc:docMk/>
            <pc:sldMk cId="4116384184" sldId="258"/>
            <ac:grpSpMk id="1214" creationId="{9907B905-BA01-B018-E5C4-9E5C5ECD6478}"/>
          </ac:grpSpMkLst>
        </pc:grpChg>
        <pc:grpChg chg="mod topLvl">
          <ac:chgData name="Amal Babu" userId="fdeb1cd3-28dc-4566-8731-290b45f133e1" providerId="ADAL" clId="{A3DED9EC-59AC-47D4-916D-165FF099DC0C}" dt="2025-12-04T05:51:25.371" v="1394" actId="164"/>
          <ac:grpSpMkLst>
            <pc:docMk/>
            <pc:sldMk cId="4116384184" sldId="258"/>
            <ac:grpSpMk id="1216" creationId="{C1B2B3F1-0289-D6AB-C230-8CC8ACD7B249}"/>
          </ac:grpSpMkLst>
        </pc:grpChg>
        <pc:grpChg chg="add del mod">
          <ac:chgData name="Amal Babu" userId="fdeb1cd3-28dc-4566-8731-290b45f133e1" providerId="ADAL" clId="{A3DED9EC-59AC-47D4-916D-165FF099DC0C}" dt="2025-12-04T05:49:51.360" v="1372" actId="27803"/>
          <ac:grpSpMkLst>
            <pc:docMk/>
            <pc:sldMk cId="4116384184" sldId="258"/>
            <ac:grpSpMk id="1223" creationId="{C8939707-2E49-D17C-76BB-B135BE6D377D}"/>
          </ac:grpSpMkLst>
        </pc:grpChg>
        <pc:grpChg chg="del mod">
          <ac:chgData name="Amal Babu" userId="fdeb1cd3-28dc-4566-8731-290b45f133e1" providerId="ADAL" clId="{A3DED9EC-59AC-47D4-916D-165FF099DC0C}" dt="2025-12-04T05:49:58.643" v="1374" actId="27803"/>
          <ac:grpSpMkLst>
            <pc:docMk/>
            <pc:sldMk cId="4116384184" sldId="258"/>
            <ac:grpSpMk id="1226" creationId="{7353E1CB-9D4E-F1D0-F465-2E036E9ABBFC}"/>
          </ac:grpSpMkLst>
        </pc:grpChg>
        <pc:grpChg chg="add del mod">
          <ac:chgData name="Amal Babu" userId="fdeb1cd3-28dc-4566-8731-290b45f133e1" providerId="ADAL" clId="{A3DED9EC-59AC-47D4-916D-165FF099DC0C}" dt="2025-12-04T05:50:16.748" v="1382" actId="165"/>
          <ac:grpSpMkLst>
            <pc:docMk/>
            <pc:sldMk cId="4116384184" sldId="258"/>
            <ac:grpSpMk id="1229" creationId="{EDB49E74-622A-0E39-8F28-4683E64C2508}"/>
          </ac:grpSpMkLst>
        </pc:grpChg>
        <pc:grpChg chg="add del mod">
          <ac:chgData name="Amal Babu" userId="fdeb1cd3-28dc-4566-8731-290b45f133e1" providerId="ADAL" clId="{A3DED9EC-59AC-47D4-916D-165FF099DC0C}" dt="2025-12-04T05:51:39.997" v="1401" actId="165"/>
          <ac:grpSpMkLst>
            <pc:docMk/>
            <pc:sldMk cId="4116384184" sldId="258"/>
            <ac:grpSpMk id="1230" creationId="{C9A9F619-0ADB-3EE9-F918-4D36F530B4EA}"/>
          </ac:grpSpMkLst>
        </pc:grpChg>
        <pc:grpChg chg="mod topLvl">
          <ac:chgData name="Amal Babu" userId="fdeb1cd3-28dc-4566-8731-290b45f133e1" providerId="ADAL" clId="{A3DED9EC-59AC-47D4-916D-165FF099DC0C}" dt="2025-12-04T05:51:39.997" v="1401" actId="165"/>
          <ac:grpSpMkLst>
            <pc:docMk/>
            <pc:sldMk cId="4116384184" sldId="258"/>
            <ac:grpSpMk id="1232" creationId="{C968EF73-07E7-F81B-4A2F-58E4D2E884A7}"/>
          </ac:grpSpMkLst>
        </pc:grpChg>
        <pc:grpChg chg="add mod">
          <ac:chgData name="Amal Babu" userId="fdeb1cd3-28dc-4566-8731-290b45f133e1" providerId="ADAL" clId="{A3DED9EC-59AC-47D4-916D-165FF099DC0C}" dt="2025-12-04T05:51:25.371" v="1394" actId="164"/>
          <ac:grpSpMkLst>
            <pc:docMk/>
            <pc:sldMk cId="4116384184" sldId="258"/>
            <ac:grpSpMk id="1237" creationId="{BF8ADCA5-C147-5A54-725B-0CAD9571D278}"/>
          </ac:grpSpMkLst>
        </pc:grpChg>
        <pc:grpChg chg="add del mod">
          <ac:chgData name="Amal Babu" userId="fdeb1cd3-28dc-4566-8731-290b45f133e1" providerId="ADAL" clId="{A3DED9EC-59AC-47D4-916D-165FF099DC0C}" dt="2025-12-04T05:51:36.364" v="1400" actId="165"/>
          <ac:grpSpMkLst>
            <pc:docMk/>
            <pc:sldMk cId="4116384184" sldId="258"/>
            <ac:grpSpMk id="1238" creationId="{957E312C-02C6-8501-4FF5-BBC01FD2A6FF}"/>
          </ac:grpSpMkLst>
        </pc:grpChg>
        <pc:grpChg chg="mod topLvl">
          <ac:chgData name="Amal Babu" userId="fdeb1cd3-28dc-4566-8731-290b45f133e1" providerId="ADAL" clId="{A3DED9EC-59AC-47D4-916D-165FF099DC0C}" dt="2025-12-04T05:51:36.364" v="1400" actId="165"/>
          <ac:grpSpMkLst>
            <pc:docMk/>
            <pc:sldMk cId="4116384184" sldId="258"/>
            <ac:grpSpMk id="1240" creationId="{144149F0-B522-B112-A3BE-7415E8728FDC}"/>
          </ac:grpSpMkLst>
        </pc:grpChg>
        <pc:grpChg chg="add del mod">
          <ac:chgData name="Amal Babu" userId="fdeb1cd3-28dc-4566-8731-290b45f133e1" providerId="ADAL" clId="{A3DED9EC-59AC-47D4-916D-165FF099DC0C}" dt="2025-12-04T05:56:43.620" v="1525" actId="165"/>
          <ac:grpSpMkLst>
            <pc:docMk/>
            <pc:sldMk cId="4116384184" sldId="258"/>
            <ac:grpSpMk id="1249" creationId="{24D6A55D-B699-E79F-C4A1-870B4A961A9F}"/>
          </ac:grpSpMkLst>
        </pc:grpChg>
        <pc:grpChg chg="add del mod">
          <ac:chgData name="Amal Babu" userId="fdeb1cd3-28dc-4566-8731-290b45f133e1" providerId="ADAL" clId="{A3DED9EC-59AC-47D4-916D-165FF099DC0C}" dt="2025-12-04T05:56:31.892" v="1521" actId="165"/>
          <ac:grpSpMkLst>
            <pc:docMk/>
            <pc:sldMk cId="4116384184" sldId="258"/>
            <ac:grpSpMk id="1250" creationId="{D8123D88-C192-43CE-07AA-B8F011313306}"/>
          </ac:grpSpMkLst>
        </pc:grpChg>
        <pc:grpChg chg="add del mod">
          <ac:chgData name="Amal Babu" userId="fdeb1cd3-28dc-4566-8731-290b45f133e1" providerId="ADAL" clId="{A3DED9EC-59AC-47D4-916D-165FF099DC0C}" dt="2025-12-04T05:54:59.996" v="1473" actId="165"/>
          <ac:grpSpMkLst>
            <pc:docMk/>
            <pc:sldMk cId="4116384184" sldId="258"/>
            <ac:grpSpMk id="1254" creationId="{1466A5FD-E8B1-8547-6CF4-A6351D3D7BA2}"/>
          </ac:grpSpMkLst>
        </pc:grpChg>
        <pc:grpChg chg="add del mod">
          <ac:chgData name="Amal Babu" userId="fdeb1cd3-28dc-4566-8731-290b45f133e1" providerId="ADAL" clId="{A3DED9EC-59AC-47D4-916D-165FF099DC0C}" dt="2025-12-04T05:58:04.140" v="1547" actId="165"/>
          <ac:grpSpMkLst>
            <pc:docMk/>
            <pc:sldMk cId="4116384184" sldId="258"/>
            <ac:grpSpMk id="1261" creationId="{EADAD45A-0B21-23EE-0DFC-9A24B59A1CDE}"/>
          </ac:grpSpMkLst>
        </pc:grpChg>
        <pc:grpChg chg="add del mod">
          <ac:chgData name="Amal Babu" userId="fdeb1cd3-28dc-4566-8731-290b45f133e1" providerId="ADAL" clId="{A3DED9EC-59AC-47D4-916D-165FF099DC0C}" dt="2025-12-04T05:58:04.140" v="1547" actId="165"/>
          <ac:grpSpMkLst>
            <pc:docMk/>
            <pc:sldMk cId="4116384184" sldId="258"/>
            <ac:grpSpMk id="1262" creationId="{E6FE6EC3-74D3-1FBF-A08C-330FEDB8C3E2}"/>
          </ac:grpSpMkLst>
        </pc:grpChg>
        <pc:grpChg chg="add mod">
          <ac:chgData name="Amal Babu" userId="fdeb1cd3-28dc-4566-8731-290b45f133e1" providerId="ADAL" clId="{A3DED9EC-59AC-47D4-916D-165FF099DC0C}" dt="2025-12-04T05:58:02.711" v="1546" actId="465"/>
          <ac:grpSpMkLst>
            <pc:docMk/>
            <pc:sldMk cId="4116384184" sldId="258"/>
            <ac:grpSpMk id="1263" creationId="{605BC322-60CF-74B1-EC51-588F5EF78569}"/>
          </ac:grpSpMkLst>
        </pc:grpChg>
        <pc:grpChg chg="add mod">
          <ac:chgData name="Amal Babu" userId="fdeb1cd3-28dc-4566-8731-290b45f133e1" providerId="ADAL" clId="{A3DED9EC-59AC-47D4-916D-165FF099DC0C}" dt="2025-12-04T05:57:59.460" v="1545" actId="164"/>
          <ac:grpSpMkLst>
            <pc:docMk/>
            <pc:sldMk cId="4116384184" sldId="258"/>
            <ac:grpSpMk id="1264" creationId="{01B843D4-8D91-1222-63BE-FE29FB2A469A}"/>
          </ac:grpSpMkLst>
        </pc:grpChg>
        <pc:grpChg chg="add del mod">
          <ac:chgData name="Amal Babu" userId="fdeb1cd3-28dc-4566-8731-290b45f133e1" providerId="ADAL" clId="{A3DED9EC-59AC-47D4-916D-165FF099DC0C}" dt="2025-12-04T06:00:45.541" v="1596" actId="165"/>
          <ac:grpSpMkLst>
            <pc:docMk/>
            <pc:sldMk cId="4116384184" sldId="258"/>
            <ac:grpSpMk id="1267" creationId="{828D9128-DDF3-F25D-61CB-F1FCBEF168E1}"/>
          </ac:grpSpMkLst>
        </pc:grpChg>
        <pc:grpChg chg="add del mod">
          <ac:chgData name="Amal Babu" userId="fdeb1cd3-28dc-4566-8731-290b45f133e1" providerId="ADAL" clId="{A3DED9EC-59AC-47D4-916D-165FF099DC0C}" dt="2025-12-04T06:00:41.317" v="1593" actId="165"/>
          <ac:grpSpMkLst>
            <pc:docMk/>
            <pc:sldMk cId="4116384184" sldId="258"/>
            <ac:grpSpMk id="1268" creationId="{C1EE3C59-51A3-800D-7EAF-CB0C46B756D0}"/>
          </ac:grpSpMkLst>
        </pc:grpChg>
        <pc:grpChg chg="add del mod">
          <ac:chgData name="Amal Babu" userId="fdeb1cd3-28dc-4566-8731-290b45f133e1" providerId="ADAL" clId="{A3DED9EC-59AC-47D4-916D-165FF099DC0C}" dt="2025-12-04T06:00:13.126" v="1585" actId="165"/>
          <ac:grpSpMkLst>
            <pc:docMk/>
            <pc:sldMk cId="4116384184" sldId="258"/>
            <ac:grpSpMk id="1269" creationId="{98DF134D-0F34-0040-F20E-D3B7943A3ED0}"/>
          </ac:grpSpMkLst>
        </pc:grpChg>
        <pc:grpChg chg="add del mod">
          <ac:chgData name="Amal Babu" userId="fdeb1cd3-28dc-4566-8731-290b45f133e1" providerId="ADAL" clId="{A3DED9EC-59AC-47D4-916D-165FF099DC0C}" dt="2025-12-04T06:00:32.655" v="1588" actId="165"/>
          <ac:grpSpMkLst>
            <pc:docMk/>
            <pc:sldMk cId="4116384184" sldId="258"/>
            <ac:grpSpMk id="1270" creationId="{64C79A2A-4244-90C7-93D4-414DC2FC7149}"/>
          </ac:grpSpMkLst>
        </pc:grpChg>
        <pc:grpChg chg="add del mod">
          <ac:chgData name="Amal Babu" userId="fdeb1cd3-28dc-4566-8731-290b45f133e1" providerId="ADAL" clId="{A3DED9EC-59AC-47D4-916D-165FF099DC0C}" dt="2025-12-04T05:59:14.566" v="1569" actId="165"/>
          <ac:grpSpMkLst>
            <pc:docMk/>
            <pc:sldMk cId="4116384184" sldId="258"/>
            <ac:grpSpMk id="1271" creationId="{53366FB7-B63D-E2B0-F38B-900265BAD168}"/>
          </ac:grpSpMkLst>
        </pc:grpChg>
        <pc:grpChg chg="add mod">
          <ac:chgData name="Amal Babu" userId="fdeb1cd3-28dc-4566-8731-290b45f133e1" providerId="ADAL" clId="{A3DED9EC-59AC-47D4-916D-165FF099DC0C}" dt="2025-12-04T06:01:08.850" v="1604" actId="164"/>
          <ac:grpSpMkLst>
            <pc:docMk/>
            <pc:sldMk cId="4116384184" sldId="258"/>
            <ac:grpSpMk id="1272" creationId="{3AA92FD4-C9B3-663D-9C3A-25015CB87F0F}"/>
          </ac:grpSpMkLst>
        </pc:grpChg>
        <pc:grpChg chg="add mod">
          <ac:chgData name="Amal Babu" userId="fdeb1cd3-28dc-4566-8731-290b45f133e1" providerId="ADAL" clId="{A3DED9EC-59AC-47D4-916D-165FF099DC0C}" dt="2025-12-04T06:01:08.850" v="1604" actId="164"/>
          <ac:grpSpMkLst>
            <pc:docMk/>
            <pc:sldMk cId="4116384184" sldId="258"/>
            <ac:grpSpMk id="1273" creationId="{88F567D9-A8C2-3F4F-9197-99567C5861C1}"/>
          </ac:grpSpMkLst>
        </pc:grpChg>
        <pc:grpChg chg="add mod">
          <ac:chgData name="Amal Babu" userId="fdeb1cd3-28dc-4566-8731-290b45f133e1" providerId="ADAL" clId="{A3DED9EC-59AC-47D4-916D-165FF099DC0C}" dt="2025-12-04T06:01:08.850" v="1604" actId="164"/>
          <ac:grpSpMkLst>
            <pc:docMk/>
            <pc:sldMk cId="4116384184" sldId="258"/>
            <ac:grpSpMk id="1274" creationId="{0A028AEC-EDA1-9D00-EF50-60CDDFFC9D7A}"/>
          </ac:grpSpMkLst>
        </pc:grpChg>
        <pc:grpChg chg="add mod">
          <ac:chgData name="Amal Babu" userId="fdeb1cd3-28dc-4566-8731-290b45f133e1" providerId="ADAL" clId="{A3DED9EC-59AC-47D4-916D-165FF099DC0C}" dt="2025-12-04T06:01:08.850" v="1604" actId="164"/>
          <ac:grpSpMkLst>
            <pc:docMk/>
            <pc:sldMk cId="4116384184" sldId="258"/>
            <ac:grpSpMk id="1275" creationId="{DF48B31E-AF1D-93CE-C73F-F744329DB814}"/>
          </ac:grpSpMkLst>
        </pc:grpChg>
        <pc:grpChg chg="add mod">
          <ac:chgData name="Amal Babu" userId="fdeb1cd3-28dc-4566-8731-290b45f133e1" providerId="ADAL" clId="{A3DED9EC-59AC-47D4-916D-165FF099DC0C}" dt="2025-12-04T06:01:08.850" v="1604" actId="164"/>
          <ac:grpSpMkLst>
            <pc:docMk/>
            <pc:sldMk cId="4116384184" sldId="258"/>
            <ac:grpSpMk id="1276" creationId="{0C02584F-D6A0-712D-FC66-48D14B4BA735}"/>
          </ac:grpSpMkLst>
        </pc:grpChg>
        <pc:grpChg chg="add mod">
          <ac:chgData name="Amal Babu" userId="fdeb1cd3-28dc-4566-8731-290b45f133e1" providerId="ADAL" clId="{A3DED9EC-59AC-47D4-916D-165FF099DC0C}" dt="2025-12-04T06:01:24.339" v="1606" actId="1076"/>
          <ac:grpSpMkLst>
            <pc:docMk/>
            <pc:sldMk cId="4116384184" sldId="258"/>
            <ac:grpSpMk id="1277" creationId="{B3635184-4916-2FE3-6B4D-BAD09BA7C12A}"/>
          </ac:grpSpMkLst>
        </pc:grpChg>
        <pc:grpChg chg="add mod">
          <ac:chgData name="Amal Babu" userId="fdeb1cd3-28dc-4566-8731-290b45f133e1" providerId="ADAL" clId="{A3DED9EC-59AC-47D4-916D-165FF099DC0C}" dt="2025-12-04T06:01:35.224" v="1609" actId="12788"/>
          <ac:grpSpMkLst>
            <pc:docMk/>
            <pc:sldMk cId="4116384184" sldId="258"/>
            <ac:grpSpMk id="1280" creationId="{E22095A0-E509-4827-84D5-08A8AA609CA2}"/>
          </ac:grpSpMkLst>
        </pc:grpChg>
        <pc:grpChg chg="del mod">
          <ac:chgData name="Amal Babu" userId="fdeb1cd3-28dc-4566-8731-290b45f133e1" providerId="ADAL" clId="{A3DED9EC-59AC-47D4-916D-165FF099DC0C}" dt="2025-12-04T06:05:06.783" v="1627" actId="165"/>
          <ac:grpSpMkLst>
            <pc:docMk/>
            <pc:sldMk cId="4116384184" sldId="258"/>
            <ac:grpSpMk id="1292" creationId="{189489A2-D6F5-CC7C-A103-BA037EC4FEBC}"/>
          </ac:grpSpMkLst>
        </pc:grpChg>
        <pc:grpChg chg="add mod">
          <ac:chgData name="Amal Babu" userId="fdeb1cd3-28dc-4566-8731-290b45f133e1" providerId="ADAL" clId="{A3DED9EC-59AC-47D4-916D-165FF099DC0C}" dt="2025-12-04T06:05:46.380" v="1640" actId="1076"/>
          <ac:grpSpMkLst>
            <pc:docMk/>
            <pc:sldMk cId="4116384184" sldId="258"/>
            <ac:grpSpMk id="1295" creationId="{BFA30FFA-78E1-B1FB-D8F4-8518F5785506}"/>
          </ac:grpSpMkLst>
        </pc:grpChg>
        <pc:grpChg chg="add mod">
          <ac:chgData name="Amal Babu" userId="fdeb1cd3-28dc-4566-8731-290b45f133e1" providerId="ADAL" clId="{A3DED9EC-59AC-47D4-916D-165FF099DC0C}" dt="2025-12-04T06:05:51.261" v="1641" actId="571"/>
          <ac:grpSpMkLst>
            <pc:docMk/>
            <pc:sldMk cId="4116384184" sldId="258"/>
            <ac:grpSpMk id="1296" creationId="{D5DC9A24-4CBA-B1BC-BAC0-81B56EBD49D8}"/>
          </ac:grpSpMkLst>
        </pc:grpChg>
        <pc:grpChg chg="add mod">
          <ac:chgData name="Amal Babu" userId="fdeb1cd3-28dc-4566-8731-290b45f133e1" providerId="ADAL" clId="{A3DED9EC-59AC-47D4-916D-165FF099DC0C}" dt="2025-12-04T06:05:54.197" v="1642" actId="571"/>
          <ac:grpSpMkLst>
            <pc:docMk/>
            <pc:sldMk cId="4116384184" sldId="258"/>
            <ac:grpSpMk id="1299" creationId="{BD4D86E7-B5A4-0349-B234-1775F15BBA32}"/>
          </ac:grpSpMkLst>
        </pc:grpChg>
        <pc:grpChg chg="add mod">
          <ac:chgData name="Amal Babu" userId="fdeb1cd3-28dc-4566-8731-290b45f133e1" providerId="ADAL" clId="{A3DED9EC-59AC-47D4-916D-165FF099DC0C}" dt="2025-12-04T06:05:57.037" v="1643" actId="571"/>
          <ac:grpSpMkLst>
            <pc:docMk/>
            <pc:sldMk cId="4116384184" sldId="258"/>
            <ac:grpSpMk id="1302" creationId="{F8D73C53-CA9B-6F00-4E7B-D05E2AD119B3}"/>
          </ac:grpSpMkLst>
        </pc:grpChg>
        <pc:grpChg chg="mod ord">
          <ac:chgData name="Amal Babu" userId="fdeb1cd3-28dc-4566-8731-290b45f133e1" providerId="ADAL" clId="{A3DED9EC-59AC-47D4-916D-165FF099DC0C}" dt="2025-12-04T06:06:47.572" v="1666" actId="1076"/>
          <ac:grpSpMkLst>
            <pc:docMk/>
            <pc:sldMk cId="4116384184" sldId="258"/>
            <ac:grpSpMk id="1309" creationId="{F6543D1C-108C-C476-1412-4DE254613433}"/>
          </ac:grpSpMkLst>
        </pc:grpChg>
        <pc:grpChg chg="mod">
          <ac:chgData name="Amal Babu" userId="fdeb1cd3-28dc-4566-8731-290b45f133e1" providerId="ADAL" clId="{A3DED9EC-59AC-47D4-916D-165FF099DC0C}" dt="2025-12-04T06:10:17.179" v="1732" actId="14100"/>
          <ac:grpSpMkLst>
            <pc:docMk/>
            <pc:sldMk cId="4116384184" sldId="258"/>
            <ac:grpSpMk id="1310" creationId="{443B8A58-51A8-694D-C2B0-615F3F9C307A}"/>
          </ac:grpSpMkLst>
        </pc:grpChg>
        <pc:grpChg chg="add mod">
          <ac:chgData name="Amal Babu" userId="fdeb1cd3-28dc-4566-8731-290b45f133e1" providerId="ADAL" clId="{A3DED9EC-59AC-47D4-916D-165FF099DC0C}" dt="2025-12-04T06:22:57.734" v="2050" actId="164"/>
          <ac:grpSpMkLst>
            <pc:docMk/>
            <pc:sldMk cId="4116384184" sldId="258"/>
            <ac:grpSpMk id="1363" creationId="{C602C544-5E1B-20CC-1F96-B22F0EDE8B20}"/>
          </ac:grpSpMkLst>
        </pc:grpChg>
        <pc:picChg chg="add mod topLvl">
          <ac:chgData name="Amal Babu" userId="fdeb1cd3-28dc-4566-8731-290b45f133e1" providerId="ADAL" clId="{A3DED9EC-59AC-47D4-916D-165FF099DC0C}" dt="2025-12-04T05:51:42.025" v="1402" actId="165"/>
          <ac:picMkLst>
            <pc:docMk/>
            <pc:sldMk cId="4116384184" sldId="258"/>
            <ac:picMk id="49" creationId="{1DE23125-7144-72E2-7205-C240336CCEA8}"/>
          </ac:picMkLst>
        </pc:picChg>
        <pc:picChg chg="add del mod">
          <ac:chgData name="Amal Babu" userId="fdeb1cd3-28dc-4566-8731-290b45f133e1" providerId="ADAL" clId="{A3DED9EC-59AC-47D4-916D-165FF099DC0C}" dt="2025-12-04T05:34:30.965" v="1083" actId="27803"/>
          <ac:picMkLst>
            <pc:docMk/>
            <pc:sldMk cId="4116384184" sldId="258"/>
            <ac:picMk id="57" creationId="{3C20417A-6712-DC32-A748-B7DD84FC57F9}"/>
          </ac:picMkLst>
        </pc:picChg>
        <pc:picChg chg="add del">
          <ac:chgData name="Amal Babu" userId="fdeb1cd3-28dc-4566-8731-290b45f133e1" providerId="ADAL" clId="{A3DED9EC-59AC-47D4-916D-165FF099DC0C}" dt="2025-12-04T05:35:46.083" v="1096" actId="27803"/>
          <ac:picMkLst>
            <pc:docMk/>
            <pc:sldMk cId="4116384184" sldId="258"/>
            <ac:picMk id="106" creationId="{ADE8B873-885E-991A-D96B-12BFC5936A21}"/>
          </ac:picMkLst>
        </pc:picChg>
        <pc:picChg chg="add del mod">
          <ac:chgData name="Amal Babu" userId="fdeb1cd3-28dc-4566-8731-290b45f133e1" providerId="ADAL" clId="{A3DED9EC-59AC-47D4-916D-165FF099DC0C}" dt="2025-12-04T06:14:38.431" v="1848" actId="478"/>
          <ac:picMkLst>
            <pc:docMk/>
            <pc:sldMk cId="4116384184" sldId="258"/>
            <ac:picMk id="1026" creationId="{1E1B929F-B85C-6D2B-171A-5DE1DDB41A2E}"/>
          </ac:picMkLst>
        </pc:picChg>
        <pc:picChg chg="add mod ord">
          <ac:chgData name="Amal Babu" userId="fdeb1cd3-28dc-4566-8731-290b45f133e1" providerId="ADAL" clId="{A3DED9EC-59AC-47D4-916D-165FF099DC0C}" dt="2025-12-04T05:40:31.774" v="1159" actId="164"/>
          <ac:picMkLst>
            <pc:docMk/>
            <pc:sldMk cId="4116384184" sldId="258"/>
            <ac:picMk id="1170" creationId="{CAFD5E5D-0E2C-1850-7F37-9F2A5C18275F}"/>
          </ac:picMkLst>
        </pc:picChg>
        <pc:picChg chg="mod topLvl">
          <ac:chgData name="Amal Babu" userId="fdeb1cd3-28dc-4566-8731-290b45f133e1" providerId="ADAL" clId="{A3DED9EC-59AC-47D4-916D-165FF099DC0C}" dt="2025-12-04T05:51:25.371" v="1394" actId="164"/>
          <ac:picMkLst>
            <pc:docMk/>
            <pc:sldMk cId="4116384184" sldId="258"/>
            <ac:picMk id="1215" creationId="{4708A688-1104-7D32-07CC-7C94E76E661A}"/>
          </ac:picMkLst>
        </pc:picChg>
        <pc:picChg chg="add del mod">
          <ac:chgData name="Amal Babu" userId="fdeb1cd3-28dc-4566-8731-290b45f133e1" providerId="ADAL" clId="{A3DED9EC-59AC-47D4-916D-165FF099DC0C}" dt="2025-12-04T05:49:58.643" v="1374" actId="27803"/>
          <ac:picMkLst>
            <pc:docMk/>
            <pc:sldMk cId="4116384184" sldId="258"/>
            <ac:picMk id="1222" creationId="{387C50BD-8409-0F32-185B-5C21EDACA94E}"/>
          </ac:picMkLst>
        </pc:picChg>
        <pc:picChg chg="mod topLvl">
          <ac:chgData name="Amal Babu" userId="fdeb1cd3-28dc-4566-8731-290b45f133e1" providerId="ADAL" clId="{A3DED9EC-59AC-47D4-916D-165FF099DC0C}" dt="2025-12-04T05:51:39.997" v="1401" actId="165"/>
          <ac:picMkLst>
            <pc:docMk/>
            <pc:sldMk cId="4116384184" sldId="258"/>
            <ac:picMk id="1231" creationId="{E5737E74-1495-879F-B8A8-0A544B588A9D}"/>
          </ac:picMkLst>
        </pc:picChg>
        <pc:picChg chg="mod topLvl">
          <ac:chgData name="Amal Babu" userId="fdeb1cd3-28dc-4566-8731-290b45f133e1" providerId="ADAL" clId="{A3DED9EC-59AC-47D4-916D-165FF099DC0C}" dt="2025-12-04T05:51:36.364" v="1400" actId="165"/>
          <ac:picMkLst>
            <pc:docMk/>
            <pc:sldMk cId="4116384184" sldId="258"/>
            <ac:picMk id="1239" creationId="{EA62F243-EFC1-828E-0859-D3C2E24A2CF7}"/>
          </ac:picMkLst>
        </pc:picChg>
        <pc:picChg chg="add del">
          <ac:chgData name="Amal Babu" userId="fdeb1cd3-28dc-4566-8731-290b45f133e1" providerId="ADAL" clId="{A3DED9EC-59AC-47D4-916D-165FF099DC0C}" dt="2025-12-04T06:05:06.509" v="1626" actId="27803"/>
          <ac:picMkLst>
            <pc:docMk/>
            <pc:sldMk cId="4116384184" sldId="258"/>
            <ac:picMk id="1291" creationId="{C545C8B7-45FE-657B-734B-493BCB4CA228}"/>
          </ac:picMkLst>
        </pc:picChg>
        <pc:picChg chg="add del mod">
          <ac:chgData name="Amal Babu" userId="fdeb1cd3-28dc-4566-8731-290b45f133e1" providerId="ADAL" clId="{A3DED9EC-59AC-47D4-916D-165FF099DC0C}" dt="2025-12-04T06:12:47.076" v="1820" actId="27803"/>
          <ac:picMkLst>
            <pc:docMk/>
            <pc:sldMk cId="4116384184" sldId="258"/>
            <ac:picMk id="1358" creationId="{1BF3755D-3FCA-AEA2-40D8-25CC4BAA8E10}"/>
          </ac:picMkLst>
        </pc:picChg>
        <pc:picChg chg="add mod modCrop">
          <ac:chgData name="Amal Babu" userId="fdeb1cd3-28dc-4566-8731-290b45f133e1" providerId="ADAL" clId="{A3DED9EC-59AC-47D4-916D-165FF099DC0C}" dt="2025-12-04T06:14:36.613" v="1847" actId="18131"/>
          <ac:picMkLst>
            <pc:docMk/>
            <pc:sldMk cId="4116384184" sldId="258"/>
            <ac:picMk id="1362" creationId="{E9087772-9EE4-6FF4-085F-2A617DB288D2}"/>
          </ac:picMkLst>
        </pc:picChg>
      </pc:sldChg>
      <pc:sldChg chg="addSp delSp modSp new mod setBg">
        <pc:chgData name="Amal Babu" userId="fdeb1cd3-28dc-4566-8731-290b45f133e1" providerId="ADAL" clId="{A3DED9EC-59AC-47D4-916D-165FF099DC0C}" dt="2025-12-04T06:36:18.156" v="2255" actId="21"/>
        <pc:sldMkLst>
          <pc:docMk/>
          <pc:sldMk cId="3002267628" sldId="259"/>
        </pc:sldMkLst>
        <pc:spChg chg="add mod topLvl">
          <ac:chgData name="Amal Babu" userId="fdeb1cd3-28dc-4566-8731-290b45f133e1" providerId="ADAL" clId="{A3DED9EC-59AC-47D4-916D-165FF099DC0C}" dt="2025-12-04T06:23:30.077" v="2059" actId="692"/>
          <ac:spMkLst>
            <pc:docMk/>
            <pc:sldMk cId="3002267628" sldId="259"/>
            <ac:spMk id="2" creationId="{3C9BCB6A-024F-DA29-3AA9-C3357BC8D2E0}"/>
          </ac:spMkLst>
        </pc:spChg>
        <pc:spChg chg="add mod topLvl">
          <ac:chgData name="Amal Babu" userId="fdeb1cd3-28dc-4566-8731-290b45f133e1" providerId="ADAL" clId="{A3DED9EC-59AC-47D4-916D-165FF099DC0C}" dt="2025-12-04T06:22:45.588" v="2047" actId="165"/>
          <ac:spMkLst>
            <pc:docMk/>
            <pc:sldMk cId="3002267628" sldId="259"/>
            <ac:spMk id="3" creationId="{F2768929-4D8A-9FE6-D5A0-44DE74C2F43F}"/>
          </ac:spMkLst>
        </pc:spChg>
        <pc:spChg chg="add mod topLvl">
          <ac:chgData name="Amal Babu" userId="fdeb1cd3-28dc-4566-8731-290b45f133e1" providerId="ADAL" clId="{A3DED9EC-59AC-47D4-916D-165FF099DC0C}" dt="2025-12-04T06:22:46.059" v="2048" actId="165"/>
          <ac:spMkLst>
            <pc:docMk/>
            <pc:sldMk cId="3002267628" sldId="259"/>
            <ac:spMk id="4" creationId="{01DA3145-0C84-DFDB-ACC3-324B1A40CFE0}"/>
          </ac:spMkLst>
        </pc:spChg>
        <pc:spChg chg="add del mod topLvl">
          <ac:chgData name="Amal Babu" userId="fdeb1cd3-28dc-4566-8731-290b45f133e1" providerId="ADAL" clId="{A3DED9EC-59AC-47D4-916D-165FF099DC0C}" dt="2025-12-04T06:19:02.301" v="1910" actId="478"/>
          <ac:spMkLst>
            <pc:docMk/>
            <pc:sldMk cId="3002267628" sldId="259"/>
            <ac:spMk id="5" creationId="{2798608F-F88B-E641-1DB2-40D430B9B3B3}"/>
          </ac:spMkLst>
        </pc:spChg>
        <pc:spChg chg="add mod topLvl">
          <ac:chgData name="Amal Babu" userId="fdeb1cd3-28dc-4566-8731-290b45f133e1" providerId="ADAL" clId="{A3DED9EC-59AC-47D4-916D-165FF099DC0C}" dt="2025-12-04T06:22:46.059" v="2048" actId="165"/>
          <ac:spMkLst>
            <pc:docMk/>
            <pc:sldMk cId="3002267628" sldId="259"/>
            <ac:spMk id="6" creationId="{3DC7B49E-4E89-3AB3-EB67-9F5B8E071D11}"/>
          </ac:spMkLst>
        </pc:spChg>
        <pc:spChg chg="add del mod topLvl">
          <ac:chgData name="Amal Babu" userId="fdeb1cd3-28dc-4566-8731-290b45f133e1" providerId="ADAL" clId="{A3DED9EC-59AC-47D4-916D-165FF099DC0C}" dt="2025-12-04T06:18:58.478" v="1909" actId="478"/>
          <ac:spMkLst>
            <pc:docMk/>
            <pc:sldMk cId="3002267628" sldId="259"/>
            <ac:spMk id="7" creationId="{4589E5D5-576A-01A6-C12C-E27D080BE7C1}"/>
          </ac:spMkLst>
        </pc:spChg>
        <pc:spChg chg="add mod topLvl">
          <ac:chgData name="Amal Babu" userId="fdeb1cd3-28dc-4566-8731-290b45f133e1" providerId="ADAL" clId="{A3DED9EC-59AC-47D4-916D-165FF099DC0C}" dt="2025-12-04T06:32:25.420" v="2117" actId="1035"/>
          <ac:spMkLst>
            <pc:docMk/>
            <pc:sldMk cId="3002267628" sldId="259"/>
            <ac:spMk id="9" creationId="{1E67AFF1-1F90-3F02-5541-344EB9EB947C}"/>
          </ac:spMkLst>
        </pc:spChg>
        <pc:spChg chg="add mod topLvl">
          <ac:chgData name="Amal Babu" userId="fdeb1cd3-28dc-4566-8731-290b45f133e1" providerId="ADAL" clId="{A3DED9EC-59AC-47D4-916D-165FF099DC0C}" dt="2025-12-04T06:22:46.059" v="2048" actId="165"/>
          <ac:spMkLst>
            <pc:docMk/>
            <pc:sldMk cId="3002267628" sldId="259"/>
            <ac:spMk id="10" creationId="{8BB476AC-EB74-8DAB-BFBE-4430B8BAAB4E}"/>
          </ac:spMkLst>
        </pc:spChg>
        <pc:spChg chg="mod">
          <ac:chgData name="Amal Babu" userId="fdeb1cd3-28dc-4566-8731-290b45f133e1" providerId="ADAL" clId="{A3DED9EC-59AC-47D4-916D-165FF099DC0C}" dt="2025-12-04T06:22:50.820" v="2049" actId="1076"/>
          <ac:spMkLst>
            <pc:docMk/>
            <pc:sldMk cId="3002267628" sldId="259"/>
            <ac:spMk id="15" creationId="{DD83BA38-885D-AA0A-77F6-82EC8C8E9076}"/>
          </ac:spMkLst>
        </pc:spChg>
        <pc:spChg chg="mod">
          <ac:chgData name="Amal Babu" userId="fdeb1cd3-28dc-4566-8731-290b45f133e1" providerId="ADAL" clId="{A3DED9EC-59AC-47D4-916D-165FF099DC0C}" dt="2025-12-04T06:22:29.924" v="2039" actId="1076"/>
          <ac:spMkLst>
            <pc:docMk/>
            <pc:sldMk cId="3002267628" sldId="259"/>
            <ac:spMk id="16" creationId="{05559972-2A21-C2B8-B7C0-660E4AAA516F}"/>
          </ac:spMkLst>
        </pc:spChg>
        <pc:spChg chg="mod">
          <ac:chgData name="Amal Babu" userId="fdeb1cd3-28dc-4566-8731-290b45f133e1" providerId="ADAL" clId="{A3DED9EC-59AC-47D4-916D-165FF099DC0C}" dt="2025-12-04T06:23:04.021" v="2054" actId="207"/>
          <ac:spMkLst>
            <pc:docMk/>
            <pc:sldMk cId="3002267628" sldId="259"/>
            <ac:spMk id="20" creationId="{029AF457-B439-B6EA-6289-FAE7AD40C56A}"/>
          </ac:spMkLst>
        </pc:spChg>
        <pc:spChg chg="mod">
          <ac:chgData name="Amal Babu" userId="fdeb1cd3-28dc-4566-8731-290b45f133e1" providerId="ADAL" clId="{A3DED9EC-59AC-47D4-916D-165FF099DC0C}" dt="2025-12-04T06:23:04.021" v="2054" actId="207"/>
          <ac:spMkLst>
            <pc:docMk/>
            <pc:sldMk cId="3002267628" sldId="259"/>
            <ac:spMk id="21" creationId="{DB4B585E-1D99-E89A-44DA-56827EB8E1D3}"/>
          </ac:spMkLst>
        </pc:spChg>
        <pc:spChg chg="mod">
          <ac:chgData name="Amal Babu" userId="fdeb1cd3-28dc-4566-8731-290b45f133e1" providerId="ADAL" clId="{A3DED9EC-59AC-47D4-916D-165FF099DC0C}" dt="2025-12-04T06:23:04.021" v="2054" actId="207"/>
          <ac:spMkLst>
            <pc:docMk/>
            <pc:sldMk cId="3002267628" sldId="259"/>
            <ac:spMk id="22" creationId="{E54BDE19-660D-A789-0E9A-C84E3E9562F3}"/>
          </ac:spMkLst>
        </pc:spChg>
        <pc:spChg chg="mod">
          <ac:chgData name="Amal Babu" userId="fdeb1cd3-28dc-4566-8731-290b45f133e1" providerId="ADAL" clId="{A3DED9EC-59AC-47D4-916D-165FF099DC0C}" dt="2025-12-04T06:23:04.021" v="2054" actId="207"/>
          <ac:spMkLst>
            <pc:docMk/>
            <pc:sldMk cId="3002267628" sldId="259"/>
            <ac:spMk id="23" creationId="{69710B96-5944-6000-A3F8-6324F6328A10}"/>
          </ac:spMkLst>
        </pc:spChg>
        <pc:spChg chg="mod">
          <ac:chgData name="Amal Babu" userId="fdeb1cd3-28dc-4566-8731-290b45f133e1" providerId="ADAL" clId="{A3DED9EC-59AC-47D4-916D-165FF099DC0C}" dt="2025-12-04T06:23:04.021" v="2054" actId="207"/>
          <ac:spMkLst>
            <pc:docMk/>
            <pc:sldMk cId="3002267628" sldId="259"/>
            <ac:spMk id="24" creationId="{6A790307-636A-B9BC-52E6-4E3D7DB2EF47}"/>
          </ac:spMkLst>
        </pc:spChg>
        <pc:spChg chg="mod">
          <ac:chgData name="Amal Babu" userId="fdeb1cd3-28dc-4566-8731-290b45f133e1" providerId="ADAL" clId="{A3DED9EC-59AC-47D4-916D-165FF099DC0C}" dt="2025-12-04T06:23:04.021" v="2054" actId="207"/>
          <ac:spMkLst>
            <pc:docMk/>
            <pc:sldMk cId="3002267628" sldId="259"/>
            <ac:spMk id="25" creationId="{AD786431-95AA-68B1-A419-00927DE6D5E2}"/>
          </ac:spMkLst>
        </pc:spChg>
        <pc:spChg chg="mod">
          <ac:chgData name="Amal Babu" userId="fdeb1cd3-28dc-4566-8731-290b45f133e1" providerId="ADAL" clId="{A3DED9EC-59AC-47D4-916D-165FF099DC0C}" dt="2025-12-04T06:23:04.021" v="2054" actId="207"/>
          <ac:spMkLst>
            <pc:docMk/>
            <pc:sldMk cId="3002267628" sldId="259"/>
            <ac:spMk id="26" creationId="{A613E62E-882C-E683-49A9-0791DDEE2864}"/>
          </ac:spMkLst>
        </pc:spChg>
        <pc:spChg chg="mod">
          <ac:chgData name="Amal Babu" userId="fdeb1cd3-28dc-4566-8731-290b45f133e1" providerId="ADAL" clId="{A3DED9EC-59AC-47D4-916D-165FF099DC0C}" dt="2025-12-04T06:23:04.021" v="2054" actId="207"/>
          <ac:spMkLst>
            <pc:docMk/>
            <pc:sldMk cId="3002267628" sldId="259"/>
            <ac:spMk id="27" creationId="{795CCBBE-35FE-61D2-0E82-442FA76B0880}"/>
          </ac:spMkLst>
        </pc:spChg>
        <pc:spChg chg="add del mod">
          <ac:chgData name="Amal Babu" userId="fdeb1cd3-28dc-4566-8731-290b45f133e1" providerId="ADAL" clId="{A3DED9EC-59AC-47D4-916D-165FF099DC0C}" dt="2025-12-04T06:36:18.156" v="2255" actId="21"/>
          <ac:spMkLst>
            <pc:docMk/>
            <pc:sldMk cId="3002267628" sldId="259"/>
            <ac:spMk id="28" creationId="{CA339C23-0CE8-7CC6-5463-04950736A023}"/>
          </ac:spMkLst>
        </pc:spChg>
        <pc:grpChg chg="add del mod">
          <ac:chgData name="Amal Babu" userId="fdeb1cd3-28dc-4566-8731-290b45f133e1" providerId="ADAL" clId="{A3DED9EC-59AC-47D4-916D-165FF099DC0C}" dt="2025-12-04T06:18:56.485" v="1908" actId="165"/>
          <ac:grpSpMkLst>
            <pc:docMk/>
            <pc:sldMk cId="3002267628" sldId="259"/>
            <ac:grpSpMk id="8" creationId="{21A37777-E9E4-5E94-25FA-85A1DFA1AEBF}"/>
          </ac:grpSpMkLst>
        </pc:grpChg>
        <pc:grpChg chg="add del mod">
          <ac:chgData name="Amal Babu" userId="fdeb1cd3-28dc-4566-8731-290b45f133e1" providerId="ADAL" clId="{A3DED9EC-59AC-47D4-916D-165FF099DC0C}" dt="2025-12-04T06:20:28.484" v="2019" actId="165"/>
          <ac:grpSpMkLst>
            <pc:docMk/>
            <pc:sldMk cId="3002267628" sldId="259"/>
            <ac:grpSpMk id="11" creationId="{E410736B-53B0-2358-ACAC-F26213B76882}"/>
          </ac:grpSpMkLst>
        </pc:grpChg>
        <pc:grpChg chg="del mod">
          <ac:chgData name="Amal Babu" userId="fdeb1cd3-28dc-4566-8731-290b45f133e1" providerId="ADAL" clId="{A3DED9EC-59AC-47D4-916D-165FF099DC0C}" dt="2025-12-04T06:21:15.261" v="2022" actId="27803"/>
          <ac:grpSpMkLst>
            <pc:docMk/>
            <pc:sldMk cId="3002267628" sldId="259"/>
            <ac:grpSpMk id="14" creationId="{A6B46AE7-36D4-34E8-6F1C-061C3284626E}"/>
          </ac:grpSpMkLst>
        </pc:grpChg>
        <pc:grpChg chg="add del mod topLvl">
          <ac:chgData name="Amal Babu" userId="fdeb1cd3-28dc-4566-8731-290b45f133e1" providerId="ADAL" clId="{A3DED9EC-59AC-47D4-916D-165FF099DC0C}" dt="2025-12-04T06:22:46.059" v="2048" actId="165"/>
          <ac:grpSpMkLst>
            <pc:docMk/>
            <pc:sldMk cId="3002267628" sldId="259"/>
            <ac:grpSpMk id="17" creationId="{A32BFAB4-FA67-13FD-0D5B-7E284D63E5B5}"/>
          </ac:grpSpMkLst>
        </pc:grpChg>
        <pc:grpChg chg="add del mod">
          <ac:chgData name="Amal Babu" userId="fdeb1cd3-28dc-4566-8731-290b45f133e1" providerId="ADAL" clId="{A3DED9EC-59AC-47D4-916D-165FF099DC0C}" dt="2025-12-04T06:22:45.588" v="2047" actId="165"/>
          <ac:grpSpMkLst>
            <pc:docMk/>
            <pc:sldMk cId="3002267628" sldId="259"/>
            <ac:grpSpMk id="18" creationId="{C1EB1D66-625F-BD26-8ACD-FB177BD90EE9}"/>
          </ac:grpSpMkLst>
        </pc:grpChg>
        <pc:grpChg chg="add mod">
          <ac:chgData name="Amal Babu" userId="fdeb1cd3-28dc-4566-8731-290b45f133e1" providerId="ADAL" clId="{A3DED9EC-59AC-47D4-916D-165FF099DC0C}" dt="2025-12-04T06:23:15.585" v="2058" actId="196"/>
          <ac:grpSpMkLst>
            <pc:docMk/>
            <pc:sldMk cId="3002267628" sldId="259"/>
            <ac:grpSpMk id="19" creationId="{04882855-5EFB-97DB-FAF8-4571913C4B1A}"/>
          </ac:grpSpMkLst>
        </pc:grpChg>
        <pc:picChg chg="add del mod">
          <ac:chgData name="Amal Babu" userId="fdeb1cd3-28dc-4566-8731-290b45f133e1" providerId="ADAL" clId="{A3DED9EC-59AC-47D4-916D-165FF099DC0C}" dt="2025-12-04T06:21:15.261" v="2022" actId="27803"/>
          <ac:picMkLst>
            <pc:docMk/>
            <pc:sldMk cId="3002267628" sldId="259"/>
            <ac:picMk id="13" creationId="{AD033F17-839D-DFE4-C1EE-95974B25AB72}"/>
          </ac:picMkLst>
        </pc:picChg>
      </pc:sldChg>
      <pc:sldChg chg="addSp delSp modSp new mod setBg modClrScheme chgLayout">
        <pc:chgData name="Amal Babu" userId="fdeb1cd3-28dc-4566-8731-290b45f133e1" providerId="ADAL" clId="{A3DED9EC-59AC-47D4-916D-165FF099DC0C}" dt="2025-12-04T07:44:51.437" v="2411" actId="20577"/>
        <pc:sldMkLst>
          <pc:docMk/>
          <pc:sldMk cId="1311644415" sldId="260"/>
        </pc:sldMkLst>
        <pc:spChg chg="add del mod topLvl">
          <ac:chgData name="Amal Babu" userId="fdeb1cd3-28dc-4566-8731-290b45f133e1" providerId="ADAL" clId="{A3DED9EC-59AC-47D4-916D-165FF099DC0C}" dt="2025-12-04T06:39:31.414" v="2322" actId="478"/>
          <ac:spMkLst>
            <pc:docMk/>
            <pc:sldMk cId="1311644415" sldId="260"/>
            <ac:spMk id="2" creationId="{3B64CA6D-B66B-A4C7-49C6-2348EF5FE1FB}"/>
          </ac:spMkLst>
        </pc:spChg>
        <pc:spChg chg="add mod topLvl">
          <ac:chgData name="Amal Babu" userId="fdeb1cd3-28dc-4566-8731-290b45f133e1" providerId="ADAL" clId="{A3DED9EC-59AC-47D4-916D-165FF099DC0C}" dt="2025-12-04T06:38:17.248" v="2295" actId="165"/>
          <ac:spMkLst>
            <pc:docMk/>
            <pc:sldMk cId="1311644415" sldId="260"/>
            <ac:spMk id="3" creationId="{D9DBFE07-B33A-D144-B95B-329AAE96B695}"/>
          </ac:spMkLst>
        </pc:spChg>
        <pc:spChg chg="add mod ord topLvl">
          <ac:chgData name="Amal Babu" userId="fdeb1cd3-28dc-4566-8731-290b45f133e1" providerId="ADAL" clId="{A3DED9EC-59AC-47D4-916D-165FF099DC0C}" dt="2025-12-04T06:40:06.157" v="2329" actId="165"/>
          <ac:spMkLst>
            <pc:docMk/>
            <pc:sldMk cId="1311644415" sldId="260"/>
            <ac:spMk id="4" creationId="{FF1B3138-E104-4268-97BB-2754306D45F0}"/>
          </ac:spMkLst>
        </pc:spChg>
        <pc:spChg chg="add mod topLvl">
          <ac:chgData name="Amal Babu" userId="fdeb1cd3-28dc-4566-8731-290b45f133e1" providerId="ADAL" clId="{A3DED9EC-59AC-47D4-916D-165FF099DC0C}" dt="2025-12-04T06:37:55.516" v="2285" actId="164"/>
          <ac:spMkLst>
            <pc:docMk/>
            <pc:sldMk cId="1311644415" sldId="260"/>
            <ac:spMk id="5" creationId="{2B69755A-1A68-7B20-437D-621EE00C9739}"/>
          </ac:spMkLst>
        </pc:spChg>
        <pc:spChg chg="add mod topLvl">
          <ac:chgData name="Amal Babu" userId="fdeb1cd3-28dc-4566-8731-290b45f133e1" providerId="ADAL" clId="{A3DED9EC-59AC-47D4-916D-165FF099DC0C}" dt="2025-12-04T06:39:23.728" v="2318" actId="164"/>
          <ac:spMkLst>
            <pc:docMk/>
            <pc:sldMk cId="1311644415" sldId="260"/>
            <ac:spMk id="6" creationId="{7ACA032A-5934-DCAA-1794-AC8DB932361B}"/>
          </ac:spMkLst>
        </pc:spChg>
        <pc:spChg chg="add mod ord">
          <ac:chgData name="Amal Babu" userId="fdeb1cd3-28dc-4566-8731-290b45f133e1" providerId="ADAL" clId="{A3DED9EC-59AC-47D4-916D-165FF099DC0C}" dt="2025-12-04T06:37:01.861" v="2270" actId="165"/>
          <ac:spMkLst>
            <pc:docMk/>
            <pc:sldMk cId="1311644415" sldId="260"/>
            <ac:spMk id="10" creationId="{170AAC03-1BDD-ED1B-0D4C-0C932041E0D2}"/>
          </ac:spMkLst>
        </pc:spChg>
        <pc:spChg chg="add mod">
          <ac:chgData name="Amal Babu" userId="fdeb1cd3-28dc-4566-8731-290b45f133e1" providerId="ADAL" clId="{A3DED9EC-59AC-47D4-916D-165FF099DC0C}" dt="2025-12-04T06:31:05.500" v="2098" actId="571"/>
          <ac:spMkLst>
            <pc:docMk/>
            <pc:sldMk cId="1311644415" sldId="260"/>
            <ac:spMk id="11" creationId="{A5AA9825-5A6C-BB32-9D62-B3DA546C2812}"/>
          </ac:spMkLst>
        </pc:spChg>
        <pc:spChg chg="add mod ord topLvl">
          <ac:chgData name="Amal Babu" userId="fdeb1cd3-28dc-4566-8731-290b45f133e1" providerId="ADAL" clId="{A3DED9EC-59AC-47D4-916D-165FF099DC0C}" dt="2025-12-04T06:40:06.157" v="2329" actId="165"/>
          <ac:spMkLst>
            <pc:docMk/>
            <pc:sldMk cId="1311644415" sldId="260"/>
            <ac:spMk id="12" creationId="{AA7CA5AB-33F4-D251-AA09-F049467B2FB1}"/>
          </ac:spMkLst>
        </pc:spChg>
        <pc:spChg chg="add mod ord topLvl">
          <ac:chgData name="Amal Babu" userId="fdeb1cd3-28dc-4566-8731-290b45f133e1" providerId="ADAL" clId="{A3DED9EC-59AC-47D4-916D-165FF099DC0C}" dt="2025-12-04T06:40:06.157" v="2329" actId="165"/>
          <ac:spMkLst>
            <pc:docMk/>
            <pc:sldMk cId="1311644415" sldId="260"/>
            <ac:spMk id="13" creationId="{517C8164-DA0D-E830-8A29-75780E35A5BF}"/>
          </ac:spMkLst>
        </pc:spChg>
        <pc:spChg chg="add mod topLvl">
          <ac:chgData name="Amal Babu" userId="fdeb1cd3-28dc-4566-8731-290b45f133e1" providerId="ADAL" clId="{A3DED9EC-59AC-47D4-916D-165FF099DC0C}" dt="2025-12-04T06:40:06.157" v="2329" actId="165"/>
          <ac:spMkLst>
            <pc:docMk/>
            <pc:sldMk cId="1311644415" sldId="260"/>
            <ac:spMk id="14" creationId="{9ADF3387-EDE1-1CF1-F656-7CDC4A84A24E}"/>
          </ac:spMkLst>
        </pc:spChg>
        <pc:spChg chg="add mod">
          <ac:chgData name="Amal Babu" userId="fdeb1cd3-28dc-4566-8731-290b45f133e1" providerId="ADAL" clId="{A3DED9EC-59AC-47D4-916D-165FF099DC0C}" dt="2025-12-04T07:44:51.437" v="2411" actId="20577"/>
          <ac:spMkLst>
            <pc:docMk/>
            <pc:sldMk cId="1311644415" sldId="260"/>
            <ac:spMk id="15" creationId="{A88B21CF-19B2-C2AE-35E4-A046BEB376A2}"/>
          </ac:spMkLst>
        </pc:spChg>
        <pc:spChg chg="add mod">
          <ac:chgData name="Amal Babu" userId="fdeb1cd3-28dc-4566-8731-290b45f133e1" providerId="ADAL" clId="{A3DED9EC-59AC-47D4-916D-165FF099DC0C}" dt="2025-12-04T06:36:30.445" v="2260" actId="1076"/>
          <ac:spMkLst>
            <pc:docMk/>
            <pc:sldMk cId="1311644415" sldId="260"/>
            <ac:spMk id="16" creationId="{AF4775A7-D5FD-3A17-5E2C-A2BC842C7C75}"/>
          </ac:spMkLst>
        </pc:spChg>
        <pc:spChg chg="add mod">
          <ac:chgData name="Amal Babu" userId="fdeb1cd3-28dc-4566-8731-290b45f133e1" providerId="ADAL" clId="{A3DED9EC-59AC-47D4-916D-165FF099DC0C}" dt="2025-12-04T06:35:45.892" v="2246" actId="1076"/>
          <ac:spMkLst>
            <pc:docMk/>
            <pc:sldMk cId="1311644415" sldId="260"/>
            <ac:spMk id="17" creationId="{420B319A-E66E-369D-8DC6-76C9DC485561}"/>
          </ac:spMkLst>
        </pc:spChg>
        <pc:spChg chg="add mod">
          <ac:chgData name="Amal Babu" userId="fdeb1cd3-28dc-4566-8731-290b45f133e1" providerId="ADAL" clId="{A3DED9EC-59AC-47D4-916D-165FF099DC0C}" dt="2025-12-04T06:35:45.892" v="2246" actId="1076"/>
          <ac:spMkLst>
            <pc:docMk/>
            <pc:sldMk cId="1311644415" sldId="260"/>
            <ac:spMk id="18" creationId="{A362EAB8-D5A2-2471-2FE9-DC3E9FB48490}"/>
          </ac:spMkLst>
        </pc:spChg>
        <pc:spChg chg="add del mod">
          <ac:chgData name="Amal Babu" userId="fdeb1cd3-28dc-4566-8731-290b45f133e1" providerId="ADAL" clId="{A3DED9EC-59AC-47D4-916D-165FF099DC0C}" dt="2025-12-04T06:32:49.623" v="2121" actId="478"/>
          <ac:spMkLst>
            <pc:docMk/>
            <pc:sldMk cId="1311644415" sldId="260"/>
            <ac:spMk id="19" creationId="{40DA8DC1-A2A0-BA58-08A0-9E100E7C9E2E}"/>
          </ac:spMkLst>
        </pc:spChg>
        <pc:spChg chg="add mod ord topLvl">
          <ac:chgData name="Amal Babu" userId="fdeb1cd3-28dc-4566-8731-290b45f133e1" providerId="ADAL" clId="{A3DED9EC-59AC-47D4-916D-165FF099DC0C}" dt="2025-12-04T06:38:20.041" v="2296" actId="465"/>
          <ac:spMkLst>
            <pc:docMk/>
            <pc:sldMk cId="1311644415" sldId="260"/>
            <ac:spMk id="22" creationId="{37EC7E26-CC3D-0A4B-1876-7628D4A8A404}"/>
          </ac:spMkLst>
        </pc:spChg>
        <pc:spChg chg="add mod">
          <ac:chgData name="Amal Babu" userId="fdeb1cd3-28dc-4566-8731-290b45f133e1" providerId="ADAL" clId="{A3DED9EC-59AC-47D4-916D-165FF099DC0C}" dt="2025-12-04T06:37:55.516" v="2285" actId="164"/>
          <ac:spMkLst>
            <pc:docMk/>
            <pc:sldMk cId="1311644415" sldId="260"/>
            <ac:spMk id="23" creationId="{216BF713-8B09-DA14-A9A9-872856568D99}"/>
          </ac:spMkLst>
        </pc:spChg>
        <pc:spChg chg="add mod ord topLvl">
          <ac:chgData name="Amal Babu" userId="fdeb1cd3-28dc-4566-8731-290b45f133e1" providerId="ADAL" clId="{A3DED9EC-59AC-47D4-916D-165FF099DC0C}" dt="2025-12-04T06:38:20.041" v="2296" actId="465"/>
          <ac:spMkLst>
            <pc:docMk/>
            <pc:sldMk cId="1311644415" sldId="260"/>
            <ac:spMk id="24" creationId="{A83817AB-2CCF-B967-1753-4ABE87A5B11A}"/>
          </ac:spMkLst>
        </pc:spChg>
        <pc:spChg chg="add mod">
          <ac:chgData name="Amal Babu" userId="fdeb1cd3-28dc-4566-8731-290b45f133e1" providerId="ADAL" clId="{A3DED9EC-59AC-47D4-916D-165FF099DC0C}" dt="2025-12-04T06:37:55.516" v="2285" actId="164"/>
          <ac:spMkLst>
            <pc:docMk/>
            <pc:sldMk cId="1311644415" sldId="260"/>
            <ac:spMk id="25" creationId="{25B9F3DF-DE02-CE25-EAA2-20EA7B7A3765}"/>
          </ac:spMkLst>
        </pc:spChg>
        <pc:spChg chg="add mod ord topLvl">
          <ac:chgData name="Amal Babu" userId="fdeb1cd3-28dc-4566-8731-290b45f133e1" providerId="ADAL" clId="{A3DED9EC-59AC-47D4-916D-165FF099DC0C}" dt="2025-12-04T06:38:20.041" v="2296" actId="465"/>
          <ac:spMkLst>
            <pc:docMk/>
            <pc:sldMk cId="1311644415" sldId="260"/>
            <ac:spMk id="26" creationId="{B99E9FD3-0A84-B21C-03CC-0AE2AE98B792}"/>
          </ac:spMkLst>
        </pc:spChg>
        <pc:spChg chg="add mod">
          <ac:chgData name="Amal Babu" userId="fdeb1cd3-28dc-4566-8731-290b45f133e1" providerId="ADAL" clId="{A3DED9EC-59AC-47D4-916D-165FF099DC0C}" dt="2025-12-04T06:37:55.516" v="2285" actId="164"/>
          <ac:spMkLst>
            <pc:docMk/>
            <pc:sldMk cId="1311644415" sldId="260"/>
            <ac:spMk id="27" creationId="{FD21870F-6A55-AF1E-ED96-84F3E3B89F70}"/>
          </ac:spMkLst>
        </pc:spChg>
        <pc:spChg chg="add del mod">
          <ac:chgData name="Amal Babu" userId="fdeb1cd3-28dc-4566-8731-290b45f133e1" providerId="ADAL" clId="{A3DED9EC-59AC-47D4-916D-165FF099DC0C}" dt="2025-12-04T06:36:32.526" v="2261" actId="478"/>
          <ac:spMkLst>
            <pc:docMk/>
            <pc:sldMk cId="1311644415" sldId="260"/>
            <ac:spMk id="28" creationId="{CA339C23-0CE8-7CC6-5463-04950736A023}"/>
          </ac:spMkLst>
        </pc:spChg>
        <pc:spChg chg="add mod ord topLvl">
          <ac:chgData name="Amal Babu" userId="fdeb1cd3-28dc-4566-8731-290b45f133e1" providerId="ADAL" clId="{A3DED9EC-59AC-47D4-916D-165FF099DC0C}" dt="2025-12-04T06:38:20.041" v="2296" actId="465"/>
          <ac:spMkLst>
            <pc:docMk/>
            <pc:sldMk cId="1311644415" sldId="260"/>
            <ac:spMk id="29" creationId="{9CE7366C-4C6B-0775-1E1B-1310A5092196}"/>
          </ac:spMkLst>
        </pc:spChg>
        <pc:spChg chg="add mod">
          <ac:chgData name="Amal Babu" userId="fdeb1cd3-28dc-4566-8731-290b45f133e1" providerId="ADAL" clId="{A3DED9EC-59AC-47D4-916D-165FF099DC0C}" dt="2025-12-04T06:37:55.516" v="2285" actId="164"/>
          <ac:spMkLst>
            <pc:docMk/>
            <pc:sldMk cId="1311644415" sldId="260"/>
            <ac:spMk id="30" creationId="{D3450235-5C21-5FD5-B3C9-2EAEB8BB1448}"/>
          </ac:spMkLst>
        </pc:spChg>
        <pc:spChg chg="add mod ord topLvl">
          <ac:chgData name="Amal Babu" userId="fdeb1cd3-28dc-4566-8731-290b45f133e1" providerId="ADAL" clId="{A3DED9EC-59AC-47D4-916D-165FF099DC0C}" dt="2025-12-04T06:38:20.041" v="2296" actId="465"/>
          <ac:spMkLst>
            <pc:docMk/>
            <pc:sldMk cId="1311644415" sldId="260"/>
            <ac:spMk id="31" creationId="{B91C5DAB-2EFB-9CF2-CC8E-A6B5751999F9}"/>
          </ac:spMkLst>
        </pc:spChg>
        <pc:spChg chg="add mod">
          <ac:chgData name="Amal Babu" userId="fdeb1cd3-28dc-4566-8731-290b45f133e1" providerId="ADAL" clId="{A3DED9EC-59AC-47D4-916D-165FF099DC0C}" dt="2025-12-04T06:37:55.516" v="2285" actId="164"/>
          <ac:spMkLst>
            <pc:docMk/>
            <pc:sldMk cId="1311644415" sldId="260"/>
            <ac:spMk id="32" creationId="{3594572C-948E-565F-5C8D-732B5FF6D4F9}"/>
          </ac:spMkLst>
        </pc:spChg>
        <pc:spChg chg="add mod ord topLvl">
          <ac:chgData name="Amal Babu" userId="fdeb1cd3-28dc-4566-8731-290b45f133e1" providerId="ADAL" clId="{A3DED9EC-59AC-47D4-916D-165FF099DC0C}" dt="2025-12-04T06:38:17.248" v="2295" actId="165"/>
          <ac:spMkLst>
            <pc:docMk/>
            <pc:sldMk cId="1311644415" sldId="260"/>
            <ac:spMk id="33" creationId="{E72EA444-E974-CEED-DE1F-3EBDD48E3DBB}"/>
          </ac:spMkLst>
        </pc:spChg>
        <pc:spChg chg="add mod">
          <ac:chgData name="Amal Babu" userId="fdeb1cd3-28dc-4566-8731-290b45f133e1" providerId="ADAL" clId="{A3DED9EC-59AC-47D4-916D-165FF099DC0C}" dt="2025-12-04T06:37:55.516" v="2285" actId="164"/>
          <ac:spMkLst>
            <pc:docMk/>
            <pc:sldMk cId="1311644415" sldId="260"/>
            <ac:spMk id="34" creationId="{6EF5A02B-42F9-4AF8-6C45-3D27CCE815BE}"/>
          </ac:spMkLst>
        </pc:spChg>
        <pc:spChg chg="mod topLvl">
          <ac:chgData name="Amal Babu" userId="fdeb1cd3-28dc-4566-8731-290b45f133e1" providerId="ADAL" clId="{A3DED9EC-59AC-47D4-916D-165FF099DC0C}" dt="2025-12-04T06:38:15.180" v="2294" actId="692"/>
          <ac:spMkLst>
            <pc:docMk/>
            <pc:sldMk cId="1311644415" sldId="260"/>
            <ac:spMk id="38" creationId="{E03471B5-71C5-0CA9-F426-5A9CB26BB3E6}"/>
          </ac:spMkLst>
        </pc:spChg>
        <pc:spChg chg="mod topLvl">
          <ac:chgData name="Amal Babu" userId="fdeb1cd3-28dc-4566-8731-290b45f133e1" providerId="ADAL" clId="{A3DED9EC-59AC-47D4-916D-165FF099DC0C}" dt="2025-12-04T06:38:15.180" v="2294" actId="692"/>
          <ac:spMkLst>
            <pc:docMk/>
            <pc:sldMk cId="1311644415" sldId="260"/>
            <ac:spMk id="39" creationId="{BCBCB4AD-C049-F179-BA23-53CA9B362540}"/>
          </ac:spMkLst>
        </pc:spChg>
        <pc:spChg chg="mod topLvl">
          <ac:chgData name="Amal Babu" userId="fdeb1cd3-28dc-4566-8731-290b45f133e1" providerId="ADAL" clId="{A3DED9EC-59AC-47D4-916D-165FF099DC0C}" dt="2025-12-04T06:38:15.180" v="2294" actId="692"/>
          <ac:spMkLst>
            <pc:docMk/>
            <pc:sldMk cId="1311644415" sldId="260"/>
            <ac:spMk id="40" creationId="{728C8A96-9413-E8E9-5574-F164CA978EEF}"/>
          </ac:spMkLst>
        </pc:spChg>
        <pc:spChg chg="mod topLvl">
          <ac:chgData name="Amal Babu" userId="fdeb1cd3-28dc-4566-8731-290b45f133e1" providerId="ADAL" clId="{A3DED9EC-59AC-47D4-916D-165FF099DC0C}" dt="2025-12-04T06:38:15.180" v="2294" actId="692"/>
          <ac:spMkLst>
            <pc:docMk/>
            <pc:sldMk cId="1311644415" sldId="260"/>
            <ac:spMk id="41" creationId="{EC370B43-C813-A233-1F8B-5CEA50B2E6A9}"/>
          </ac:spMkLst>
        </pc:spChg>
        <pc:spChg chg="mod topLvl">
          <ac:chgData name="Amal Babu" userId="fdeb1cd3-28dc-4566-8731-290b45f133e1" providerId="ADAL" clId="{A3DED9EC-59AC-47D4-916D-165FF099DC0C}" dt="2025-12-04T06:38:15.180" v="2294" actId="692"/>
          <ac:spMkLst>
            <pc:docMk/>
            <pc:sldMk cId="1311644415" sldId="260"/>
            <ac:spMk id="42" creationId="{802CEF05-8FFC-B36F-F5DB-A9C581B0D4C3}"/>
          </ac:spMkLst>
        </pc:spChg>
        <pc:spChg chg="mod topLvl">
          <ac:chgData name="Amal Babu" userId="fdeb1cd3-28dc-4566-8731-290b45f133e1" providerId="ADAL" clId="{A3DED9EC-59AC-47D4-916D-165FF099DC0C}" dt="2025-12-04T06:38:15.180" v="2294" actId="692"/>
          <ac:spMkLst>
            <pc:docMk/>
            <pc:sldMk cId="1311644415" sldId="260"/>
            <ac:spMk id="43" creationId="{E7BD2C65-4612-58FE-6273-E242DFCA4130}"/>
          </ac:spMkLst>
        </pc:spChg>
        <pc:spChg chg="mod topLvl">
          <ac:chgData name="Amal Babu" userId="fdeb1cd3-28dc-4566-8731-290b45f133e1" providerId="ADAL" clId="{A3DED9EC-59AC-47D4-916D-165FF099DC0C}" dt="2025-12-04T06:38:15.180" v="2294" actId="692"/>
          <ac:spMkLst>
            <pc:docMk/>
            <pc:sldMk cId="1311644415" sldId="260"/>
            <ac:spMk id="44" creationId="{5C589604-B5E1-AC8F-B8C5-78D2CC7125B7}"/>
          </ac:spMkLst>
        </pc:spChg>
        <pc:spChg chg="add del mod">
          <ac:chgData name="Amal Babu" userId="fdeb1cd3-28dc-4566-8731-290b45f133e1" providerId="ADAL" clId="{A3DED9EC-59AC-47D4-916D-165FF099DC0C}" dt="2025-12-04T06:39:25.998" v="2320" actId="478"/>
          <ac:spMkLst>
            <pc:docMk/>
            <pc:sldMk cId="1311644415" sldId="260"/>
            <ac:spMk id="45" creationId="{173A3F21-AA63-6FD8-0CA8-0E7BB317C9BD}"/>
          </ac:spMkLst>
        </pc:spChg>
        <pc:spChg chg="add mod ord topLvl">
          <ac:chgData name="Amal Babu" userId="fdeb1cd3-28dc-4566-8731-290b45f133e1" providerId="ADAL" clId="{A3DED9EC-59AC-47D4-916D-165FF099DC0C}" dt="2025-12-04T06:40:06.157" v="2329" actId="165"/>
          <ac:spMkLst>
            <pc:docMk/>
            <pc:sldMk cId="1311644415" sldId="260"/>
            <ac:spMk id="46" creationId="{C4517D5A-1275-329C-A96A-D6486EEC9BE9}"/>
          </ac:spMkLst>
        </pc:spChg>
        <pc:spChg chg="add mod">
          <ac:chgData name="Amal Babu" userId="fdeb1cd3-28dc-4566-8731-290b45f133e1" providerId="ADAL" clId="{A3DED9EC-59AC-47D4-916D-165FF099DC0C}" dt="2025-12-04T06:38:27.013" v="2299" actId="571"/>
          <ac:spMkLst>
            <pc:docMk/>
            <pc:sldMk cId="1311644415" sldId="260"/>
            <ac:spMk id="47" creationId="{A48126D3-9B0F-AD1C-A161-55CF75E64625}"/>
          </ac:spMkLst>
        </pc:spChg>
        <pc:spChg chg="add mod">
          <ac:chgData name="Amal Babu" userId="fdeb1cd3-28dc-4566-8731-290b45f133e1" providerId="ADAL" clId="{A3DED9EC-59AC-47D4-916D-165FF099DC0C}" dt="2025-12-04T06:38:27.013" v="2299" actId="571"/>
          <ac:spMkLst>
            <pc:docMk/>
            <pc:sldMk cId="1311644415" sldId="260"/>
            <ac:spMk id="48" creationId="{3AE0B725-D755-82D5-3B14-16ADAC62DC65}"/>
          </ac:spMkLst>
        </pc:spChg>
        <pc:spChg chg="add mod ord topLvl">
          <ac:chgData name="Amal Babu" userId="fdeb1cd3-28dc-4566-8731-290b45f133e1" providerId="ADAL" clId="{A3DED9EC-59AC-47D4-916D-165FF099DC0C}" dt="2025-12-04T06:40:06.157" v="2329" actId="165"/>
          <ac:spMkLst>
            <pc:docMk/>
            <pc:sldMk cId="1311644415" sldId="260"/>
            <ac:spMk id="49" creationId="{924F6C2C-0D8F-43A0-9C07-60952E234534}"/>
          </ac:spMkLst>
        </pc:spChg>
        <pc:spChg chg="add mod ord">
          <ac:chgData name="Amal Babu" userId="fdeb1cd3-28dc-4566-8731-290b45f133e1" providerId="ADAL" clId="{A3DED9EC-59AC-47D4-916D-165FF099DC0C}" dt="2025-12-04T06:39:23.728" v="2318" actId="164"/>
          <ac:spMkLst>
            <pc:docMk/>
            <pc:sldMk cId="1311644415" sldId="260"/>
            <ac:spMk id="50" creationId="{10429155-C87E-ADF8-3D22-52188E0E0537}"/>
          </ac:spMkLst>
        </pc:spChg>
        <pc:spChg chg="add mod ord">
          <ac:chgData name="Amal Babu" userId="fdeb1cd3-28dc-4566-8731-290b45f133e1" providerId="ADAL" clId="{A3DED9EC-59AC-47D4-916D-165FF099DC0C}" dt="2025-12-04T06:39:23.728" v="2318" actId="164"/>
          <ac:spMkLst>
            <pc:docMk/>
            <pc:sldMk cId="1311644415" sldId="260"/>
            <ac:spMk id="51" creationId="{0983F5AC-9A75-A4F5-9282-7E8A30A972D3}"/>
          </ac:spMkLst>
        </pc:spChg>
        <pc:spChg chg="add mod ord">
          <ac:chgData name="Amal Babu" userId="fdeb1cd3-28dc-4566-8731-290b45f133e1" providerId="ADAL" clId="{A3DED9EC-59AC-47D4-916D-165FF099DC0C}" dt="2025-12-04T06:39:23.728" v="2318" actId="164"/>
          <ac:spMkLst>
            <pc:docMk/>
            <pc:sldMk cId="1311644415" sldId="260"/>
            <ac:spMk id="52" creationId="{E017328D-8AC4-0827-5B56-D1367872B90C}"/>
          </ac:spMkLst>
        </pc:spChg>
        <pc:spChg chg="add mod ord topLvl">
          <ac:chgData name="Amal Babu" userId="fdeb1cd3-28dc-4566-8731-290b45f133e1" providerId="ADAL" clId="{A3DED9EC-59AC-47D4-916D-165FF099DC0C}" dt="2025-12-04T06:40:06.157" v="2329" actId="165"/>
          <ac:spMkLst>
            <pc:docMk/>
            <pc:sldMk cId="1311644415" sldId="260"/>
            <ac:spMk id="53" creationId="{B1182DD5-7FB0-F0EF-EA55-DAB5A314935D}"/>
          </ac:spMkLst>
        </pc:spChg>
        <pc:spChg chg="add mod ord topLvl">
          <ac:chgData name="Amal Babu" userId="fdeb1cd3-28dc-4566-8731-290b45f133e1" providerId="ADAL" clId="{A3DED9EC-59AC-47D4-916D-165FF099DC0C}" dt="2025-12-04T06:40:06.157" v="2329" actId="165"/>
          <ac:spMkLst>
            <pc:docMk/>
            <pc:sldMk cId="1311644415" sldId="260"/>
            <ac:spMk id="54" creationId="{EECBFC3E-0F94-F9DA-820D-B3411A37F8C8}"/>
          </ac:spMkLst>
        </pc:spChg>
        <pc:spChg chg="add mod ord topLvl">
          <ac:chgData name="Amal Babu" userId="fdeb1cd3-28dc-4566-8731-290b45f133e1" providerId="ADAL" clId="{A3DED9EC-59AC-47D4-916D-165FF099DC0C}" dt="2025-12-04T06:40:06.157" v="2329" actId="165"/>
          <ac:spMkLst>
            <pc:docMk/>
            <pc:sldMk cId="1311644415" sldId="260"/>
            <ac:spMk id="55" creationId="{7E2D8F52-0DB5-A6B1-E15F-43A02E9FC697}"/>
          </ac:spMkLst>
        </pc:spChg>
        <pc:spChg chg="add mod ord topLvl">
          <ac:chgData name="Amal Babu" userId="fdeb1cd3-28dc-4566-8731-290b45f133e1" providerId="ADAL" clId="{A3DED9EC-59AC-47D4-916D-165FF099DC0C}" dt="2025-12-04T06:40:06.157" v="2329" actId="165"/>
          <ac:spMkLst>
            <pc:docMk/>
            <pc:sldMk cId="1311644415" sldId="260"/>
            <ac:spMk id="56" creationId="{E34E56B5-F029-78B7-C58D-241CC41C1455}"/>
          </ac:spMkLst>
        </pc:spChg>
        <pc:spChg chg="add del mod">
          <ac:chgData name="Amal Babu" userId="fdeb1cd3-28dc-4566-8731-290b45f133e1" providerId="ADAL" clId="{A3DED9EC-59AC-47D4-916D-165FF099DC0C}" dt="2025-12-04T06:38:42.726" v="2305" actId="478"/>
          <ac:spMkLst>
            <pc:docMk/>
            <pc:sldMk cId="1311644415" sldId="260"/>
            <ac:spMk id="57" creationId="{6890A9ED-6284-DCE3-681F-E618F1E827A8}"/>
          </ac:spMkLst>
        </pc:spChg>
        <pc:spChg chg="mod topLvl">
          <ac:chgData name="Amal Babu" userId="fdeb1cd3-28dc-4566-8731-290b45f133e1" providerId="ADAL" clId="{A3DED9EC-59AC-47D4-916D-165FF099DC0C}" dt="2025-12-04T06:39:34.925" v="2324" actId="165"/>
          <ac:spMkLst>
            <pc:docMk/>
            <pc:sldMk cId="1311644415" sldId="260"/>
            <ac:spMk id="60" creationId="{7B97A9A9-E7AD-6BAE-7E94-2C3FB15F3F33}"/>
          </ac:spMkLst>
        </pc:spChg>
        <pc:spChg chg="mod topLvl">
          <ac:chgData name="Amal Babu" userId="fdeb1cd3-28dc-4566-8731-290b45f133e1" providerId="ADAL" clId="{A3DED9EC-59AC-47D4-916D-165FF099DC0C}" dt="2025-12-04T06:39:34.925" v="2324" actId="165"/>
          <ac:spMkLst>
            <pc:docMk/>
            <pc:sldMk cId="1311644415" sldId="260"/>
            <ac:spMk id="61" creationId="{30BE13F6-F92E-ABBF-70DC-1C6560520D68}"/>
          </ac:spMkLst>
        </pc:spChg>
        <pc:spChg chg="mod topLvl">
          <ac:chgData name="Amal Babu" userId="fdeb1cd3-28dc-4566-8731-290b45f133e1" providerId="ADAL" clId="{A3DED9EC-59AC-47D4-916D-165FF099DC0C}" dt="2025-12-04T06:39:34.925" v="2324" actId="165"/>
          <ac:spMkLst>
            <pc:docMk/>
            <pc:sldMk cId="1311644415" sldId="260"/>
            <ac:spMk id="62" creationId="{D11903D6-57D5-CEF5-113C-C876418D52AA}"/>
          </ac:spMkLst>
        </pc:spChg>
        <pc:spChg chg="mod topLvl">
          <ac:chgData name="Amal Babu" userId="fdeb1cd3-28dc-4566-8731-290b45f133e1" providerId="ADAL" clId="{A3DED9EC-59AC-47D4-916D-165FF099DC0C}" dt="2025-12-04T06:39:34.925" v="2324" actId="165"/>
          <ac:spMkLst>
            <pc:docMk/>
            <pc:sldMk cId="1311644415" sldId="260"/>
            <ac:spMk id="63" creationId="{CCD3597C-721F-237B-D0D9-9E484D7D6EF0}"/>
          </ac:spMkLst>
        </pc:spChg>
        <pc:spChg chg="mod topLvl">
          <ac:chgData name="Amal Babu" userId="fdeb1cd3-28dc-4566-8731-290b45f133e1" providerId="ADAL" clId="{A3DED9EC-59AC-47D4-916D-165FF099DC0C}" dt="2025-12-04T06:39:34.925" v="2324" actId="165"/>
          <ac:spMkLst>
            <pc:docMk/>
            <pc:sldMk cId="1311644415" sldId="260"/>
            <ac:spMk id="64" creationId="{554B8286-1BF5-B717-2BC1-9B9DFF2C8AAB}"/>
          </ac:spMkLst>
        </pc:spChg>
        <pc:spChg chg="mod topLvl">
          <ac:chgData name="Amal Babu" userId="fdeb1cd3-28dc-4566-8731-290b45f133e1" providerId="ADAL" clId="{A3DED9EC-59AC-47D4-916D-165FF099DC0C}" dt="2025-12-04T06:39:34.925" v="2324" actId="165"/>
          <ac:spMkLst>
            <pc:docMk/>
            <pc:sldMk cId="1311644415" sldId="260"/>
            <ac:spMk id="65" creationId="{BCFF77A3-77B5-9025-E346-9D70A9D89442}"/>
          </ac:spMkLst>
        </pc:spChg>
        <pc:spChg chg="mod topLvl">
          <ac:chgData name="Amal Babu" userId="fdeb1cd3-28dc-4566-8731-290b45f133e1" providerId="ADAL" clId="{A3DED9EC-59AC-47D4-916D-165FF099DC0C}" dt="2025-12-04T06:39:34.925" v="2324" actId="165"/>
          <ac:spMkLst>
            <pc:docMk/>
            <pc:sldMk cId="1311644415" sldId="260"/>
            <ac:spMk id="66" creationId="{85CBB8D9-4AC5-835B-2C8D-F8B37D4644DB}"/>
          </ac:spMkLst>
        </pc:spChg>
        <pc:spChg chg="mod topLvl">
          <ac:chgData name="Amal Babu" userId="fdeb1cd3-28dc-4566-8731-290b45f133e1" providerId="ADAL" clId="{A3DED9EC-59AC-47D4-916D-165FF099DC0C}" dt="2025-12-04T06:39:34.925" v="2324" actId="165"/>
          <ac:spMkLst>
            <pc:docMk/>
            <pc:sldMk cId="1311644415" sldId="260"/>
            <ac:spMk id="67" creationId="{668988DB-892A-9523-7C26-AE16CE15B984}"/>
          </ac:spMkLst>
        </pc:spChg>
        <pc:spChg chg="mod topLvl">
          <ac:chgData name="Amal Babu" userId="fdeb1cd3-28dc-4566-8731-290b45f133e1" providerId="ADAL" clId="{A3DED9EC-59AC-47D4-916D-165FF099DC0C}" dt="2025-12-04T06:39:34.925" v="2324" actId="165"/>
          <ac:spMkLst>
            <pc:docMk/>
            <pc:sldMk cId="1311644415" sldId="260"/>
            <ac:spMk id="68" creationId="{784A5D65-26E3-0832-0847-F600D4F337A0}"/>
          </ac:spMkLst>
        </pc:spChg>
        <pc:spChg chg="mod topLvl">
          <ac:chgData name="Amal Babu" userId="fdeb1cd3-28dc-4566-8731-290b45f133e1" providerId="ADAL" clId="{A3DED9EC-59AC-47D4-916D-165FF099DC0C}" dt="2025-12-04T06:39:34.925" v="2324" actId="165"/>
          <ac:spMkLst>
            <pc:docMk/>
            <pc:sldMk cId="1311644415" sldId="260"/>
            <ac:spMk id="69" creationId="{2106D378-8416-11A4-9AA3-FFF7C66DB846}"/>
          </ac:spMkLst>
        </pc:spChg>
        <pc:spChg chg="add mod">
          <ac:chgData name="Amal Babu" userId="fdeb1cd3-28dc-4566-8731-290b45f133e1" providerId="ADAL" clId="{A3DED9EC-59AC-47D4-916D-165FF099DC0C}" dt="2025-12-04T06:39:54.125" v="2328" actId="1076"/>
          <ac:spMkLst>
            <pc:docMk/>
            <pc:sldMk cId="1311644415" sldId="260"/>
            <ac:spMk id="70" creationId="{F6B5E488-E705-0CD7-F6C4-534FEE8990E0}"/>
          </ac:spMkLst>
        </pc:spChg>
        <pc:spChg chg="add del mod ord">
          <ac:chgData name="Amal Babu" userId="fdeb1cd3-28dc-4566-8731-290b45f133e1" providerId="ADAL" clId="{A3DED9EC-59AC-47D4-916D-165FF099DC0C}" dt="2025-12-04T06:41:50.113" v="2344" actId="931"/>
          <ac:spMkLst>
            <pc:docMk/>
            <pc:sldMk cId="1311644415" sldId="260"/>
            <ac:spMk id="71" creationId="{33A4B308-207B-1F04-AC45-7585BD03F0B3}"/>
          </ac:spMkLst>
        </pc:spChg>
        <pc:spChg chg="add del mod ord">
          <ac:chgData name="Amal Babu" userId="fdeb1cd3-28dc-4566-8731-290b45f133e1" providerId="ADAL" clId="{A3DED9EC-59AC-47D4-916D-165FF099DC0C}" dt="2025-12-04T06:42:05.634" v="2348" actId="931"/>
          <ac:spMkLst>
            <pc:docMk/>
            <pc:sldMk cId="1311644415" sldId="260"/>
            <ac:spMk id="72" creationId="{CC36D0D1-3CFB-B33D-066E-F980C8FAA375}"/>
          </ac:spMkLst>
        </pc:spChg>
        <pc:spChg chg="add del mod ord">
          <ac:chgData name="Amal Babu" userId="fdeb1cd3-28dc-4566-8731-290b45f133e1" providerId="ADAL" clId="{A3DED9EC-59AC-47D4-916D-165FF099DC0C}" dt="2025-12-04T06:43:52.955" v="2359" actId="931"/>
          <ac:spMkLst>
            <pc:docMk/>
            <pc:sldMk cId="1311644415" sldId="260"/>
            <ac:spMk id="73" creationId="{6A4EAB31-27D9-E722-D1BD-1AF01E2294E2}"/>
          </ac:spMkLst>
        </pc:spChg>
        <pc:spChg chg="add del mod ord">
          <ac:chgData name="Amal Babu" userId="fdeb1cd3-28dc-4566-8731-290b45f133e1" providerId="ADAL" clId="{A3DED9EC-59AC-47D4-916D-165FF099DC0C}" dt="2025-12-04T06:42:11.991" v="2351" actId="931"/>
          <ac:spMkLst>
            <pc:docMk/>
            <pc:sldMk cId="1311644415" sldId="260"/>
            <ac:spMk id="74" creationId="{4B583EF5-E9B4-AF54-067E-4D872D49F539}"/>
          </ac:spMkLst>
        </pc:spChg>
        <pc:spChg chg="add del mod ord">
          <ac:chgData name="Amal Babu" userId="fdeb1cd3-28dc-4566-8731-290b45f133e1" providerId="ADAL" clId="{A3DED9EC-59AC-47D4-916D-165FF099DC0C}" dt="2025-12-04T06:42:16.156" v="2354" actId="931"/>
          <ac:spMkLst>
            <pc:docMk/>
            <pc:sldMk cId="1311644415" sldId="260"/>
            <ac:spMk id="75" creationId="{D381BF61-5D03-744D-7C55-1E84AE81F9D0}"/>
          </ac:spMkLst>
        </pc:spChg>
        <pc:spChg chg="add del mod">
          <ac:chgData name="Amal Babu" userId="fdeb1cd3-28dc-4566-8731-290b45f133e1" providerId="ADAL" clId="{A3DED9EC-59AC-47D4-916D-165FF099DC0C}" dt="2025-12-04T06:42:25.231" v="2356" actId="931"/>
          <ac:spMkLst>
            <pc:docMk/>
            <pc:sldMk cId="1311644415" sldId="260"/>
            <ac:spMk id="85" creationId="{2FAE9FF9-A494-E71A-110C-C21111D22F7C}"/>
          </ac:spMkLst>
        </pc:spChg>
        <pc:grpChg chg="add del mod">
          <ac:chgData name="Amal Babu" userId="fdeb1cd3-28dc-4566-8731-290b45f133e1" providerId="ADAL" clId="{A3DED9EC-59AC-47D4-916D-165FF099DC0C}" dt="2025-12-04T06:30:05.029" v="2083" actId="165"/>
          <ac:grpSpMkLst>
            <pc:docMk/>
            <pc:sldMk cId="1311644415" sldId="260"/>
            <ac:grpSpMk id="9" creationId="{D2CEEBCD-3333-1605-7557-935157785761}"/>
          </ac:grpSpMkLst>
        </pc:grpChg>
        <pc:grpChg chg="add mod">
          <ac:chgData name="Amal Babu" userId="fdeb1cd3-28dc-4566-8731-290b45f133e1" providerId="ADAL" clId="{A3DED9EC-59AC-47D4-916D-165FF099DC0C}" dt="2025-12-04T06:36:59.694" v="2268" actId="164"/>
          <ac:grpSpMkLst>
            <pc:docMk/>
            <pc:sldMk cId="1311644415" sldId="260"/>
            <ac:grpSpMk id="20" creationId="{A5F7BCEA-628E-120B-6E4B-6FDDCD3D0702}"/>
          </ac:grpSpMkLst>
        </pc:grpChg>
        <pc:grpChg chg="add del mod">
          <ac:chgData name="Amal Babu" userId="fdeb1cd3-28dc-4566-8731-290b45f133e1" providerId="ADAL" clId="{A3DED9EC-59AC-47D4-916D-165FF099DC0C}" dt="2025-12-04T06:37:01.861" v="2270" actId="165"/>
          <ac:grpSpMkLst>
            <pc:docMk/>
            <pc:sldMk cId="1311644415" sldId="260"/>
            <ac:grpSpMk id="21" creationId="{48BC6547-DFE9-BC0B-2A28-60D9515769EE}"/>
          </ac:grpSpMkLst>
        </pc:grpChg>
        <pc:grpChg chg="add del mod">
          <ac:chgData name="Amal Babu" userId="fdeb1cd3-28dc-4566-8731-290b45f133e1" providerId="ADAL" clId="{A3DED9EC-59AC-47D4-916D-165FF099DC0C}" dt="2025-12-04T06:38:05.479" v="2291" actId="478"/>
          <ac:grpSpMkLst>
            <pc:docMk/>
            <pc:sldMk cId="1311644415" sldId="260"/>
            <ac:grpSpMk id="35" creationId="{74D20DFF-1732-C3B0-8DF5-62889C7377D6}"/>
          </ac:grpSpMkLst>
        </pc:grpChg>
        <pc:grpChg chg="add del mod">
          <ac:chgData name="Amal Babu" userId="fdeb1cd3-28dc-4566-8731-290b45f133e1" providerId="ADAL" clId="{A3DED9EC-59AC-47D4-916D-165FF099DC0C}" dt="2025-12-04T06:38:17.248" v="2295" actId="165"/>
          <ac:grpSpMkLst>
            <pc:docMk/>
            <pc:sldMk cId="1311644415" sldId="260"/>
            <ac:grpSpMk id="36" creationId="{AB829448-277D-848E-3FA7-9B3FD096C319}"/>
          </ac:grpSpMkLst>
        </pc:grpChg>
        <pc:grpChg chg="add del mod ord">
          <ac:chgData name="Amal Babu" userId="fdeb1cd3-28dc-4566-8731-290b45f133e1" providerId="ADAL" clId="{A3DED9EC-59AC-47D4-916D-165FF099DC0C}" dt="2025-12-04T06:38:06.956" v="2292" actId="165"/>
          <ac:grpSpMkLst>
            <pc:docMk/>
            <pc:sldMk cId="1311644415" sldId="260"/>
            <ac:grpSpMk id="37" creationId="{FC0CF668-03F1-520E-6921-3BEE0A566305}"/>
          </ac:grpSpMkLst>
        </pc:grpChg>
        <pc:grpChg chg="mod">
          <ac:chgData name="Amal Babu" userId="fdeb1cd3-28dc-4566-8731-290b45f133e1" providerId="ADAL" clId="{A3DED9EC-59AC-47D4-916D-165FF099DC0C}" dt="2025-12-04T06:39:28.393" v="2321" actId="552"/>
          <ac:grpSpMkLst>
            <pc:docMk/>
            <pc:sldMk cId="1311644415" sldId="260"/>
            <ac:grpSpMk id="59" creationId="{07158C96-5ADD-9CC3-BCB8-90175A83254B}"/>
          </ac:grpSpMkLst>
        </pc:grpChg>
        <pc:picChg chg="add del mod">
          <ac:chgData name="Amal Babu" userId="fdeb1cd3-28dc-4566-8731-290b45f133e1" providerId="ADAL" clId="{A3DED9EC-59AC-47D4-916D-165FF099DC0C}" dt="2025-12-04T06:29:52.070" v="2079" actId="478"/>
          <ac:picMkLst>
            <pc:docMk/>
            <pc:sldMk cId="1311644415" sldId="260"/>
            <ac:picMk id="8" creationId="{D6E88EE4-4286-EFFE-4670-DEF86DDC7012}"/>
          </ac:picMkLst>
        </pc:picChg>
        <pc:picChg chg="add mod modCrop">
          <ac:chgData name="Amal Babu" userId="fdeb1cd3-28dc-4566-8731-290b45f133e1" providerId="ADAL" clId="{A3DED9EC-59AC-47D4-916D-165FF099DC0C}" dt="2025-12-04T06:41:55.365" v="2347" actId="18131"/>
          <ac:picMkLst>
            <pc:docMk/>
            <pc:sldMk cId="1311644415" sldId="260"/>
            <ac:picMk id="77" creationId="{035624B5-9372-8A4A-9872-F7B58F510A5B}"/>
          </ac:picMkLst>
        </pc:picChg>
        <pc:picChg chg="add mod">
          <ac:chgData name="Amal Babu" userId="fdeb1cd3-28dc-4566-8731-290b45f133e1" providerId="ADAL" clId="{A3DED9EC-59AC-47D4-916D-165FF099DC0C}" dt="2025-12-04T06:42:06.520" v="2350" actId="962"/>
          <ac:picMkLst>
            <pc:docMk/>
            <pc:sldMk cId="1311644415" sldId="260"/>
            <ac:picMk id="79" creationId="{BDFCF9DF-513F-8F5C-5665-CF6B1088DE04}"/>
          </ac:picMkLst>
        </pc:picChg>
        <pc:picChg chg="add mod">
          <ac:chgData name="Amal Babu" userId="fdeb1cd3-28dc-4566-8731-290b45f133e1" providerId="ADAL" clId="{A3DED9EC-59AC-47D4-916D-165FF099DC0C}" dt="2025-12-04T06:42:12.532" v="2353" actId="962"/>
          <ac:picMkLst>
            <pc:docMk/>
            <pc:sldMk cId="1311644415" sldId="260"/>
            <ac:picMk id="81" creationId="{1F0220FD-AC22-C5FA-94E8-81E14294837B}"/>
          </ac:picMkLst>
        </pc:picChg>
        <pc:picChg chg="add del mod">
          <ac:chgData name="Amal Babu" userId="fdeb1cd3-28dc-4566-8731-290b45f133e1" providerId="ADAL" clId="{A3DED9EC-59AC-47D4-916D-165FF099DC0C}" dt="2025-12-04T06:42:17.987" v="2355" actId="478"/>
          <ac:picMkLst>
            <pc:docMk/>
            <pc:sldMk cId="1311644415" sldId="260"/>
            <ac:picMk id="83" creationId="{724A09BE-8AA9-94AF-B262-0820DD649A7D}"/>
          </ac:picMkLst>
        </pc:picChg>
        <pc:picChg chg="add mod">
          <ac:chgData name="Amal Babu" userId="fdeb1cd3-28dc-4566-8731-290b45f133e1" providerId="ADAL" clId="{A3DED9EC-59AC-47D4-916D-165FF099DC0C}" dt="2025-12-04T06:42:25.765" v="2358" actId="962"/>
          <ac:picMkLst>
            <pc:docMk/>
            <pc:sldMk cId="1311644415" sldId="260"/>
            <ac:picMk id="87" creationId="{D03B9665-465F-98C9-E040-FEB161B91150}"/>
          </ac:picMkLst>
        </pc:picChg>
        <pc:picChg chg="add mod modCrop">
          <ac:chgData name="Amal Babu" userId="fdeb1cd3-28dc-4566-8731-290b45f133e1" providerId="ADAL" clId="{A3DED9EC-59AC-47D4-916D-165FF099DC0C}" dt="2025-12-04T06:44:00.837" v="2363" actId="18131"/>
          <ac:picMkLst>
            <pc:docMk/>
            <pc:sldMk cId="1311644415" sldId="260"/>
            <ac:picMk id="89" creationId="{55603CCE-81B6-D72C-0425-D623245D6FC3}"/>
          </ac:picMkLst>
        </pc:picChg>
        <pc:cxnChg chg="add mod">
          <ac:chgData name="Amal Babu" userId="fdeb1cd3-28dc-4566-8731-290b45f133e1" providerId="ADAL" clId="{A3DED9EC-59AC-47D4-916D-165FF099DC0C}" dt="2025-12-04T06:44:15.348" v="2365" actId="108"/>
          <ac:cxnSpMkLst>
            <pc:docMk/>
            <pc:sldMk cId="1311644415" sldId="260"/>
            <ac:cxnSpMk id="91" creationId="{EC0553C4-6F5C-4BB7-D65B-3A14E447A378}"/>
          </ac:cxnSpMkLst>
        </pc:cxnChg>
        <pc:cxnChg chg="add mod">
          <ac:chgData name="Amal Babu" userId="fdeb1cd3-28dc-4566-8731-290b45f133e1" providerId="ADAL" clId="{A3DED9EC-59AC-47D4-916D-165FF099DC0C}" dt="2025-12-04T06:44:20.540" v="2367" actId="14100"/>
          <ac:cxnSpMkLst>
            <pc:docMk/>
            <pc:sldMk cId="1311644415" sldId="260"/>
            <ac:cxnSpMk id="92" creationId="{E6876C3A-CF6E-B6CE-88F5-04B0D116FB09}"/>
          </ac:cxnSpMkLst>
        </pc:cxnChg>
        <pc:cxnChg chg="add mod">
          <ac:chgData name="Amal Babu" userId="fdeb1cd3-28dc-4566-8731-290b45f133e1" providerId="ADAL" clId="{A3DED9EC-59AC-47D4-916D-165FF099DC0C}" dt="2025-12-04T06:44:31.356" v="2370" actId="14100"/>
          <ac:cxnSpMkLst>
            <pc:docMk/>
            <pc:sldMk cId="1311644415" sldId="260"/>
            <ac:cxnSpMk id="94" creationId="{3D6F52BF-B589-E887-2840-4F232FEFC4C3}"/>
          </ac:cxnSpMkLst>
        </pc:cxnChg>
        <pc:cxnChg chg="add mod">
          <ac:chgData name="Amal Babu" userId="fdeb1cd3-28dc-4566-8731-290b45f133e1" providerId="ADAL" clId="{A3DED9EC-59AC-47D4-916D-165FF099DC0C}" dt="2025-12-04T06:44:34.197" v="2371" actId="14100"/>
          <ac:cxnSpMkLst>
            <pc:docMk/>
            <pc:sldMk cId="1311644415" sldId="260"/>
            <ac:cxnSpMk id="95" creationId="{CD1E0E3E-1BEC-5D12-4384-27AAE8DA2BDC}"/>
          </ac:cxnSpMkLst>
        </pc:cxnChg>
        <pc:cxnChg chg="add mod">
          <ac:chgData name="Amal Babu" userId="fdeb1cd3-28dc-4566-8731-290b45f133e1" providerId="ADAL" clId="{A3DED9EC-59AC-47D4-916D-165FF099DC0C}" dt="2025-12-04T06:44:37.038" v="2372" actId="571"/>
          <ac:cxnSpMkLst>
            <pc:docMk/>
            <pc:sldMk cId="1311644415" sldId="260"/>
            <ac:cxnSpMk id="100" creationId="{E0604488-CAB7-0804-7647-02C70696347C}"/>
          </ac:cxnSpMkLst>
        </pc:cxnChg>
        <pc:cxnChg chg="add mod">
          <ac:chgData name="Amal Babu" userId="fdeb1cd3-28dc-4566-8731-290b45f133e1" providerId="ADAL" clId="{A3DED9EC-59AC-47D4-916D-165FF099DC0C}" dt="2025-12-04T06:44:42.829" v="2374" actId="14100"/>
          <ac:cxnSpMkLst>
            <pc:docMk/>
            <pc:sldMk cId="1311644415" sldId="260"/>
            <ac:cxnSpMk id="101" creationId="{BE471B19-29AC-8B16-4712-DF0B984B5898}"/>
          </ac:cxnSpMkLst>
        </pc:cxnChg>
        <pc:cxnChg chg="add mod">
          <ac:chgData name="Amal Babu" userId="fdeb1cd3-28dc-4566-8731-290b45f133e1" providerId="ADAL" clId="{A3DED9EC-59AC-47D4-916D-165FF099DC0C}" dt="2025-12-04T06:44:52.228" v="2376" actId="14100"/>
          <ac:cxnSpMkLst>
            <pc:docMk/>
            <pc:sldMk cId="1311644415" sldId="260"/>
            <ac:cxnSpMk id="103" creationId="{8B720AE5-4A20-245D-01A6-2BEFAFEA7AA2}"/>
          </ac:cxnSpMkLst>
        </pc:cxnChg>
        <pc:cxnChg chg="add mod">
          <ac:chgData name="Amal Babu" userId="fdeb1cd3-28dc-4566-8731-290b45f133e1" providerId="ADAL" clId="{A3DED9EC-59AC-47D4-916D-165FF099DC0C}" dt="2025-12-04T06:44:56.701" v="2378" actId="14100"/>
          <ac:cxnSpMkLst>
            <pc:docMk/>
            <pc:sldMk cId="1311644415" sldId="260"/>
            <ac:cxnSpMk id="105" creationId="{C78152DA-B494-B7D6-E8FC-CC1BCA186D4C}"/>
          </ac:cxnSpMkLst>
        </pc:cxnChg>
      </pc:sldChg>
      <pc:sldChg chg="addSp modSp new mod">
        <pc:chgData name="Amal Babu" userId="fdeb1cd3-28dc-4566-8731-290b45f133e1" providerId="ADAL" clId="{A3DED9EC-59AC-47D4-916D-165FF099DC0C}" dt="2025-12-04T06:47:30.609" v="2407" actId="207"/>
        <pc:sldMkLst>
          <pc:docMk/>
          <pc:sldMk cId="783189288" sldId="261"/>
        </pc:sldMkLst>
        <pc:spChg chg="mod">
          <ac:chgData name="Amal Babu" userId="fdeb1cd3-28dc-4566-8731-290b45f133e1" providerId="ADAL" clId="{A3DED9EC-59AC-47D4-916D-165FF099DC0C}" dt="2025-12-04T06:45:48.654" v="2382"/>
          <ac:spMkLst>
            <pc:docMk/>
            <pc:sldMk cId="783189288" sldId="261"/>
            <ac:spMk id="9" creationId="{C316AAF0-526F-526C-F0CF-9F1E61B3446D}"/>
          </ac:spMkLst>
        </pc:spChg>
        <pc:spChg chg="mod">
          <ac:chgData name="Amal Babu" userId="fdeb1cd3-28dc-4566-8731-290b45f133e1" providerId="ADAL" clId="{A3DED9EC-59AC-47D4-916D-165FF099DC0C}" dt="2025-12-04T06:45:48.654" v="2382"/>
          <ac:spMkLst>
            <pc:docMk/>
            <pc:sldMk cId="783189288" sldId="261"/>
            <ac:spMk id="11" creationId="{0EC6CB7C-C25C-DDF9-4AB7-55518FE2C0E7}"/>
          </ac:spMkLst>
        </pc:spChg>
        <pc:spChg chg="mod">
          <ac:chgData name="Amal Babu" userId="fdeb1cd3-28dc-4566-8731-290b45f133e1" providerId="ADAL" clId="{A3DED9EC-59AC-47D4-916D-165FF099DC0C}" dt="2025-12-04T06:45:48.654" v="2382"/>
          <ac:spMkLst>
            <pc:docMk/>
            <pc:sldMk cId="783189288" sldId="261"/>
            <ac:spMk id="16" creationId="{A2A5C01D-2D81-CFFD-D78F-6758C6B62F10}"/>
          </ac:spMkLst>
        </pc:spChg>
        <pc:spChg chg="mod">
          <ac:chgData name="Amal Babu" userId="fdeb1cd3-28dc-4566-8731-290b45f133e1" providerId="ADAL" clId="{A3DED9EC-59AC-47D4-916D-165FF099DC0C}" dt="2025-12-04T06:45:48.654" v="2382"/>
          <ac:spMkLst>
            <pc:docMk/>
            <pc:sldMk cId="783189288" sldId="261"/>
            <ac:spMk id="17" creationId="{30B4DFC9-58F6-433E-7465-81870E4EC867}"/>
          </ac:spMkLst>
        </pc:spChg>
        <pc:spChg chg="mod">
          <ac:chgData name="Amal Babu" userId="fdeb1cd3-28dc-4566-8731-290b45f133e1" providerId="ADAL" clId="{A3DED9EC-59AC-47D4-916D-165FF099DC0C}" dt="2025-12-04T06:45:48.654" v="2382"/>
          <ac:spMkLst>
            <pc:docMk/>
            <pc:sldMk cId="783189288" sldId="261"/>
            <ac:spMk id="25" creationId="{0C3048B7-5FA0-EDC3-55EA-763EA60A268C}"/>
          </ac:spMkLst>
        </pc:spChg>
        <pc:spChg chg="mod">
          <ac:chgData name="Amal Babu" userId="fdeb1cd3-28dc-4566-8731-290b45f133e1" providerId="ADAL" clId="{A3DED9EC-59AC-47D4-916D-165FF099DC0C}" dt="2025-12-04T06:45:48.654" v="2382"/>
          <ac:spMkLst>
            <pc:docMk/>
            <pc:sldMk cId="783189288" sldId="261"/>
            <ac:spMk id="37" creationId="{5C429E13-5DE2-1BB1-9E3E-F53DDEB61DFE}"/>
          </ac:spMkLst>
        </pc:spChg>
        <pc:spChg chg="mod">
          <ac:chgData name="Amal Babu" userId="fdeb1cd3-28dc-4566-8731-290b45f133e1" providerId="ADAL" clId="{A3DED9EC-59AC-47D4-916D-165FF099DC0C}" dt="2025-12-04T06:45:48.654" v="2382"/>
          <ac:spMkLst>
            <pc:docMk/>
            <pc:sldMk cId="783189288" sldId="261"/>
            <ac:spMk id="45" creationId="{B585D137-12FB-A846-8431-CC22FCC79887}"/>
          </ac:spMkLst>
        </pc:spChg>
        <pc:spChg chg="mod">
          <ac:chgData name="Amal Babu" userId="fdeb1cd3-28dc-4566-8731-290b45f133e1" providerId="ADAL" clId="{A3DED9EC-59AC-47D4-916D-165FF099DC0C}" dt="2025-12-04T06:45:48.654" v="2382"/>
          <ac:spMkLst>
            <pc:docMk/>
            <pc:sldMk cId="783189288" sldId="261"/>
            <ac:spMk id="48" creationId="{026A1AEA-3B9E-A9D1-435E-4FD5507B89A3}"/>
          </ac:spMkLst>
        </pc:spChg>
        <pc:spChg chg="mod">
          <ac:chgData name="Amal Babu" userId="fdeb1cd3-28dc-4566-8731-290b45f133e1" providerId="ADAL" clId="{A3DED9EC-59AC-47D4-916D-165FF099DC0C}" dt="2025-12-04T06:45:48.654" v="2382"/>
          <ac:spMkLst>
            <pc:docMk/>
            <pc:sldMk cId="783189288" sldId="261"/>
            <ac:spMk id="56" creationId="{E093B493-4F65-3C6E-9C87-6589FEE724D5}"/>
          </ac:spMkLst>
        </pc:spChg>
        <pc:spChg chg="mod">
          <ac:chgData name="Amal Babu" userId="fdeb1cd3-28dc-4566-8731-290b45f133e1" providerId="ADAL" clId="{A3DED9EC-59AC-47D4-916D-165FF099DC0C}" dt="2025-12-04T06:45:48.654" v="2382"/>
          <ac:spMkLst>
            <pc:docMk/>
            <pc:sldMk cId="783189288" sldId="261"/>
            <ac:spMk id="62" creationId="{03165EED-3239-EB66-E90C-044F442B63CE}"/>
          </ac:spMkLst>
        </pc:spChg>
        <pc:spChg chg="mod">
          <ac:chgData name="Amal Babu" userId="fdeb1cd3-28dc-4566-8731-290b45f133e1" providerId="ADAL" clId="{A3DED9EC-59AC-47D4-916D-165FF099DC0C}" dt="2025-12-04T06:46:09.778" v="2387" actId="571"/>
          <ac:spMkLst>
            <pc:docMk/>
            <pc:sldMk cId="783189288" sldId="261"/>
            <ac:spMk id="74" creationId="{4BE587AC-D6EB-3722-F70C-8061ECC3BC44}"/>
          </ac:spMkLst>
        </pc:spChg>
        <pc:spChg chg="mod">
          <ac:chgData name="Amal Babu" userId="fdeb1cd3-28dc-4566-8731-290b45f133e1" providerId="ADAL" clId="{A3DED9EC-59AC-47D4-916D-165FF099DC0C}" dt="2025-12-04T06:46:09.778" v="2387" actId="571"/>
          <ac:spMkLst>
            <pc:docMk/>
            <pc:sldMk cId="783189288" sldId="261"/>
            <ac:spMk id="77" creationId="{E8F1AA74-07D7-AAD8-2F6E-1408A4DD2146}"/>
          </ac:spMkLst>
        </pc:spChg>
        <pc:spChg chg="mod">
          <ac:chgData name="Amal Babu" userId="fdeb1cd3-28dc-4566-8731-290b45f133e1" providerId="ADAL" clId="{A3DED9EC-59AC-47D4-916D-165FF099DC0C}" dt="2025-12-04T06:46:09.778" v="2387" actId="571"/>
          <ac:spMkLst>
            <pc:docMk/>
            <pc:sldMk cId="783189288" sldId="261"/>
            <ac:spMk id="80" creationId="{9679040A-7000-9D2D-7319-44191988C70D}"/>
          </ac:spMkLst>
        </pc:spChg>
        <pc:spChg chg="mod">
          <ac:chgData name="Amal Babu" userId="fdeb1cd3-28dc-4566-8731-290b45f133e1" providerId="ADAL" clId="{A3DED9EC-59AC-47D4-916D-165FF099DC0C}" dt="2025-12-04T06:46:09.778" v="2387" actId="571"/>
          <ac:spMkLst>
            <pc:docMk/>
            <pc:sldMk cId="783189288" sldId="261"/>
            <ac:spMk id="88" creationId="{1ECC23FC-FC8B-1B6E-7C61-ED58D4BD1D73}"/>
          </ac:spMkLst>
        </pc:spChg>
        <pc:spChg chg="mod">
          <ac:chgData name="Amal Babu" userId="fdeb1cd3-28dc-4566-8731-290b45f133e1" providerId="ADAL" clId="{A3DED9EC-59AC-47D4-916D-165FF099DC0C}" dt="2025-12-04T06:46:09.778" v="2387" actId="571"/>
          <ac:spMkLst>
            <pc:docMk/>
            <pc:sldMk cId="783189288" sldId="261"/>
            <ac:spMk id="103" creationId="{3BC0FB3B-D8F7-1772-FCC3-52228B3E17CE}"/>
          </ac:spMkLst>
        </pc:spChg>
        <pc:spChg chg="mod">
          <ac:chgData name="Amal Babu" userId="fdeb1cd3-28dc-4566-8731-290b45f133e1" providerId="ADAL" clId="{A3DED9EC-59AC-47D4-916D-165FF099DC0C}" dt="2025-12-04T06:46:09.778" v="2387" actId="571"/>
          <ac:spMkLst>
            <pc:docMk/>
            <pc:sldMk cId="783189288" sldId="261"/>
            <ac:spMk id="114" creationId="{4E32085A-7CB5-1150-CFAE-77EB37831837}"/>
          </ac:spMkLst>
        </pc:spChg>
        <pc:spChg chg="mod">
          <ac:chgData name="Amal Babu" userId="fdeb1cd3-28dc-4566-8731-290b45f133e1" providerId="ADAL" clId="{A3DED9EC-59AC-47D4-916D-165FF099DC0C}" dt="2025-12-04T06:46:09.778" v="2387" actId="571"/>
          <ac:spMkLst>
            <pc:docMk/>
            <pc:sldMk cId="783189288" sldId="261"/>
            <ac:spMk id="115" creationId="{73DFD8CB-C343-D99E-F11D-2425047D10C1}"/>
          </ac:spMkLst>
        </pc:spChg>
        <pc:spChg chg="mod">
          <ac:chgData name="Amal Babu" userId="fdeb1cd3-28dc-4566-8731-290b45f133e1" providerId="ADAL" clId="{A3DED9EC-59AC-47D4-916D-165FF099DC0C}" dt="2025-12-04T06:46:09.778" v="2387" actId="571"/>
          <ac:spMkLst>
            <pc:docMk/>
            <pc:sldMk cId="783189288" sldId="261"/>
            <ac:spMk id="117" creationId="{D6A25CE8-4174-513E-22B1-89B79001138E}"/>
          </ac:spMkLst>
        </pc:spChg>
        <pc:spChg chg="mod">
          <ac:chgData name="Amal Babu" userId="fdeb1cd3-28dc-4566-8731-290b45f133e1" providerId="ADAL" clId="{A3DED9EC-59AC-47D4-916D-165FF099DC0C}" dt="2025-12-04T06:46:09.778" v="2387" actId="571"/>
          <ac:spMkLst>
            <pc:docMk/>
            <pc:sldMk cId="783189288" sldId="261"/>
            <ac:spMk id="129" creationId="{12365EC0-9DFA-302C-B184-71CCE413EBD7}"/>
          </ac:spMkLst>
        </pc:spChg>
        <pc:spChg chg="mod">
          <ac:chgData name="Amal Babu" userId="fdeb1cd3-28dc-4566-8731-290b45f133e1" providerId="ADAL" clId="{A3DED9EC-59AC-47D4-916D-165FF099DC0C}" dt="2025-12-04T06:46:09.778" v="2387" actId="571"/>
          <ac:spMkLst>
            <pc:docMk/>
            <pc:sldMk cId="783189288" sldId="261"/>
            <ac:spMk id="131" creationId="{B7B83089-D59A-91CA-4495-C1DE92199C19}"/>
          </ac:spMkLst>
        </pc:spChg>
        <pc:spChg chg="mod">
          <ac:chgData name="Amal Babu" userId="fdeb1cd3-28dc-4566-8731-290b45f133e1" providerId="ADAL" clId="{A3DED9EC-59AC-47D4-916D-165FF099DC0C}" dt="2025-12-04T06:47:30.609" v="2407" actId="207"/>
          <ac:spMkLst>
            <pc:docMk/>
            <pc:sldMk cId="783189288" sldId="261"/>
            <ac:spMk id="137" creationId="{7AEEDD0B-24A6-8ECA-9CAD-0A06B78CB1E4}"/>
          </ac:spMkLst>
        </pc:spChg>
        <pc:spChg chg="mod">
          <ac:chgData name="Amal Babu" userId="fdeb1cd3-28dc-4566-8731-290b45f133e1" providerId="ADAL" clId="{A3DED9EC-59AC-47D4-916D-165FF099DC0C}" dt="2025-12-04T06:47:30.609" v="2407" actId="207"/>
          <ac:spMkLst>
            <pc:docMk/>
            <pc:sldMk cId="783189288" sldId="261"/>
            <ac:spMk id="138" creationId="{307E9585-5DC2-1F1C-9954-F12075FD6B4F}"/>
          </ac:spMkLst>
        </pc:spChg>
        <pc:spChg chg="mod">
          <ac:chgData name="Amal Babu" userId="fdeb1cd3-28dc-4566-8731-290b45f133e1" providerId="ADAL" clId="{A3DED9EC-59AC-47D4-916D-165FF099DC0C}" dt="2025-12-04T06:47:30.609" v="2407" actId="207"/>
          <ac:spMkLst>
            <pc:docMk/>
            <pc:sldMk cId="783189288" sldId="261"/>
            <ac:spMk id="139" creationId="{EE8D40DD-DC82-E087-8239-D204EAEB99ED}"/>
          </ac:spMkLst>
        </pc:spChg>
        <pc:spChg chg="mod">
          <ac:chgData name="Amal Babu" userId="fdeb1cd3-28dc-4566-8731-290b45f133e1" providerId="ADAL" clId="{A3DED9EC-59AC-47D4-916D-165FF099DC0C}" dt="2025-12-04T06:47:30.609" v="2407" actId="207"/>
          <ac:spMkLst>
            <pc:docMk/>
            <pc:sldMk cId="783189288" sldId="261"/>
            <ac:spMk id="140" creationId="{21E707AF-75F4-9CBF-3642-53E259693D49}"/>
          </ac:spMkLst>
        </pc:spChg>
        <pc:spChg chg="add mod">
          <ac:chgData name="Amal Babu" userId="fdeb1cd3-28dc-4566-8731-290b45f133e1" providerId="ADAL" clId="{A3DED9EC-59AC-47D4-916D-165FF099DC0C}" dt="2025-12-04T06:47:30.609" v="2407" actId="207"/>
          <ac:spMkLst>
            <pc:docMk/>
            <pc:sldMk cId="783189288" sldId="261"/>
            <ac:spMk id="141" creationId="{76C0C709-0F70-2F80-6566-5CAE1B9CF60E}"/>
          </ac:spMkLst>
        </pc:spChg>
        <pc:spChg chg="add mod">
          <ac:chgData name="Amal Babu" userId="fdeb1cd3-28dc-4566-8731-290b45f133e1" providerId="ADAL" clId="{A3DED9EC-59AC-47D4-916D-165FF099DC0C}" dt="2025-12-04T06:47:30.609" v="2407" actId="207"/>
          <ac:spMkLst>
            <pc:docMk/>
            <pc:sldMk cId="783189288" sldId="261"/>
            <ac:spMk id="142" creationId="{05E6657B-DE54-B965-2A29-50D5C25C1BB6}"/>
          </ac:spMkLst>
        </pc:spChg>
        <pc:spChg chg="mod">
          <ac:chgData name="Amal Babu" userId="fdeb1cd3-28dc-4566-8731-290b45f133e1" providerId="ADAL" clId="{A3DED9EC-59AC-47D4-916D-165FF099DC0C}" dt="2025-12-04T06:47:01.298" v="2403" actId="571"/>
          <ac:spMkLst>
            <pc:docMk/>
            <pc:sldMk cId="783189288" sldId="261"/>
            <ac:spMk id="169" creationId="{3F7B1B77-8735-B4BA-9E6E-C4D1956C6356}"/>
          </ac:spMkLst>
        </pc:spChg>
        <pc:spChg chg="mod">
          <ac:chgData name="Amal Babu" userId="fdeb1cd3-28dc-4566-8731-290b45f133e1" providerId="ADAL" clId="{A3DED9EC-59AC-47D4-916D-165FF099DC0C}" dt="2025-12-04T06:47:01.298" v="2403" actId="571"/>
          <ac:spMkLst>
            <pc:docMk/>
            <pc:sldMk cId="783189288" sldId="261"/>
            <ac:spMk id="173" creationId="{7D0BBE39-EE43-B2A6-E168-EA5BBBD68C07}"/>
          </ac:spMkLst>
        </pc:spChg>
        <pc:spChg chg="mod">
          <ac:chgData name="Amal Babu" userId="fdeb1cd3-28dc-4566-8731-290b45f133e1" providerId="ADAL" clId="{A3DED9EC-59AC-47D4-916D-165FF099DC0C}" dt="2025-12-04T06:47:01.298" v="2403" actId="571"/>
          <ac:spMkLst>
            <pc:docMk/>
            <pc:sldMk cId="783189288" sldId="261"/>
            <ac:spMk id="177" creationId="{B012277D-3C50-E37A-B21F-70B14D395D98}"/>
          </ac:spMkLst>
        </pc:spChg>
        <pc:spChg chg="mod">
          <ac:chgData name="Amal Babu" userId="fdeb1cd3-28dc-4566-8731-290b45f133e1" providerId="ADAL" clId="{A3DED9EC-59AC-47D4-916D-165FF099DC0C}" dt="2025-12-04T06:47:01.298" v="2403" actId="571"/>
          <ac:spMkLst>
            <pc:docMk/>
            <pc:sldMk cId="783189288" sldId="261"/>
            <ac:spMk id="178" creationId="{0F661CDB-8B11-795F-BCEF-EAFE723B0490}"/>
          </ac:spMkLst>
        </pc:spChg>
        <pc:spChg chg="mod">
          <ac:chgData name="Amal Babu" userId="fdeb1cd3-28dc-4566-8731-290b45f133e1" providerId="ADAL" clId="{A3DED9EC-59AC-47D4-916D-165FF099DC0C}" dt="2025-12-04T06:47:01.298" v="2403" actId="571"/>
          <ac:spMkLst>
            <pc:docMk/>
            <pc:sldMk cId="783189288" sldId="261"/>
            <ac:spMk id="180" creationId="{AC95C173-BB5C-E0AE-FAD1-E1EFD65B3EED}"/>
          </ac:spMkLst>
        </pc:spChg>
        <pc:spChg chg="mod">
          <ac:chgData name="Amal Babu" userId="fdeb1cd3-28dc-4566-8731-290b45f133e1" providerId="ADAL" clId="{A3DED9EC-59AC-47D4-916D-165FF099DC0C}" dt="2025-12-04T06:47:01.298" v="2403" actId="571"/>
          <ac:spMkLst>
            <pc:docMk/>
            <pc:sldMk cId="783189288" sldId="261"/>
            <ac:spMk id="192" creationId="{010ED3C7-55EA-B924-9697-9F8F87EC9503}"/>
          </ac:spMkLst>
        </pc:spChg>
        <pc:spChg chg="mod">
          <ac:chgData name="Amal Babu" userId="fdeb1cd3-28dc-4566-8731-290b45f133e1" providerId="ADAL" clId="{A3DED9EC-59AC-47D4-916D-165FF099DC0C}" dt="2025-12-04T06:47:01.298" v="2403" actId="571"/>
          <ac:spMkLst>
            <pc:docMk/>
            <pc:sldMk cId="783189288" sldId="261"/>
            <ac:spMk id="197" creationId="{D5F6EB81-416E-EAAC-F531-64A4A4473B47}"/>
          </ac:spMkLst>
        </pc:spChg>
        <pc:spChg chg="mod">
          <ac:chgData name="Amal Babu" userId="fdeb1cd3-28dc-4566-8731-290b45f133e1" providerId="ADAL" clId="{A3DED9EC-59AC-47D4-916D-165FF099DC0C}" dt="2025-12-04T06:47:01.298" v="2403" actId="571"/>
          <ac:spMkLst>
            <pc:docMk/>
            <pc:sldMk cId="783189288" sldId="261"/>
            <ac:spMk id="198" creationId="{8D0413F5-AA23-7515-638E-A4D7C0A58BD6}"/>
          </ac:spMkLst>
        </pc:spChg>
        <pc:spChg chg="mod">
          <ac:chgData name="Amal Babu" userId="fdeb1cd3-28dc-4566-8731-290b45f133e1" providerId="ADAL" clId="{A3DED9EC-59AC-47D4-916D-165FF099DC0C}" dt="2025-12-04T06:47:01.298" v="2403" actId="571"/>
          <ac:spMkLst>
            <pc:docMk/>
            <pc:sldMk cId="783189288" sldId="261"/>
            <ac:spMk id="204" creationId="{676F6B4C-5E08-DEF6-C7B4-9FE87A78997B}"/>
          </ac:spMkLst>
        </pc:spChg>
        <pc:spChg chg="mod">
          <ac:chgData name="Amal Babu" userId="fdeb1cd3-28dc-4566-8731-290b45f133e1" providerId="ADAL" clId="{A3DED9EC-59AC-47D4-916D-165FF099DC0C}" dt="2025-12-04T06:47:01.298" v="2403" actId="571"/>
          <ac:spMkLst>
            <pc:docMk/>
            <pc:sldMk cId="783189288" sldId="261"/>
            <ac:spMk id="207" creationId="{71FF9876-E687-F7E3-B3FF-8077B9C08E0E}"/>
          </ac:spMkLst>
        </pc:spChg>
        <pc:spChg chg="add mod">
          <ac:chgData name="Amal Babu" userId="fdeb1cd3-28dc-4566-8731-290b45f133e1" providerId="ADAL" clId="{A3DED9EC-59AC-47D4-916D-165FF099DC0C}" dt="2025-12-04T06:47:14.613" v="2406" actId="692"/>
          <ac:spMkLst>
            <pc:docMk/>
            <pc:sldMk cId="783189288" sldId="261"/>
            <ac:spMk id="210" creationId="{5B7EA2D2-1198-C703-4D6F-43FBB08B0E03}"/>
          </ac:spMkLst>
        </pc:spChg>
        <pc:grpChg chg="mod">
          <ac:chgData name="Amal Babu" userId="fdeb1cd3-28dc-4566-8731-290b45f133e1" providerId="ADAL" clId="{A3DED9EC-59AC-47D4-916D-165FF099DC0C}" dt="2025-12-04T06:46:06.302" v="2386" actId="14100"/>
          <ac:grpSpMkLst>
            <pc:docMk/>
            <pc:sldMk cId="783189288" sldId="261"/>
            <ac:grpSpMk id="2" creationId="{26434752-1BF8-032A-86BA-93BC061C94EF}"/>
          </ac:grpSpMkLst>
        </pc:grpChg>
        <pc:grpChg chg="add mod">
          <ac:chgData name="Amal Babu" userId="fdeb1cd3-28dc-4566-8731-290b45f133e1" providerId="ADAL" clId="{A3DED9EC-59AC-47D4-916D-165FF099DC0C}" dt="2025-12-04T06:46:55.228" v="2402" actId="12788"/>
          <ac:grpSpMkLst>
            <pc:docMk/>
            <pc:sldMk cId="783189288" sldId="261"/>
            <ac:grpSpMk id="136" creationId="{183A314D-0793-5AAA-4CCF-AF4D968FC105}"/>
          </ac:grpSpMkLst>
        </pc:grpChg>
        <pc:grpChg chg="ord">
          <ac:chgData name="Amal Babu" userId="fdeb1cd3-28dc-4566-8731-290b45f133e1" providerId="ADAL" clId="{A3DED9EC-59AC-47D4-916D-165FF099DC0C}" dt="2025-12-04T06:47:04.314" v="2404" actId="167"/>
          <ac:grpSpMkLst>
            <pc:docMk/>
            <pc:sldMk cId="783189288" sldId="261"/>
            <ac:grpSpMk id="143" creationId="{A27FE9C6-A956-B55F-5A0A-6D8D1C5304AC}"/>
          </ac:grpSpMkLst>
        </pc:grpChg>
      </pc:sldChg>
      <pc:sldChg chg="add setBg">
        <pc:chgData name="Amal Babu" userId="fdeb1cd3-28dc-4566-8731-290b45f133e1" providerId="ADAL" clId="{A3DED9EC-59AC-47D4-916D-165FF099DC0C}" dt="2025-12-04T06:50:19.676" v="2409"/>
        <pc:sldMkLst>
          <pc:docMk/>
          <pc:sldMk cId="2719922501" sldId="262"/>
        </pc:sldMkLst>
      </pc:sldChg>
      <pc:sldChg chg="add setBg">
        <pc:chgData name="Amal Babu" userId="fdeb1cd3-28dc-4566-8731-290b45f133e1" providerId="ADAL" clId="{A3DED9EC-59AC-47D4-916D-165FF099DC0C}" dt="2025-12-04T06:50:23.228" v="2410"/>
        <pc:sldMkLst>
          <pc:docMk/>
          <pc:sldMk cId="3376872010" sldId="263"/>
        </pc:sldMkLst>
      </pc:sldChg>
      <pc:sldChg chg="addSp delSp modSp add mod ord setBg">
        <pc:chgData name="Amal Babu" userId="fdeb1cd3-28dc-4566-8731-290b45f133e1" providerId="ADAL" clId="{A3DED9EC-59AC-47D4-916D-165FF099DC0C}" dt="2025-12-04T08:16:56.848" v="2884" actId="167"/>
        <pc:sldMkLst>
          <pc:docMk/>
          <pc:sldMk cId="3126797177" sldId="264"/>
        </pc:sldMkLst>
        <pc:spChg chg="del">
          <ac:chgData name="Amal Babu" userId="fdeb1cd3-28dc-4566-8731-290b45f133e1" providerId="ADAL" clId="{A3DED9EC-59AC-47D4-916D-165FF099DC0C}" dt="2025-12-04T07:51:46.349" v="2413" actId="478"/>
          <ac:spMkLst>
            <pc:docMk/>
            <pc:sldMk cId="3126797177" sldId="264"/>
            <ac:spMk id="2" creationId="{1435819D-1C71-E9DC-ECC4-0640BEFDA37E}"/>
          </ac:spMkLst>
        </pc:spChg>
        <pc:spChg chg="del">
          <ac:chgData name="Amal Babu" userId="fdeb1cd3-28dc-4566-8731-290b45f133e1" providerId="ADAL" clId="{A3DED9EC-59AC-47D4-916D-165FF099DC0C}" dt="2025-12-04T07:51:46.349" v="2413" actId="478"/>
          <ac:spMkLst>
            <pc:docMk/>
            <pc:sldMk cId="3126797177" sldId="264"/>
            <ac:spMk id="3" creationId="{918F3C85-76D6-C8C6-02D2-090FFB146BBB}"/>
          </ac:spMkLst>
        </pc:spChg>
        <pc:spChg chg="del">
          <ac:chgData name="Amal Babu" userId="fdeb1cd3-28dc-4566-8731-290b45f133e1" providerId="ADAL" clId="{A3DED9EC-59AC-47D4-916D-165FF099DC0C}" dt="2025-12-04T07:51:46.349" v="2413" actId="478"/>
          <ac:spMkLst>
            <pc:docMk/>
            <pc:sldMk cId="3126797177" sldId="264"/>
            <ac:spMk id="4" creationId="{3D3E7F15-5799-EFA9-FFC5-3AFC21EB1B7C}"/>
          </ac:spMkLst>
        </pc:spChg>
        <pc:spChg chg="add del mod">
          <ac:chgData name="Amal Babu" userId="fdeb1cd3-28dc-4566-8731-290b45f133e1" providerId="ADAL" clId="{A3DED9EC-59AC-47D4-916D-165FF099DC0C}" dt="2025-12-04T07:53:45.524" v="2431" actId="478"/>
          <ac:spMkLst>
            <pc:docMk/>
            <pc:sldMk cId="3126797177" sldId="264"/>
            <ac:spMk id="5" creationId="{F79F062D-0B89-DE6F-09A8-6CCA62EB89DF}"/>
          </ac:spMkLst>
        </pc:spChg>
        <pc:spChg chg="del">
          <ac:chgData name="Amal Babu" userId="fdeb1cd3-28dc-4566-8731-290b45f133e1" providerId="ADAL" clId="{A3DED9EC-59AC-47D4-916D-165FF099DC0C}" dt="2025-12-04T07:51:46.349" v="2413" actId="478"/>
          <ac:spMkLst>
            <pc:docMk/>
            <pc:sldMk cId="3126797177" sldId="264"/>
            <ac:spMk id="6" creationId="{CE1DCF0A-1C81-CC5C-1AA4-0BB6713CABD0}"/>
          </ac:spMkLst>
        </pc:spChg>
        <pc:spChg chg="add mod topLvl">
          <ac:chgData name="Amal Babu" userId="fdeb1cd3-28dc-4566-8731-290b45f133e1" providerId="ADAL" clId="{A3DED9EC-59AC-47D4-916D-165FF099DC0C}" dt="2025-12-04T08:01:31.073" v="2630" actId="164"/>
          <ac:spMkLst>
            <pc:docMk/>
            <pc:sldMk cId="3126797177" sldId="264"/>
            <ac:spMk id="7" creationId="{618EF8DE-D672-7A8F-6BE0-40484DDC03D0}"/>
          </ac:spMkLst>
        </pc:spChg>
        <pc:spChg chg="add mod">
          <ac:chgData name="Amal Babu" userId="fdeb1cd3-28dc-4566-8731-290b45f133e1" providerId="ADAL" clId="{A3DED9EC-59AC-47D4-916D-165FF099DC0C}" dt="2025-12-04T07:54:03.398" v="2434" actId="571"/>
          <ac:spMkLst>
            <pc:docMk/>
            <pc:sldMk cId="3126797177" sldId="264"/>
            <ac:spMk id="8" creationId="{4D7C63ED-3C5D-C5BE-5717-8FAD20888DCD}"/>
          </ac:spMkLst>
        </pc:spChg>
        <pc:spChg chg="del">
          <ac:chgData name="Amal Babu" userId="fdeb1cd3-28dc-4566-8731-290b45f133e1" providerId="ADAL" clId="{A3DED9EC-59AC-47D4-916D-165FF099DC0C}" dt="2025-12-04T07:51:46.349" v="2413" actId="478"/>
          <ac:spMkLst>
            <pc:docMk/>
            <pc:sldMk cId="3126797177" sldId="264"/>
            <ac:spMk id="9" creationId="{502CDC67-73CC-3EA0-B5A2-59D6783D8CED}"/>
          </ac:spMkLst>
        </pc:spChg>
        <pc:spChg chg="del">
          <ac:chgData name="Amal Babu" userId="fdeb1cd3-28dc-4566-8731-290b45f133e1" providerId="ADAL" clId="{A3DED9EC-59AC-47D4-916D-165FF099DC0C}" dt="2025-12-04T07:51:46.349" v="2413" actId="478"/>
          <ac:spMkLst>
            <pc:docMk/>
            <pc:sldMk cId="3126797177" sldId="264"/>
            <ac:spMk id="10" creationId="{92DE1FE2-458C-2A08-73BC-E5296A40A3F9}"/>
          </ac:spMkLst>
        </pc:spChg>
        <pc:spChg chg="add mod topLvl">
          <ac:chgData name="Amal Babu" userId="fdeb1cd3-28dc-4566-8731-290b45f133e1" providerId="ADAL" clId="{A3DED9EC-59AC-47D4-916D-165FF099DC0C}" dt="2025-12-04T08:01:31.073" v="2630" actId="164"/>
          <ac:spMkLst>
            <pc:docMk/>
            <pc:sldMk cId="3126797177" sldId="264"/>
            <ac:spMk id="11" creationId="{B6E75601-6CD9-A481-E5FE-B34576BFF095}"/>
          </ac:spMkLst>
        </pc:spChg>
        <pc:spChg chg="add mod topLvl">
          <ac:chgData name="Amal Babu" userId="fdeb1cd3-28dc-4566-8731-290b45f133e1" providerId="ADAL" clId="{A3DED9EC-59AC-47D4-916D-165FF099DC0C}" dt="2025-12-04T08:02:48.097" v="2664" actId="165"/>
          <ac:spMkLst>
            <pc:docMk/>
            <pc:sldMk cId="3126797177" sldId="264"/>
            <ac:spMk id="12" creationId="{050B75EC-32C7-1B04-F13A-87CC068D788F}"/>
          </ac:spMkLst>
        </pc:spChg>
        <pc:spChg chg="del">
          <ac:chgData name="Amal Babu" userId="fdeb1cd3-28dc-4566-8731-290b45f133e1" providerId="ADAL" clId="{A3DED9EC-59AC-47D4-916D-165FF099DC0C}" dt="2025-12-04T07:51:46.349" v="2413" actId="478"/>
          <ac:spMkLst>
            <pc:docMk/>
            <pc:sldMk cId="3126797177" sldId="264"/>
            <ac:spMk id="15" creationId="{07C073C4-30A4-C25D-53AD-C70CA5079403}"/>
          </ac:spMkLst>
        </pc:spChg>
        <pc:spChg chg="del">
          <ac:chgData name="Amal Babu" userId="fdeb1cd3-28dc-4566-8731-290b45f133e1" providerId="ADAL" clId="{A3DED9EC-59AC-47D4-916D-165FF099DC0C}" dt="2025-12-04T07:51:46.349" v="2413" actId="478"/>
          <ac:spMkLst>
            <pc:docMk/>
            <pc:sldMk cId="3126797177" sldId="264"/>
            <ac:spMk id="16" creationId="{1EE260DF-97E7-027D-A4BC-5F76F4313024}"/>
          </ac:spMkLst>
        </pc:spChg>
        <pc:spChg chg="add del mod topLvl">
          <ac:chgData name="Amal Babu" userId="fdeb1cd3-28dc-4566-8731-290b45f133e1" providerId="ADAL" clId="{A3DED9EC-59AC-47D4-916D-165FF099DC0C}" dt="2025-12-04T08:00:24.740" v="2602" actId="478"/>
          <ac:spMkLst>
            <pc:docMk/>
            <pc:sldMk cId="3126797177" sldId="264"/>
            <ac:spMk id="17" creationId="{BBC75E92-8652-15FC-44FF-516B34AA20A4}"/>
          </ac:spMkLst>
        </pc:spChg>
        <pc:spChg chg="add mod topLvl">
          <ac:chgData name="Amal Babu" userId="fdeb1cd3-28dc-4566-8731-290b45f133e1" providerId="ADAL" clId="{A3DED9EC-59AC-47D4-916D-165FF099DC0C}" dt="2025-12-04T08:02:53.168" v="2665" actId="165"/>
          <ac:spMkLst>
            <pc:docMk/>
            <pc:sldMk cId="3126797177" sldId="264"/>
            <ac:spMk id="18" creationId="{B5C547EB-D832-1161-5ABE-CFE3B5DAC85C}"/>
          </ac:spMkLst>
        </pc:spChg>
        <pc:spChg chg="add del mod">
          <ac:chgData name="Amal Babu" userId="fdeb1cd3-28dc-4566-8731-290b45f133e1" providerId="ADAL" clId="{A3DED9EC-59AC-47D4-916D-165FF099DC0C}" dt="2025-12-04T07:59:57.948" v="2591" actId="478"/>
          <ac:spMkLst>
            <pc:docMk/>
            <pc:sldMk cId="3126797177" sldId="264"/>
            <ac:spMk id="28" creationId="{E34B1B2A-3CDB-2092-7521-23918684E5A4}"/>
          </ac:spMkLst>
        </pc:spChg>
        <pc:spChg chg="del mod">
          <ac:chgData name="Amal Babu" userId="fdeb1cd3-28dc-4566-8731-290b45f133e1" providerId="ADAL" clId="{A3DED9EC-59AC-47D4-916D-165FF099DC0C}" dt="2025-12-04T07:59:55.749" v="2590" actId="478"/>
          <ac:spMkLst>
            <pc:docMk/>
            <pc:sldMk cId="3126797177" sldId="264"/>
            <ac:spMk id="31" creationId="{0A6619A5-6585-225F-1141-4063B00B6320}"/>
          </ac:spMkLst>
        </pc:spChg>
        <pc:spChg chg="del mod topLvl">
          <ac:chgData name="Amal Babu" userId="fdeb1cd3-28dc-4566-8731-290b45f133e1" providerId="ADAL" clId="{A3DED9EC-59AC-47D4-916D-165FF099DC0C}" dt="2025-12-04T07:59:55.749" v="2590" actId="478"/>
          <ac:spMkLst>
            <pc:docMk/>
            <pc:sldMk cId="3126797177" sldId="264"/>
            <ac:spMk id="32" creationId="{FD0B61F2-DB17-E706-FD0B-AC9336B8CFE8}"/>
          </ac:spMkLst>
        </pc:spChg>
        <pc:spChg chg="del mod topLvl">
          <ac:chgData name="Amal Babu" userId="fdeb1cd3-28dc-4566-8731-290b45f133e1" providerId="ADAL" clId="{A3DED9EC-59AC-47D4-916D-165FF099DC0C}" dt="2025-12-04T07:59:55.749" v="2590" actId="478"/>
          <ac:spMkLst>
            <pc:docMk/>
            <pc:sldMk cId="3126797177" sldId="264"/>
            <ac:spMk id="33" creationId="{A28B90B2-C2B6-305D-89FA-549FC0AA8BA5}"/>
          </ac:spMkLst>
        </pc:spChg>
        <pc:spChg chg="del mod">
          <ac:chgData name="Amal Babu" userId="fdeb1cd3-28dc-4566-8731-290b45f133e1" providerId="ADAL" clId="{A3DED9EC-59AC-47D4-916D-165FF099DC0C}" dt="2025-12-04T07:59:55.749" v="2590" actId="478"/>
          <ac:spMkLst>
            <pc:docMk/>
            <pc:sldMk cId="3126797177" sldId="264"/>
            <ac:spMk id="35" creationId="{0CBEC5B5-D9D3-286A-F62E-1D524EEEEB26}"/>
          </ac:spMkLst>
        </pc:spChg>
        <pc:spChg chg="del mod topLvl">
          <ac:chgData name="Amal Babu" userId="fdeb1cd3-28dc-4566-8731-290b45f133e1" providerId="ADAL" clId="{A3DED9EC-59AC-47D4-916D-165FF099DC0C}" dt="2025-12-04T07:59:55.749" v="2590" actId="478"/>
          <ac:spMkLst>
            <pc:docMk/>
            <pc:sldMk cId="3126797177" sldId="264"/>
            <ac:spMk id="36" creationId="{FE2C208F-568C-772E-F30F-053B885D0D13}"/>
          </ac:spMkLst>
        </pc:spChg>
        <pc:spChg chg="del mod">
          <ac:chgData name="Amal Babu" userId="fdeb1cd3-28dc-4566-8731-290b45f133e1" providerId="ADAL" clId="{A3DED9EC-59AC-47D4-916D-165FF099DC0C}" dt="2025-12-04T07:59:55.749" v="2590" actId="478"/>
          <ac:spMkLst>
            <pc:docMk/>
            <pc:sldMk cId="3126797177" sldId="264"/>
            <ac:spMk id="37" creationId="{62D323B4-984D-F950-E31D-30984B8D9917}"/>
          </ac:spMkLst>
        </pc:spChg>
        <pc:spChg chg="mod topLvl">
          <ac:chgData name="Amal Babu" userId="fdeb1cd3-28dc-4566-8731-290b45f133e1" providerId="ADAL" clId="{A3DED9EC-59AC-47D4-916D-165FF099DC0C}" dt="2025-12-04T07:59:50.441" v="2589" actId="165"/>
          <ac:spMkLst>
            <pc:docMk/>
            <pc:sldMk cId="3126797177" sldId="264"/>
            <ac:spMk id="39" creationId="{4CB94D28-C533-ABE9-6639-1F53CEA2C7B9}"/>
          </ac:spMkLst>
        </pc:spChg>
        <pc:spChg chg="del mod">
          <ac:chgData name="Amal Babu" userId="fdeb1cd3-28dc-4566-8731-290b45f133e1" providerId="ADAL" clId="{A3DED9EC-59AC-47D4-916D-165FF099DC0C}" dt="2025-12-04T07:59:55.749" v="2590" actId="478"/>
          <ac:spMkLst>
            <pc:docMk/>
            <pc:sldMk cId="3126797177" sldId="264"/>
            <ac:spMk id="40" creationId="{E98761EE-726B-7364-E90C-9092DA2AF932}"/>
          </ac:spMkLst>
        </pc:spChg>
        <pc:spChg chg="del mod topLvl">
          <ac:chgData name="Amal Babu" userId="fdeb1cd3-28dc-4566-8731-290b45f133e1" providerId="ADAL" clId="{A3DED9EC-59AC-47D4-916D-165FF099DC0C}" dt="2025-12-04T07:59:55.749" v="2590" actId="478"/>
          <ac:spMkLst>
            <pc:docMk/>
            <pc:sldMk cId="3126797177" sldId="264"/>
            <ac:spMk id="41" creationId="{B0D5D9BD-D840-CD7B-7B66-44C8BE8E9612}"/>
          </ac:spMkLst>
        </pc:spChg>
        <pc:spChg chg="del mod">
          <ac:chgData name="Amal Babu" userId="fdeb1cd3-28dc-4566-8731-290b45f133e1" providerId="ADAL" clId="{A3DED9EC-59AC-47D4-916D-165FF099DC0C}" dt="2025-12-04T07:59:55.749" v="2590" actId="478"/>
          <ac:spMkLst>
            <pc:docMk/>
            <pc:sldMk cId="3126797177" sldId="264"/>
            <ac:spMk id="43" creationId="{647BF1CE-2427-8228-C581-2C3E374F2645}"/>
          </ac:spMkLst>
        </pc:spChg>
        <pc:spChg chg="del mod">
          <ac:chgData name="Amal Babu" userId="fdeb1cd3-28dc-4566-8731-290b45f133e1" providerId="ADAL" clId="{A3DED9EC-59AC-47D4-916D-165FF099DC0C}" dt="2025-12-04T07:59:55.749" v="2590" actId="478"/>
          <ac:spMkLst>
            <pc:docMk/>
            <pc:sldMk cId="3126797177" sldId="264"/>
            <ac:spMk id="45" creationId="{AFFE3D33-7FB3-E69C-7899-A60179C68C79}"/>
          </ac:spMkLst>
        </pc:spChg>
        <pc:spChg chg="del mod topLvl">
          <ac:chgData name="Amal Babu" userId="fdeb1cd3-28dc-4566-8731-290b45f133e1" providerId="ADAL" clId="{A3DED9EC-59AC-47D4-916D-165FF099DC0C}" dt="2025-12-04T08:15:07.568" v="2860" actId="478"/>
          <ac:spMkLst>
            <pc:docMk/>
            <pc:sldMk cId="3126797177" sldId="264"/>
            <ac:spMk id="47" creationId="{261EBA75-B0B3-8AB8-EEFA-F2C445B5F9B7}"/>
          </ac:spMkLst>
        </pc:spChg>
        <pc:spChg chg="del mod topLvl">
          <ac:chgData name="Amal Babu" userId="fdeb1cd3-28dc-4566-8731-290b45f133e1" providerId="ADAL" clId="{A3DED9EC-59AC-47D4-916D-165FF099DC0C}" dt="2025-12-04T08:15:07.568" v="2860" actId="478"/>
          <ac:spMkLst>
            <pc:docMk/>
            <pc:sldMk cId="3126797177" sldId="264"/>
            <ac:spMk id="48" creationId="{80ECEAC1-8462-4C4C-BEA9-8895A8F4AF29}"/>
          </ac:spMkLst>
        </pc:spChg>
        <pc:spChg chg="del mod topLvl">
          <ac:chgData name="Amal Babu" userId="fdeb1cd3-28dc-4566-8731-290b45f133e1" providerId="ADAL" clId="{A3DED9EC-59AC-47D4-916D-165FF099DC0C}" dt="2025-12-04T08:15:07.568" v="2860" actId="478"/>
          <ac:spMkLst>
            <pc:docMk/>
            <pc:sldMk cId="3126797177" sldId="264"/>
            <ac:spMk id="49" creationId="{A0DEE5A1-0B27-35A9-ACB9-FD46175FED5D}"/>
          </ac:spMkLst>
        </pc:spChg>
        <pc:spChg chg="del mod topLvl">
          <ac:chgData name="Amal Babu" userId="fdeb1cd3-28dc-4566-8731-290b45f133e1" providerId="ADAL" clId="{A3DED9EC-59AC-47D4-916D-165FF099DC0C}" dt="2025-12-04T08:15:07.568" v="2860" actId="478"/>
          <ac:spMkLst>
            <pc:docMk/>
            <pc:sldMk cId="3126797177" sldId="264"/>
            <ac:spMk id="51" creationId="{A12FE229-B0F8-918D-0AA1-BE6464089CA1}"/>
          </ac:spMkLst>
        </pc:spChg>
        <pc:spChg chg="del mod topLvl">
          <ac:chgData name="Amal Babu" userId="fdeb1cd3-28dc-4566-8731-290b45f133e1" providerId="ADAL" clId="{A3DED9EC-59AC-47D4-916D-165FF099DC0C}" dt="2025-12-04T08:15:07.568" v="2860" actId="478"/>
          <ac:spMkLst>
            <pc:docMk/>
            <pc:sldMk cId="3126797177" sldId="264"/>
            <ac:spMk id="52" creationId="{7FEC7867-FF42-5751-1E72-33BCA31DCCE0}"/>
          </ac:spMkLst>
        </pc:spChg>
        <pc:spChg chg="del mod">
          <ac:chgData name="Amal Babu" userId="fdeb1cd3-28dc-4566-8731-290b45f133e1" providerId="ADAL" clId="{A3DED9EC-59AC-47D4-916D-165FF099DC0C}" dt="2025-12-04T08:15:07.568" v="2860" actId="478"/>
          <ac:spMkLst>
            <pc:docMk/>
            <pc:sldMk cId="3126797177" sldId="264"/>
            <ac:spMk id="53" creationId="{D18DC72D-3BC4-22D5-BEB2-97B284E25DBB}"/>
          </ac:spMkLst>
        </pc:spChg>
        <pc:spChg chg="mod">
          <ac:chgData name="Amal Babu" userId="fdeb1cd3-28dc-4566-8731-290b45f133e1" providerId="ADAL" clId="{A3DED9EC-59AC-47D4-916D-165FF099DC0C}" dt="2025-12-04T08:00:09.007" v="2597" actId="571"/>
          <ac:spMkLst>
            <pc:docMk/>
            <pc:sldMk cId="3126797177" sldId="264"/>
            <ac:spMk id="56" creationId="{24465A13-6F86-7348-2458-C2FF9AF909E5}"/>
          </ac:spMkLst>
        </pc:spChg>
        <pc:spChg chg="mod">
          <ac:chgData name="Amal Babu" userId="fdeb1cd3-28dc-4566-8731-290b45f133e1" providerId="ADAL" clId="{A3DED9EC-59AC-47D4-916D-165FF099DC0C}" dt="2025-12-04T08:00:09.007" v="2597" actId="571"/>
          <ac:spMkLst>
            <pc:docMk/>
            <pc:sldMk cId="3126797177" sldId="264"/>
            <ac:spMk id="57" creationId="{BBB0CC9E-7E48-7624-0B30-3C90F91D72B9}"/>
          </ac:spMkLst>
        </pc:spChg>
        <pc:spChg chg="mod">
          <ac:chgData name="Amal Babu" userId="fdeb1cd3-28dc-4566-8731-290b45f133e1" providerId="ADAL" clId="{A3DED9EC-59AC-47D4-916D-165FF099DC0C}" dt="2025-12-04T08:00:09.007" v="2597" actId="571"/>
          <ac:spMkLst>
            <pc:docMk/>
            <pc:sldMk cId="3126797177" sldId="264"/>
            <ac:spMk id="58" creationId="{728D465C-9490-E579-8294-4EE0EAB671D5}"/>
          </ac:spMkLst>
        </pc:spChg>
        <pc:spChg chg="mod">
          <ac:chgData name="Amal Babu" userId="fdeb1cd3-28dc-4566-8731-290b45f133e1" providerId="ADAL" clId="{A3DED9EC-59AC-47D4-916D-165FF099DC0C}" dt="2025-12-04T08:00:09.007" v="2597" actId="571"/>
          <ac:spMkLst>
            <pc:docMk/>
            <pc:sldMk cId="3126797177" sldId="264"/>
            <ac:spMk id="60" creationId="{94D0D6BE-C0E1-6CBE-D44F-8B90A25B92DB}"/>
          </ac:spMkLst>
        </pc:spChg>
        <pc:spChg chg="mod">
          <ac:chgData name="Amal Babu" userId="fdeb1cd3-28dc-4566-8731-290b45f133e1" providerId="ADAL" clId="{A3DED9EC-59AC-47D4-916D-165FF099DC0C}" dt="2025-12-04T08:00:09.007" v="2597" actId="571"/>
          <ac:spMkLst>
            <pc:docMk/>
            <pc:sldMk cId="3126797177" sldId="264"/>
            <ac:spMk id="61" creationId="{8E148A35-6752-21BD-42A0-6C8E14C5CC3B}"/>
          </ac:spMkLst>
        </pc:spChg>
        <pc:spChg chg="mod">
          <ac:chgData name="Amal Babu" userId="fdeb1cd3-28dc-4566-8731-290b45f133e1" providerId="ADAL" clId="{A3DED9EC-59AC-47D4-916D-165FF099DC0C}" dt="2025-12-04T08:00:39.801" v="2609" actId="571"/>
          <ac:spMkLst>
            <pc:docMk/>
            <pc:sldMk cId="3126797177" sldId="264"/>
            <ac:spMk id="1024" creationId="{AE3E835A-9846-F5DA-DA2C-6D4DBBDA9D1F}"/>
          </ac:spMkLst>
        </pc:spChg>
        <pc:spChg chg="mod">
          <ac:chgData name="Amal Babu" userId="fdeb1cd3-28dc-4566-8731-290b45f133e1" providerId="ADAL" clId="{A3DED9EC-59AC-47D4-916D-165FF099DC0C}" dt="2025-12-04T08:00:39.801" v="2609" actId="571"/>
          <ac:spMkLst>
            <pc:docMk/>
            <pc:sldMk cId="3126797177" sldId="264"/>
            <ac:spMk id="1025" creationId="{4F8DB6F5-F87C-1AD5-7250-97DB2E2F8C3A}"/>
          </ac:spMkLst>
        </pc:spChg>
        <pc:spChg chg="mod">
          <ac:chgData name="Amal Babu" userId="fdeb1cd3-28dc-4566-8731-290b45f133e1" providerId="ADAL" clId="{A3DED9EC-59AC-47D4-916D-165FF099DC0C}" dt="2025-12-04T08:00:39.801" v="2609" actId="571"/>
          <ac:spMkLst>
            <pc:docMk/>
            <pc:sldMk cId="3126797177" sldId="264"/>
            <ac:spMk id="1027" creationId="{3DAC6B2C-176E-7767-6F27-B9773F0B1FD3}"/>
          </ac:spMkLst>
        </pc:spChg>
        <pc:spChg chg="mod">
          <ac:chgData name="Amal Babu" userId="fdeb1cd3-28dc-4566-8731-290b45f133e1" providerId="ADAL" clId="{A3DED9EC-59AC-47D4-916D-165FF099DC0C}" dt="2025-12-04T08:00:39.801" v="2609" actId="571"/>
          <ac:spMkLst>
            <pc:docMk/>
            <pc:sldMk cId="3126797177" sldId="264"/>
            <ac:spMk id="1029" creationId="{0DD28282-7044-7A35-3D90-4A3C4281C858}"/>
          </ac:spMkLst>
        </pc:spChg>
        <pc:spChg chg="mod">
          <ac:chgData name="Amal Babu" userId="fdeb1cd3-28dc-4566-8731-290b45f133e1" providerId="ADAL" clId="{A3DED9EC-59AC-47D4-916D-165FF099DC0C}" dt="2025-12-04T08:00:43.322" v="2610" actId="571"/>
          <ac:spMkLst>
            <pc:docMk/>
            <pc:sldMk cId="3126797177" sldId="264"/>
            <ac:spMk id="1031" creationId="{D545CFC0-43D2-0359-9F12-C5B57D5D13FE}"/>
          </ac:spMkLst>
        </pc:spChg>
        <pc:spChg chg="mod">
          <ac:chgData name="Amal Babu" userId="fdeb1cd3-28dc-4566-8731-290b45f133e1" providerId="ADAL" clId="{A3DED9EC-59AC-47D4-916D-165FF099DC0C}" dt="2025-12-04T08:00:43.322" v="2610" actId="571"/>
          <ac:spMkLst>
            <pc:docMk/>
            <pc:sldMk cId="3126797177" sldId="264"/>
            <ac:spMk id="1032" creationId="{CB3DDC79-344D-D5E6-658D-EB0B49AD299D}"/>
          </ac:spMkLst>
        </pc:spChg>
        <pc:spChg chg="mod">
          <ac:chgData name="Amal Babu" userId="fdeb1cd3-28dc-4566-8731-290b45f133e1" providerId="ADAL" clId="{A3DED9EC-59AC-47D4-916D-165FF099DC0C}" dt="2025-12-04T08:00:43.322" v="2610" actId="571"/>
          <ac:spMkLst>
            <pc:docMk/>
            <pc:sldMk cId="3126797177" sldId="264"/>
            <ac:spMk id="1033" creationId="{687E6254-2360-6DA6-FD2F-483B2904D166}"/>
          </ac:spMkLst>
        </pc:spChg>
        <pc:spChg chg="mod">
          <ac:chgData name="Amal Babu" userId="fdeb1cd3-28dc-4566-8731-290b45f133e1" providerId="ADAL" clId="{A3DED9EC-59AC-47D4-916D-165FF099DC0C}" dt="2025-12-04T08:00:43.322" v="2610" actId="571"/>
          <ac:spMkLst>
            <pc:docMk/>
            <pc:sldMk cId="3126797177" sldId="264"/>
            <ac:spMk id="1035" creationId="{81C131F4-ABAA-EE3B-AA0B-378246D4367E}"/>
          </ac:spMkLst>
        </pc:spChg>
        <pc:spChg chg="mod">
          <ac:chgData name="Amal Babu" userId="fdeb1cd3-28dc-4566-8731-290b45f133e1" providerId="ADAL" clId="{A3DED9EC-59AC-47D4-916D-165FF099DC0C}" dt="2025-12-04T08:00:43.322" v="2610" actId="571"/>
          <ac:spMkLst>
            <pc:docMk/>
            <pc:sldMk cId="3126797177" sldId="264"/>
            <ac:spMk id="1037" creationId="{F9C788ED-1E8D-0BF6-59E6-128F24BCB202}"/>
          </ac:spMkLst>
        </pc:spChg>
        <pc:spChg chg="mod">
          <ac:chgData name="Amal Babu" userId="fdeb1cd3-28dc-4566-8731-290b45f133e1" providerId="ADAL" clId="{A3DED9EC-59AC-47D4-916D-165FF099DC0C}" dt="2025-12-04T08:00:43.322" v="2610" actId="571"/>
          <ac:spMkLst>
            <pc:docMk/>
            <pc:sldMk cId="3126797177" sldId="264"/>
            <ac:spMk id="1038" creationId="{2C96C6A2-2A0A-A37B-180B-AE88E2412F8A}"/>
          </ac:spMkLst>
        </pc:spChg>
        <pc:spChg chg="mod">
          <ac:chgData name="Amal Babu" userId="fdeb1cd3-28dc-4566-8731-290b45f133e1" providerId="ADAL" clId="{A3DED9EC-59AC-47D4-916D-165FF099DC0C}" dt="2025-12-04T08:00:43.322" v="2610" actId="571"/>
          <ac:spMkLst>
            <pc:docMk/>
            <pc:sldMk cId="3126797177" sldId="264"/>
            <ac:spMk id="1039" creationId="{B02D04A0-34E1-0513-5E50-A31411961CDB}"/>
          </ac:spMkLst>
        </pc:spChg>
        <pc:spChg chg="mod">
          <ac:chgData name="Amal Babu" userId="fdeb1cd3-28dc-4566-8731-290b45f133e1" providerId="ADAL" clId="{A3DED9EC-59AC-47D4-916D-165FF099DC0C}" dt="2025-12-04T08:00:43.322" v="2610" actId="571"/>
          <ac:spMkLst>
            <pc:docMk/>
            <pc:sldMk cId="3126797177" sldId="264"/>
            <ac:spMk id="1041" creationId="{B6036893-B31A-AFC1-EE11-93197A2D4AC4}"/>
          </ac:spMkLst>
        </pc:spChg>
        <pc:spChg chg="mod">
          <ac:chgData name="Amal Babu" userId="fdeb1cd3-28dc-4566-8731-290b45f133e1" providerId="ADAL" clId="{A3DED9EC-59AC-47D4-916D-165FF099DC0C}" dt="2025-12-04T08:01:35.498" v="2631" actId="571"/>
          <ac:spMkLst>
            <pc:docMk/>
            <pc:sldMk cId="3126797177" sldId="264"/>
            <ac:spMk id="1046" creationId="{2634DE58-79F0-986C-1A21-D2CBA02B4D4E}"/>
          </ac:spMkLst>
        </pc:spChg>
        <pc:spChg chg="mod">
          <ac:chgData name="Amal Babu" userId="fdeb1cd3-28dc-4566-8731-290b45f133e1" providerId="ADAL" clId="{A3DED9EC-59AC-47D4-916D-165FF099DC0C}" dt="2025-12-04T08:07:15.402" v="2760" actId="207"/>
          <ac:spMkLst>
            <pc:docMk/>
            <pc:sldMk cId="3126797177" sldId="264"/>
            <ac:spMk id="1047" creationId="{969EBE99-779D-8EBD-C474-6A2B314B3597}"/>
          </ac:spMkLst>
        </pc:spChg>
        <pc:spChg chg="mod">
          <ac:chgData name="Amal Babu" userId="fdeb1cd3-28dc-4566-8731-290b45f133e1" providerId="ADAL" clId="{A3DED9EC-59AC-47D4-916D-165FF099DC0C}" dt="2025-12-04T08:06:05.610" v="2741" actId="14100"/>
          <ac:spMkLst>
            <pc:docMk/>
            <pc:sldMk cId="3126797177" sldId="264"/>
            <ac:spMk id="1048" creationId="{DC3583DE-C766-FCDD-4C5B-A58E4E93D4A9}"/>
          </ac:spMkLst>
        </pc:spChg>
        <pc:spChg chg="mod topLvl">
          <ac:chgData name="Amal Babu" userId="fdeb1cd3-28dc-4566-8731-290b45f133e1" providerId="ADAL" clId="{A3DED9EC-59AC-47D4-916D-165FF099DC0C}" dt="2025-12-04T08:09:06.181" v="2772" actId="20577"/>
          <ac:spMkLst>
            <pc:docMk/>
            <pc:sldMk cId="3126797177" sldId="264"/>
            <ac:spMk id="1051" creationId="{94B42C9A-09ED-C34C-03DA-14942FD9BAF4}"/>
          </ac:spMkLst>
        </pc:spChg>
        <pc:spChg chg="mod topLvl">
          <ac:chgData name="Amal Babu" userId="fdeb1cd3-28dc-4566-8731-290b45f133e1" providerId="ADAL" clId="{A3DED9EC-59AC-47D4-916D-165FF099DC0C}" dt="2025-12-04T08:10:10.154" v="2796" actId="12788"/>
          <ac:spMkLst>
            <pc:docMk/>
            <pc:sldMk cId="3126797177" sldId="264"/>
            <ac:spMk id="1056" creationId="{3F619922-FD85-E3DE-B389-7A71C861EEB4}"/>
          </ac:spMkLst>
        </pc:spChg>
        <pc:spChg chg="mod">
          <ac:chgData name="Amal Babu" userId="fdeb1cd3-28dc-4566-8731-290b45f133e1" providerId="ADAL" clId="{A3DED9EC-59AC-47D4-916D-165FF099DC0C}" dt="2025-12-04T08:07:20.641" v="2761" actId="207"/>
          <ac:spMkLst>
            <pc:docMk/>
            <pc:sldMk cId="3126797177" sldId="264"/>
            <ac:spMk id="1057" creationId="{64BDD44C-5D85-0243-2C61-C1FBE8CEC928}"/>
          </ac:spMkLst>
        </pc:spChg>
        <pc:spChg chg="mod">
          <ac:chgData name="Amal Babu" userId="fdeb1cd3-28dc-4566-8731-290b45f133e1" providerId="ADAL" clId="{A3DED9EC-59AC-47D4-916D-165FF099DC0C}" dt="2025-12-04T08:09:34.706" v="2776" actId="14100"/>
          <ac:spMkLst>
            <pc:docMk/>
            <pc:sldMk cId="3126797177" sldId="264"/>
            <ac:spMk id="1058" creationId="{D3C9069E-166A-3035-8267-6FBE4EEFFF07}"/>
          </ac:spMkLst>
        </pc:spChg>
        <pc:spChg chg="mod topLvl">
          <ac:chgData name="Amal Babu" userId="fdeb1cd3-28dc-4566-8731-290b45f133e1" providerId="ADAL" clId="{A3DED9EC-59AC-47D4-916D-165FF099DC0C}" dt="2025-12-04T08:10:37.725" v="2803" actId="20577"/>
          <ac:spMkLst>
            <pc:docMk/>
            <pc:sldMk cId="3126797177" sldId="264"/>
            <ac:spMk id="1061" creationId="{760BCC5E-D4B8-F98E-5427-5C8BA5E2C4F2}"/>
          </ac:spMkLst>
        </pc:spChg>
        <pc:spChg chg="mod">
          <ac:chgData name="Amal Babu" userId="fdeb1cd3-28dc-4566-8731-290b45f133e1" providerId="ADAL" clId="{A3DED9EC-59AC-47D4-916D-165FF099DC0C}" dt="2025-12-04T08:03:39.492" v="2701" actId="12788"/>
          <ac:spMkLst>
            <pc:docMk/>
            <pc:sldMk cId="3126797177" sldId="264"/>
            <ac:spMk id="1062" creationId="{3699270F-7C56-8F78-C5ED-192BF044E8DB}"/>
          </ac:spMkLst>
        </pc:spChg>
        <pc:spChg chg="mod">
          <ac:chgData name="Amal Babu" userId="fdeb1cd3-28dc-4566-8731-290b45f133e1" providerId="ADAL" clId="{A3DED9EC-59AC-47D4-916D-165FF099DC0C}" dt="2025-12-04T08:05:24.489" v="2736" actId="207"/>
          <ac:spMkLst>
            <pc:docMk/>
            <pc:sldMk cId="3126797177" sldId="264"/>
            <ac:spMk id="1063" creationId="{0C3F1DEC-BA4D-AC84-9A96-6E0B30B8AA7F}"/>
          </ac:spMkLst>
        </pc:spChg>
        <pc:spChg chg="mod">
          <ac:chgData name="Amal Babu" userId="fdeb1cd3-28dc-4566-8731-290b45f133e1" providerId="ADAL" clId="{A3DED9EC-59AC-47D4-916D-165FF099DC0C}" dt="2025-12-04T08:03:07.813" v="2689" actId="20577"/>
          <ac:spMkLst>
            <pc:docMk/>
            <pc:sldMk cId="3126797177" sldId="264"/>
            <ac:spMk id="1064" creationId="{D23D8DFE-1391-B0FD-D6F2-846A48D20763}"/>
          </ac:spMkLst>
        </pc:spChg>
        <pc:spChg chg="mod topLvl">
          <ac:chgData name="Amal Babu" userId="fdeb1cd3-28dc-4566-8731-290b45f133e1" providerId="ADAL" clId="{A3DED9EC-59AC-47D4-916D-165FF099DC0C}" dt="2025-12-04T08:02:59.810" v="2671" actId="20577"/>
          <ac:spMkLst>
            <pc:docMk/>
            <pc:sldMk cId="3126797177" sldId="264"/>
            <ac:spMk id="1067" creationId="{91868A34-E95C-4C68-C351-660C8F935FA3}"/>
          </ac:spMkLst>
        </pc:spChg>
        <pc:spChg chg="mod">
          <ac:chgData name="Amal Babu" userId="fdeb1cd3-28dc-4566-8731-290b45f133e1" providerId="ADAL" clId="{A3DED9EC-59AC-47D4-916D-165FF099DC0C}" dt="2025-12-04T08:01:43.322" v="2636" actId="571"/>
          <ac:spMkLst>
            <pc:docMk/>
            <pc:sldMk cId="3126797177" sldId="264"/>
            <ac:spMk id="1071" creationId="{616DFCED-D5A1-47C2-7132-E35615637D50}"/>
          </ac:spMkLst>
        </pc:spChg>
        <pc:spChg chg="mod">
          <ac:chgData name="Amal Babu" userId="fdeb1cd3-28dc-4566-8731-290b45f133e1" providerId="ADAL" clId="{A3DED9EC-59AC-47D4-916D-165FF099DC0C}" dt="2025-12-04T08:01:43.322" v="2636" actId="571"/>
          <ac:spMkLst>
            <pc:docMk/>
            <pc:sldMk cId="3126797177" sldId="264"/>
            <ac:spMk id="1072" creationId="{4AB7190F-C930-F10C-D82D-B2F2B96A64D3}"/>
          </ac:spMkLst>
        </pc:spChg>
        <pc:spChg chg="mod">
          <ac:chgData name="Amal Babu" userId="fdeb1cd3-28dc-4566-8731-290b45f133e1" providerId="ADAL" clId="{A3DED9EC-59AC-47D4-916D-165FF099DC0C}" dt="2025-12-04T08:01:43.322" v="2636" actId="571"/>
          <ac:spMkLst>
            <pc:docMk/>
            <pc:sldMk cId="3126797177" sldId="264"/>
            <ac:spMk id="1073" creationId="{3FA8D85A-7553-5E46-0296-370FC6555E05}"/>
          </ac:spMkLst>
        </pc:spChg>
        <pc:spChg chg="mod">
          <ac:chgData name="Amal Babu" userId="fdeb1cd3-28dc-4566-8731-290b45f133e1" providerId="ADAL" clId="{A3DED9EC-59AC-47D4-916D-165FF099DC0C}" dt="2025-12-04T08:01:43.322" v="2636" actId="571"/>
          <ac:spMkLst>
            <pc:docMk/>
            <pc:sldMk cId="3126797177" sldId="264"/>
            <ac:spMk id="1076" creationId="{19D37F7A-F70A-E1AF-BFCB-426744D55A07}"/>
          </ac:spMkLst>
        </pc:spChg>
        <pc:spChg chg="mod">
          <ac:chgData name="Amal Babu" userId="fdeb1cd3-28dc-4566-8731-290b45f133e1" providerId="ADAL" clId="{A3DED9EC-59AC-47D4-916D-165FF099DC0C}" dt="2025-12-04T08:01:43.322" v="2636" actId="571"/>
          <ac:spMkLst>
            <pc:docMk/>
            <pc:sldMk cId="3126797177" sldId="264"/>
            <ac:spMk id="1078" creationId="{AB39FB80-D75E-1056-EE5F-E7D3A9A80112}"/>
          </ac:spMkLst>
        </pc:spChg>
        <pc:spChg chg="mod">
          <ac:chgData name="Amal Babu" userId="fdeb1cd3-28dc-4566-8731-290b45f133e1" providerId="ADAL" clId="{A3DED9EC-59AC-47D4-916D-165FF099DC0C}" dt="2025-12-04T08:01:43.322" v="2636" actId="571"/>
          <ac:spMkLst>
            <pc:docMk/>
            <pc:sldMk cId="3126797177" sldId="264"/>
            <ac:spMk id="1082" creationId="{4DBEFCAD-BAAE-BFBD-6369-88D666405634}"/>
          </ac:spMkLst>
        </pc:spChg>
        <pc:spChg chg="mod">
          <ac:chgData name="Amal Babu" userId="fdeb1cd3-28dc-4566-8731-290b45f133e1" providerId="ADAL" clId="{A3DED9EC-59AC-47D4-916D-165FF099DC0C}" dt="2025-12-04T08:01:43.322" v="2636" actId="571"/>
          <ac:spMkLst>
            <pc:docMk/>
            <pc:sldMk cId="3126797177" sldId="264"/>
            <ac:spMk id="1086" creationId="{BE6B424D-DEEA-7243-27E7-514D9B15142F}"/>
          </ac:spMkLst>
        </pc:spChg>
        <pc:spChg chg="mod">
          <ac:chgData name="Amal Babu" userId="fdeb1cd3-28dc-4566-8731-290b45f133e1" providerId="ADAL" clId="{A3DED9EC-59AC-47D4-916D-165FF099DC0C}" dt="2025-12-04T08:01:43.322" v="2636" actId="571"/>
          <ac:spMkLst>
            <pc:docMk/>
            <pc:sldMk cId="3126797177" sldId="264"/>
            <ac:spMk id="1088" creationId="{7D628393-87B0-A5DB-F39E-7D7DB9DD7745}"/>
          </ac:spMkLst>
        </pc:spChg>
        <pc:spChg chg="mod">
          <ac:chgData name="Amal Babu" userId="fdeb1cd3-28dc-4566-8731-290b45f133e1" providerId="ADAL" clId="{A3DED9EC-59AC-47D4-916D-165FF099DC0C}" dt="2025-12-04T08:01:43.322" v="2636" actId="571"/>
          <ac:spMkLst>
            <pc:docMk/>
            <pc:sldMk cId="3126797177" sldId="264"/>
            <ac:spMk id="1094" creationId="{0FAA868B-0CD9-EFCD-495A-CD9D63EB6722}"/>
          </ac:spMkLst>
        </pc:spChg>
        <pc:spChg chg="mod">
          <ac:chgData name="Amal Babu" userId="fdeb1cd3-28dc-4566-8731-290b45f133e1" providerId="ADAL" clId="{A3DED9EC-59AC-47D4-916D-165FF099DC0C}" dt="2025-12-04T08:01:43.322" v="2636" actId="571"/>
          <ac:spMkLst>
            <pc:docMk/>
            <pc:sldMk cId="3126797177" sldId="264"/>
            <ac:spMk id="1097" creationId="{89A72416-27E2-F818-58C0-EA2521C0E435}"/>
          </ac:spMkLst>
        </pc:spChg>
        <pc:spChg chg="mod topLvl">
          <ac:chgData name="Amal Babu" userId="fdeb1cd3-28dc-4566-8731-290b45f133e1" providerId="ADAL" clId="{A3DED9EC-59AC-47D4-916D-165FF099DC0C}" dt="2025-12-04T08:11:25.881" v="2815" actId="12788"/>
          <ac:spMkLst>
            <pc:docMk/>
            <pc:sldMk cId="3126797177" sldId="264"/>
            <ac:spMk id="1101" creationId="{9E7BC4C0-81BC-5364-0136-B5E053E10304}"/>
          </ac:spMkLst>
        </pc:spChg>
        <pc:spChg chg="mod topLvl">
          <ac:chgData name="Amal Babu" userId="fdeb1cd3-28dc-4566-8731-290b45f133e1" providerId="ADAL" clId="{A3DED9EC-59AC-47D4-916D-165FF099DC0C}" dt="2025-12-04T08:02:44.932" v="2662" actId="165"/>
          <ac:spMkLst>
            <pc:docMk/>
            <pc:sldMk cId="3126797177" sldId="264"/>
            <ac:spMk id="1102" creationId="{153F50E9-9560-D736-7069-18D31B297F0F}"/>
          </ac:spMkLst>
        </pc:spChg>
        <pc:spChg chg="mod topLvl">
          <ac:chgData name="Amal Babu" userId="fdeb1cd3-28dc-4566-8731-290b45f133e1" providerId="ADAL" clId="{A3DED9EC-59AC-47D4-916D-165FF099DC0C}" dt="2025-12-04T08:11:39.626" v="2820" actId="14100"/>
          <ac:spMkLst>
            <pc:docMk/>
            <pc:sldMk cId="3126797177" sldId="264"/>
            <ac:spMk id="1103" creationId="{6C6A2BAC-ED4C-9499-1E0B-07A93650215F}"/>
          </ac:spMkLst>
        </pc:spChg>
        <pc:spChg chg="mod topLvl">
          <ac:chgData name="Amal Babu" userId="fdeb1cd3-28dc-4566-8731-290b45f133e1" providerId="ADAL" clId="{A3DED9EC-59AC-47D4-916D-165FF099DC0C}" dt="2025-12-04T08:11:48.657" v="2826" actId="20577"/>
          <ac:spMkLst>
            <pc:docMk/>
            <pc:sldMk cId="3126797177" sldId="264"/>
            <ac:spMk id="1106" creationId="{26EF8060-2504-5342-F8CB-29D09FB2592E}"/>
          </ac:spMkLst>
        </pc:spChg>
        <pc:spChg chg="mod topLvl">
          <ac:chgData name="Amal Babu" userId="fdeb1cd3-28dc-4566-8731-290b45f133e1" providerId="ADAL" clId="{A3DED9EC-59AC-47D4-916D-165FF099DC0C}" dt="2025-12-04T08:05:09.337" v="2729" actId="12788"/>
          <ac:spMkLst>
            <pc:docMk/>
            <pc:sldMk cId="3126797177" sldId="264"/>
            <ac:spMk id="1107" creationId="{9C52C1FF-0227-DBDE-54B7-6D34BF707780}"/>
          </ac:spMkLst>
        </pc:spChg>
        <pc:spChg chg="mod topLvl">
          <ac:chgData name="Amal Babu" userId="fdeb1cd3-28dc-4566-8731-290b45f133e1" providerId="ADAL" clId="{A3DED9EC-59AC-47D4-916D-165FF099DC0C}" dt="2025-12-04T08:05:20.673" v="2735" actId="207"/>
          <ac:spMkLst>
            <pc:docMk/>
            <pc:sldMk cId="3126797177" sldId="264"/>
            <ac:spMk id="1108" creationId="{7DD02758-D007-2823-1F51-F1CE5199C1A6}"/>
          </ac:spMkLst>
        </pc:spChg>
        <pc:spChg chg="mod topLvl">
          <ac:chgData name="Amal Babu" userId="fdeb1cd3-28dc-4566-8731-290b45f133e1" providerId="ADAL" clId="{A3DED9EC-59AC-47D4-916D-165FF099DC0C}" dt="2025-12-04T08:04:38.757" v="2719" actId="20577"/>
          <ac:spMkLst>
            <pc:docMk/>
            <pc:sldMk cId="3126797177" sldId="264"/>
            <ac:spMk id="1109" creationId="{E4C44CAC-D049-F025-9873-945059A89726}"/>
          </ac:spMkLst>
        </pc:spChg>
        <pc:spChg chg="mod topLvl">
          <ac:chgData name="Amal Babu" userId="fdeb1cd3-28dc-4566-8731-290b45f133e1" providerId="ADAL" clId="{A3DED9EC-59AC-47D4-916D-165FF099DC0C}" dt="2025-12-04T08:05:12.900" v="2734" actId="20577"/>
          <ac:spMkLst>
            <pc:docMk/>
            <pc:sldMk cId="3126797177" sldId="264"/>
            <ac:spMk id="1112" creationId="{CE93828A-49AC-A8F4-3FE6-2568091130B4}"/>
          </ac:spMkLst>
        </pc:spChg>
        <pc:spChg chg="add del mod">
          <ac:chgData name="Amal Babu" userId="fdeb1cd3-28dc-4566-8731-290b45f133e1" providerId="ADAL" clId="{A3DED9EC-59AC-47D4-916D-165FF099DC0C}" dt="2025-12-04T08:02:36.171" v="2656" actId="478"/>
          <ac:spMkLst>
            <pc:docMk/>
            <pc:sldMk cId="3126797177" sldId="264"/>
            <ac:spMk id="1114" creationId="{A56B8FE9-19A5-9504-F831-08BDBBD03DB7}"/>
          </ac:spMkLst>
        </pc:spChg>
        <pc:spChg chg="add mod ord">
          <ac:chgData name="Amal Babu" userId="fdeb1cd3-28dc-4566-8731-290b45f133e1" providerId="ADAL" clId="{A3DED9EC-59AC-47D4-916D-165FF099DC0C}" dt="2025-12-04T08:16:56.848" v="2884" actId="167"/>
          <ac:spMkLst>
            <pc:docMk/>
            <pc:sldMk cId="3126797177" sldId="264"/>
            <ac:spMk id="1129" creationId="{91394410-6B3D-E751-97E5-B683E02BEEF7}"/>
          </ac:spMkLst>
        </pc:spChg>
        <pc:spChg chg="mod">
          <ac:chgData name="Amal Babu" userId="fdeb1cd3-28dc-4566-8731-290b45f133e1" providerId="ADAL" clId="{A3DED9EC-59AC-47D4-916D-165FF099DC0C}" dt="2025-12-04T08:15:27.245" v="2867" actId="164"/>
          <ac:spMkLst>
            <pc:docMk/>
            <pc:sldMk cId="3126797177" sldId="264"/>
            <ac:spMk id="1131" creationId="{D83D2759-2241-0960-1EB3-49C0DDA66D7F}"/>
          </ac:spMkLst>
        </pc:spChg>
        <pc:spChg chg="del">
          <ac:chgData name="Amal Babu" userId="fdeb1cd3-28dc-4566-8731-290b45f133e1" providerId="ADAL" clId="{A3DED9EC-59AC-47D4-916D-165FF099DC0C}" dt="2025-12-04T08:13:54.685" v="2850" actId="478"/>
          <ac:spMkLst>
            <pc:docMk/>
            <pc:sldMk cId="3126797177" sldId="264"/>
            <ac:spMk id="1132" creationId="{52F59E53-751F-96F2-BC57-E355F0D2468C}"/>
          </ac:spMkLst>
        </pc:spChg>
        <pc:spChg chg="del">
          <ac:chgData name="Amal Babu" userId="fdeb1cd3-28dc-4566-8731-290b45f133e1" providerId="ADAL" clId="{A3DED9EC-59AC-47D4-916D-165FF099DC0C}" dt="2025-12-04T08:14:07.214" v="2851" actId="478"/>
          <ac:spMkLst>
            <pc:docMk/>
            <pc:sldMk cId="3126797177" sldId="264"/>
            <ac:spMk id="1133" creationId="{7E304CFB-54C1-B143-0A06-9F3345934235}"/>
          </ac:spMkLst>
        </pc:spChg>
        <pc:spChg chg="mod">
          <ac:chgData name="Amal Babu" userId="fdeb1cd3-28dc-4566-8731-290b45f133e1" providerId="ADAL" clId="{A3DED9EC-59AC-47D4-916D-165FF099DC0C}" dt="2025-12-04T08:15:27.245" v="2867" actId="164"/>
          <ac:spMkLst>
            <pc:docMk/>
            <pc:sldMk cId="3126797177" sldId="264"/>
            <ac:spMk id="1137" creationId="{1359A856-CFCC-41CF-9CB7-E823CFF19CAA}"/>
          </ac:spMkLst>
        </pc:spChg>
        <pc:spChg chg="del">
          <ac:chgData name="Amal Babu" userId="fdeb1cd3-28dc-4566-8731-290b45f133e1" providerId="ADAL" clId="{A3DED9EC-59AC-47D4-916D-165FF099DC0C}" dt="2025-12-04T08:14:07.214" v="2851" actId="478"/>
          <ac:spMkLst>
            <pc:docMk/>
            <pc:sldMk cId="3126797177" sldId="264"/>
            <ac:spMk id="1142" creationId="{A7DAE1FB-38DB-6F23-B603-90502893A089}"/>
          </ac:spMkLst>
        </pc:spChg>
        <pc:spChg chg="del">
          <ac:chgData name="Amal Babu" userId="fdeb1cd3-28dc-4566-8731-290b45f133e1" providerId="ADAL" clId="{A3DED9EC-59AC-47D4-916D-165FF099DC0C}" dt="2025-12-04T08:14:18.982" v="2852" actId="478"/>
          <ac:spMkLst>
            <pc:docMk/>
            <pc:sldMk cId="3126797177" sldId="264"/>
            <ac:spMk id="1145" creationId="{C47143B3-8142-B27F-40CE-0324CE2F6458}"/>
          </ac:spMkLst>
        </pc:spChg>
        <pc:spChg chg="mod">
          <ac:chgData name="Amal Babu" userId="fdeb1cd3-28dc-4566-8731-290b45f133e1" providerId="ADAL" clId="{A3DED9EC-59AC-47D4-916D-165FF099DC0C}" dt="2025-12-04T08:15:27.245" v="2867" actId="164"/>
          <ac:spMkLst>
            <pc:docMk/>
            <pc:sldMk cId="3126797177" sldId="264"/>
            <ac:spMk id="1146" creationId="{24C51E6F-8C79-1A29-68DE-1A8432907811}"/>
          </ac:spMkLst>
        </pc:spChg>
        <pc:spChg chg="mod topLvl">
          <ac:chgData name="Amal Babu" userId="fdeb1cd3-28dc-4566-8731-290b45f133e1" providerId="ADAL" clId="{A3DED9EC-59AC-47D4-916D-165FF099DC0C}" dt="2025-12-04T08:15:11.031" v="2863" actId="165"/>
          <ac:spMkLst>
            <pc:docMk/>
            <pc:sldMk cId="3126797177" sldId="264"/>
            <ac:spMk id="1147" creationId="{331DDC0A-C96D-60BF-91A5-26FC5A70515A}"/>
          </ac:spMkLst>
        </pc:spChg>
        <pc:spChg chg="del">
          <ac:chgData name="Amal Babu" userId="fdeb1cd3-28dc-4566-8731-290b45f133e1" providerId="ADAL" clId="{A3DED9EC-59AC-47D4-916D-165FF099DC0C}" dt="2025-12-04T08:14:18.982" v="2852" actId="478"/>
          <ac:spMkLst>
            <pc:docMk/>
            <pc:sldMk cId="3126797177" sldId="264"/>
            <ac:spMk id="1150" creationId="{DABB4EF7-49EC-71D2-3933-691D3C0E75EA}"/>
          </ac:spMkLst>
        </pc:spChg>
        <pc:spChg chg="mod topLvl">
          <ac:chgData name="Amal Babu" userId="fdeb1cd3-28dc-4566-8731-290b45f133e1" providerId="ADAL" clId="{A3DED9EC-59AC-47D4-916D-165FF099DC0C}" dt="2025-12-04T08:15:11.031" v="2863" actId="165"/>
          <ac:spMkLst>
            <pc:docMk/>
            <pc:sldMk cId="3126797177" sldId="264"/>
            <ac:spMk id="1151" creationId="{D509D46E-EB64-17F7-4020-AA16E0F396F3}"/>
          </ac:spMkLst>
        </pc:spChg>
        <pc:spChg chg="mod">
          <ac:chgData name="Amal Babu" userId="fdeb1cd3-28dc-4566-8731-290b45f133e1" providerId="ADAL" clId="{A3DED9EC-59AC-47D4-916D-165FF099DC0C}" dt="2025-12-04T08:15:27.245" v="2867" actId="164"/>
          <ac:spMkLst>
            <pc:docMk/>
            <pc:sldMk cId="3126797177" sldId="264"/>
            <ac:spMk id="1152" creationId="{E87C80B0-86FA-8375-008E-50DECA647852}"/>
          </ac:spMkLst>
        </pc:spChg>
        <pc:spChg chg="del">
          <ac:chgData name="Amal Babu" userId="fdeb1cd3-28dc-4566-8731-290b45f133e1" providerId="ADAL" clId="{A3DED9EC-59AC-47D4-916D-165FF099DC0C}" dt="2025-12-04T08:14:07.214" v="2851" actId="478"/>
          <ac:spMkLst>
            <pc:docMk/>
            <pc:sldMk cId="3126797177" sldId="264"/>
            <ac:spMk id="1153" creationId="{7E63DE2C-75F2-78AC-CD94-0E46F893770B}"/>
          </ac:spMkLst>
        </pc:spChg>
        <pc:spChg chg="del">
          <ac:chgData name="Amal Babu" userId="fdeb1cd3-28dc-4566-8731-290b45f133e1" providerId="ADAL" clId="{A3DED9EC-59AC-47D4-916D-165FF099DC0C}" dt="2025-12-04T08:13:26.574" v="2843" actId="478"/>
          <ac:spMkLst>
            <pc:docMk/>
            <pc:sldMk cId="3126797177" sldId="264"/>
            <ac:spMk id="1154" creationId="{C25E7C88-E2B7-7F5F-8C97-323364C4CA1D}"/>
          </ac:spMkLst>
        </pc:spChg>
        <pc:spChg chg="del">
          <ac:chgData name="Amal Babu" userId="fdeb1cd3-28dc-4566-8731-290b45f133e1" providerId="ADAL" clId="{A3DED9EC-59AC-47D4-916D-165FF099DC0C}" dt="2025-12-04T08:13:39.846" v="2844" actId="478"/>
          <ac:spMkLst>
            <pc:docMk/>
            <pc:sldMk cId="3126797177" sldId="264"/>
            <ac:spMk id="1157" creationId="{0F9964BC-BDFA-137C-A482-72261E06124C}"/>
          </ac:spMkLst>
        </pc:spChg>
        <pc:spChg chg="del">
          <ac:chgData name="Amal Babu" userId="fdeb1cd3-28dc-4566-8731-290b45f133e1" providerId="ADAL" clId="{A3DED9EC-59AC-47D4-916D-165FF099DC0C}" dt="2025-12-04T08:15:13.565" v="2864" actId="478"/>
          <ac:spMkLst>
            <pc:docMk/>
            <pc:sldMk cId="3126797177" sldId="264"/>
            <ac:spMk id="1158" creationId="{54C5D2BA-FB92-64E1-65FC-FEB5315E77A2}"/>
          </ac:spMkLst>
        </pc:spChg>
        <pc:spChg chg="del">
          <ac:chgData name="Amal Babu" userId="fdeb1cd3-28dc-4566-8731-290b45f133e1" providerId="ADAL" clId="{A3DED9EC-59AC-47D4-916D-165FF099DC0C}" dt="2025-12-04T08:13:22.083" v="2842" actId="478"/>
          <ac:spMkLst>
            <pc:docMk/>
            <pc:sldMk cId="3126797177" sldId="264"/>
            <ac:spMk id="1159" creationId="{23B0364F-8013-ED5F-D911-019CD3F825C7}"/>
          </ac:spMkLst>
        </pc:spChg>
        <pc:spChg chg="del mod">
          <ac:chgData name="Amal Babu" userId="fdeb1cd3-28dc-4566-8731-290b45f133e1" providerId="ADAL" clId="{A3DED9EC-59AC-47D4-916D-165FF099DC0C}" dt="2025-12-04T08:13:48.100" v="2847" actId="478"/>
          <ac:spMkLst>
            <pc:docMk/>
            <pc:sldMk cId="3126797177" sldId="264"/>
            <ac:spMk id="1160" creationId="{12AAE226-0B2F-37A5-6A69-D9CAC9BAD3F7}"/>
          </ac:spMkLst>
        </pc:spChg>
        <pc:spChg chg="mod">
          <ac:chgData name="Amal Babu" userId="fdeb1cd3-28dc-4566-8731-290b45f133e1" providerId="ADAL" clId="{A3DED9EC-59AC-47D4-916D-165FF099DC0C}" dt="2025-12-04T08:15:27.245" v="2867" actId="164"/>
          <ac:spMkLst>
            <pc:docMk/>
            <pc:sldMk cId="3126797177" sldId="264"/>
            <ac:spMk id="1161" creationId="{182578DB-67E5-8636-EB2B-D8AA40B36859}"/>
          </ac:spMkLst>
        </pc:spChg>
        <pc:spChg chg="del">
          <ac:chgData name="Amal Babu" userId="fdeb1cd3-28dc-4566-8731-290b45f133e1" providerId="ADAL" clId="{A3DED9EC-59AC-47D4-916D-165FF099DC0C}" dt="2025-12-04T08:13:54.685" v="2850" actId="478"/>
          <ac:spMkLst>
            <pc:docMk/>
            <pc:sldMk cId="3126797177" sldId="264"/>
            <ac:spMk id="1162" creationId="{345E439E-40F7-2073-6459-D4ED44A4F9E7}"/>
          </ac:spMkLst>
        </pc:spChg>
        <pc:spChg chg="del">
          <ac:chgData name="Amal Babu" userId="fdeb1cd3-28dc-4566-8731-290b45f133e1" providerId="ADAL" clId="{A3DED9EC-59AC-47D4-916D-165FF099DC0C}" dt="2025-12-04T08:15:13.565" v="2864" actId="478"/>
          <ac:spMkLst>
            <pc:docMk/>
            <pc:sldMk cId="3126797177" sldId="264"/>
            <ac:spMk id="1165" creationId="{1694D0EE-9583-63E6-08FA-361F37AEDF01}"/>
          </ac:spMkLst>
        </pc:spChg>
        <pc:spChg chg="del">
          <ac:chgData name="Amal Babu" userId="fdeb1cd3-28dc-4566-8731-290b45f133e1" providerId="ADAL" clId="{A3DED9EC-59AC-47D4-916D-165FF099DC0C}" dt="2025-12-04T08:15:13.565" v="2864" actId="478"/>
          <ac:spMkLst>
            <pc:docMk/>
            <pc:sldMk cId="3126797177" sldId="264"/>
            <ac:spMk id="1166" creationId="{C9B7B5D3-604E-B9B3-E343-7F26C6DC90E8}"/>
          </ac:spMkLst>
        </pc:spChg>
        <pc:spChg chg="del">
          <ac:chgData name="Amal Babu" userId="fdeb1cd3-28dc-4566-8731-290b45f133e1" providerId="ADAL" clId="{A3DED9EC-59AC-47D4-916D-165FF099DC0C}" dt="2025-12-04T08:13:26.574" v="2843" actId="478"/>
          <ac:spMkLst>
            <pc:docMk/>
            <pc:sldMk cId="3126797177" sldId="264"/>
            <ac:spMk id="1168" creationId="{6A96F400-853F-DDC1-BE5F-E55CAB1C0382}"/>
          </ac:spMkLst>
        </pc:spChg>
        <pc:spChg chg="del">
          <ac:chgData name="Amal Babu" userId="fdeb1cd3-28dc-4566-8731-290b45f133e1" providerId="ADAL" clId="{A3DED9EC-59AC-47D4-916D-165FF099DC0C}" dt="2025-12-04T08:14:39.350" v="2853" actId="478"/>
          <ac:spMkLst>
            <pc:docMk/>
            <pc:sldMk cId="3126797177" sldId="264"/>
            <ac:spMk id="1169" creationId="{80E7C49C-47A1-24F7-3C4C-B61485A388AC}"/>
          </ac:spMkLst>
        </pc:spChg>
        <pc:spChg chg="mod">
          <ac:chgData name="Amal Babu" userId="fdeb1cd3-28dc-4566-8731-290b45f133e1" providerId="ADAL" clId="{A3DED9EC-59AC-47D4-916D-165FF099DC0C}" dt="2025-12-04T08:15:27.245" v="2867" actId="164"/>
          <ac:spMkLst>
            <pc:docMk/>
            <pc:sldMk cId="3126797177" sldId="264"/>
            <ac:spMk id="1170" creationId="{87CDD369-3DC5-0F4F-ABC1-8389ACBF1E0C}"/>
          </ac:spMkLst>
        </pc:spChg>
        <pc:spChg chg="del">
          <ac:chgData name="Amal Babu" userId="fdeb1cd3-28dc-4566-8731-290b45f133e1" providerId="ADAL" clId="{A3DED9EC-59AC-47D4-916D-165FF099DC0C}" dt="2025-12-04T08:13:39.846" v="2844" actId="478"/>
          <ac:spMkLst>
            <pc:docMk/>
            <pc:sldMk cId="3126797177" sldId="264"/>
            <ac:spMk id="1171" creationId="{836BEEF7-0DB6-EB1E-A5A3-704C1B061D4D}"/>
          </ac:spMkLst>
        </pc:spChg>
        <pc:spChg chg="mod topLvl">
          <ac:chgData name="Amal Babu" userId="fdeb1cd3-28dc-4566-8731-290b45f133e1" providerId="ADAL" clId="{A3DED9EC-59AC-47D4-916D-165FF099DC0C}" dt="2025-12-04T08:13:16.883" v="2839" actId="165"/>
          <ac:spMkLst>
            <pc:docMk/>
            <pc:sldMk cId="3126797177" sldId="264"/>
            <ac:spMk id="1172" creationId="{84D7BEAF-8FD5-67B4-7471-503D4D10D88C}"/>
          </ac:spMkLst>
        </pc:spChg>
        <pc:spChg chg="del">
          <ac:chgData name="Amal Babu" userId="fdeb1cd3-28dc-4566-8731-290b45f133e1" providerId="ADAL" clId="{A3DED9EC-59AC-47D4-916D-165FF099DC0C}" dt="2025-12-04T08:13:39.846" v="2844" actId="478"/>
          <ac:spMkLst>
            <pc:docMk/>
            <pc:sldMk cId="3126797177" sldId="264"/>
            <ac:spMk id="1173" creationId="{DE62CB0E-6BCC-0E67-C10B-DBE1CA4686E1}"/>
          </ac:spMkLst>
        </pc:spChg>
        <pc:spChg chg="del">
          <ac:chgData name="Amal Babu" userId="fdeb1cd3-28dc-4566-8731-290b45f133e1" providerId="ADAL" clId="{A3DED9EC-59AC-47D4-916D-165FF099DC0C}" dt="2025-12-04T08:13:39.846" v="2844" actId="478"/>
          <ac:spMkLst>
            <pc:docMk/>
            <pc:sldMk cId="3126797177" sldId="264"/>
            <ac:spMk id="1175" creationId="{40E076AF-ED56-07CC-BA29-EDCAA6286A71}"/>
          </ac:spMkLst>
        </pc:spChg>
        <pc:spChg chg="del">
          <ac:chgData name="Amal Babu" userId="fdeb1cd3-28dc-4566-8731-290b45f133e1" providerId="ADAL" clId="{A3DED9EC-59AC-47D4-916D-165FF099DC0C}" dt="2025-12-04T08:14:18.982" v="2852" actId="478"/>
          <ac:spMkLst>
            <pc:docMk/>
            <pc:sldMk cId="3126797177" sldId="264"/>
            <ac:spMk id="1178" creationId="{E68F0E33-4DA3-9CE5-D0A9-716859312C0C}"/>
          </ac:spMkLst>
        </pc:spChg>
        <pc:spChg chg="del mod topLvl">
          <ac:chgData name="Amal Babu" userId="fdeb1cd3-28dc-4566-8731-290b45f133e1" providerId="ADAL" clId="{A3DED9EC-59AC-47D4-916D-165FF099DC0C}" dt="2025-12-04T08:14:18.982" v="2852" actId="478"/>
          <ac:spMkLst>
            <pc:docMk/>
            <pc:sldMk cId="3126797177" sldId="264"/>
            <ac:spMk id="1180" creationId="{D1190368-747A-2A1C-8D23-048CB03F76E3}"/>
          </ac:spMkLst>
        </pc:spChg>
        <pc:spChg chg="del">
          <ac:chgData name="Amal Babu" userId="fdeb1cd3-28dc-4566-8731-290b45f133e1" providerId="ADAL" clId="{A3DED9EC-59AC-47D4-916D-165FF099DC0C}" dt="2025-12-04T08:14:18.982" v="2852" actId="478"/>
          <ac:spMkLst>
            <pc:docMk/>
            <pc:sldMk cId="3126797177" sldId="264"/>
            <ac:spMk id="1183" creationId="{714367C5-E5FC-47EF-93DE-89188F0CB383}"/>
          </ac:spMkLst>
        </pc:spChg>
        <pc:spChg chg="del">
          <ac:chgData name="Amal Babu" userId="fdeb1cd3-28dc-4566-8731-290b45f133e1" providerId="ADAL" clId="{A3DED9EC-59AC-47D4-916D-165FF099DC0C}" dt="2025-12-04T08:14:18.982" v="2852" actId="478"/>
          <ac:spMkLst>
            <pc:docMk/>
            <pc:sldMk cId="3126797177" sldId="264"/>
            <ac:spMk id="1185" creationId="{3D3E2122-4617-E0E5-9A7C-460B53924344}"/>
          </ac:spMkLst>
        </pc:spChg>
        <pc:spChg chg="mod">
          <ac:chgData name="Amal Babu" userId="fdeb1cd3-28dc-4566-8731-290b45f133e1" providerId="ADAL" clId="{A3DED9EC-59AC-47D4-916D-165FF099DC0C}" dt="2025-12-04T08:15:27.245" v="2867" actId="164"/>
          <ac:spMkLst>
            <pc:docMk/>
            <pc:sldMk cId="3126797177" sldId="264"/>
            <ac:spMk id="1187" creationId="{DF9F8951-FF4E-482B-57BD-3D9AA0FD6478}"/>
          </ac:spMkLst>
        </pc:spChg>
        <pc:spChg chg="del">
          <ac:chgData name="Amal Babu" userId="fdeb1cd3-28dc-4566-8731-290b45f133e1" providerId="ADAL" clId="{A3DED9EC-59AC-47D4-916D-165FF099DC0C}" dt="2025-12-04T08:14:07.214" v="2851" actId="478"/>
          <ac:spMkLst>
            <pc:docMk/>
            <pc:sldMk cId="3126797177" sldId="264"/>
            <ac:spMk id="1188" creationId="{788E37EA-9FC7-96D5-21EA-627F9D21ADB3}"/>
          </ac:spMkLst>
        </pc:spChg>
        <pc:spChg chg="del">
          <ac:chgData name="Amal Babu" userId="fdeb1cd3-28dc-4566-8731-290b45f133e1" providerId="ADAL" clId="{A3DED9EC-59AC-47D4-916D-165FF099DC0C}" dt="2025-12-04T08:14:07.214" v="2851" actId="478"/>
          <ac:spMkLst>
            <pc:docMk/>
            <pc:sldMk cId="3126797177" sldId="264"/>
            <ac:spMk id="1189" creationId="{96C9B3E6-EFFB-8D49-C500-8A17943A348D}"/>
          </ac:spMkLst>
        </pc:spChg>
        <pc:spChg chg="del">
          <ac:chgData name="Amal Babu" userId="fdeb1cd3-28dc-4566-8731-290b45f133e1" providerId="ADAL" clId="{A3DED9EC-59AC-47D4-916D-165FF099DC0C}" dt="2025-12-04T08:14:39.350" v="2853" actId="478"/>
          <ac:spMkLst>
            <pc:docMk/>
            <pc:sldMk cId="3126797177" sldId="264"/>
            <ac:spMk id="1193" creationId="{1485A3C8-74BA-F520-E839-F3EE19E65694}"/>
          </ac:spMkLst>
        </pc:spChg>
        <pc:spChg chg="del">
          <ac:chgData name="Amal Babu" userId="fdeb1cd3-28dc-4566-8731-290b45f133e1" providerId="ADAL" clId="{A3DED9EC-59AC-47D4-916D-165FF099DC0C}" dt="2025-12-04T08:15:13.565" v="2864" actId="478"/>
          <ac:spMkLst>
            <pc:docMk/>
            <pc:sldMk cId="3126797177" sldId="264"/>
            <ac:spMk id="1194" creationId="{141202A3-A801-9F56-1FD9-2D595B985A7F}"/>
          </ac:spMkLst>
        </pc:spChg>
        <pc:spChg chg="mod">
          <ac:chgData name="Amal Babu" userId="fdeb1cd3-28dc-4566-8731-290b45f133e1" providerId="ADAL" clId="{A3DED9EC-59AC-47D4-916D-165FF099DC0C}" dt="2025-12-04T08:15:27.245" v="2867" actId="164"/>
          <ac:spMkLst>
            <pc:docMk/>
            <pc:sldMk cId="3126797177" sldId="264"/>
            <ac:spMk id="1197" creationId="{3C667E1C-39B3-A7B9-1A2E-27B79EC36B90}"/>
          </ac:spMkLst>
        </pc:spChg>
        <pc:spChg chg="mod topLvl">
          <ac:chgData name="Amal Babu" userId="fdeb1cd3-28dc-4566-8731-290b45f133e1" providerId="ADAL" clId="{A3DED9EC-59AC-47D4-916D-165FF099DC0C}" dt="2025-12-04T08:13:16.883" v="2839" actId="165"/>
          <ac:spMkLst>
            <pc:docMk/>
            <pc:sldMk cId="3126797177" sldId="264"/>
            <ac:spMk id="1199" creationId="{9DE71B0A-1FCE-7D0C-A478-6EE77492A7EB}"/>
          </ac:spMkLst>
        </pc:spChg>
        <pc:spChg chg="del">
          <ac:chgData name="Amal Babu" userId="fdeb1cd3-28dc-4566-8731-290b45f133e1" providerId="ADAL" clId="{A3DED9EC-59AC-47D4-916D-165FF099DC0C}" dt="2025-12-04T08:14:39.350" v="2853" actId="478"/>
          <ac:spMkLst>
            <pc:docMk/>
            <pc:sldMk cId="3126797177" sldId="264"/>
            <ac:spMk id="1200" creationId="{930598E6-6364-8605-BACB-1D95A98A5FEA}"/>
          </ac:spMkLst>
        </pc:spChg>
        <pc:spChg chg="del">
          <ac:chgData name="Amal Babu" userId="fdeb1cd3-28dc-4566-8731-290b45f133e1" providerId="ADAL" clId="{A3DED9EC-59AC-47D4-916D-165FF099DC0C}" dt="2025-12-04T08:15:18.020" v="2866" actId="478"/>
          <ac:spMkLst>
            <pc:docMk/>
            <pc:sldMk cId="3126797177" sldId="264"/>
            <ac:spMk id="1203" creationId="{6A17E834-FC5F-6CC8-F324-0C3C882CC0F7}"/>
          </ac:spMkLst>
        </pc:spChg>
        <pc:spChg chg="del mod topLvl">
          <ac:chgData name="Amal Babu" userId="fdeb1cd3-28dc-4566-8731-290b45f133e1" providerId="ADAL" clId="{A3DED9EC-59AC-47D4-916D-165FF099DC0C}" dt="2025-12-04T08:13:26.574" v="2843" actId="478"/>
          <ac:spMkLst>
            <pc:docMk/>
            <pc:sldMk cId="3126797177" sldId="264"/>
            <ac:spMk id="1204" creationId="{15A03CB5-F113-3E74-A334-8D42DAA9060B}"/>
          </ac:spMkLst>
        </pc:spChg>
        <pc:spChg chg="del">
          <ac:chgData name="Amal Babu" userId="fdeb1cd3-28dc-4566-8731-290b45f133e1" providerId="ADAL" clId="{A3DED9EC-59AC-47D4-916D-165FF099DC0C}" dt="2025-12-04T08:15:13.565" v="2864" actId="478"/>
          <ac:spMkLst>
            <pc:docMk/>
            <pc:sldMk cId="3126797177" sldId="264"/>
            <ac:spMk id="1205" creationId="{B0612B6C-35EC-A96E-ECDF-715D52DB25BB}"/>
          </ac:spMkLst>
        </pc:spChg>
        <pc:spChg chg="del">
          <ac:chgData name="Amal Babu" userId="fdeb1cd3-28dc-4566-8731-290b45f133e1" providerId="ADAL" clId="{A3DED9EC-59AC-47D4-916D-165FF099DC0C}" dt="2025-12-04T08:13:26.574" v="2843" actId="478"/>
          <ac:spMkLst>
            <pc:docMk/>
            <pc:sldMk cId="3126797177" sldId="264"/>
            <ac:spMk id="1206" creationId="{F0E2CA21-F240-AF48-AA96-B195B8799366}"/>
          </ac:spMkLst>
        </pc:spChg>
        <pc:spChg chg="del">
          <ac:chgData name="Amal Babu" userId="fdeb1cd3-28dc-4566-8731-290b45f133e1" providerId="ADAL" clId="{A3DED9EC-59AC-47D4-916D-165FF099DC0C}" dt="2025-12-04T08:15:13.565" v="2864" actId="478"/>
          <ac:spMkLst>
            <pc:docMk/>
            <pc:sldMk cId="3126797177" sldId="264"/>
            <ac:spMk id="1207" creationId="{1BDD0A4F-D3DC-10F1-1B66-5FD3F97A9104}"/>
          </ac:spMkLst>
        </pc:spChg>
        <pc:spChg chg="del">
          <ac:chgData name="Amal Babu" userId="fdeb1cd3-28dc-4566-8731-290b45f133e1" providerId="ADAL" clId="{A3DED9EC-59AC-47D4-916D-165FF099DC0C}" dt="2025-12-04T08:13:39.846" v="2844" actId="478"/>
          <ac:spMkLst>
            <pc:docMk/>
            <pc:sldMk cId="3126797177" sldId="264"/>
            <ac:spMk id="1208" creationId="{C75CDB34-B34F-0918-5CA6-B1616C9BF72C}"/>
          </ac:spMkLst>
        </pc:spChg>
        <pc:spChg chg="del">
          <ac:chgData name="Amal Babu" userId="fdeb1cd3-28dc-4566-8731-290b45f133e1" providerId="ADAL" clId="{A3DED9EC-59AC-47D4-916D-165FF099DC0C}" dt="2025-12-04T08:14:18.982" v="2852" actId="478"/>
          <ac:spMkLst>
            <pc:docMk/>
            <pc:sldMk cId="3126797177" sldId="264"/>
            <ac:spMk id="1213" creationId="{3BA18732-1973-9A00-DF72-066323D6E863}"/>
          </ac:spMkLst>
        </pc:spChg>
        <pc:spChg chg="del">
          <ac:chgData name="Amal Babu" userId="fdeb1cd3-28dc-4566-8731-290b45f133e1" providerId="ADAL" clId="{A3DED9EC-59AC-47D4-916D-165FF099DC0C}" dt="2025-12-04T08:14:39.350" v="2853" actId="478"/>
          <ac:spMkLst>
            <pc:docMk/>
            <pc:sldMk cId="3126797177" sldId="264"/>
            <ac:spMk id="1216" creationId="{0E783794-97F0-FCFC-EF28-85A8409EDFD1}"/>
          </ac:spMkLst>
        </pc:spChg>
        <pc:spChg chg="del">
          <ac:chgData name="Amal Babu" userId="fdeb1cd3-28dc-4566-8731-290b45f133e1" providerId="ADAL" clId="{A3DED9EC-59AC-47D4-916D-165FF099DC0C}" dt="2025-12-04T08:14:39.350" v="2853" actId="478"/>
          <ac:spMkLst>
            <pc:docMk/>
            <pc:sldMk cId="3126797177" sldId="264"/>
            <ac:spMk id="1217" creationId="{9FB3AD0B-DF9B-A94B-97A0-A1F4F097485F}"/>
          </ac:spMkLst>
        </pc:spChg>
        <pc:spChg chg="del">
          <ac:chgData name="Amal Babu" userId="fdeb1cd3-28dc-4566-8731-290b45f133e1" providerId="ADAL" clId="{A3DED9EC-59AC-47D4-916D-165FF099DC0C}" dt="2025-12-04T08:13:39.846" v="2844" actId="478"/>
          <ac:spMkLst>
            <pc:docMk/>
            <pc:sldMk cId="3126797177" sldId="264"/>
            <ac:spMk id="1222" creationId="{654D07C4-FDE9-B9C1-F26E-8105FA2F2789}"/>
          </ac:spMkLst>
        </pc:spChg>
        <pc:spChg chg="del mod topLvl">
          <ac:chgData name="Amal Babu" userId="fdeb1cd3-28dc-4566-8731-290b45f133e1" providerId="ADAL" clId="{A3DED9EC-59AC-47D4-916D-165FF099DC0C}" dt="2025-12-04T08:15:18.020" v="2866" actId="478"/>
          <ac:spMkLst>
            <pc:docMk/>
            <pc:sldMk cId="3126797177" sldId="264"/>
            <ac:spMk id="1223" creationId="{6F9AFE03-8BF6-B5CC-E14A-CBECBA79EA0F}"/>
          </ac:spMkLst>
        </pc:spChg>
        <pc:spChg chg="mod topLvl">
          <ac:chgData name="Amal Babu" userId="fdeb1cd3-28dc-4566-8731-290b45f133e1" providerId="ADAL" clId="{A3DED9EC-59AC-47D4-916D-165FF099DC0C}" dt="2025-12-04T08:15:27.245" v="2867" actId="164"/>
          <ac:spMkLst>
            <pc:docMk/>
            <pc:sldMk cId="3126797177" sldId="264"/>
            <ac:spMk id="1224" creationId="{9625915C-1801-7496-A02F-B2F3BF4F80EC}"/>
          </ac:spMkLst>
        </pc:spChg>
        <pc:spChg chg="del">
          <ac:chgData name="Amal Babu" userId="fdeb1cd3-28dc-4566-8731-290b45f133e1" providerId="ADAL" clId="{A3DED9EC-59AC-47D4-916D-165FF099DC0C}" dt="2025-12-04T08:14:39.350" v="2853" actId="478"/>
          <ac:spMkLst>
            <pc:docMk/>
            <pc:sldMk cId="3126797177" sldId="264"/>
            <ac:spMk id="1225" creationId="{43FB866F-DC9D-4673-2B43-DBD9BC472EC6}"/>
          </ac:spMkLst>
        </pc:spChg>
        <pc:spChg chg="del mod">
          <ac:chgData name="Amal Babu" userId="fdeb1cd3-28dc-4566-8731-290b45f133e1" providerId="ADAL" clId="{A3DED9EC-59AC-47D4-916D-165FF099DC0C}" dt="2025-12-04T08:13:48.921" v="2849" actId="478"/>
          <ac:spMkLst>
            <pc:docMk/>
            <pc:sldMk cId="3126797177" sldId="264"/>
            <ac:spMk id="1231" creationId="{663D9C03-E17E-4DDF-0295-CBD82C0027A4}"/>
          </ac:spMkLst>
        </pc:spChg>
        <pc:spChg chg="mod topLvl">
          <ac:chgData name="Amal Babu" userId="fdeb1cd3-28dc-4566-8731-290b45f133e1" providerId="ADAL" clId="{A3DED9EC-59AC-47D4-916D-165FF099DC0C}" dt="2025-12-04T08:15:11.031" v="2863" actId="165"/>
          <ac:spMkLst>
            <pc:docMk/>
            <pc:sldMk cId="3126797177" sldId="264"/>
            <ac:spMk id="1232" creationId="{95DDA461-A446-14A6-B23E-55D5B3068305}"/>
          </ac:spMkLst>
        </pc:spChg>
        <pc:spChg chg="del mod">
          <ac:chgData name="Amal Babu" userId="fdeb1cd3-28dc-4566-8731-290b45f133e1" providerId="ADAL" clId="{A3DED9EC-59AC-47D4-916D-165FF099DC0C}" dt="2025-12-04T08:13:48.100" v="2847" actId="478"/>
          <ac:spMkLst>
            <pc:docMk/>
            <pc:sldMk cId="3126797177" sldId="264"/>
            <ac:spMk id="1233" creationId="{7B781DEA-3591-5578-F4F3-31EC30C34417}"/>
          </ac:spMkLst>
        </pc:spChg>
        <pc:spChg chg="del">
          <ac:chgData name="Amal Babu" userId="fdeb1cd3-28dc-4566-8731-290b45f133e1" providerId="ADAL" clId="{A3DED9EC-59AC-47D4-916D-165FF099DC0C}" dt="2025-12-04T08:14:07.214" v="2851" actId="478"/>
          <ac:spMkLst>
            <pc:docMk/>
            <pc:sldMk cId="3126797177" sldId="264"/>
            <ac:spMk id="1234" creationId="{0F20F2FC-E7C9-2FFC-29F1-4BBD137009CB}"/>
          </ac:spMkLst>
        </pc:spChg>
        <pc:spChg chg="del mod">
          <ac:chgData name="Amal Babu" userId="fdeb1cd3-28dc-4566-8731-290b45f133e1" providerId="ADAL" clId="{A3DED9EC-59AC-47D4-916D-165FF099DC0C}" dt="2025-12-04T08:13:48.100" v="2847" actId="478"/>
          <ac:spMkLst>
            <pc:docMk/>
            <pc:sldMk cId="3126797177" sldId="264"/>
            <ac:spMk id="1238" creationId="{5F131020-598F-6C49-227F-3FC5FCA9DD12}"/>
          </ac:spMkLst>
        </pc:spChg>
        <pc:spChg chg="del">
          <ac:chgData name="Amal Babu" userId="fdeb1cd3-28dc-4566-8731-290b45f133e1" providerId="ADAL" clId="{A3DED9EC-59AC-47D4-916D-165FF099DC0C}" dt="2025-12-04T08:13:39.846" v="2844" actId="478"/>
          <ac:spMkLst>
            <pc:docMk/>
            <pc:sldMk cId="3126797177" sldId="264"/>
            <ac:spMk id="1239" creationId="{8C33E750-888D-385B-C55E-C92382211578}"/>
          </ac:spMkLst>
        </pc:spChg>
        <pc:spChg chg="del">
          <ac:chgData name="Amal Babu" userId="fdeb1cd3-28dc-4566-8731-290b45f133e1" providerId="ADAL" clId="{A3DED9EC-59AC-47D4-916D-165FF099DC0C}" dt="2025-12-04T08:13:39.846" v="2844" actId="478"/>
          <ac:spMkLst>
            <pc:docMk/>
            <pc:sldMk cId="3126797177" sldId="264"/>
            <ac:spMk id="1240" creationId="{655C8330-2552-D583-8458-B64725D1DF32}"/>
          </ac:spMkLst>
        </pc:spChg>
        <pc:spChg chg="del mod">
          <ac:chgData name="Amal Babu" userId="fdeb1cd3-28dc-4566-8731-290b45f133e1" providerId="ADAL" clId="{A3DED9EC-59AC-47D4-916D-165FF099DC0C}" dt="2025-12-04T08:13:48.100" v="2847" actId="478"/>
          <ac:spMkLst>
            <pc:docMk/>
            <pc:sldMk cId="3126797177" sldId="264"/>
            <ac:spMk id="1241" creationId="{CF7394A0-ACB2-6522-FBE4-B0F39E1EEBB3}"/>
          </ac:spMkLst>
        </pc:spChg>
        <pc:spChg chg="del">
          <ac:chgData name="Amal Babu" userId="fdeb1cd3-28dc-4566-8731-290b45f133e1" providerId="ADAL" clId="{A3DED9EC-59AC-47D4-916D-165FF099DC0C}" dt="2025-12-04T08:13:39.846" v="2844" actId="478"/>
          <ac:spMkLst>
            <pc:docMk/>
            <pc:sldMk cId="3126797177" sldId="264"/>
            <ac:spMk id="1243" creationId="{60240DB5-B4BD-3898-EA26-FEAFBBB30B08}"/>
          </ac:spMkLst>
        </pc:spChg>
        <pc:spChg chg="del mod">
          <ac:chgData name="Amal Babu" userId="fdeb1cd3-28dc-4566-8731-290b45f133e1" providerId="ADAL" clId="{A3DED9EC-59AC-47D4-916D-165FF099DC0C}" dt="2025-12-04T08:13:48.100" v="2847" actId="478"/>
          <ac:spMkLst>
            <pc:docMk/>
            <pc:sldMk cId="3126797177" sldId="264"/>
            <ac:spMk id="1245" creationId="{A57AAC87-65D4-B4C0-B3D8-26CA9B29D89D}"/>
          </ac:spMkLst>
        </pc:spChg>
        <pc:spChg chg="mod topLvl">
          <ac:chgData name="Amal Babu" userId="fdeb1cd3-28dc-4566-8731-290b45f133e1" providerId="ADAL" clId="{A3DED9EC-59AC-47D4-916D-165FF099DC0C}" dt="2025-12-04T08:15:11.031" v="2863" actId="165"/>
          <ac:spMkLst>
            <pc:docMk/>
            <pc:sldMk cId="3126797177" sldId="264"/>
            <ac:spMk id="1247" creationId="{10AD84D9-D5EE-3DAA-ADB4-E9ADF5E22E06}"/>
          </ac:spMkLst>
        </pc:spChg>
        <pc:spChg chg="del mod">
          <ac:chgData name="Amal Babu" userId="fdeb1cd3-28dc-4566-8731-290b45f133e1" providerId="ADAL" clId="{A3DED9EC-59AC-47D4-916D-165FF099DC0C}" dt="2025-12-04T08:13:48.100" v="2847" actId="478"/>
          <ac:spMkLst>
            <pc:docMk/>
            <pc:sldMk cId="3126797177" sldId="264"/>
            <ac:spMk id="1249" creationId="{C928A7C9-69E5-AAB7-B565-138C9F0C4587}"/>
          </ac:spMkLst>
        </pc:spChg>
        <pc:spChg chg="del">
          <ac:chgData name="Amal Babu" userId="fdeb1cd3-28dc-4566-8731-290b45f133e1" providerId="ADAL" clId="{A3DED9EC-59AC-47D4-916D-165FF099DC0C}" dt="2025-12-04T08:15:15.005" v="2865" actId="478"/>
          <ac:spMkLst>
            <pc:docMk/>
            <pc:sldMk cId="3126797177" sldId="264"/>
            <ac:spMk id="1254" creationId="{862AC314-8B44-999F-6043-AED809D33F0F}"/>
          </ac:spMkLst>
        </pc:spChg>
        <pc:spChg chg="del">
          <ac:chgData name="Amal Babu" userId="fdeb1cd3-28dc-4566-8731-290b45f133e1" providerId="ADAL" clId="{A3DED9EC-59AC-47D4-916D-165FF099DC0C}" dt="2025-12-04T08:14:07.214" v="2851" actId="478"/>
          <ac:spMkLst>
            <pc:docMk/>
            <pc:sldMk cId="3126797177" sldId="264"/>
            <ac:spMk id="1256" creationId="{6E2420F0-7AF0-6BED-0049-3BB7D2F59E3C}"/>
          </ac:spMkLst>
        </pc:spChg>
        <pc:spChg chg="del">
          <ac:chgData name="Amal Babu" userId="fdeb1cd3-28dc-4566-8731-290b45f133e1" providerId="ADAL" clId="{A3DED9EC-59AC-47D4-916D-165FF099DC0C}" dt="2025-12-04T08:13:39.846" v="2844" actId="478"/>
          <ac:spMkLst>
            <pc:docMk/>
            <pc:sldMk cId="3126797177" sldId="264"/>
            <ac:spMk id="1257" creationId="{C4143D07-E0B6-1AA0-6AAA-171A5ABB044D}"/>
          </ac:spMkLst>
        </pc:spChg>
        <pc:spChg chg="del">
          <ac:chgData name="Amal Babu" userId="fdeb1cd3-28dc-4566-8731-290b45f133e1" providerId="ADAL" clId="{A3DED9EC-59AC-47D4-916D-165FF099DC0C}" dt="2025-12-04T08:15:15.005" v="2865" actId="478"/>
          <ac:spMkLst>
            <pc:docMk/>
            <pc:sldMk cId="3126797177" sldId="264"/>
            <ac:spMk id="1260" creationId="{819F1DE5-239D-9BCA-159A-BA4C43E4F60A}"/>
          </ac:spMkLst>
        </pc:spChg>
        <pc:spChg chg="del">
          <ac:chgData name="Amal Babu" userId="fdeb1cd3-28dc-4566-8731-290b45f133e1" providerId="ADAL" clId="{A3DED9EC-59AC-47D4-916D-165FF099DC0C}" dt="2025-12-04T08:15:18.020" v="2866" actId="478"/>
          <ac:spMkLst>
            <pc:docMk/>
            <pc:sldMk cId="3126797177" sldId="264"/>
            <ac:spMk id="1261" creationId="{51FFBEEA-3E16-2027-3960-3D8CDA83EF39}"/>
          </ac:spMkLst>
        </pc:spChg>
        <pc:spChg chg="del">
          <ac:chgData name="Amal Babu" userId="fdeb1cd3-28dc-4566-8731-290b45f133e1" providerId="ADAL" clId="{A3DED9EC-59AC-47D4-916D-165FF099DC0C}" dt="2025-12-04T08:15:15.005" v="2865" actId="478"/>
          <ac:spMkLst>
            <pc:docMk/>
            <pc:sldMk cId="3126797177" sldId="264"/>
            <ac:spMk id="1264" creationId="{63FF3C21-C932-DB4B-5E65-0AAE8C4889C3}"/>
          </ac:spMkLst>
        </pc:spChg>
        <pc:spChg chg="mod topLvl">
          <ac:chgData name="Amal Babu" userId="fdeb1cd3-28dc-4566-8731-290b45f133e1" providerId="ADAL" clId="{A3DED9EC-59AC-47D4-916D-165FF099DC0C}" dt="2025-12-04T08:15:11.031" v="2863" actId="165"/>
          <ac:spMkLst>
            <pc:docMk/>
            <pc:sldMk cId="3126797177" sldId="264"/>
            <ac:spMk id="1265" creationId="{2EAC3444-0771-40B0-EBEF-584F1E7EEED3}"/>
          </ac:spMkLst>
        </pc:spChg>
        <pc:spChg chg="del">
          <ac:chgData name="Amal Babu" userId="fdeb1cd3-28dc-4566-8731-290b45f133e1" providerId="ADAL" clId="{A3DED9EC-59AC-47D4-916D-165FF099DC0C}" dt="2025-12-04T08:14:07.214" v="2851" actId="478"/>
          <ac:spMkLst>
            <pc:docMk/>
            <pc:sldMk cId="3126797177" sldId="264"/>
            <ac:spMk id="1268" creationId="{C7943332-99BB-EF20-AB1B-24BC02ADAAB8}"/>
          </ac:spMkLst>
        </pc:spChg>
        <pc:spChg chg="del">
          <ac:chgData name="Amal Babu" userId="fdeb1cd3-28dc-4566-8731-290b45f133e1" providerId="ADAL" clId="{A3DED9EC-59AC-47D4-916D-165FF099DC0C}" dt="2025-12-04T08:14:18.982" v="2852" actId="478"/>
          <ac:spMkLst>
            <pc:docMk/>
            <pc:sldMk cId="3126797177" sldId="264"/>
            <ac:spMk id="1269" creationId="{0E7B4B96-4235-C3CE-2770-AA19C52DC96B}"/>
          </ac:spMkLst>
        </pc:spChg>
        <pc:spChg chg="del mod topLvl">
          <ac:chgData name="Amal Babu" userId="fdeb1cd3-28dc-4566-8731-290b45f133e1" providerId="ADAL" clId="{A3DED9EC-59AC-47D4-916D-165FF099DC0C}" dt="2025-12-04T08:15:15.005" v="2865" actId="478"/>
          <ac:spMkLst>
            <pc:docMk/>
            <pc:sldMk cId="3126797177" sldId="264"/>
            <ac:spMk id="1271" creationId="{7121A404-1238-652B-A83C-85D391757E77}"/>
          </ac:spMkLst>
        </pc:spChg>
        <pc:spChg chg="del mod topLvl">
          <ac:chgData name="Amal Babu" userId="fdeb1cd3-28dc-4566-8731-290b45f133e1" providerId="ADAL" clId="{A3DED9EC-59AC-47D4-916D-165FF099DC0C}" dt="2025-12-04T08:15:15.005" v="2865" actId="478"/>
          <ac:spMkLst>
            <pc:docMk/>
            <pc:sldMk cId="3126797177" sldId="264"/>
            <ac:spMk id="1272" creationId="{8027741E-F3F5-FBE6-998E-B99FBB106492}"/>
          </ac:spMkLst>
        </pc:spChg>
        <pc:spChg chg="del">
          <ac:chgData name="Amal Babu" userId="fdeb1cd3-28dc-4566-8731-290b45f133e1" providerId="ADAL" clId="{A3DED9EC-59AC-47D4-916D-165FF099DC0C}" dt="2025-12-04T08:15:13.565" v="2864" actId="478"/>
          <ac:spMkLst>
            <pc:docMk/>
            <pc:sldMk cId="3126797177" sldId="264"/>
            <ac:spMk id="1274" creationId="{CCAE0C71-4C7F-5841-CE10-DE89A99E135E}"/>
          </ac:spMkLst>
        </pc:spChg>
        <pc:spChg chg="del mod topLvl">
          <ac:chgData name="Amal Babu" userId="fdeb1cd3-28dc-4566-8731-290b45f133e1" providerId="ADAL" clId="{A3DED9EC-59AC-47D4-916D-165FF099DC0C}" dt="2025-12-04T08:14:07.214" v="2851" actId="478"/>
          <ac:spMkLst>
            <pc:docMk/>
            <pc:sldMk cId="3126797177" sldId="264"/>
            <ac:spMk id="1276" creationId="{7CE5EF49-7377-E8FC-9FC6-55084056BA89}"/>
          </ac:spMkLst>
        </pc:spChg>
        <pc:spChg chg="del">
          <ac:chgData name="Amal Babu" userId="fdeb1cd3-28dc-4566-8731-290b45f133e1" providerId="ADAL" clId="{A3DED9EC-59AC-47D4-916D-165FF099DC0C}" dt="2025-12-04T08:14:07.214" v="2851" actId="478"/>
          <ac:spMkLst>
            <pc:docMk/>
            <pc:sldMk cId="3126797177" sldId="264"/>
            <ac:spMk id="1279" creationId="{0FAF791C-B1AF-3D52-2DC2-9392794D3C7D}"/>
          </ac:spMkLst>
        </pc:spChg>
        <pc:spChg chg="del">
          <ac:chgData name="Amal Babu" userId="fdeb1cd3-28dc-4566-8731-290b45f133e1" providerId="ADAL" clId="{A3DED9EC-59AC-47D4-916D-165FF099DC0C}" dt="2025-12-04T08:14:18.982" v="2852" actId="478"/>
          <ac:spMkLst>
            <pc:docMk/>
            <pc:sldMk cId="3126797177" sldId="264"/>
            <ac:spMk id="1280" creationId="{161D0D02-2304-1261-276C-F9CCCC2E5D9C}"/>
          </ac:spMkLst>
        </pc:spChg>
        <pc:spChg chg="del">
          <ac:chgData name="Amal Babu" userId="fdeb1cd3-28dc-4566-8731-290b45f133e1" providerId="ADAL" clId="{A3DED9EC-59AC-47D4-916D-165FF099DC0C}" dt="2025-12-04T08:14:39.350" v="2853" actId="478"/>
          <ac:spMkLst>
            <pc:docMk/>
            <pc:sldMk cId="3126797177" sldId="264"/>
            <ac:spMk id="1281" creationId="{B49CB3E0-AAA9-C16C-33D5-AE0D9BCED21D}"/>
          </ac:spMkLst>
        </pc:spChg>
        <pc:spChg chg="del">
          <ac:chgData name="Amal Babu" userId="fdeb1cd3-28dc-4566-8731-290b45f133e1" providerId="ADAL" clId="{A3DED9EC-59AC-47D4-916D-165FF099DC0C}" dt="2025-12-04T08:15:15.005" v="2865" actId="478"/>
          <ac:spMkLst>
            <pc:docMk/>
            <pc:sldMk cId="3126797177" sldId="264"/>
            <ac:spMk id="1282" creationId="{B283DF8F-4AD1-FCD1-B46C-6EC73BDA035D}"/>
          </ac:spMkLst>
        </pc:spChg>
        <pc:spChg chg="del mod topLvl">
          <ac:chgData name="Amal Babu" userId="fdeb1cd3-28dc-4566-8731-290b45f133e1" providerId="ADAL" clId="{A3DED9EC-59AC-47D4-916D-165FF099DC0C}" dt="2025-12-04T08:15:15.005" v="2865" actId="478"/>
          <ac:spMkLst>
            <pc:docMk/>
            <pc:sldMk cId="3126797177" sldId="264"/>
            <ac:spMk id="1283" creationId="{14ED8D36-729B-A868-8928-140B394E7C4E}"/>
          </ac:spMkLst>
        </pc:spChg>
        <pc:spChg chg="del">
          <ac:chgData name="Amal Babu" userId="fdeb1cd3-28dc-4566-8731-290b45f133e1" providerId="ADAL" clId="{A3DED9EC-59AC-47D4-916D-165FF099DC0C}" dt="2025-12-04T08:14:18.982" v="2852" actId="478"/>
          <ac:spMkLst>
            <pc:docMk/>
            <pc:sldMk cId="3126797177" sldId="264"/>
            <ac:spMk id="1284" creationId="{B6653952-9CA2-4DA0-9926-B79205082D56}"/>
          </ac:spMkLst>
        </pc:spChg>
        <pc:spChg chg="del">
          <ac:chgData name="Amal Babu" userId="fdeb1cd3-28dc-4566-8731-290b45f133e1" providerId="ADAL" clId="{A3DED9EC-59AC-47D4-916D-165FF099DC0C}" dt="2025-12-04T08:15:15.005" v="2865" actId="478"/>
          <ac:spMkLst>
            <pc:docMk/>
            <pc:sldMk cId="3126797177" sldId="264"/>
            <ac:spMk id="1285" creationId="{08FB685D-F481-07CA-DD8E-4FD82FED4EC1}"/>
          </ac:spMkLst>
        </pc:spChg>
        <pc:spChg chg="del">
          <ac:chgData name="Amal Babu" userId="fdeb1cd3-28dc-4566-8731-290b45f133e1" providerId="ADAL" clId="{A3DED9EC-59AC-47D4-916D-165FF099DC0C}" dt="2025-12-04T08:13:54.685" v="2850" actId="478"/>
          <ac:spMkLst>
            <pc:docMk/>
            <pc:sldMk cId="3126797177" sldId="264"/>
            <ac:spMk id="1287" creationId="{4FC7ED54-4F3A-665A-8A4D-01E43E830DC3}"/>
          </ac:spMkLst>
        </pc:spChg>
        <pc:spChg chg="del">
          <ac:chgData name="Amal Babu" userId="fdeb1cd3-28dc-4566-8731-290b45f133e1" providerId="ADAL" clId="{A3DED9EC-59AC-47D4-916D-165FF099DC0C}" dt="2025-12-04T08:13:54.685" v="2850" actId="478"/>
          <ac:spMkLst>
            <pc:docMk/>
            <pc:sldMk cId="3126797177" sldId="264"/>
            <ac:spMk id="1289" creationId="{141C17DB-282D-479A-8FFC-B2C467E644C8}"/>
          </ac:spMkLst>
        </pc:spChg>
        <pc:spChg chg="del">
          <ac:chgData name="Amal Babu" userId="fdeb1cd3-28dc-4566-8731-290b45f133e1" providerId="ADAL" clId="{A3DED9EC-59AC-47D4-916D-165FF099DC0C}" dt="2025-12-04T08:13:54.685" v="2850" actId="478"/>
          <ac:spMkLst>
            <pc:docMk/>
            <pc:sldMk cId="3126797177" sldId="264"/>
            <ac:spMk id="1291" creationId="{D011A851-7582-BA33-099E-C9F272B58A89}"/>
          </ac:spMkLst>
        </pc:spChg>
        <pc:spChg chg="mod">
          <ac:chgData name="Amal Babu" userId="fdeb1cd3-28dc-4566-8731-290b45f133e1" providerId="ADAL" clId="{A3DED9EC-59AC-47D4-916D-165FF099DC0C}" dt="2025-12-04T08:15:27.245" v="2867" actId="164"/>
          <ac:spMkLst>
            <pc:docMk/>
            <pc:sldMk cId="3126797177" sldId="264"/>
            <ac:spMk id="1292" creationId="{F416D791-C6B2-E6D9-7AC6-40A17518C55C}"/>
          </ac:spMkLst>
        </pc:spChg>
        <pc:spChg chg="del">
          <ac:chgData name="Amal Babu" userId="fdeb1cd3-28dc-4566-8731-290b45f133e1" providerId="ADAL" clId="{A3DED9EC-59AC-47D4-916D-165FF099DC0C}" dt="2025-12-04T08:13:54.685" v="2850" actId="478"/>
          <ac:spMkLst>
            <pc:docMk/>
            <pc:sldMk cId="3126797177" sldId="264"/>
            <ac:spMk id="1294" creationId="{93349D25-D8BD-1C99-FDA5-664B2656CE7E}"/>
          </ac:spMkLst>
        </pc:spChg>
        <pc:spChg chg="del mod topLvl">
          <ac:chgData name="Amal Babu" userId="fdeb1cd3-28dc-4566-8731-290b45f133e1" providerId="ADAL" clId="{A3DED9EC-59AC-47D4-916D-165FF099DC0C}" dt="2025-12-04T08:13:54.685" v="2850" actId="478"/>
          <ac:spMkLst>
            <pc:docMk/>
            <pc:sldMk cId="3126797177" sldId="264"/>
            <ac:spMk id="1295" creationId="{1F9DA297-D888-2C19-57CB-75665F630A25}"/>
          </ac:spMkLst>
        </pc:spChg>
        <pc:spChg chg="del">
          <ac:chgData name="Amal Babu" userId="fdeb1cd3-28dc-4566-8731-290b45f133e1" providerId="ADAL" clId="{A3DED9EC-59AC-47D4-916D-165FF099DC0C}" dt="2025-12-04T08:13:26.574" v="2843" actId="478"/>
          <ac:spMkLst>
            <pc:docMk/>
            <pc:sldMk cId="3126797177" sldId="264"/>
            <ac:spMk id="1298" creationId="{D940523D-BE8B-9387-7702-F70F81451E55}"/>
          </ac:spMkLst>
        </pc:spChg>
        <pc:spChg chg="del">
          <ac:chgData name="Amal Babu" userId="fdeb1cd3-28dc-4566-8731-290b45f133e1" providerId="ADAL" clId="{A3DED9EC-59AC-47D4-916D-165FF099DC0C}" dt="2025-12-04T08:15:13.565" v="2864" actId="478"/>
          <ac:spMkLst>
            <pc:docMk/>
            <pc:sldMk cId="3126797177" sldId="264"/>
            <ac:spMk id="1299" creationId="{29F5C942-69A3-CA30-9A8B-D85119CA3A25}"/>
          </ac:spMkLst>
        </pc:spChg>
        <pc:spChg chg="del">
          <ac:chgData name="Amal Babu" userId="fdeb1cd3-28dc-4566-8731-290b45f133e1" providerId="ADAL" clId="{A3DED9EC-59AC-47D4-916D-165FF099DC0C}" dt="2025-12-04T08:13:26.574" v="2843" actId="478"/>
          <ac:spMkLst>
            <pc:docMk/>
            <pc:sldMk cId="3126797177" sldId="264"/>
            <ac:spMk id="1302" creationId="{2073B404-A46B-E5AE-502C-5DF62AAC6D18}"/>
          </ac:spMkLst>
        </pc:spChg>
        <pc:spChg chg="mod topLvl">
          <ac:chgData name="Amal Babu" userId="fdeb1cd3-28dc-4566-8731-290b45f133e1" providerId="ADAL" clId="{A3DED9EC-59AC-47D4-916D-165FF099DC0C}" dt="2025-12-04T08:15:11.031" v="2863" actId="165"/>
          <ac:spMkLst>
            <pc:docMk/>
            <pc:sldMk cId="3126797177" sldId="264"/>
            <ac:spMk id="1303" creationId="{C7042068-F900-AF76-F264-3CB0090141D5}"/>
          </ac:spMkLst>
        </pc:spChg>
        <pc:spChg chg="del">
          <ac:chgData name="Amal Babu" userId="fdeb1cd3-28dc-4566-8731-290b45f133e1" providerId="ADAL" clId="{A3DED9EC-59AC-47D4-916D-165FF099DC0C}" dt="2025-12-04T08:15:13.565" v="2864" actId="478"/>
          <ac:spMkLst>
            <pc:docMk/>
            <pc:sldMk cId="3126797177" sldId="264"/>
            <ac:spMk id="1304" creationId="{5AD75070-4D6E-0D55-3697-CD53787240A1}"/>
          </ac:spMkLst>
        </pc:spChg>
        <pc:spChg chg="del">
          <ac:chgData name="Amal Babu" userId="fdeb1cd3-28dc-4566-8731-290b45f133e1" providerId="ADAL" clId="{A3DED9EC-59AC-47D4-916D-165FF099DC0C}" dt="2025-12-04T08:13:22.083" v="2842" actId="478"/>
          <ac:spMkLst>
            <pc:docMk/>
            <pc:sldMk cId="3126797177" sldId="264"/>
            <ac:spMk id="1305" creationId="{F9E6472A-6159-63E2-9F8B-3EC6C1D69AC5}"/>
          </ac:spMkLst>
        </pc:spChg>
        <pc:spChg chg="del mod">
          <ac:chgData name="Amal Babu" userId="fdeb1cd3-28dc-4566-8731-290b45f133e1" providerId="ADAL" clId="{A3DED9EC-59AC-47D4-916D-165FF099DC0C}" dt="2025-12-04T08:13:22.083" v="2842" actId="478"/>
          <ac:spMkLst>
            <pc:docMk/>
            <pc:sldMk cId="3126797177" sldId="264"/>
            <ac:spMk id="1306" creationId="{2662821B-484A-4D0B-04A2-231C5CA9AC31}"/>
          </ac:spMkLst>
        </pc:spChg>
        <pc:spChg chg="del">
          <ac:chgData name="Amal Babu" userId="fdeb1cd3-28dc-4566-8731-290b45f133e1" providerId="ADAL" clId="{A3DED9EC-59AC-47D4-916D-165FF099DC0C}" dt="2025-12-04T08:15:13.565" v="2864" actId="478"/>
          <ac:spMkLst>
            <pc:docMk/>
            <pc:sldMk cId="3126797177" sldId="264"/>
            <ac:spMk id="1308" creationId="{5AC31B46-D37B-C14F-2DC4-A1D0D245A19B}"/>
          </ac:spMkLst>
        </pc:spChg>
        <pc:spChg chg="del">
          <ac:chgData name="Amal Babu" userId="fdeb1cd3-28dc-4566-8731-290b45f133e1" providerId="ADAL" clId="{A3DED9EC-59AC-47D4-916D-165FF099DC0C}" dt="2025-12-04T08:15:15.005" v="2865" actId="478"/>
          <ac:spMkLst>
            <pc:docMk/>
            <pc:sldMk cId="3126797177" sldId="264"/>
            <ac:spMk id="1309" creationId="{B69EDB6C-5F57-C541-2308-9BAE6D93B9B2}"/>
          </ac:spMkLst>
        </pc:spChg>
        <pc:spChg chg="del">
          <ac:chgData name="Amal Babu" userId="fdeb1cd3-28dc-4566-8731-290b45f133e1" providerId="ADAL" clId="{A3DED9EC-59AC-47D4-916D-165FF099DC0C}" dt="2025-12-04T08:14:39.350" v="2853" actId="478"/>
          <ac:spMkLst>
            <pc:docMk/>
            <pc:sldMk cId="3126797177" sldId="264"/>
            <ac:spMk id="1310" creationId="{FCED6192-A5C2-9B1E-EAA1-031F76665427}"/>
          </ac:spMkLst>
        </pc:spChg>
        <pc:spChg chg="del">
          <ac:chgData name="Amal Babu" userId="fdeb1cd3-28dc-4566-8731-290b45f133e1" providerId="ADAL" clId="{A3DED9EC-59AC-47D4-916D-165FF099DC0C}" dt="2025-12-04T08:14:39.350" v="2853" actId="478"/>
          <ac:spMkLst>
            <pc:docMk/>
            <pc:sldMk cId="3126797177" sldId="264"/>
            <ac:spMk id="1311" creationId="{069627F3-884C-20A6-CEB3-7C66C03C4C86}"/>
          </ac:spMkLst>
        </pc:spChg>
        <pc:spChg chg="mod topLvl">
          <ac:chgData name="Amal Babu" userId="fdeb1cd3-28dc-4566-8731-290b45f133e1" providerId="ADAL" clId="{A3DED9EC-59AC-47D4-916D-165FF099DC0C}" dt="2025-12-04T08:15:11.031" v="2863" actId="165"/>
          <ac:spMkLst>
            <pc:docMk/>
            <pc:sldMk cId="3126797177" sldId="264"/>
            <ac:spMk id="1312" creationId="{AF1A4DF9-4086-D7BC-B341-AB5238A5B9B3}"/>
          </ac:spMkLst>
        </pc:spChg>
        <pc:spChg chg="del">
          <ac:chgData name="Amal Babu" userId="fdeb1cd3-28dc-4566-8731-290b45f133e1" providerId="ADAL" clId="{A3DED9EC-59AC-47D4-916D-165FF099DC0C}" dt="2025-12-04T08:14:39.350" v="2853" actId="478"/>
          <ac:spMkLst>
            <pc:docMk/>
            <pc:sldMk cId="3126797177" sldId="264"/>
            <ac:spMk id="1313" creationId="{F46949EB-A2EE-F79B-89E4-BD62C927441F}"/>
          </ac:spMkLst>
        </pc:spChg>
        <pc:spChg chg="del">
          <ac:chgData name="Amal Babu" userId="fdeb1cd3-28dc-4566-8731-290b45f133e1" providerId="ADAL" clId="{A3DED9EC-59AC-47D4-916D-165FF099DC0C}" dt="2025-12-04T08:15:15.005" v="2865" actId="478"/>
          <ac:spMkLst>
            <pc:docMk/>
            <pc:sldMk cId="3126797177" sldId="264"/>
            <ac:spMk id="1318" creationId="{72510A69-381A-0B45-DFDC-D151FD72EA21}"/>
          </ac:spMkLst>
        </pc:spChg>
        <pc:spChg chg="mod">
          <ac:chgData name="Amal Babu" userId="fdeb1cd3-28dc-4566-8731-290b45f133e1" providerId="ADAL" clId="{A3DED9EC-59AC-47D4-916D-165FF099DC0C}" dt="2025-12-04T08:16:26.826" v="2876" actId="1076"/>
          <ac:spMkLst>
            <pc:docMk/>
            <pc:sldMk cId="3126797177" sldId="264"/>
            <ac:spMk id="1325" creationId="{357FAB96-D4E2-BCC8-4657-2221EF2CEDF0}"/>
          </ac:spMkLst>
        </pc:spChg>
        <pc:spChg chg="add mod">
          <ac:chgData name="Amal Babu" userId="fdeb1cd3-28dc-4566-8731-290b45f133e1" providerId="ADAL" clId="{A3DED9EC-59AC-47D4-916D-165FF099DC0C}" dt="2025-12-04T08:16:31.770" v="2879" actId="1076"/>
          <ac:spMkLst>
            <pc:docMk/>
            <pc:sldMk cId="3126797177" sldId="264"/>
            <ac:spMk id="1326" creationId="{27F6D2FA-DCBB-5404-AAEE-7F12CE8223F6}"/>
          </ac:spMkLst>
        </pc:spChg>
        <pc:spChg chg="add mod">
          <ac:chgData name="Amal Babu" userId="fdeb1cd3-28dc-4566-8731-290b45f133e1" providerId="ADAL" clId="{A3DED9EC-59AC-47D4-916D-165FF099DC0C}" dt="2025-12-04T08:16:41.026" v="2880" actId="571"/>
          <ac:spMkLst>
            <pc:docMk/>
            <pc:sldMk cId="3126797177" sldId="264"/>
            <ac:spMk id="1327" creationId="{244AAE1C-5D5C-863F-6ED9-CDEFD4C99DBA}"/>
          </ac:spMkLst>
        </pc:spChg>
        <pc:grpChg chg="del">
          <ac:chgData name="Amal Babu" userId="fdeb1cd3-28dc-4566-8731-290b45f133e1" providerId="ADAL" clId="{A3DED9EC-59AC-47D4-916D-165FF099DC0C}" dt="2025-12-04T07:51:46.349" v="2413" actId="478"/>
          <ac:grpSpMkLst>
            <pc:docMk/>
            <pc:sldMk cId="3126797177" sldId="264"/>
            <ac:grpSpMk id="19" creationId="{7D301F4F-C2FD-F215-AA88-7A8B415220E9}"/>
          </ac:grpSpMkLst>
        </pc:grpChg>
        <pc:grpChg chg="add mod">
          <ac:chgData name="Amal Babu" userId="fdeb1cd3-28dc-4566-8731-290b45f133e1" providerId="ADAL" clId="{A3DED9EC-59AC-47D4-916D-165FF099DC0C}" dt="2025-12-04T07:59:10.453" v="2585" actId="12789"/>
          <ac:grpSpMkLst>
            <pc:docMk/>
            <pc:sldMk cId="3126797177" sldId="264"/>
            <ac:grpSpMk id="29" creationId="{5E195E77-2B5F-4B03-2685-057D96185EBC}"/>
          </ac:grpSpMkLst>
        </pc:grpChg>
        <pc:grpChg chg="add mod">
          <ac:chgData name="Amal Babu" userId="fdeb1cd3-28dc-4566-8731-290b45f133e1" providerId="ADAL" clId="{A3DED9EC-59AC-47D4-916D-165FF099DC0C}" dt="2025-12-04T07:59:24.261" v="2588" actId="408"/>
          <ac:grpSpMkLst>
            <pc:docMk/>
            <pc:sldMk cId="3126797177" sldId="264"/>
            <ac:grpSpMk id="30" creationId="{8ABB8E8F-CB46-3C88-65EA-BE2730DD7616}"/>
          </ac:grpSpMkLst>
        </pc:grpChg>
        <pc:grpChg chg="mod">
          <ac:chgData name="Amal Babu" userId="fdeb1cd3-28dc-4566-8731-290b45f133e1" providerId="ADAL" clId="{A3DED9EC-59AC-47D4-916D-165FF099DC0C}" dt="2025-12-04T07:59:24.261" v="2588" actId="408"/>
          <ac:grpSpMkLst>
            <pc:docMk/>
            <pc:sldMk cId="3126797177" sldId="264"/>
            <ac:grpSpMk id="38" creationId="{A1399165-4388-BECE-48EC-C4FF73C320EA}"/>
          </ac:grpSpMkLst>
        </pc:grpChg>
        <pc:grpChg chg="add del mod">
          <ac:chgData name="Amal Babu" userId="fdeb1cd3-28dc-4566-8731-290b45f133e1" providerId="ADAL" clId="{A3DED9EC-59AC-47D4-916D-165FF099DC0C}" dt="2025-12-04T08:00:10.124" v="2598" actId="165"/>
          <ac:grpSpMkLst>
            <pc:docMk/>
            <pc:sldMk cId="3126797177" sldId="264"/>
            <ac:grpSpMk id="54" creationId="{6ECB3FF9-B4CC-8849-BF58-6E2717D2B0E7}"/>
          </ac:grpSpMkLst>
        </pc:grpChg>
        <pc:grpChg chg="add mod">
          <ac:chgData name="Amal Babu" userId="fdeb1cd3-28dc-4566-8731-290b45f133e1" providerId="ADAL" clId="{A3DED9EC-59AC-47D4-916D-165FF099DC0C}" dt="2025-12-04T08:00:09.007" v="2597" actId="571"/>
          <ac:grpSpMkLst>
            <pc:docMk/>
            <pc:sldMk cId="3126797177" sldId="264"/>
            <ac:grpSpMk id="55" creationId="{BE3B75EF-3407-CBE1-7D1F-C49897681ED5}"/>
          </ac:grpSpMkLst>
        </pc:grpChg>
        <pc:grpChg chg="add del mod">
          <ac:chgData name="Amal Babu" userId="fdeb1cd3-28dc-4566-8731-290b45f133e1" providerId="ADAL" clId="{A3DED9EC-59AC-47D4-916D-165FF099DC0C}" dt="2025-12-04T08:00:55.698" v="2613" actId="165"/>
          <ac:grpSpMkLst>
            <pc:docMk/>
            <pc:sldMk cId="3126797177" sldId="264"/>
            <ac:grpSpMk id="62" creationId="{A3A0F97D-DC7F-5A08-20AD-7CDF933A7D7A}"/>
          </ac:grpSpMkLst>
        </pc:grpChg>
        <pc:grpChg chg="add del mod">
          <ac:chgData name="Amal Babu" userId="fdeb1cd3-28dc-4566-8731-290b45f133e1" providerId="ADAL" clId="{A3DED9EC-59AC-47D4-916D-165FF099DC0C}" dt="2025-12-04T08:01:07.540" v="2620" actId="478"/>
          <ac:grpSpMkLst>
            <pc:docMk/>
            <pc:sldMk cId="3126797177" sldId="264"/>
            <ac:grpSpMk id="63" creationId="{25E3538A-AE68-22DA-DF65-FBE88BB2F985}"/>
          </ac:grpSpMkLst>
        </pc:grpChg>
        <pc:grpChg chg="del">
          <ac:chgData name="Amal Babu" userId="fdeb1cd3-28dc-4566-8731-290b45f133e1" providerId="ADAL" clId="{A3DED9EC-59AC-47D4-916D-165FF099DC0C}" dt="2025-12-04T08:01:09.130" v="2621" actId="478"/>
          <ac:grpSpMkLst>
            <pc:docMk/>
            <pc:sldMk cId="3126797177" sldId="264"/>
            <ac:grpSpMk id="1030" creationId="{A8125F48-BF80-2F5C-5ADC-3BAC6EA4ED5A}"/>
          </ac:grpSpMkLst>
        </pc:grpChg>
        <pc:grpChg chg="del">
          <ac:chgData name="Amal Babu" userId="fdeb1cd3-28dc-4566-8731-290b45f133e1" providerId="ADAL" clId="{A3DED9EC-59AC-47D4-916D-165FF099DC0C}" dt="2025-12-04T08:01:07.540" v="2620" actId="478"/>
          <ac:grpSpMkLst>
            <pc:docMk/>
            <pc:sldMk cId="3126797177" sldId="264"/>
            <ac:grpSpMk id="1036" creationId="{3705E5EC-0347-747C-BF1E-CF096C1CAD99}"/>
          </ac:grpSpMkLst>
        </pc:grpChg>
        <pc:grpChg chg="add mod">
          <ac:chgData name="Amal Babu" userId="fdeb1cd3-28dc-4566-8731-290b45f133e1" providerId="ADAL" clId="{A3DED9EC-59AC-47D4-916D-165FF099DC0C}" dt="2025-12-04T08:00:47.858" v="2612" actId="164"/>
          <ac:grpSpMkLst>
            <pc:docMk/>
            <pc:sldMk cId="3126797177" sldId="264"/>
            <ac:grpSpMk id="1042" creationId="{FA9D3DDD-F713-3BCD-A72A-8F2E83C4F6C4}"/>
          </ac:grpSpMkLst>
        </pc:grpChg>
        <pc:grpChg chg="add del mod">
          <ac:chgData name="Amal Babu" userId="fdeb1cd3-28dc-4566-8731-290b45f133e1" providerId="ADAL" clId="{A3DED9EC-59AC-47D4-916D-165FF099DC0C}" dt="2025-12-04T08:02:53.168" v="2665" actId="165"/>
          <ac:grpSpMkLst>
            <pc:docMk/>
            <pc:sldMk cId="3126797177" sldId="264"/>
            <ac:grpSpMk id="1043" creationId="{B286FBC6-93C6-F31E-4416-3F96DA0ACF67}"/>
          </ac:grpSpMkLst>
        </pc:grpChg>
        <pc:grpChg chg="add mod">
          <ac:chgData name="Amal Babu" userId="fdeb1cd3-28dc-4566-8731-290b45f133e1" providerId="ADAL" clId="{A3DED9EC-59AC-47D4-916D-165FF099DC0C}" dt="2025-12-04T08:01:36.892" v="2632" actId="164"/>
          <ac:grpSpMkLst>
            <pc:docMk/>
            <pc:sldMk cId="3126797177" sldId="264"/>
            <ac:grpSpMk id="1044" creationId="{518474E9-5098-4814-6C5C-4BF78E34FB71}"/>
          </ac:grpSpMkLst>
        </pc:grpChg>
        <pc:grpChg chg="add mod">
          <ac:chgData name="Amal Babu" userId="fdeb1cd3-28dc-4566-8731-290b45f133e1" providerId="ADAL" clId="{A3DED9EC-59AC-47D4-916D-165FF099DC0C}" dt="2025-12-04T08:01:36.892" v="2632" actId="164"/>
          <ac:grpSpMkLst>
            <pc:docMk/>
            <pc:sldMk cId="3126797177" sldId="264"/>
            <ac:grpSpMk id="1045" creationId="{79AEEA00-5327-AE28-9AD8-95A99A42044A}"/>
          </ac:grpSpMkLst>
        </pc:grpChg>
        <pc:grpChg chg="mod">
          <ac:chgData name="Amal Babu" userId="fdeb1cd3-28dc-4566-8731-290b45f133e1" providerId="ADAL" clId="{A3DED9EC-59AC-47D4-916D-165FF099DC0C}" dt="2025-12-04T08:01:35.498" v="2631" actId="571"/>
          <ac:grpSpMkLst>
            <pc:docMk/>
            <pc:sldMk cId="3126797177" sldId="264"/>
            <ac:grpSpMk id="1049" creationId="{14E4FA14-ABFF-8F5D-B6FA-C14EBA714318}"/>
          </ac:grpSpMkLst>
        </pc:grpChg>
        <pc:grpChg chg="add mod">
          <ac:chgData name="Amal Babu" userId="fdeb1cd3-28dc-4566-8731-290b45f133e1" providerId="ADAL" clId="{A3DED9EC-59AC-47D4-916D-165FF099DC0C}" dt="2025-12-04T08:02:40.053" v="2657" actId="164"/>
          <ac:grpSpMkLst>
            <pc:docMk/>
            <pc:sldMk cId="3126797177" sldId="264"/>
            <ac:grpSpMk id="1052" creationId="{93B2033A-5F68-0BD3-A54F-BEEFAAED97C8}"/>
          </ac:grpSpMkLst>
        </pc:grpChg>
        <pc:grpChg chg="mod">
          <ac:chgData name="Amal Babu" userId="fdeb1cd3-28dc-4566-8731-290b45f133e1" providerId="ADAL" clId="{A3DED9EC-59AC-47D4-916D-165FF099DC0C}" dt="2025-12-04T08:02:40.053" v="2657" actId="164"/>
          <ac:grpSpMkLst>
            <pc:docMk/>
            <pc:sldMk cId="3126797177" sldId="264"/>
            <ac:grpSpMk id="1053" creationId="{6F76CB21-DC7B-5810-3B3C-BE0562575E9C}"/>
          </ac:grpSpMkLst>
        </pc:grpChg>
        <pc:grpChg chg="del">
          <ac:chgData name="Amal Babu" userId="fdeb1cd3-28dc-4566-8731-290b45f133e1" providerId="ADAL" clId="{A3DED9EC-59AC-47D4-916D-165FF099DC0C}" dt="2025-12-04T08:02:53.168" v="2665" actId="165"/>
          <ac:grpSpMkLst>
            <pc:docMk/>
            <pc:sldMk cId="3126797177" sldId="264"/>
            <ac:grpSpMk id="1065" creationId="{53562253-4EF5-379F-58EC-70336F09EE57}"/>
          </ac:grpSpMkLst>
        </pc:grpChg>
        <pc:grpChg chg="mod">
          <ac:chgData name="Amal Babu" userId="fdeb1cd3-28dc-4566-8731-290b45f133e1" providerId="ADAL" clId="{A3DED9EC-59AC-47D4-916D-165FF099DC0C}" dt="2025-12-04T08:02:40.053" v="2657" actId="164"/>
          <ac:grpSpMkLst>
            <pc:docMk/>
            <pc:sldMk cId="3126797177" sldId="264"/>
            <ac:grpSpMk id="1098" creationId="{29C0C037-FB5F-E540-2BD0-C44E7367C236}"/>
          </ac:grpSpMkLst>
        </pc:grpChg>
        <pc:grpChg chg="del">
          <ac:chgData name="Amal Babu" userId="fdeb1cd3-28dc-4566-8731-290b45f133e1" providerId="ADAL" clId="{A3DED9EC-59AC-47D4-916D-165FF099DC0C}" dt="2025-12-04T08:02:46.611" v="2663" actId="165"/>
          <ac:grpSpMkLst>
            <pc:docMk/>
            <pc:sldMk cId="3126797177" sldId="264"/>
            <ac:grpSpMk id="1104" creationId="{D623447A-CA79-660C-A35E-9377636123FD}"/>
          </ac:grpSpMkLst>
        </pc:grpChg>
        <pc:grpChg chg="add mod">
          <ac:chgData name="Amal Babu" userId="fdeb1cd3-28dc-4566-8731-290b45f133e1" providerId="ADAL" clId="{A3DED9EC-59AC-47D4-916D-165FF099DC0C}" dt="2025-12-04T08:01:52.869" v="2640" actId="12789"/>
          <ac:grpSpMkLst>
            <pc:docMk/>
            <pc:sldMk cId="3126797177" sldId="264"/>
            <ac:grpSpMk id="1113" creationId="{778C4B6B-11D1-F6BD-555D-BA67B5537358}"/>
          </ac:grpSpMkLst>
        </pc:grpChg>
        <pc:grpChg chg="add mod">
          <ac:chgData name="Amal Babu" userId="fdeb1cd3-28dc-4566-8731-290b45f133e1" providerId="ADAL" clId="{A3DED9EC-59AC-47D4-916D-165FF099DC0C}" dt="2025-12-04T08:02:42.558" v="2659" actId="12789"/>
          <ac:grpSpMkLst>
            <pc:docMk/>
            <pc:sldMk cId="3126797177" sldId="264"/>
            <ac:grpSpMk id="1115" creationId="{C6EB558C-F4BE-F56E-F087-A6AAB68B5AFC}"/>
          </ac:grpSpMkLst>
        </pc:grpChg>
        <pc:grpChg chg="mod">
          <ac:chgData name="Amal Babu" userId="fdeb1cd3-28dc-4566-8731-290b45f133e1" providerId="ADAL" clId="{A3DED9EC-59AC-47D4-916D-165FF099DC0C}" dt="2025-12-04T08:13:16.173" v="2838" actId="1076"/>
          <ac:grpSpMkLst>
            <pc:docMk/>
            <pc:sldMk cId="3126797177" sldId="264"/>
            <ac:grpSpMk id="1130" creationId="{0A1E6461-8B95-0DCD-23BF-021DB2253DBC}"/>
          </ac:grpSpMkLst>
        </pc:grpChg>
        <pc:grpChg chg="mod ord">
          <ac:chgData name="Amal Babu" userId="fdeb1cd3-28dc-4566-8731-290b45f133e1" providerId="ADAL" clId="{A3DED9EC-59AC-47D4-916D-165FF099DC0C}" dt="2025-12-04T08:14:46.968" v="2856" actId="167"/>
          <ac:grpSpMkLst>
            <pc:docMk/>
            <pc:sldMk cId="3126797177" sldId="264"/>
            <ac:grpSpMk id="1321" creationId="{E6701E6F-8AA1-380D-EDA4-DD26536E6084}"/>
          </ac:grpSpMkLst>
        </pc:grpChg>
        <pc:grpChg chg="mod ord">
          <ac:chgData name="Amal Babu" userId="fdeb1cd3-28dc-4566-8731-290b45f133e1" providerId="ADAL" clId="{A3DED9EC-59AC-47D4-916D-165FF099DC0C}" dt="2025-12-04T08:15:30.209" v="2870" actId="167"/>
          <ac:grpSpMkLst>
            <pc:docMk/>
            <pc:sldMk cId="3126797177" sldId="264"/>
            <ac:grpSpMk id="1322" creationId="{72AFDB74-5EC0-013F-D2F4-8A42A2351EF3}"/>
          </ac:grpSpMkLst>
        </pc:grpChg>
        <pc:picChg chg="add mod topLvl">
          <ac:chgData name="Amal Babu" userId="fdeb1cd3-28dc-4566-8731-290b45f133e1" providerId="ADAL" clId="{A3DED9EC-59AC-47D4-916D-165FF099DC0C}" dt="2025-12-04T08:02:53.168" v="2665" actId="165"/>
          <ac:picMkLst>
            <pc:docMk/>
            <pc:sldMk cId="3126797177" sldId="264"/>
            <ac:picMk id="14" creationId="{12B71799-1C86-4365-6194-4C8873BDF262}"/>
          </ac:picMkLst>
        </pc:picChg>
        <pc:picChg chg="mod">
          <ac:chgData name="Amal Babu" userId="fdeb1cd3-28dc-4566-8731-290b45f133e1" providerId="ADAL" clId="{A3DED9EC-59AC-47D4-916D-165FF099DC0C}" dt="2025-12-04T07:59:13.034" v="2586" actId="571"/>
          <ac:picMkLst>
            <pc:docMk/>
            <pc:sldMk cId="3126797177" sldId="264"/>
            <ac:picMk id="34" creationId="{22FF96DD-B387-51FF-6A15-58978D8EB2E8}"/>
          </ac:picMkLst>
        </pc:picChg>
        <pc:picChg chg="del mod">
          <ac:chgData name="Amal Babu" userId="fdeb1cd3-28dc-4566-8731-290b45f133e1" providerId="ADAL" clId="{A3DED9EC-59AC-47D4-916D-165FF099DC0C}" dt="2025-12-04T08:15:07.568" v="2860" actId="478"/>
          <ac:picMkLst>
            <pc:docMk/>
            <pc:sldMk cId="3126797177" sldId="264"/>
            <ac:picMk id="50" creationId="{4E3CB550-559B-1404-3796-08E86F3E3FC5}"/>
          </ac:picMkLst>
        </pc:picChg>
        <pc:picChg chg="mod">
          <ac:chgData name="Amal Babu" userId="fdeb1cd3-28dc-4566-8731-290b45f133e1" providerId="ADAL" clId="{A3DED9EC-59AC-47D4-916D-165FF099DC0C}" dt="2025-12-04T08:00:09.007" v="2597" actId="571"/>
          <ac:picMkLst>
            <pc:docMk/>
            <pc:sldMk cId="3126797177" sldId="264"/>
            <ac:picMk id="59" creationId="{DDFC87B6-233E-8EF8-503D-DB2D7DB23810}"/>
          </ac:picMkLst>
        </pc:picChg>
        <pc:picChg chg="add del mod">
          <ac:chgData name="Amal Babu" userId="fdeb1cd3-28dc-4566-8731-290b45f133e1" providerId="ADAL" clId="{A3DED9EC-59AC-47D4-916D-165FF099DC0C}" dt="2025-12-04T08:15:08.979" v="2861" actId="478"/>
          <ac:picMkLst>
            <pc:docMk/>
            <pc:sldMk cId="3126797177" sldId="264"/>
            <ac:picMk id="1026" creationId="{460D9BBD-DD1C-F2FA-7613-BF3E8DC08FDE}"/>
          </ac:picMkLst>
        </pc:picChg>
        <pc:picChg chg="mod">
          <ac:chgData name="Amal Babu" userId="fdeb1cd3-28dc-4566-8731-290b45f133e1" providerId="ADAL" clId="{A3DED9EC-59AC-47D4-916D-165FF099DC0C}" dt="2025-12-04T08:00:39.801" v="2609" actId="571"/>
          <ac:picMkLst>
            <pc:docMk/>
            <pc:sldMk cId="3126797177" sldId="264"/>
            <ac:picMk id="1028" creationId="{1146A196-93AD-DCBD-9BF1-D0B6C4F5452F}"/>
          </ac:picMkLst>
        </pc:picChg>
        <pc:picChg chg="mod">
          <ac:chgData name="Amal Babu" userId="fdeb1cd3-28dc-4566-8731-290b45f133e1" providerId="ADAL" clId="{A3DED9EC-59AC-47D4-916D-165FF099DC0C}" dt="2025-12-04T08:00:43.322" v="2610" actId="571"/>
          <ac:picMkLst>
            <pc:docMk/>
            <pc:sldMk cId="3126797177" sldId="264"/>
            <ac:picMk id="1034" creationId="{ED2C0481-1C75-7381-1478-3024D6417239}"/>
          </ac:picMkLst>
        </pc:picChg>
        <pc:picChg chg="mod">
          <ac:chgData name="Amal Babu" userId="fdeb1cd3-28dc-4566-8731-290b45f133e1" providerId="ADAL" clId="{A3DED9EC-59AC-47D4-916D-165FF099DC0C}" dt="2025-12-04T08:00:43.322" v="2610" actId="571"/>
          <ac:picMkLst>
            <pc:docMk/>
            <pc:sldMk cId="3126797177" sldId="264"/>
            <ac:picMk id="1040" creationId="{8A2A352F-8621-9BE8-90BC-94C8E7D13A94}"/>
          </ac:picMkLst>
        </pc:picChg>
        <pc:picChg chg="add del mod topLvl">
          <ac:chgData name="Amal Babu" userId="fdeb1cd3-28dc-4566-8731-290b45f133e1" providerId="ADAL" clId="{A3DED9EC-59AC-47D4-916D-165FF099DC0C}" dt="2025-12-04T08:07:08.900" v="2759" actId="478"/>
          <ac:picMkLst>
            <pc:docMk/>
            <pc:sldMk cId="3126797177" sldId="264"/>
            <ac:picMk id="1050" creationId="{2AC15759-3062-E261-4BB7-C212B6BDBFF1}"/>
          </ac:picMkLst>
        </pc:picChg>
        <pc:picChg chg="del mod topLvl">
          <ac:chgData name="Amal Babu" userId="fdeb1cd3-28dc-4566-8731-290b45f133e1" providerId="ADAL" clId="{A3DED9EC-59AC-47D4-916D-165FF099DC0C}" dt="2025-12-04T08:10:00.235" v="2791" actId="478"/>
          <ac:picMkLst>
            <pc:docMk/>
            <pc:sldMk cId="3126797177" sldId="264"/>
            <ac:picMk id="1060" creationId="{1B36F08C-3C3A-CFB3-31F1-88765CA4D957}"/>
          </ac:picMkLst>
        </pc:picChg>
        <pc:picChg chg="del mod topLvl">
          <ac:chgData name="Amal Babu" userId="fdeb1cd3-28dc-4566-8731-290b45f133e1" providerId="ADAL" clId="{A3DED9EC-59AC-47D4-916D-165FF099DC0C}" dt="2025-12-04T08:03:36.884" v="2699" actId="478"/>
          <ac:picMkLst>
            <pc:docMk/>
            <pc:sldMk cId="3126797177" sldId="264"/>
            <ac:picMk id="1066" creationId="{6CFD0411-C4A8-D7ED-1BC0-03E7D48A8C35}"/>
          </ac:picMkLst>
        </pc:picChg>
        <pc:picChg chg="del mod topLvl">
          <ac:chgData name="Amal Babu" userId="fdeb1cd3-28dc-4566-8731-290b45f133e1" providerId="ADAL" clId="{A3DED9EC-59AC-47D4-916D-165FF099DC0C}" dt="2025-12-04T08:11:23.132" v="2813" actId="478"/>
          <ac:picMkLst>
            <pc:docMk/>
            <pc:sldMk cId="3126797177" sldId="264"/>
            <ac:picMk id="1105" creationId="{B07BA90F-D434-AC1C-21AA-8CAAF872CFFE}"/>
          </ac:picMkLst>
        </pc:picChg>
        <pc:picChg chg="del mod">
          <ac:chgData name="Amal Babu" userId="fdeb1cd3-28dc-4566-8731-290b45f133e1" providerId="ADAL" clId="{A3DED9EC-59AC-47D4-916D-165FF099DC0C}" dt="2025-12-04T08:05:06.044" v="2727" actId="478"/>
          <ac:picMkLst>
            <pc:docMk/>
            <pc:sldMk cId="3126797177" sldId="264"/>
            <ac:picMk id="1111" creationId="{D2B6654C-570C-A58F-6F7F-162A5965A835}"/>
          </ac:picMkLst>
        </pc:picChg>
        <pc:picChg chg="add del mod">
          <ac:chgData name="Amal Babu" userId="fdeb1cd3-28dc-4566-8731-290b45f133e1" providerId="ADAL" clId="{A3DED9EC-59AC-47D4-916D-165FF099DC0C}" dt="2025-12-04T08:03:35.769" v="2698" actId="21"/>
          <ac:picMkLst>
            <pc:docMk/>
            <pc:sldMk cId="3126797177" sldId="264"/>
            <ac:picMk id="1117" creationId="{B5E89BA9-B530-D94E-7689-ECDD980472C5}"/>
          </ac:picMkLst>
        </pc:picChg>
        <pc:picChg chg="add mod">
          <ac:chgData name="Amal Babu" userId="fdeb1cd3-28dc-4566-8731-290b45f133e1" providerId="ADAL" clId="{A3DED9EC-59AC-47D4-916D-165FF099DC0C}" dt="2025-12-04T08:03:39.492" v="2701" actId="12788"/>
          <ac:picMkLst>
            <pc:docMk/>
            <pc:sldMk cId="3126797177" sldId="264"/>
            <ac:picMk id="1118" creationId="{B5E89BA9-B530-D94E-7689-ECDD980472C5}"/>
          </ac:picMkLst>
        </pc:picChg>
        <pc:picChg chg="add del mod">
          <ac:chgData name="Amal Babu" userId="fdeb1cd3-28dc-4566-8731-290b45f133e1" providerId="ADAL" clId="{A3DED9EC-59AC-47D4-916D-165FF099DC0C}" dt="2025-12-04T08:15:09.836" v="2862" actId="478"/>
          <ac:picMkLst>
            <pc:docMk/>
            <pc:sldMk cId="3126797177" sldId="264"/>
            <ac:picMk id="1120" creationId="{951DF0A3-F1E8-0A19-F45F-3F8F937838A6}"/>
          </ac:picMkLst>
        </pc:picChg>
        <pc:picChg chg="add mod">
          <ac:chgData name="Amal Babu" userId="fdeb1cd3-28dc-4566-8731-290b45f133e1" providerId="ADAL" clId="{A3DED9EC-59AC-47D4-916D-165FF099DC0C}" dt="2025-12-04T08:05:09.337" v="2729" actId="12788"/>
          <ac:picMkLst>
            <pc:docMk/>
            <pc:sldMk cId="3126797177" sldId="264"/>
            <ac:picMk id="1122" creationId="{58B1B06B-1E10-9901-A44D-4FA929E7DF02}"/>
          </ac:picMkLst>
        </pc:picChg>
        <pc:picChg chg="add mod">
          <ac:chgData name="Amal Babu" userId="fdeb1cd3-28dc-4566-8731-290b45f133e1" providerId="ADAL" clId="{A3DED9EC-59AC-47D4-916D-165FF099DC0C}" dt="2025-12-04T08:07:04.901" v="2758" actId="12789"/>
          <ac:picMkLst>
            <pc:docMk/>
            <pc:sldMk cId="3126797177" sldId="264"/>
            <ac:picMk id="1124" creationId="{C5FDDDC2-CA8F-66FC-E9E6-846FB61510F1}"/>
          </ac:picMkLst>
        </pc:picChg>
        <pc:picChg chg="add mod">
          <ac:chgData name="Amal Babu" userId="fdeb1cd3-28dc-4566-8731-290b45f133e1" providerId="ADAL" clId="{A3DED9EC-59AC-47D4-916D-165FF099DC0C}" dt="2025-12-04T08:10:10.154" v="2796" actId="12788"/>
          <ac:picMkLst>
            <pc:docMk/>
            <pc:sldMk cId="3126797177" sldId="264"/>
            <ac:picMk id="1126" creationId="{9BF35BC5-5F8F-AFFE-2F10-A6A6CCC60CAE}"/>
          </ac:picMkLst>
        </pc:picChg>
        <pc:picChg chg="add mod">
          <ac:chgData name="Amal Babu" userId="fdeb1cd3-28dc-4566-8731-290b45f133e1" providerId="ADAL" clId="{A3DED9EC-59AC-47D4-916D-165FF099DC0C}" dt="2025-12-04T08:11:25.881" v="2815" actId="12788"/>
          <ac:picMkLst>
            <pc:docMk/>
            <pc:sldMk cId="3126797177" sldId="264"/>
            <ac:picMk id="1128" creationId="{98FEE304-A019-398C-5BE2-6E54646FE27A}"/>
          </ac:picMkLst>
        </pc:picChg>
        <pc:picChg chg="add del mod">
          <ac:chgData name="Amal Babu" userId="fdeb1cd3-28dc-4566-8731-290b45f133e1" providerId="ADAL" clId="{A3DED9EC-59AC-47D4-916D-165FF099DC0C}" dt="2025-12-04T08:16:20.326" v="2873" actId="27803"/>
          <ac:picMkLst>
            <pc:docMk/>
            <pc:sldMk cId="3126797177" sldId="264"/>
            <ac:picMk id="1324" creationId="{357FAB96-D4E2-BCC8-4657-2221EF2CEDF0}"/>
          </ac:picMkLst>
        </pc:picChg>
      </pc:sldChg>
      <pc:sldMasterChg chg="addSldLayout modSldLayout">
        <pc:chgData name="Amal Babu" userId="fdeb1cd3-28dc-4566-8731-290b45f133e1" providerId="ADAL" clId="{A3DED9EC-59AC-47D4-916D-165FF099DC0C}" dt="2025-12-04T06:41:36.278" v="2342"/>
        <pc:sldMasterMkLst>
          <pc:docMk/>
          <pc:sldMasterMk cId="3689757030" sldId="2147483648"/>
        </pc:sldMasterMkLst>
        <pc:sldLayoutChg chg="modSp">
          <pc:chgData name="Amal Babu" userId="fdeb1cd3-28dc-4566-8731-290b45f133e1" providerId="ADAL" clId="{A3DED9EC-59AC-47D4-916D-165FF099DC0C}" dt="2025-12-04T04:23:24.996" v="82" actId="735"/>
          <pc:sldLayoutMkLst>
            <pc:docMk/>
            <pc:sldMasterMk cId="3689757030" sldId="2147483648"/>
            <pc:sldLayoutMk cId="2589251777" sldId="2147483649"/>
          </pc:sldLayoutMkLst>
        </pc:sldLayoutChg>
        <pc:sldLayoutChg chg="modSp">
          <pc:chgData name="Amal Babu" userId="fdeb1cd3-28dc-4566-8731-290b45f133e1" providerId="ADAL" clId="{A3DED9EC-59AC-47D4-916D-165FF099DC0C}" dt="2025-12-04T05:01:32.512" v="240" actId="735"/>
          <pc:sldLayoutMkLst>
            <pc:docMk/>
            <pc:sldMasterMk cId="3689757030" sldId="2147483648"/>
            <pc:sldLayoutMk cId="256493751" sldId="2147483655"/>
          </pc:sldLayoutMkLst>
        </pc:sldLayoutChg>
        <pc:sldLayoutChg chg="addSp delSp modSp add mod modTransition">
          <pc:chgData name="Amal Babu" userId="fdeb1cd3-28dc-4566-8731-290b45f133e1" providerId="ADAL" clId="{A3DED9EC-59AC-47D4-916D-165FF099DC0C}" dt="2025-12-04T04:23:27.996" v="85"/>
          <pc:sldLayoutMkLst>
            <pc:docMk/>
            <pc:sldMasterMk cId="3689757030" sldId="2147483648"/>
            <pc:sldLayoutMk cId="2179917889" sldId="2147483660"/>
          </pc:sldLayoutMkLst>
          <pc:spChg chg="del">
            <ac:chgData name="Amal Babu" userId="fdeb1cd3-28dc-4566-8731-290b45f133e1" providerId="ADAL" clId="{A3DED9EC-59AC-47D4-916D-165FF099DC0C}" dt="2025-12-04T04:23:27.682" v="84" actId="478"/>
            <ac:spMkLst>
              <pc:docMk/>
              <pc:sldMasterMk cId="3689757030" sldId="2147483648"/>
              <pc:sldLayoutMk cId="2179917889" sldId="2147483660"/>
              <ac:spMk id="2" creationId="{83B7F95E-AA38-8171-950C-4B023088A41F}"/>
            </ac:spMkLst>
          </pc:spChg>
          <pc:spChg chg="del">
            <ac:chgData name="Amal Babu" userId="fdeb1cd3-28dc-4566-8731-290b45f133e1" providerId="ADAL" clId="{A3DED9EC-59AC-47D4-916D-165FF099DC0C}" dt="2025-12-04T04:23:27.682" v="84" actId="478"/>
            <ac:spMkLst>
              <pc:docMk/>
              <pc:sldMasterMk cId="3689757030" sldId="2147483648"/>
              <pc:sldLayoutMk cId="2179917889" sldId="2147483660"/>
              <ac:spMk id="3" creationId="{57856759-609C-1924-2931-6DCC0158E80D}"/>
            </ac:spMkLst>
          </pc:spChg>
          <pc:spChg chg="del">
            <ac:chgData name="Amal Babu" userId="fdeb1cd3-28dc-4566-8731-290b45f133e1" providerId="ADAL" clId="{A3DED9EC-59AC-47D4-916D-165FF099DC0C}" dt="2025-12-04T04:23:27.682" v="84" actId="478"/>
            <ac:spMkLst>
              <pc:docMk/>
              <pc:sldMasterMk cId="3689757030" sldId="2147483648"/>
              <pc:sldLayoutMk cId="2179917889" sldId="2147483660"/>
              <ac:spMk id="4" creationId="{A6DC8849-FECB-B6AD-7838-AE166FED48DE}"/>
            </ac:spMkLst>
          </pc:spChg>
          <pc:spChg chg="del">
            <ac:chgData name="Amal Babu" userId="fdeb1cd3-28dc-4566-8731-290b45f133e1" providerId="ADAL" clId="{A3DED9EC-59AC-47D4-916D-165FF099DC0C}" dt="2025-12-04T04:23:27.682" v="84" actId="478"/>
            <ac:spMkLst>
              <pc:docMk/>
              <pc:sldMasterMk cId="3689757030" sldId="2147483648"/>
              <pc:sldLayoutMk cId="2179917889" sldId="2147483660"/>
              <ac:spMk id="5" creationId="{ED9D5681-7222-B78C-13A7-17C055CE1539}"/>
            </ac:spMkLst>
          </pc:spChg>
          <pc:spChg chg="del">
            <ac:chgData name="Amal Babu" userId="fdeb1cd3-28dc-4566-8731-290b45f133e1" providerId="ADAL" clId="{A3DED9EC-59AC-47D4-916D-165FF099DC0C}" dt="2025-12-04T04:23:27.682" v="84" actId="478"/>
            <ac:spMkLst>
              <pc:docMk/>
              <pc:sldMasterMk cId="3689757030" sldId="2147483648"/>
              <pc:sldLayoutMk cId="2179917889" sldId="2147483660"/>
              <ac:spMk id="6" creationId="{97D917AD-F34D-D0F4-8D9D-D45B49E1B87E}"/>
            </ac:spMkLst>
          </pc:spChg>
          <pc:picChg chg="add mod">
            <ac:chgData name="Amal Babu" userId="fdeb1cd3-28dc-4566-8731-290b45f133e1" providerId="ADAL" clId="{A3DED9EC-59AC-47D4-916D-165FF099DC0C}" dt="2025-12-04T04:23:27.996" v="85"/>
            <ac:picMkLst>
              <pc:docMk/>
              <pc:sldMasterMk cId="3689757030" sldId="2147483648"/>
              <pc:sldLayoutMk cId="2179917889" sldId="2147483660"/>
              <ac:picMk id="7" creationId="{BA9E9F8F-491E-D313-0291-64094A786AFD}"/>
            </ac:picMkLst>
          </pc:picChg>
        </pc:sldLayoutChg>
        <pc:sldLayoutChg chg="addSp delSp modSp add mod modTransition">
          <pc:chgData name="Amal Babu" userId="fdeb1cd3-28dc-4566-8731-290b45f133e1" providerId="ADAL" clId="{A3DED9EC-59AC-47D4-916D-165FF099DC0C}" dt="2025-12-04T05:02:05.177" v="256" actId="478"/>
          <pc:sldLayoutMkLst>
            <pc:docMk/>
            <pc:sldMasterMk cId="3689757030" sldId="2147483648"/>
            <pc:sldLayoutMk cId="3409268326" sldId="2147483661"/>
          </pc:sldLayoutMkLst>
          <pc:spChg chg="del">
            <ac:chgData name="Amal Babu" userId="fdeb1cd3-28dc-4566-8731-290b45f133e1" providerId="ADAL" clId="{A3DED9EC-59AC-47D4-916D-165FF099DC0C}" dt="2025-12-04T05:01:35.134" v="242" actId="478"/>
            <ac:spMkLst>
              <pc:docMk/>
              <pc:sldMasterMk cId="3689757030" sldId="2147483648"/>
              <pc:sldLayoutMk cId="3409268326" sldId="2147483661"/>
              <ac:spMk id="2" creationId="{BB13FC88-376D-139B-A1E0-12334FEA4F41}"/>
            </ac:spMkLst>
          </pc:spChg>
          <pc:spChg chg="del">
            <ac:chgData name="Amal Babu" userId="fdeb1cd3-28dc-4566-8731-290b45f133e1" providerId="ADAL" clId="{A3DED9EC-59AC-47D4-916D-165FF099DC0C}" dt="2025-12-04T05:01:35.134" v="242" actId="478"/>
            <ac:spMkLst>
              <pc:docMk/>
              <pc:sldMasterMk cId="3689757030" sldId="2147483648"/>
              <pc:sldLayoutMk cId="3409268326" sldId="2147483661"/>
              <ac:spMk id="3" creationId="{966C82F2-E749-7CE8-1BB2-05780C58D31C}"/>
            </ac:spMkLst>
          </pc:spChg>
          <pc:spChg chg="del">
            <ac:chgData name="Amal Babu" userId="fdeb1cd3-28dc-4566-8731-290b45f133e1" providerId="ADAL" clId="{A3DED9EC-59AC-47D4-916D-165FF099DC0C}" dt="2025-12-04T05:01:35.134" v="242" actId="478"/>
            <ac:spMkLst>
              <pc:docMk/>
              <pc:sldMasterMk cId="3689757030" sldId="2147483648"/>
              <pc:sldLayoutMk cId="3409268326" sldId="2147483661"/>
              <ac:spMk id="4" creationId="{F1379209-F993-FE58-8DF4-5EC5DB78E09A}"/>
            </ac:spMkLst>
          </pc:spChg>
          <pc:spChg chg="add del mod">
            <ac:chgData name="Amal Babu" userId="fdeb1cd3-28dc-4566-8731-290b45f133e1" providerId="ADAL" clId="{A3DED9EC-59AC-47D4-916D-165FF099DC0C}" dt="2025-12-04T05:01:50.437" v="248" actId="478"/>
            <ac:spMkLst>
              <pc:docMk/>
              <pc:sldMasterMk cId="3689757030" sldId="2147483648"/>
              <pc:sldLayoutMk cId="3409268326" sldId="2147483661"/>
              <ac:spMk id="5" creationId="{E0220564-6BB8-771F-3279-B76FEB8E389E}"/>
            </ac:spMkLst>
          </pc:spChg>
          <pc:spChg chg="add del mod">
            <ac:chgData name="Amal Babu" userId="fdeb1cd3-28dc-4566-8731-290b45f133e1" providerId="ADAL" clId="{A3DED9EC-59AC-47D4-916D-165FF099DC0C}" dt="2025-12-04T05:02:05.177" v="256" actId="478"/>
            <ac:spMkLst>
              <pc:docMk/>
              <pc:sldMasterMk cId="3689757030" sldId="2147483648"/>
              <pc:sldLayoutMk cId="3409268326" sldId="2147483661"/>
              <ac:spMk id="6" creationId="{5B89A013-ABEE-FADF-342D-E3759CE96CD8}"/>
            </ac:spMkLst>
          </pc:spChg>
          <pc:spChg chg="add del mod">
            <ac:chgData name="Amal Babu" userId="fdeb1cd3-28dc-4566-8731-290b45f133e1" providerId="ADAL" clId="{A3DED9EC-59AC-47D4-916D-165FF099DC0C}" dt="2025-12-04T05:01:58.790" v="253" actId="478"/>
            <ac:spMkLst>
              <pc:docMk/>
              <pc:sldMasterMk cId="3689757030" sldId="2147483648"/>
              <pc:sldLayoutMk cId="3409268326" sldId="2147483661"/>
              <ac:spMk id="7" creationId="{D1A34195-2C4B-C8BE-147F-E985B6E465EF}"/>
            </ac:spMkLst>
          </pc:spChg>
          <pc:spChg chg="add del mod">
            <ac:chgData name="Amal Babu" userId="fdeb1cd3-28dc-4566-8731-290b45f133e1" providerId="ADAL" clId="{A3DED9EC-59AC-47D4-916D-165FF099DC0C}" dt="2025-12-04T05:01:41.267" v="245"/>
            <ac:spMkLst>
              <pc:docMk/>
              <pc:sldMasterMk cId="3689757030" sldId="2147483648"/>
              <pc:sldLayoutMk cId="3409268326" sldId="2147483661"/>
              <ac:spMk id="8" creationId="{FCC0DFDF-B07D-D1DC-185B-4A7482E3D858}"/>
            </ac:spMkLst>
          </pc:spChg>
          <pc:spChg chg="add del">
            <ac:chgData name="Amal Babu" userId="fdeb1cd3-28dc-4566-8731-290b45f133e1" providerId="ADAL" clId="{A3DED9EC-59AC-47D4-916D-165FF099DC0C}" dt="2025-12-04T05:01:39.130" v="244" actId="11529"/>
            <ac:spMkLst>
              <pc:docMk/>
              <pc:sldMasterMk cId="3689757030" sldId="2147483648"/>
              <pc:sldLayoutMk cId="3409268326" sldId="2147483661"/>
              <ac:spMk id="9" creationId="{D7FD58C5-26D6-A93B-2CB9-5F0FEE92EAA1}"/>
            </ac:spMkLst>
          </pc:spChg>
          <pc:spChg chg="add del mod">
            <ac:chgData name="Amal Babu" userId="fdeb1cd3-28dc-4566-8731-290b45f133e1" providerId="ADAL" clId="{A3DED9EC-59AC-47D4-916D-165FF099DC0C}" dt="2025-12-04T05:01:41.267" v="245"/>
            <ac:spMkLst>
              <pc:docMk/>
              <pc:sldMasterMk cId="3689757030" sldId="2147483648"/>
              <pc:sldLayoutMk cId="3409268326" sldId="2147483661"/>
              <ac:spMk id="10" creationId="{7B3C6503-9AA0-871A-499A-A274144B5B18}"/>
            </ac:spMkLst>
          </pc:spChg>
          <pc:spChg chg="mod">
            <ac:chgData name="Amal Babu" userId="fdeb1cd3-28dc-4566-8731-290b45f133e1" providerId="ADAL" clId="{A3DED9EC-59AC-47D4-916D-165FF099DC0C}" dt="2025-12-04T05:01:41.267" v="245"/>
            <ac:spMkLst>
              <pc:docMk/>
              <pc:sldMasterMk cId="3689757030" sldId="2147483648"/>
              <pc:sldLayoutMk cId="3409268326" sldId="2147483661"/>
              <ac:spMk id="11" creationId="{FA486E01-B733-1589-1250-35B085D653F7}"/>
            </ac:spMkLst>
          </pc:spChg>
          <pc:spChg chg="add mod">
            <ac:chgData name="Amal Babu" userId="fdeb1cd3-28dc-4566-8731-290b45f133e1" providerId="ADAL" clId="{A3DED9EC-59AC-47D4-916D-165FF099DC0C}" dt="2025-12-04T05:01:52.798" v="250" actId="1076"/>
            <ac:spMkLst>
              <pc:docMk/>
              <pc:sldMasterMk cId="3689757030" sldId="2147483648"/>
              <pc:sldLayoutMk cId="3409268326" sldId="2147483661"/>
              <ac:spMk id="12" creationId="{B82B66F3-904E-E5CE-3B04-9846E36621D8}"/>
            </ac:spMkLst>
          </pc:spChg>
          <pc:spChg chg="add mod">
            <ac:chgData name="Amal Babu" userId="fdeb1cd3-28dc-4566-8731-290b45f133e1" providerId="ADAL" clId="{A3DED9EC-59AC-47D4-916D-165FF099DC0C}" dt="2025-12-04T05:01:55.935" v="252" actId="553"/>
            <ac:spMkLst>
              <pc:docMk/>
              <pc:sldMasterMk cId="3689757030" sldId="2147483648"/>
              <pc:sldLayoutMk cId="3409268326" sldId="2147483661"/>
              <ac:spMk id="13" creationId="{7CAF618B-72CF-DB7F-CC3F-F2100422931C}"/>
            </ac:spMkLst>
          </pc:spChg>
          <pc:spChg chg="add mod">
            <ac:chgData name="Amal Babu" userId="fdeb1cd3-28dc-4566-8731-290b45f133e1" providerId="ADAL" clId="{A3DED9EC-59AC-47D4-916D-165FF099DC0C}" dt="2025-12-04T05:02:02.962" v="255" actId="553"/>
            <ac:spMkLst>
              <pc:docMk/>
              <pc:sldMasterMk cId="3689757030" sldId="2147483648"/>
              <pc:sldLayoutMk cId="3409268326" sldId="2147483661"/>
              <ac:spMk id="14" creationId="{E020BE8E-AD4E-E137-87ED-E785EE3ACA38}"/>
            </ac:spMkLst>
          </pc:spChg>
        </pc:sldLayoutChg>
        <pc:sldLayoutChg chg="addSp delSp modSp add mod modTransition">
          <pc:chgData name="Amal Babu" userId="fdeb1cd3-28dc-4566-8731-290b45f133e1" providerId="ADAL" clId="{A3DED9EC-59AC-47D4-916D-165FF099DC0C}" dt="2025-12-04T06:14:17.403" v="1842"/>
          <pc:sldLayoutMkLst>
            <pc:docMk/>
            <pc:sldMasterMk cId="3689757030" sldId="2147483648"/>
            <pc:sldLayoutMk cId="2727131992" sldId="2147483662"/>
          </pc:sldLayoutMkLst>
          <pc:spChg chg="del">
            <ac:chgData name="Amal Babu" userId="fdeb1cd3-28dc-4566-8731-290b45f133e1" providerId="ADAL" clId="{A3DED9EC-59AC-47D4-916D-165FF099DC0C}" dt="2025-12-04T06:14:11.595" v="1839" actId="478"/>
            <ac:spMkLst>
              <pc:docMk/>
              <pc:sldMasterMk cId="3689757030" sldId="2147483648"/>
              <pc:sldLayoutMk cId="2727131992" sldId="2147483662"/>
              <ac:spMk id="2" creationId="{BB13FC88-376D-139B-A1E0-12334FEA4F41}"/>
            </ac:spMkLst>
          </pc:spChg>
          <pc:spChg chg="del">
            <ac:chgData name="Amal Babu" userId="fdeb1cd3-28dc-4566-8731-290b45f133e1" providerId="ADAL" clId="{A3DED9EC-59AC-47D4-916D-165FF099DC0C}" dt="2025-12-04T06:14:11.595" v="1839" actId="478"/>
            <ac:spMkLst>
              <pc:docMk/>
              <pc:sldMasterMk cId="3689757030" sldId="2147483648"/>
              <pc:sldLayoutMk cId="2727131992" sldId="2147483662"/>
              <ac:spMk id="3" creationId="{966C82F2-E749-7CE8-1BB2-05780C58D31C}"/>
            </ac:spMkLst>
          </pc:spChg>
          <pc:spChg chg="del">
            <ac:chgData name="Amal Babu" userId="fdeb1cd3-28dc-4566-8731-290b45f133e1" providerId="ADAL" clId="{A3DED9EC-59AC-47D4-916D-165FF099DC0C}" dt="2025-12-04T06:14:11.595" v="1839" actId="478"/>
            <ac:spMkLst>
              <pc:docMk/>
              <pc:sldMasterMk cId="3689757030" sldId="2147483648"/>
              <pc:sldLayoutMk cId="2727131992" sldId="2147483662"/>
              <ac:spMk id="4" creationId="{F1379209-F993-FE58-8DF4-5EC5DB78E09A}"/>
            </ac:spMkLst>
          </pc:spChg>
          <pc:spChg chg="add del mod">
            <ac:chgData name="Amal Babu" userId="fdeb1cd3-28dc-4566-8731-290b45f133e1" providerId="ADAL" clId="{A3DED9EC-59AC-47D4-916D-165FF099DC0C}" dt="2025-12-04T06:14:17.403" v="1842"/>
            <ac:spMkLst>
              <pc:docMk/>
              <pc:sldMasterMk cId="3689757030" sldId="2147483648"/>
              <pc:sldLayoutMk cId="2727131992" sldId="2147483662"/>
              <ac:spMk id="5" creationId="{A1E0368E-C933-0871-0620-338BDF2AFC4C}"/>
            </ac:spMkLst>
          </pc:spChg>
          <pc:spChg chg="add del">
            <ac:chgData name="Amal Babu" userId="fdeb1cd3-28dc-4566-8731-290b45f133e1" providerId="ADAL" clId="{A3DED9EC-59AC-47D4-916D-165FF099DC0C}" dt="2025-12-04T06:14:15.036" v="1841" actId="11529"/>
            <ac:spMkLst>
              <pc:docMk/>
              <pc:sldMasterMk cId="3689757030" sldId="2147483648"/>
              <pc:sldLayoutMk cId="2727131992" sldId="2147483662"/>
              <ac:spMk id="6" creationId="{61A8FE81-E5AE-7264-FC56-F393FDE51829}"/>
            </ac:spMkLst>
          </pc:spChg>
          <pc:spChg chg="add del mod">
            <ac:chgData name="Amal Babu" userId="fdeb1cd3-28dc-4566-8731-290b45f133e1" providerId="ADAL" clId="{A3DED9EC-59AC-47D4-916D-165FF099DC0C}" dt="2025-12-04T06:14:17.403" v="1842"/>
            <ac:spMkLst>
              <pc:docMk/>
              <pc:sldMasterMk cId="3689757030" sldId="2147483648"/>
              <pc:sldLayoutMk cId="2727131992" sldId="2147483662"/>
              <ac:spMk id="7" creationId="{759FCED1-2D8E-F585-485A-02370A4699D6}"/>
            </ac:spMkLst>
          </pc:spChg>
          <pc:spChg chg="mod">
            <ac:chgData name="Amal Babu" userId="fdeb1cd3-28dc-4566-8731-290b45f133e1" providerId="ADAL" clId="{A3DED9EC-59AC-47D4-916D-165FF099DC0C}" dt="2025-12-04T06:14:17.403" v="1842"/>
            <ac:spMkLst>
              <pc:docMk/>
              <pc:sldMasterMk cId="3689757030" sldId="2147483648"/>
              <pc:sldLayoutMk cId="2727131992" sldId="2147483662"/>
              <ac:spMk id="8" creationId="{F1969B93-0E66-6086-4D38-F510CF9CFEA7}"/>
            </ac:spMkLst>
          </pc:spChg>
        </pc:sldLayoutChg>
        <pc:sldLayoutChg chg="addSp delSp modSp add mod modTransition">
          <pc:chgData name="Amal Babu" userId="fdeb1cd3-28dc-4566-8731-290b45f133e1" providerId="ADAL" clId="{A3DED9EC-59AC-47D4-916D-165FF099DC0C}" dt="2025-12-04T06:41:36.278" v="2342"/>
          <pc:sldLayoutMkLst>
            <pc:docMk/>
            <pc:sldMasterMk cId="3689757030" sldId="2147483648"/>
            <pc:sldLayoutMk cId="3874447352" sldId="2147483663"/>
          </pc:sldLayoutMkLst>
          <pc:spChg chg="del">
            <ac:chgData name="Amal Babu" userId="fdeb1cd3-28dc-4566-8731-290b45f133e1" providerId="ADAL" clId="{A3DED9EC-59AC-47D4-916D-165FF099DC0C}" dt="2025-12-04T06:40:14.601" v="2331" actId="478"/>
            <ac:spMkLst>
              <pc:docMk/>
              <pc:sldMasterMk cId="3689757030" sldId="2147483648"/>
              <pc:sldLayoutMk cId="3874447352" sldId="2147483663"/>
              <ac:spMk id="2" creationId="{BB13FC88-376D-139B-A1E0-12334FEA4F41}"/>
            </ac:spMkLst>
          </pc:spChg>
          <pc:spChg chg="del">
            <ac:chgData name="Amal Babu" userId="fdeb1cd3-28dc-4566-8731-290b45f133e1" providerId="ADAL" clId="{A3DED9EC-59AC-47D4-916D-165FF099DC0C}" dt="2025-12-04T06:40:14.601" v="2331" actId="478"/>
            <ac:spMkLst>
              <pc:docMk/>
              <pc:sldMasterMk cId="3689757030" sldId="2147483648"/>
              <pc:sldLayoutMk cId="3874447352" sldId="2147483663"/>
              <ac:spMk id="3" creationId="{966C82F2-E749-7CE8-1BB2-05780C58D31C}"/>
            </ac:spMkLst>
          </pc:spChg>
          <pc:spChg chg="del">
            <ac:chgData name="Amal Babu" userId="fdeb1cd3-28dc-4566-8731-290b45f133e1" providerId="ADAL" clId="{A3DED9EC-59AC-47D4-916D-165FF099DC0C}" dt="2025-12-04T06:40:14.601" v="2331" actId="478"/>
            <ac:spMkLst>
              <pc:docMk/>
              <pc:sldMasterMk cId="3689757030" sldId="2147483648"/>
              <pc:sldLayoutMk cId="3874447352" sldId="2147483663"/>
              <ac:spMk id="4" creationId="{F1379209-F993-FE58-8DF4-5EC5DB78E09A}"/>
            </ac:spMkLst>
          </pc:spChg>
          <pc:spChg chg="add del mod">
            <ac:chgData name="Amal Babu" userId="fdeb1cd3-28dc-4566-8731-290b45f133e1" providerId="ADAL" clId="{A3DED9EC-59AC-47D4-916D-165FF099DC0C}" dt="2025-12-04T06:41:30.628" v="2340"/>
            <ac:spMkLst>
              <pc:docMk/>
              <pc:sldMasterMk cId="3689757030" sldId="2147483648"/>
              <pc:sldLayoutMk cId="3874447352" sldId="2147483663"/>
              <ac:spMk id="5" creationId="{3DE3D75E-D523-C61C-9F01-FCFCEE373651}"/>
            </ac:spMkLst>
          </pc:spChg>
          <pc:spChg chg="add del mod">
            <ac:chgData name="Amal Babu" userId="fdeb1cd3-28dc-4566-8731-290b45f133e1" providerId="ADAL" clId="{A3DED9EC-59AC-47D4-916D-165FF099DC0C}" dt="2025-12-04T06:40:27.908" v="2336"/>
            <ac:spMkLst>
              <pc:docMk/>
              <pc:sldMasterMk cId="3689757030" sldId="2147483648"/>
              <pc:sldLayoutMk cId="3874447352" sldId="2147483663"/>
              <ac:spMk id="6" creationId="{F5DE7EC1-749C-3B03-0B98-251032E833D4}"/>
            </ac:spMkLst>
          </pc:spChg>
          <pc:spChg chg="add del mod">
            <ac:chgData name="Amal Babu" userId="fdeb1cd3-28dc-4566-8731-290b45f133e1" providerId="ADAL" clId="{A3DED9EC-59AC-47D4-916D-165FF099DC0C}" dt="2025-12-04T06:41:36.278" v="2342"/>
            <ac:spMkLst>
              <pc:docMk/>
              <pc:sldMasterMk cId="3689757030" sldId="2147483648"/>
              <pc:sldLayoutMk cId="3874447352" sldId="2147483663"/>
              <ac:spMk id="7" creationId="{7F272ECA-31E0-8532-1C3C-DEF9185FDF77}"/>
            </ac:spMkLst>
          </pc:spChg>
          <pc:spChg chg="add del mod">
            <ac:chgData name="Amal Babu" userId="fdeb1cd3-28dc-4566-8731-290b45f133e1" providerId="ADAL" clId="{A3DED9EC-59AC-47D4-916D-165FF099DC0C}" dt="2025-12-04T06:40:21.350" v="2334"/>
            <ac:spMkLst>
              <pc:docMk/>
              <pc:sldMasterMk cId="3689757030" sldId="2147483648"/>
              <pc:sldLayoutMk cId="3874447352" sldId="2147483663"/>
              <ac:spMk id="8" creationId="{DCCB5380-BBAF-8F5B-B0A5-FD1F25803353}"/>
            </ac:spMkLst>
          </pc:spChg>
          <pc:spChg chg="add del mod">
            <ac:chgData name="Amal Babu" userId="fdeb1cd3-28dc-4566-8731-290b45f133e1" providerId="ADAL" clId="{A3DED9EC-59AC-47D4-916D-165FF099DC0C}" dt="2025-12-04T06:40:37.974" v="2338"/>
            <ac:spMkLst>
              <pc:docMk/>
              <pc:sldMasterMk cId="3689757030" sldId="2147483648"/>
              <pc:sldLayoutMk cId="3874447352" sldId="2147483663"/>
              <ac:spMk id="9" creationId="{48550CEF-0EA0-7562-DB8F-AB8CD186A0C5}"/>
            </ac:spMkLst>
          </pc:spChg>
          <pc:spChg chg="add del">
            <ac:chgData name="Amal Babu" userId="fdeb1cd3-28dc-4566-8731-290b45f133e1" providerId="ADAL" clId="{A3DED9EC-59AC-47D4-916D-165FF099DC0C}" dt="2025-12-04T06:40:18.742" v="2333" actId="11529"/>
            <ac:spMkLst>
              <pc:docMk/>
              <pc:sldMasterMk cId="3689757030" sldId="2147483648"/>
              <pc:sldLayoutMk cId="3874447352" sldId="2147483663"/>
              <ac:spMk id="10" creationId="{2BBC5F5F-11BC-7A2A-EBF5-2368D0FC523C}"/>
            </ac:spMkLst>
          </pc:spChg>
          <pc:spChg chg="add del mod">
            <ac:chgData name="Amal Babu" userId="fdeb1cd3-28dc-4566-8731-290b45f133e1" providerId="ADAL" clId="{A3DED9EC-59AC-47D4-916D-165FF099DC0C}" dt="2025-12-04T06:40:21.350" v="2334"/>
            <ac:spMkLst>
              <pc:docMk/>
              <pc:sldMasterMk cId="3689757030" sldId="2147483648"/>
              <pc:sldLayoutMk cId="3874447352" sldId="2147483663"/>
              <ac:spMk id="11" creationId="{D8471A77-331C-2235-8200-0F1C2316567F}"/>
            </ac:spMkLst>
          </pc:spChg>
          <pc:spChg chg="mod">
            <ac:chgData name="Amal Babu" userId="fdeb1cd3-28dc-4566-8731-290b45f133e1" providerId="ADAL" clId="{A3DED9EC-59AC-47D4-916D-165FF099DC0C}" dt="2025-12-04T06:40:21.350" v="2334"/>
            <ac:spMkLst>
              <pc:docMk/>
              <pc:sldMasterMk cId="3689757030" sldId="2147483648"/>
              <pc:sldLayoutMk cId="3874447352" sldId="2147483663"/>
              <ac:spMk id="12" creationId="{5BCFCE2C-13EA-8537-19CD-B481A807E9E5}"/>
            </ac:spMkLst>
          </pc:spChg>
          <pc:spChg chg="add del">
            <ac:chgData name="Amal Babu" userId="fdeb1cd3-28dc-4566-8731-290b45f133e1" providerId="ADAL" clId="{A3DED9EC-59AC-47D4-916D-165FF099DC0C}" dt="2025-12-04T06:40:25.332" v="2335" actId="11529"/>
            <ac:spMkLst>
              <pc:docMk/>
              <pc:sldMasterMk cId="3689757030" sldId="2147483648"/>
              <pc:sldLayoutMk cId="3874447352" sldId="2147483663"/>
              <ac:spMk id="13" creationId="{8449A33F-0F77-1073-45EE-9A9C6312D09A}"/>
            </ac:spMkLst>
          </pc:spChg>
          <pc:spChg chg="add del mod">
            <ac:chgData name="Amal Babu" userId="fdeb1cd3-28dc-4566-8731-290b45f133e1" providerId="ADAL" clId="{A3DED9EC-59AC-47D4-916D-165FF099DC0C}" dt="2025-12-04T06:40:27.908" v="2336"/>
            <ac:spMkLst>
              <pc:docMk/>
              <pc:sldMasterMk cId="3689757030" sldId="2147483648"/>
              <pc:sldLayoutMk cId="3874447352" sldId="2147483663"/>
              <ac:spMk id="14" creationId="{ED7204F6-9617-7F64-77A9-69F772BB8EDC}"/>
            </ac:spMkLst>
          </pc:spChg>
          <pc:spChg chg="mod">
            <ac:chgData name="Amal Babu" userId="fdeb1cd3-28dc-4566-8731-290b45f133e1" providerId="ADAL" clId="{A3DED9EC-59AC-47D4-916D-165FF099DC0C}" dt="2025-12-04T06:40:27.908" v="2336"/>
            <ac:spMkLst>
              <pc:docMk/>
              <pc:sldMasterMk cId="3689757030" sldId="2147483648"/>
              <pc:sldLayoutMk cId="3874447352" sldId="2147483663"/>
              <ac:spMk id="15" creationId="{75E9360C-B820-9BF6-2B98-9293EF6CBEB4}"/>
            </ac:spMkLst>
          </pc:spChg>
          <pc:spChg chg="add del">
            <ac:chgData name="Amal Babu" userId="fdeb1cd3-28dc-4566-8731-290b45f133e1" providerId="ADAL" clId="{A3DED9EC-59AC-47D4-916D-165FF099DC0C}" dt="2025-12-04T06:40:31.214" v="2337" actId="11529"/>
            <ac:spMkLst>
              <pc:docMk/>
              <pc:sldMasterMk cId="3689757030" sldId="2147483648"/>
              <pc:sldLayoutMk cId="3874447352" sldId="2147483663"/>
              <ac:spMk id="16" creationId="{C5803691-8F5D-5926-EE78-A64D28F3A3CC}"/>
            </ac:spMkLst>
          </pc:spChg>
          <pc:spChg chg="add del mod">
            <ac:chgData name="Amal Babu" userId="fdeb1cd3-28dc-4566-8731-290b45f133e1" providerId="ADAL" clId="{A3DED9EC-59AC-47D4-916D-165FF099DC0C}" dt="2025-12-04T06:40:37.974" v="2338"/>
            <ac:spMkLst>
              <pc:docMk/>
              <pc:sldMasterMk cId="3689757030" sldId="2147483648"/>
              <pc:sldLayoutMk cId="3874447352" sldId="2147483663"/>
              <ac:spMk id="17" creationId="{44FA579E-163F-2A0A-0BD2-82EBB6C23D3B}"/>
            </ac:spMkLst>
          </pc:spChg>
          <pc:spChg chg="mod">
            <ac:chgData name="Amal Babu" userId="fdeb1cd3-28dc-4566-8731-290b45f133e1" providerId="ADAL" clId="{A3DED9EC-59AC-47D4-916D-165FF099DC0C}" dt="2025-12-04T06:40:37.974" v="2338"/>
            <ac:spMkLst>
              <pc:docMk/>
              <pc:sldMasterMk cId="3689757030" sldId="2147483648"/>
              <pc:sldLayoutMk cId="3874447352" sldId="2147483663"/>
              <ac:spMk id="18" creationId="{D1907149-8D04-5314-3A5A-E767D3FFCC39}"/>
            </ac:spMkLst>
          </pc:spChg>
          <pc:spChg chg="add del">
            <ac:chgData name="Amal Babu" userId="fdeb1cd3-28dc-4566-8731-290b45f133e1" providerId="ADAL" clId="{A3DED9EC-59AC-47D4-916D-165FF099DC0C}" dt="2025-12-04T06:41:28.109" v="2339" actId="11529"/>
            <ac:spMkLst>
              <pc:docMk/>
              <pc:sldMasterMk cId="3689757030" sldId="2147483648"/>
              <pc:sldLayoutMk cId="3874447352" sldId="2147483663"/>
              <ac:spMk id="19" creationId="{74C8AFAB-FED4-3FEF-BEFF-4532A7D4E80E}"/>
            </ac:spMkLst>
          </pc:spChg>
          <pc:spChg chg="add del mod">
            <ac:chgData name="Amal Babu" userId="fdeb1cd3-28dc-4566-8731-290b45f133e1" providerId="ADAL" clId="{A3DED9EC-59AC-47D4-916D-165FF099DC0C}" dt="2025-12-04T06:41:30.628" v="2340"/>
            <ac:spMkLst>
              <pc:docMk/>
              <pc:sldMasterMk cId="3689757030" sldId="2147483648"/>
              <pc:sldLayoutMk cId="3874447352" sldId="2147483663"/>
              <ac:spMk id="20" creationId="{77099120-A4C6-63D6-EB60-28EDA34703EB}"/>
            </ac:spMkLst>
          </pc:spChg>
          <pc:spChg chg="mod">
            <ac:chgData name="Amal Babu" userId="fdeb1cd3-28dc-4566-8731-290b45f133e1" providerId="ADAL" clId="{A3DED9EC-59AC-47D4-916D-165FF099DC0C}" dt="2025-12-04T06:41:30.628" v="2340"/>
            <ac:spMkLst>
              <pc:docMk/>
              <pc:sldMasterMk cId="3689757030" sldId="2147483648"/>
              <pc:sldLayoutMk cId="3874447352" sldId="2147483663"/>
              <ac:spMk id="21" creationId="{B3701AEC-8501-3779-060A-5BAEA5EF64A6}"/>
            </ac:spMkLst>
          </pc:spChg>
          <pc:spChg chg="add del">
            <ac:chgData name="Amal Babu" userId="fdeb1cd3-28dc-4566-8731-290b45f133e1" providerId="ADAL" clId="{A3DED9EC-59AC-47D4-916D-165FF099DC0C}" dt="2025-12-04T06:41:33.813" v="2341" actId="11529"/>
            <ac:spMkLst>
              <pc:docMk/>
              <pc:sldMasterMk cId="3689757030" sldId="2147483648"/>
              <pc:sldLayoutMk cId="3874447352" sldId="2147483663"/>
              <ac:spMk id="22" creationId="{A1B3120A-B202-F4A8-570B-7D557E82A5F4}"/>
            </ac:spMkLst>
          </pc:spChg>
          <pc:spChg chg="add del mod">
            <ac:chgData name="Amal Babu" userId="fdeb1cd3-28dc-4566-8731-290b45f133e1" providerId="ADAL" clId="{A3DED9EC-59AC-47D4-916D-165FF099DC0C}" dt="2025-12-04T06:41:36.278" v="2342"/>
            <ac:spMkLst>
              <pc:docMk/>
              <pc:sldMasterMk cId="3689757030" sldId="2147483648"/>
              <pc:sldLayoutMk cId="3874447352" sldId="2147483663"/>
              <ac:spMk id="23" creationId="{DB19EC48-46CE-78CF-760E-846A3C24103B}"/>
            </ac:spMkLst>
          </pc:spChg>
          <pc:spChg chg="mod">
            <ac:chgData name="Amal Babu" userId="fdeb1cd3-28dc-4566-8731-290b45f133e1" providerId="ADAL" clId="{A3DED9EC-59AC-47D4-916D-165FF099DC0C}" dt="2025-12-04T06:41:36.278" v="2342"/>
            <ac:spMkLst>
              <pc:docMk/>
              <pc:sldMasterMk cId="3689757030" sldId="2147483648"/>
              <pc:sldLayoutMk cId="3874447352" sldId="2147483663"/>
              <ac:spMk id="24" creationId="{3F6530E6-0230-C2F2-54D7-FB37DA1E9E43}"/>
            </ac:spMkLst>
          </pc:sp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ofPieChart>
        <c:ofPieType val="bar"/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Columna2</c:v>
                </c:pt>
              </c:strCache>
            </c:strRef>
          </c:tx>
          <c:spPr>
            <a:gradFill>
              <a:gsLst>
                <a:gs pos="17000">
                  <a:srgbClr val="FF8C00"/>
                </a:gs>
                <a:gs pos="65000">
                  <a:srgbClr val="FF0000"/>
                </a:gs>
                <a:gs pos="100000">
                  <a:srgbClr val="8B0000"/>
                </a:gs>
              </a:gsLst>
              <a:lin ang="5400000" scaled="1"/>
            </a:gradFill>
            <a:ln w="4445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282828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CAC-A649-B456-A4E5028AB3CC}"/>
              </c:ext>
            </c:extLst>
          </c:dPt>
          <c:dPt>
            <c:idx val="1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CAC-A649-B456-A4E5028AB3CC}"/>
              </c:ext>
            </c:extLst>
          </c:dPt>
          <c:dPt>
            <c:idx val="2"/>
            <c:bubble3D val="0"/>
            <c:spPr>
              <a:solidFill>
                <a:srgbClr val="EAB601"/>
              </a:solidFill>
              <a:ln w="254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CAC-A649-B456-A4E5028AB3CC}"/>
              </c:ext>
            </c:extLst>
          </c:dPt>
          <c:dPt>
            <c:idx val="3"/>
            <c:bubble3D val="0"/>
            <c:spPr>
              <a:solidFill>
                <a:srgbClr val="EAB601"/>
              </a:solidFill>
              <a:ln w="254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CAC-A649-B456-A4E5028AB3CC}"/>
              </c:ext>
            </c:extLst>
          </c:dPt>
          <c:dPt>
            <c:idx val="4"/>
            <c:bubble3D val="0"/>
            <c:spPr>
              <a:solidFill>
                <a:srgbClr val="EAB601"/>
              </a:solidFill>
              <a:ln w="254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CAC-A649-B456-A4E5028AB3CC}"/>
              </c:ext>
            </c:extLst>
          </c:dPt>
          <c:dPt>
            <c:idx val="5"/>
            <c:bubble3D val="0"/>
            <c:spPr>
              <a:solidFill>
                <a:srgbClr val="EAB601"/>
              </a:solidFill>
              <a:ln w="254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CAC-A649-B456-A4E5028AB3CC}"/>
              </c:ext>
            </c:extLst>
          </c:dPt>
          <c:dPt>
            <c:idx val="6"/>
            <c:bubble3D val="0"/>
            <c:spPr>
              <a:solidFill>
                <a:srgbClr val="EAB601"/>
              </a:solidFill>
              <a:ln w="254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8CAC-A649-B456-A4E5028AB3CC}"/>
              </c:ext>
            </c:extLst>
          </c:dPt>
          <c:dPt>
            <c:idx val="7"/>
            <c:bubble3D val="0"/>
            <c:spPr>
              <a:solidFill>
                <a:srgbClr val="EAB601"/>
              </a:solidFill>
              <a:ln w="254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8CAC-A649-B456-A4E5028AB3CC}"/>
              </c:ext>
            </c:extLst>
          </c:dPt>
          <c:dPt>
            <c:idx val="8"/>
            <c:bubble3D val="0"/>
            <c:spPr>
              <a:solidFill>
                <a:srgbClr val="EAB601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8CAC-A649-B456-A4E5028AB3CC}"/>
              </c:ext>
            </c:extLst>
          </c:dPt>
          <c:dLbls>
            <c:dLbl>
              <c:idx val="0"/>
              <c:layout>
                <c:manualLayout>
                  <c:x val="0.13780918554229185"/>
                  <c:y val="-0.1844725868063620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800" b="1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631EFA1F-3668-5C48-834C-3F820849118F}" type="CATEGORYNAME">
                      <a:rPr lang="en-US" sz="2800" b="1" smtClean="0">
                        <a:solidFill>
                          <a:schemeClr val="bg1"/>
                        </a:solidFill>
                        <a:latin typeface="+mj-lt"/>
                      </a:rPr>
                      <a:pPr>
                        <a:defRPr sz="2800" b="1">
                          <a:solidFill>
                            <a:schemeClr val="bg1"/>
                          </a:solidFill>
                          <a:latin typeface="+mj-lt"/>
                        </a:defRPr>
                      </a:pPr>
                      <a:t>[NOMBRE DE CATEGORÍA]</a:t>
                    </a:fld>
                    <a:endParaRPr lang="en-US" sz="2800" b="1" dirty="0">
                      <a:solidFill>
                        <a:schemeClr val="bg1"/>
                      </a:solidFill>
                      <a:latin typeface="+mj-lt"/>
                    </a:endParaRPr>
                  </a:p>
                  <a:p>
                    <a:pPr>
                      <a:defRPr sz="2800" b="1">
                        <a:solidFill>
                          <a:schemeClr val="bg1"/>
                        </a:solidFill>
                        <a:latin typeface="+mj-lt"/>
                      </a:defRPr>
                    </a:pPr>
                    <a:r>
                      <a:rPr lang="en-US" sz="2800" b="1" dirty="0">
                        <a:solidFill>
                          <a:schemeClr val="bg1"/>
                        </a:solidFill>
                        <a:latin typeface="+mj-lt"/>
                      </a:rPr>
                      <a:t>74.38%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bg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285597733899718"/>
                      <c:h val="0.318603836140717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CAC-A649-B456-A4E5028AB3CC}"/>
                </c:ext>
              </c:extLst>
            </c:dLbl>
            <c:dLbl>
              <c:idx val="1"/>
              <c:layout>
                <c:manualLayout>
                  <c:x val="-0.20897850926389239"/>
                  <c:y val="0.1624223236268389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600" b="1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16640141-2419-4F4C-8D6A-78334B17C5B2}" type="CATEGORYNAME">
                      <a:rPr lang="en-US" sz="2600" b="1" smtClean="0">
                        <a:solidFill>
                          <a:schemeClr val="bg1"/>
                        </a:solidFill>
                        <a:latin typeface="+mj-lt"/>
                      </a:rPr>
                      <a:pPr>
                        <a:defRPr sz="2600" b="1">
                          <a:solidFill>
                            <a:schemeClr val="bg1"/>
                          </a:solidFill>
                          <a:latin typeface="+mj-lt"/>
                        </a:defRPr>
                      </a:pPr>
                      <a:t>[NOMBRE DE CATEGORÍA]</a:t>
                    </a:fld>
                    <a:endParaRPr lang="en-US" sz="2600" b="1" dirty="0">
                      <a:solidFill>
                        <a:schemeClr val="bg1"/>
                      </a:solidFill>
                      <a:latin typeface="+mj-lt"/>
                    </a:endParaRPr>
                  </a:p>
                  <a:p>
                    <a:pPr>
                      <a:defRPr sz="2600" b="1">
                        <a:solidFill>
                          <a:schemeClr val="bg1"/>
                        </a:solidFill>
                        <a:latin typeface="+mj-lt"/>
                      </a:defRPr>
                    </a:pPr>
                    <a:r>
                      <a:rPr lang="en-US" sz="2600" b="1" dirty="0">
                        <a:solidFill>
                          <a:schemeClr val="bg1"/>
                        </a:solidFill>
                        <a:latin typeface="+mj-lt"/>
                      </a:rPr>
                      <a:t>24.23%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600" b="1" i="0" u="none" strike="noStrike" kern="1200" baseline="0">
                      <a:solidFill>
                        <a:schemeClr val="bg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922078868115378"/>
                      <c:h val="0.3174656154118115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CAC-A649-B456-A4E5028AB3CC}"/>
                </c:ext>
              </c:extLst>
            </c:dLbl>
            <c:dLbl>
              <c:idx val="2"/>
              <c:layout>
                <c:manualLayout>
                  <c:x val="-4.4746542228888415E-2"/>
                  <c:y val="-3.032886207812488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800" b="1" i="0" u="none" strike="noStrike" kern="1200" baseline="0">
                        <a:solidFill>
                          <a:srgbClr val="282828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9DAA8E8A-0E00-4942-A400-01250D03A4F1}" type="CATEGORYNAME">
                      <a:rPr lang="en-US" sz="1800" b="1" smtClean="0">
                        <a:solidFill>
                          <a:srgbClr val="282828"/>
                        </a:solidFill>
                        <a:latin typeface="+mj-lt"/>
                      </a:rPr>
                      <a:pPr algn="ctr">
                        <a:defRPr sz="1800" b="1">
                          <a:solidFill>
                            <a:srgbClr val="282828"/>
                          </a:solidFill>
                          <a:latin typeface="+mj-lt"/>
                        </a:defRPr>
                      </a:pPr>
                      <a:t>[NOMBRE DE CATEGORÍA]</a:t>
                    </a:fld>
                    <a:endParaRPr lang="en-US" sz="1800" b="1" dirty="0">
                      <a:solidFill>
                        <a:srgbClr val="282828"/>
                      </a:solidFill>
                      <a:latin typeface="+mj-lt"/>
                    </a:endParaRPr>
                  </a:p>
                  <a:p>
                    <a:pPr algn="ctr">
                      <a:defRPr sz="1800" b="1">
                        <a:solidFill>
                          <a:srgbClr val="282828"/>
                        </a:solidFill>
                        <a:latin typeface="+mj-lt"/>
                      </a:defRPr>
                    </a:pPr>
                    <a:r>
                      <a:rPr lang="en-US" sz="1800" b="1" dirty="0">
                        <a:solidFill>
                          <a:srgbClr val="282828"/>
                        </a:solidFill>
                        <a:latin typeface="+mj-lt"/>
                      </a:rPr>
                      <a:t>41.64%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800" b="1" i="0" u="none" strike="noStrike" kern="1200" baseline="0">
                      <a:solidFill>
                        <a:srgbClr val="282828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602134486687009"/>
                      <c:h val="0.2245435651130925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CAC-A649-B456-A4E5028AB3CC}"/>
                </c:ext>
              </c:extLst>
            </c:dLbl>
            <c:dLbl>
              <c:idx val="3"/>
              <c:layout>
                <c:manualLayout>
                  <c:x val="-3.5855054127857382E-2"/>
                  <c:y val="-3.940564181879924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282828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25F6FA24-D847-DE40-87F5-07D10A480249}" type="CATEGORYNAME">
                      <a:rPr lang="en-US" sz="1400" b="1" smtClean="0">
                        <a:solidFill>
                          <a:srgbClr val="282828"/>
                        </a:solidFill>
                        <a:latin typeface="+mj-lt"/>
                      </a:rPr>
                      <a:pPr>
                        <a:defRPr sz="1400" b="1">
                          <a:solidFill>
                            <a:srgbClr val="282828"/>
                          </a:solidFill>
                          <a:latin typeface="+mj-lt"/>
                        </a:defRPr>
                      </a:pPr>
                      <a:t>[NOMBRE DE CATEGORÍA]</a:t>
                    </a:fld>
                    <a:endParaRPr lang="en-US" sz="1400" b="1" dirty="0">
                      <a:solidFill>
                        <a:srgbClr val="282828"/>
                      </a:solidFill>
                      <a:latin typeface="+mj-lt"/>
                    </a:endParaRPr>
                  </a:p>
                  <a:p>
                    <a:pPr>
                      <a:defRPr sz="1400" b="1">
                        <a:solidFill>
                          <a:srgbClr val="282828"/>
                        </a:solidFill>
                        <a:latin typeface="+mj-lt"/>
                      </a:defRPr>
                    </a:pPr>
                    <a:r>
                      <a:rPr lang="en-US" sz="1400" b="1" dirty="0">
                        <a:solidFill>
                          <a:srgbClr val="282828"/>
                        </a:solidFill>
                        <a:latin typeface="+mj-lt"/>
                      </a:rPr>
                      <a:t>18.41%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282828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747825296687067"/>
                      <c:h val="0.1153965600719614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8CAC-A649-B456-A4E5028AB3CC}"/>
                </c:ext>
              </c:extLst>
            </c:dLbl>
            <c:dLbl>
              <c:idx val="4"/>
              <c:layout>
                <c:manualLayout>
                  <c:x val="-3.5867040399819097E-2"/>
                  <c:y val="1.702886664312309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sz="1400" b="1" i="0" u="none" strike="noStrike" kern="1200" baseline="0">
                      <a:solidFill>
                        <a:srgbClr val="282828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61397575166958"/>
                      <c:h val="6.237561733807058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8CAC-A649-B456-A4E5028AB3CC}"/>
                </c:ext>
              </c:extLst>
            </c:dLbl>
            <c:dLbl>
              <c:idx val="5"/>
              <c:layout>
                <c:manualLayout>
                  <c:x val="-3.7439746620944701E-2"/>
                  <c:y val="-1.127058122848625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282828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630252491713374"/>
                      <c:h val="3.973891042217728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8CAC-A649-B456-A4E5028AB3CC}"/>
                </c:ext>
              </c:extLst>
            </c:dLbl>
            <c:dLbl>
              <c:idx val="6"/>
              <c:layout>
                <c:manualLayout>
                  <c:x val="-3.2816802534935512E-2"/>
                  <c:y val="-3.4651419726615672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rgbClr val="282828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100404138840323"/>
                      <c:h val="6.51731100219441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8CAC-A649-B456-A4E5028AB3CC}"/>
                </c:ext>
              </c:extLst>
            </c:dLbl>
            <c:dLbl>
              <c:idx val="7"/>
              <c:layout>
                <c:manualLayout>
                  <c:x val="-8.2549186650942422E-2"/>
                  <c:y val="1.8769716125635403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rgbClr val="282828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r>
                      <a:rPr lang="en-US" sz="1400" b="0" dirty="0">
                        <a:solidFill>
                          <a:srgbClr val="282828"/>
                        </a:solidFill>
                        <a:latin typeface="+mj-lt"/>
                      </a:rPr>
                      <a:t>Others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282828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431736928880974"/>
                      <c:h val="7.4977630320678182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F-8CAC-A649-B456-A4E5028AB3C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CAC-A649-B456-A4E5028AB3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es-ES"/>
              </a:p>
            </c:txPr>
            <c:dLblPos val="inEnd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Hoja1!$A$2:$A$9</c:f>
              <c:strCache>
                <c:ptCount val="8"/>
                <c:pt idx="0">
                  <c:v>H</c:v>
                </c:pt>
                <c:pt idx="1">
                  <c:v>He</c:v>
                </c:pt>
                <c:pt idx="2">
                  <c:v>O</c:v>
                </c:pt>
                <c:pt idx="3">
                  <c:v>C</c:v>
                </c:pt>
                <c:pt idx="4">
                  <c:v>Ne</c:v>
                </c:pt>
                <c:pt idx="5">
                  <c:v>Fe</c:v>
                </c:pt>
                <c:pt idx="6">
                  <c:v>N</c:v>
                </c:pt>
                <c:pt idx="7">
                  <c:v>Other</c:v>
                </c:pt>
              </c:strCache>
            </c:strRef>
          </c:cat>
          <c:val>
            <c:numRef>
              <c:f>Hoja1!$B$2:$B$9</c:f>
              <c:numCache>
                <c:formatCode>General</c:formatCode>
                <c:ptCount val="8"/>
                <c:pt idx="0">
                  <c:v>74.38</c:v>
                </c:pt>
                <c:pt idx="1">
                  <c:v>24.23</c:v>
                </c:pt>
                <c:pt idx="2">
                  <c:v>0.57879599999999998</c:v>
                </c:pt>
                <c:pt idx="3">
                  <c:v>0.25589899999999999</c:v>
                </c:pt>
                <c:pt idx="4">
                  <c:v>0.17110900000000001</c:v>
                </c:pt>
                <c:pt idx="5">
                  <c:v>0.11898400000000001</c:v>
                </c:pt>
                <c:pt idx="6">
                  <c:v>6.9917000000000007E-2</c:v>
                </c:pt>
                <c:pt idx="7">
                  <c:v>0.195295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8CAC-A649-B456-A4E5028AB3C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gapWidth val="49"/>
        <c:splitType val="cust"/>
        <c:custSplit>
          <c:secondPiePt val="2"/>
          <c:secondPiePt val="3"/>
          <c:secondPiePt val="4"/>
          <c:secondPiePt val="5"/>
          <c:secondPiePt val="6"/>
          <c:secondPiePt val="7"/>
        </c:custSplit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915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CC7CA5-1F07-4B45-9FD5-23ED1F082BCC}" type="datetimeFigureOut">
              <a:rPr lang="en-GB" smtClean="0"/>
              <a:t>09/12/2025</a:t>
            </a:fld>
            <a:endParaRPr lang="en-GB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C3E601-5793-7A40-967A-55D4544A8D94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39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3E601-5793-7A40-967A-55D4544A8D9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467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3E601-5793-7A40-967A-55D4544A8D9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092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7F95E-AA38-8171-950C-4B023088A4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856759-609C-1924-2931-6DCC0158E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C8849-FECB-B6AD-7838-AE166FED4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1A371-F548-4248-A373-4CF2277FF3B9}" type="datetimeFigureOut">
              <a:rPr lang="en-IN" smtClean="0"/>
              <a:t>09/12/25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D5681-7222-B78C-13A7-17C055CE1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D917AD-F34D-D0F4-8D9D-D45B49E1B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23A1-C4E5-41D4-9EF0-CBA90759F312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89251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1969B93-0E66-6086-4D38-F510CF9CFE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627663" y="1971117"/>
            <a:ext cx="1603903" cy="1603903"/>
          </a:xfrm>
          <a:custGeom>
            <a:avLst/>
            <a:gdLst>
              <a:gd name="csX0" fmla="*/ 0 w 1603903"/>
              <a:gd name="csY0" fmla="*/ 0 h 1603903"/>
              <a:gd name="csX1" fmla="*/ 1603903 w 1603903"/>
              <a:gd name="csY1" fmla="*/ 0 h 1603903"/>
              <a:gd name="csX2" fmla="*/ 1603903 w 1603903"/>
              <a:gd name="csY2" fmla="*/ 1603903 h 1603903"/>
              <a:gd name="csX3" fmla="*/ 0 w 1603903"/>
              <a:gd name="csY3" fmla="*/ 1603903 h 16039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603903" h="1603903">
                <a:moveTo>
                  <a:pt x="0" y="0"/>
                </a:moveTo>
                <a:lnTo>
                  <a:pt x="1603903" y="0"/>
                </a:lnTo>
                <a:lnTo>
                  <a:pt x="1603903" y="1603903"/>
                </a:lnTo>
                <a:lnTo>
                  <a:pt x="0" y="16039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271319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A486E01-B733-1589-1250-35B085D653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66091" y="1323417"/>
            <a:ext cx="1603903" cy="1603903"/>
          </a:xfrm>
          <a:custGeom>
            <a:avLst/>
            <a:gdLst>
              <a:gd name="csX0" fmla="*/ 0 w 1603903"/>
              <a:gd name="csY0" fmla="*/ 0 h 1603903"/>
              <a:gd name="csX1" fmla="*/ 1603903 w 1603903"/>
              <a:gd name="csY1" fmla="*/ 0 h 1603903"/>
              <a:gd name="csX2" fmla="*/ 1603903 w 1603903"/>
              <a:gd name="csY2" fmla="*/ 1603903 h 1603903"/>
              <a:gd name="csX3" fmla="*/ 0 w 1603903"/>
              <a:gd name="csY3" fmla="*/ 1603903 h 16039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603903" h="1603903">
                <a:moveTo>
                  <a:pt x="0" y="0"/>
                </a:moveTo>
                <a:lnTo>
                  <a:pt x="1603903" y="0"/>
                </a:lnTo>
                <a:lnTo>
                  <a:pt x="1603903" y="1603903"/>
                </a:lnTo>
                <a:lnTo>
                  <a:pt x="0" y="16039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82B66F3-904E-E5CE-3B04-9846E36621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53742" y="1323417"/>
            <a:ext cx="1603903" cy="1603903"/>
          </a:xfrm>
          <a:custGeom>
            <a:avLst/>
            <a:gdLst>
              <a:gd name="csX0" fmla="*/ 0 w 1603903"/>
              <a:gd name="csY0" fmla="*/ 0 h 1603903"/>
              <a:gd name="csX1" fmla="*/ 1603903 w 1603903"/>
              <a:gd name="csY1" fmla="*/ 0 h 1603903"/>
              <a:gd name="csX2" fmla="*/ 1603903 w 1603903"/>
              <a:gd name="csY2" fmla="*/ 1603903 h 1603903"/>
              <a:gd name="csX3" fmla="*/ 0 w 1603903"/>
              <a:gd name="csY3" fmla="*/ 1603903 h 16039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603903" h="1603903">
                <a:moveTo>
                  <a:pt x="0" y="0"/>
                </a:moveTo>
                <a:lnTo>
                  <a:pt x="1603903" y="0"/>
                </a:lnTo>
                <a:lnTo>
                  <a:pt x="1603903" y="1603903"/>
                </a:lnTo>
                <a:lnTo>
                  <a:pt x="0" y="16039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CAF618B-72CF-DB7F-CC3F-F2100422931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41459" y="1323417"/>
            <a:ext cx="1603903" cy="1603903"/>
          </a:xfrm>
          <a:custGeom>
            <a:avLst/>
            <a:gdLst>
              <a:gd name="csX0" fmla="*/ 0 w 1603903"/>
              <a:gd name="csY0" fmla="*/ 0 h 1603903"/>
              <a:gd name="csX1" fmla="*/ 1603903 w 1603903"/>
              <a:gd name="csY1" fmla="*/ 0 h 1603903"/>
              <a:gd name="csX2" fmla="*/ 1603903 w 1603903"/>
              <a:gd name="csY2" fmla="*/ 1603903 h 1603903"/>
              <a:gd name="csX3" fmla="*/ 0 w 1603903"/>
              <a:gd name="csY3" fmla="*/ 1603903 h 16039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603903" h="1603903">
                <a:moveTo>
                  <a:pt x="0" y="0"/>
                </a:moveTo>
                <a:lnTo>
                  <a:pt x="1603903" y="0"/>
                </a:lnTo>
                <a:lnTo>
                  <a:pt x="1603903" y="1603903"/>
                </a:lnTo>
                <a:lnTo>
                  <a:pt x="0" y="16039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020BE8E-AD4E-E137-87ED-E785EE3ACA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29176" y="1323417"/>
            <a:ext cx="1603903" cy="1603903"/>
          </a:xfrm>
          <a:custGeom>
            <a:avLst/>
            <a:gdLst>
              <a:gd name="csX0" fmla="*/ 0 w 1603903"/>
              <a:gd name="csY0" fmla="*/ 0 h 1603903"/>
              <a:gd name="csX1" fmla="*/ 1603903 w 1603903"/>
              <a:gd name="csY1" fmla="*/ 0 h 1603903"/>
              <a:gd name="csX2" fmla="*/ 1603903 w 1603903"/>
              <a:gd name="csY2" fmla="*/ 1603903 h 1603903"/>
              <a:gd name="csX3" fmla="*/ 0 w 1603903"/>
              <a:gd name="csY3" fmla="*/ 1603903 h 16039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603903" h="1603903">
                <a:moveTo>
                  <a:pt x="0" y="0"/>
                </a:moveTo>
                <a:lnTo>
                  <a:pt x="1603903" y="0"/>
                </a:lnTo>
                <a:lnTo>
                  <a:pt x="1603903" y="1603903"/>
                </a:lnTo>
                <a:lnTo>
                  <a:pt x="0" y="16039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09268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3F1AA-CB20-C1B1-946C-2F28427AE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D4A1D-7E39-D501-297C-908E9C7FA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987B7A-83F0-A349-9D7E-4B964514C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EAAD49-9B47-4112-603F-31CF94556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1A371-F548-4248-A373-4CF2277FF3B9}" type="datetimeFigureOut">
              <a:rPr lang="en-IN" smtClean="0"/>
              <a:t>09/12/25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E358B7-4A01-0610-D6AA-589E81A32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FD4CE5-CFDD-4E10-33DC-7C032EF4B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23A1-C4E5-41D4-9EF0-CBA90759F312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91179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70D6E-71E5-2BAD-9619-C39B4126E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FE6CAE-B4DB-A190-7393-83B065D4EA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586BBE-67E5-E687-515C-A1ADFA19DA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47C989-5790-C85F-9656-62231456C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1A371-F548-4248-A373-4CF2277FF3B9}" type="datetimeFigureOut">
              <a:rPr lang="en-IN" smtClean="0"/>
              <a:t>09/12/25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1D93D8-504A-3BD4-82DA-A255006D9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CEA35F-D97C-5AD0-83E9-28F1925FB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23A1-C4E5-41D4-9EF0-CBA90759F312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36521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26587-EE47-FE43-5765-E293A9861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195519-CA20-BF28-A00E-72DDBD7AA7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406C35-E834-3E5E-E6A7-005F9ADCC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1A371-F548-4248-A373-4CF2277FF3B9}" type="datetimeFigureOut">
              <a:rPr lang="en-IN" smtClean="0"/>
              <a:t>09/12/25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E90CE0-A99E-F5E9-EE49-33F8EA6BF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0119-0EFB-8C11-0945-AAE67F7B0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23A1-C4E5-41D4-9EF0-CBA90759F312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746392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06FDE9-5F69-CF46-0F55-5BC8530531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4035E5-0161-3341-4146-717160BE8D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5E7DD8-E957-7485-18DA-226DD345F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1A371-F548-4248-A373-4CF2277FF3B9}" type="datetimeFigureOut">
              <a:rPr lang="en-IN" smtClean="0"/>
              <a:t>09/12/25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7D98D-6AFA-462F-5A1D-A685E0D19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16E61-DB51-B733-5306-C68A824C5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23A1-C4E5-41D4-9EF0-CBA90759F312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96062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BA9E9F8F-491E-D313-0291-64094A786A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6233" y="-25809"/>
            <a:ext cx="12284467" cy="690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178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D6439-D96C-0B7D-A53A-42407CD95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1E4F1-5CE1-C60E-FD33-30D5D8519A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80FC9-9F9A-334D-5C24-821287CC8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1A371-F548-4248-A373-4CF2277FF3B9}" type="datetimeFigureOut">
              <a:rPr lang="en-IN" smtClean="0"/>
              <a:t>09/12/25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FB00E-2A20-A5F2-5244-1E59A9E2E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0191E-B7C3-0E76-BAF8-90C9C3CE8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23A1-C4E5-41D4-9EF0-CBA90759F312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44049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3F90E-F247-288F-4C3B-8A28A23EA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67186-858E-BBAD-50FA-887DF548F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F7798-2356-3B59-F16A-E0D530B95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1A371-F548-4248-A373-4CF2277FF3B9}" type="datetimeFigureOut">
              <a:rPr lang="en-IN" smtClean="0"/>
              <a:t>09/12/25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28F34-E9A5-FB78-C28B-49E877A15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22964-CC17-C14D-F1DD-3581481D6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23A1-C4E5-41D4-9EF0-CBA90759F312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367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0DF13-3773-CCE7-6CE2-85BA106CC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CD78A-B6FD-8DC3-1334-C061A09BF0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C5537F-11F0-2C4A-9CD8-914DF738BB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6302A3-E46A-F579-F200-4998C14D4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1A371-F548-4248-A373-4CF2277FF3B9}" type="datetimeFigureOut">
              <a:rPr lang="en-IN" smtClean="0"/>
              <a:t>09/12/25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519ECC-AD97-514F-2832-A3F1895EE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6D2B53-37E9-918A-DBDA-6988066A8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23A1-C4E5-41D4-9EF0-CBA90759F312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20875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D0029-18A7-598E-ACF6-74EE5B0F1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28370D-BC12-6BC0-629F-6F911A2BC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85C8EC-86A7-5C5A-FFF2-319D35F903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0824BD-0BDC-0751-5F5A-E0E9C832AD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2DEF84-6DA7-B6B6-40E7-84987CA00E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337682-9852-BC4D-3CAE-7A733E3CE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1A371-F548-4248-A373-4CF2277FF3B9}" type="datetimeFigureOut">
              <a:rPr lang="en-IN" smtClean="0"/>
              <a:t>09/12/25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FDB3FB-A158-C71B-6547-DF8703B0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83DA97-F2C6-3187-50AB-5A2A02909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23A1-C4E5-41D4-9EF0-CBA90759F312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50071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B0239-6A26-811A-C33A-6BA514EE4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1D25B2-C17F-EFF5-40F9-6E26D5CF3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1A371-F548-4248-A373-4CF2277FF3B9}" type="datetimeFigureOut">
              <a:rPr lang="en-IN" smtClean="0"/>
              <a:t>09/12/25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8CA27-3377-82A5-6CFC-42516A7DD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4B1D63-181D-8125-06E3-DEFA98D88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23A1-C4E5-41D4-9EF0-CBA90759F312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52896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13FC88-376D-139B-A1E0-12334FEA4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1A371-F548-4248-A373-4CF2277FF3B9}" type="datetimeFigureOut">
              <a:rPr lang="en-IN" smtClean="0"/>
              <a:t>09/12/25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6C82F2-E749-7CE8-1BB2-05780C58D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79209-F993-FE58-8DF4-5EC5DB78E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23A1-C4E5-41D4-9EF0-CBA90759F312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64937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BCFCE2C-13EA-8537-19CD-B481A807E9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48730" y="1512258"/>
            <a:ext cx="2094544" cy="2094544"/>
          </a:xfrm>
          <a:custGeom>
            <a:avLst/>
            <a:gdLst>
              <a:gd name="csX0" fmla="*/ 1047272 w 2094544"/>
              <a:gd name="csY0" fmla="*/ 0 h 2094544"/>
              <a:gd name="csX1" fmla="*/ 2094544 w 2094544"/>
              <a:gd name="csY1" fmla="*/ 1047272 h 2094544"/>
              <a:gd name="csX2" fmla="*/ 1047272 w 2094544"/>
              <a:gd name="csY2" fmla="*/ 2094544 h 2094544"/>
              <a:gd name="csX3" fmla="*/ 0 w 2094544"/>
              <a:gd name="csY3" fmla="*/ 1047272 h 2094544"/>
              <a:gd name="csX4" fmla="*/ 1047272 w 2094544"/>
              <a:gd name="csY4" fmla="*/ 0 h 209454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094544" h="2094544">
                <a:moveTo>
                  <a:pt x="1047272" y="0"/>
                </a:moveTo>
                <a:cubicBezTo>
                  <a:pt x="1625664" y="0"/>
                  <a:pt x="2094544" y="468880"/>
                  <a:pt x="2094544" y="1047272"/>
                </a:cubicBezTo>
                <a:cubicBezTo>
                  <a:pt x="2094544" y="1625664"/>
                  <a:pt x="1625664" y="2094544"/>
                  <a:pt x="1047272" y="2094544"/>
                </a:cubicBezTo>
                <a:cubicBezTo>
                  <a:pt x="468880" y="2094544"/>
                  <a:pt x="0" y="1625664"/>
                  <a:pt x="0" y="1047272"/>
                </a:cubicBezTo>
                <a:cubicBezTo>
                  <a:pt x="0" y="468880"/>
                  <a:pt x="468880" y="0"/>
                  <a:pt x="10472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5E9360C-B820-9BF6-2B98-9293EF6CBEB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28202" y="1727200"/>
            <a:ext cx="1308100" cy="1308100"/>
          </a:xfrm>
          <a:custGeom>
            <a:avLst/>
            <a:gdLst>
              <a:gd name="csX0" fmla="*/ 654050 w 1308100"/>
              <a:gd name="csY0" fmla="*/ 0 h 1308100"/>
              <a:gd name="csX1" fmla="*/ 1308100 w 1308100"/>
              <a:gd name="csY1" fmla="*/ 654050 h 1308100"/>
              <a:gd name="csX2" fmla="*/ 654050 w 1308100"/>
              <a:gd name="csY2" fmla="*/ 1308100 h 1308100"/>
              <a:gd name="csX3" fmla="*/ 0 w 1308100"/>
              <a:gd name="csY3" fmla="*/ 654050 h 1308100"/>
              <a:gd name="csX4" fmla="*/ 654050 w 1308100"/>
              <a:gd name="csY4" fmla="*/ 0 h 13081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308100" h="1308100">
                <a:moveTo>
                  <a:pt x="654050" y="0"/>
                </a:moveTo>
                <a:cubicBezTo>
                  <a:pt x="1015272" y="0"/>
                  <a:pt x="1308100" y="292828"/>
                  <a:pt x="1308100" y="654050"/>
                </a:cubicBezTo>
                <a:cubicBezTo>
                  <a:pt x="1308100" y="1015272"/>
                  <a:pt x="1015272" y="1308100"/>
                  <a:pt x="654050" y="1308100"/>
                </a:cubicBezTo>
                <a:cubicBezTo>
                  <a:pt x="292828" y="1308100"/>
                  <a:pt x="0" y="1015272"/>
                  <a:pt x="0" y="654050"/>
                </a:cubicBezTo>
                <a:cubicBezTo>
                  <a:pt x="0" y="292828"/>
                  <a:pt x="292828" y="0"/>
                  <a:pt x="6540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1907149-8D04-5314-3A5A-E767D3FFCC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42674" y="1752600"/>
            <a:ext cx="673100" cy="673100"/>
          </a:xfrm>
          <a:custGeom>
            <a:avLst/>
            <a:gdLst>
              <a:gd name="csX0" fmla="*/ 336550 w 673100"/>
              <a:gd name="csY0" fmla="*/ 0 h 673100"/>
              <a:gd name="csX1" fmla="*/ 673100 w 673100"/>
              <a:gd name="csY1" fmla="*/ 336550 h 673100"/>
              <a:gd name="csX2" fmla="*/ 336550 w 673100"/>
              <a:gd name="csY2" fmla="*/ 673100 h 673100"/>
              <a:gd name="csX3" fmla="*/ 0 w 673100"/>
              <a:gd name="csY3" fmla="*/ 336550 h 673100"/>
              <a:gd name="csX4" fmla="*/ 336550 w 673100"/>
              <a:gd name="csY4" fmla="*/ 0 h 6731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673100" h="673100">
                <a:moveTo>
                  <a:pt x="336550" y="0"/>
                </a:moveTo>
                <a:cubicBezTo>
                  <a:pt x="522421" y="0"/>
                  <a:pt x="673100" y="150679"/>
                  <a:pt x="673100" y="336550"/>
                </a:cubicBezTo>
                <a:cubicBezTo>
                  <a:pt x="673100" y="522421"/>
                  <a:pt x="522421" y="673100"/>
                  <a:pt x="336550" y="673100"/>
                </a:cubicBezTo>
                <a:cubicBezTo>
                  <a:pt x="150679" y="673100"/>
                  <a:pt x="0" y="522421"/>
                  <a:pt x="0" y="336550"/>
                </a:cubicBezTo>
                <a:cubicBezTo>
                  <a:pt x="0" y="150679"/>
                  <a:pt x="150679" y="0"/>
                  <a:pt x="3365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B3701AEC-8501-3779-060A-5BAEA5EF64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55700" y="1727200"/>
            <a:ext cx="1308100" cy="1308100"/>
          </a:xfrm>
          <a:custGeom>
            <a:avLst/>
            <a:gdLst>
              <a:gd name="csX0" fmla="*/ 654050 w 1308100"/>
              <a:gd name="csY0" fmla="*/ 0 h 1308100"/>
              <a:gd name="csX1" fmla="*/ 1308100 w 1308100"/>
              <a:gd name="csY1" fmla="*/ 654050 h 1308100"/>
              <a:gd name="csX2" fmla="*/ 654050 w 1308100"/>
              <a:gd name="csY2" fmla="*/ 1308100 h 1308100"/>
              <a:gd name="csX3" fmla="*/ 0 w 1308100"/>
              <a:gd name="csY3" fmla="*/ 654050 h 1308100"/>
              <a:gd name="csX4" fmla="*/ 654050 w 1308100"/>
              <a:gd name="csY4" fmla="*/ 0 h 13081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308100" h="1308100">
                <a:moveTo>
                  <a:pt x="654050" y="0"/>
                </a:moveTo>
                <a:cubicBezTo>
                  <a:pt x="1015272" y="0"/>
                  <a:pt x="1308100" y="292828"/>
                  <a:pt x="1308100" y="654050"/>
                </a:cubicBezTo>
                <a:cubicBezTo>
                  <a:pt x="1308100" y="1015272"/>
                  <a:pt x="1015272" y="1308100"/>
                  <a:pt x="654050" y="1308100"/>
                </a:cubicBezTo>
                <a:cubicBezTo>
                  <a:pt x="292828" y="1308100"/>
                  <a:pt x="0" y="1015272"/>
                  <a:pt x="0" y="654050"/>
                </a:cubicBezTo>
                <a:cubicBezTo>
                  <a:pt x="0" y="292828"/>
                  <a:pt x="292828" y="0"/>
                  <a:pt x="6540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3F6530E6-0230-C2F2-54D7-FB37DA1E9E4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276227" y="1752600"/>
            <a:ext cx="673100" cy="673100"/>
          </a:xfrm>
          <a:custGeom>
            <a:avLst/>
            <a:gdLst>
              <a:gd name="csX0" fmla="*/ 336550 w 673100"/>
              <a:gd name="csY0" fmla="*/ 0 h 673100"/>
              <a:gd name="csX1" fmla="*/ 673100 w 673100"/>
              <a:gd name="csY1" fmla="*/ 336550 h 673100"/>
              <a:gd name="csX2" fmla="*/ 336550 w 673100"/>
              <a:gd name="csY2" fmla="*/ 673100 h 673100"/>
              <a:gd name="csX3" fmla="*/ 0 w 673100"/>
              <a:gd name="csY3" fmla="*/ 336550 h 673100"/>
              <a:gd name="csX4" fmla="*/ 336550 w 673100"/>
              <a:gd name="csY4" fmla="*/ 0 h 6731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673100" h="673100">
                <a:moveTo>
                  <a:pt x="336550" y="0"/>
                </a:moveTo>
                <a:cubicBezTo>
                  <a:pt x="522421" y="0"/>
                  <a:pt x="673100" y="150679"/>
                  <a:pt x="673100" y="336550"/>
                </a:cubicBezTo>
                <a:cubicBezTo>
                  <a:pt x="673100" y="522421"/>
                  <a:pt x="522421" y="673100"/>
                  <a:pt x="336550" y="673100"/>
                </a:cubicBezTo>
                <a:cubicBezTo>
                  <a:pt x="150679" y="673100"/>
                  <a:pt x="0" y="522421"/>
                  <a:pt x="0" y="336550"/>
                </a:cubicBezTo>
                <a:cubicBezTo>
                  <a:pt x="0" y="150679"/>
                  <a:pt x="150679" y="0"/>
                  <a:pt x="3365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744473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11967D-3F3E-8AE4-7090-599CFFF55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24C67D-57AC-3593-DD51-6F346E6DF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65BFB-B931-9FB1-F1D4-F9B73D1C3F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21A371-F548-4248-A373-4CF2277FF3B9}" type="datetimeFigureOut">
              <a:rPr lang="en-IN" smtClean="0"/>
              <a:t>09/12/25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5FB83-74F5-8315-97B2-F2D82F0DA0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D2A36D-44D1-84E7-A82B-26E2AEFDD8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1423A1-C4E5-41D4-9EF0-CBA90759F312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89757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63" r:id="rId9"/>
    <p:sldLayoutId id="2147483662" r:id="rId10"/>
    <p:sldLayoutId id="2147483661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8.png"/><Relationship Id="rId18" Type="http://schemas.openxmlformats.org/officeDocument/2006/relationships/image" Target="../media/image11.svg"/><Relationship Id="rId3" Type="http://schemas.openxmlformats.org/officeDocument/2006/relationships/image" Target="../media/image21.jpg"/><Relationship Id="rId21" Type="http://schemas.openxmlformats.org/officeDocument/2006/relationships/image" Target="../media/image14.png"/><Relationship Id="rId7" Type="http://schemas.openxmlformats.org/officeDocument/2006/relationships/image" Target="../media/image25.svg"/><Relationship Id="rId12" Type="http://schemas.microsoft.com/office/2007/relationships/hdphoto" Target="../media/hdphoto12.wdp"/><Relationship Id="rId17" Type="http://schemas.openxmlformats.org/officeDocument/2006/relationships/image" Target="../media/image10.png"/><Relationship Id="rId2" Type="http://schemas.openxmlformats.org/officeDocument/2006/relationships/image" Target="../media/image20.jpg"/><Relationship Id="rId16" Type="http://schemas.openxmlformats.org/officeDocument/2006/relationships/image" Target="../media/image9.svg"/><Relationship Id="rId20" Type="http://schemas.openxmlformats.org/officeDocument/2006/relationships/image" Target="../media/image13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11" Type="http://schemas.openxmlformats.org/officeDocument/2006/relationships/image" Target="../media/image3.png"/><Relationship Id="rId5" Type="http://schemas.openxmlformats.org/officeDocument/2006/relationships/image" Target="../media/image23.jpeg"/><Relationship Id="rId15" Type="http://schemas.openxmlformats.org/officeDocument/2006/relationships/image" Target="../media/image8.png"/><Relationship Id="rId10" Type="http://schemas.openxmlformats.org/officeDocument/2006/relationships/image" Target="../media/image42.emf"/><Relationship Id="rId19" Type="http://schemas.openxmlformats.org/officeDocument/2006/relationships/image" Target="../media/image12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microsoft.com/office/2007/relationships/hdphoto" Target="../media/hdphoto2.wdp"/><Relationship Id="rId22" Type="http://schemas.openxmlformats.org/officeDocument/2006/relationships/image" Target="../media/image1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8.png"/><Relationship Id="rId18" Type="http://schemas.openxmlformats.org/officeDocument/2006/relationships/image" Target="../media/image11.svg"/><Relationship Id="rId3" Type="http://schemas.openxmlformats.org/officeDocument/2006/relationships/image" Target="../media/image21.jpg"/><Relationship Id="rId21" Type="http://schemas.openxmlformats.org/officeDocument/2006/relationships/image" Target="../media/image14.png"/><Relationship Id="rId7" Type="http://schemas.openxmlformats.org/officeDocument/2006/relationships/image" Target="../media/image25.svg"/><Relationship Id="rId12" Type="http://schemas.microsoft.com/office/2007/relationships/hdphoto" Target="../media/hdphoto13.wdp"/><Relationship Id="rId17" Type="http://schemas.openxmlformats.org/officeDocument/2006/relationships/image" Target="../media/image10.png"/><Relationship Id="rId2" Type="http://schemas.openxmlformats.org/officeDocument/2006/relationships/image" Target="../media/image20.jpg"/><Relationship Id="rId16" Type="http://schemas.openxmlformats.org/officeDocument/2006/relationships/image" Target="../media/image9.svg"/><Relationship Id="rId20" Type="http://schemas.openxmlformats.org/officeDocument/2006/relationships/image" Target="../media/image13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11" Type="http://schemas.openxmlformats.org/officeDocument/2006/relationships/image" Target="../media/image3.png"/><Relationship Id="rId5" Type="http://schemas.openxmlformats.org/officeDocument/2006/relationships/image" Target="../media/image23.jpeg"/><Relationship Id="rId15" Type="http://schemas.openxmlformats.org/officeDocument/2006/relationships/image" Target="../media/image8.png"/><Relationship Id="rId10" Type="http://schemas.openxmlformats.org/officeDocument/2006/relationships/image" Target="../media/image43.emf"/><Relationship Id="rId19" Type="http://schemas.openxmlformats.org/officeDocument/2006/relationships/image" Target="../media/image12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microsoft.com/office/2007/relationships/hdphoto" Target="../media/hdphoto2.wdp"/><Relationship Id="rId22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7.jpeg"/><Relationship Id="rId18" Type="http://schemas.microsoft.com/office/2007/relationships/hdphoto" Target="../media/hdphoto14.wdp"/><Relationship Id="rId26" Type="http://schemas.openxmlformats.org/officeDocument/2006/relationships/image" Target="../media/image13.svg"/><Relationship Id="rId3" Type="http://schemas.openxmlformats.org/officeDocument/2006/relationships/image" Target="../media/image21.jpg"/><Relationship Id="rId21" Type="http://schemas.openxmlformats.org/officeDocument/2006/relationships/image" Target="../media/image8.png"/><Relationship Id="rId7" Type="http://schemas.openxmlformats.org/officeDocument/2006/relationships/image" Target="../media/image25.svg"/><Relationship Id="rId12" Type="http://schemas.openxmlformats.org/officeDocument/2006/relationships/image" Target="../media/image46.png"/><Relationship Id="rId17" Type="http://schemas.openxmlformats.org/officeDocument/2006/relationships/image" Target="../media/image3.png"/><Relationship Id="rId25" Type="http://schemas.openxmlformats.org/officeDocument/2006/relationships/image" Target="../media/image12.png"/><Relationship Id="rId2" Type="http://schemas.openxmlformats.org/officeDocument/2006/relationships/image" Target="../media/image20.jpg"/><Relationship Id="rId16" Type="http://schemas.openxmlformats.org/officeDocument/2006/relationships/image" Target="../media/image50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11" Type="http://schemas.openxmlformats.org/officeDocument/2006/relationships/image" Target="../media/image45.png"/><Relationship Id="rId24" Type="http://schemas.openxmlformats.org/officeDocument/2006/relationships/image" Target="../media/image11.svg"/><Relationship Id="rId5" Type="http://schemas.openxmlformats.org/officeDocument/2006/relationships/image" Target="../media/image23.jpeg"/><Relationship Id="rId15" Type="http://schemas.openxmlformats.org/officeDocument/2006/relationships/image" Target="../media/image49.emf"/><Relationship Id="rId23" Type="http://schemas.openxmlformats.org/officeDocument/2006/relationships/image" Target="../media/image10.png"/><Relationship Id="rId28" Type="http://schemas.openxmlformats.org/officeDocument/2006/relationships/image" Target="../media/image15.svg"/><Relationship Id="rId10" Type="http://schemas.openxmlformats.org/officeDocument/2006/relationships/image" Target="../media/image44.emf"/><Relationship Id="rId19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48.png"/><Relationship Id="rId22" Type="http://schemas.openxmlformats.org/officeDocument/2006/relationships/image" Target="../media/image9.svg"/><Relationship Id="rId27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8.png"/><Relationship Id="rId18" Type="http://schemas.openxmlformats.org/officeDocument/2006/relationships/image" Target="../media/image11.svg"/><Relationship Id="rId3" Type="http://schemas.openxmlformats.org/officeDocument/2006/relationships/image" Target="../media/image21.jpg"/><Relationship Id="rId21" Type="http://schemas.openxmlformats.org/officeDocument/2006/relationships/image" Target="../media/image14.png"/><Relationship Id="rId7" Type="http://schemas.openxmlformats.org/officeDocument/2006/relationships/image" Target="../media/image25.svg"/><Relationship Id="rId12" Type="http://schemas.microsoft.com/office/2007/relationships/hdphoto" Target="../media/hdphoto15.wdp"/><Relationship Id="rId17" Type="http://schemas.openxmlformats.org/officeDocument/2006/relationships/image" Target="../media/image10.png"/><Relationship Id="rId2" Type="http://schemas.openxmlformats.org/officeDocument/2006/relationships/image" Target="../media/image20.jpg"/><Relationship Id="rId16" Type="http://schemas.openxmlformats.org/officeDocument/2006/relationships/image" Target="../media/image9.svg"/><Relationship Id="rId20" Type="http://schemas.openxmlformats.org/officeDocument/2006/relationships/image" Target="../media/image13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11" Type="http://schemas.openxmlformats.org/officeDocument/2006/relationships/image" Target="../media/image3.png"/><Relationship Id="rId5" Type="http://schemas.openxmlformats.org/officeDocument/2006/relationships/image" Target="../media/image23.jpeg"/><Relationship Id="rId15" Type="http://schemas.openxmlformats.org/officeDocument/2006/relationships/image" Target="../media/image8.png"/><Relationship Id="rId10" Type="http://schemas.openxmlformats.org/officeDocument/2006/relationships/image" Target="../media/image51.png"/><Relationship Id="rId19" Type="http://schemas.openxmlformats.org/officeDocument/2006/relationships/image" Target="../media/image12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microsoft.com/office/2007/relationships/hdphoto" Target="../media/hdphoto2.wdp"/><Relationship Id="rId22" Type="http://schemas.openxmlformats.org/officeDocument/2006/relationships/image" Target="../media/image1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6.wdp"/><Relationship Id="rId18" Type="http://schemas.openxmlformats.org/officeDocument/2006/relationships/image" Target="../media/image10.png"/><Relationship Id="rId3" Type="http://schemas.openxmlformats.org/officeDocument/2006/relationships/image" Target="../media/image21.jpg"/><Relationship Id="rId21" Type="http://schemas.openxmlformats.org/officeDocument/2006/relationships/image" Target="../media/image13.svg"/><Relationship Id="rId7" Type="http://schemas.openxmlformats.org/officeDocument/2006/relationships/image" Target="../media/image25.svg"/><Relationship Id="rId12" Type="http://schemas.openxmlformats.org/officeDocument/2006/relationships/image" Target="../media/image3.png"/><Relationship Id="rId17" Type="http://schemas.openxmlformats.org/officeDocument/2006/relationships/image" Target="../media/image9.svg"/><Relationship Id="rId2" Type="http://schemas.openxmlformats.org/officeDocument/2006/relationships/image" Target="../media/image20.jpg"/><Relationship Id="rId16" Type="http://schemas.openxmlformats.org/officeDocument/2006/relationships/image" Target="../media/image8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11" Type="http://schemas.openxmlformats.org/officeDocument/2006/relationships/image" Target="../media/image53.jpg"/><Relationship Id="rId5" Type="http://schemas.openxmlformats.org/officeDocument/2006/relationships/image" Target="../media/image23.jpeg"/><Relationship Id="rId15" Type="http://schemas.microsoft.com/office/2007/relationships/hdphoto" Target="../media/hdphoto2.wdp"/><Relationship Id="rId23" Type="http://schemas.openxmlformats.org/officeDocument/2006/relationships/image" Target="../media/image15.svg"/><Relationship Id="rId10" Type="http://schemas.openxmlformats.org/officeDocument/2006/relationships/image" Target="../media/image52.emf"/><Relationship Id="rId19" Type="http://schemas.openxmlformats.org/officeDocument/2006/relationships/image" Target="../media/image11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28.png"/><Relationship Id="rId2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6.wdp"/><Relationship Id="rId18" Type="http://schemas.openxmlformats.org/officeDocument/2006/relationships/image" Target="../media/image10.png"/><Relationship Id="rId3" Type="http://schemas.openxmlformats.org/officeDocument/2006/relationships/image" Target="../media/image21.jpg"/><Relationship Id="rId21" Type="http://schemas.openxmlformats.org/officeDocument/2006/relationships/image" Target="../media/image13.svg"/><Relationship Id="rId7" Type="http://schemas.openxmlformats.org/officeDocument/2006/relationships/image" Target="../media/image25.svg"/><Relationship Id="rId12" Type="http://schemas.openxmlformats.org/officeDocument/2006/relationships/image" Target="../media/image3.png"/><Relationship Id="rId17" Type="http://schemas.openxmlformats.org/officeDocument/2006/relationships/image" Target="../media/image9.svg"/><Relationship Id="rId2" Type="http://schemas.openxmlformats.org/officeDocument/2006/relationships/image" Target="../media/image20.jpg"/><Relationship Id="rId16" Type="http://schemas.openxmlformats.org/officeDocument/2006/relationships/image" Target="../media/image8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11" Type="http://schemas.openxmlformats.org/officeDocument/2006/relationships/image" Target="../media/image55.emf"/><Relationship Id="rId5" Type="http://schemas.openxmlformats.org/officeDocument/2006/relationships/image" Target="../media/image23.jpeg"/><Relationship Id="rId15" Type="http://schemas.microsoft.com/office/2007/relationships/hdphoto" Target="../media/hdphoto2.wdp"/><Relationship Id="rId23" Type="http://schemas.openxmlformats.org/officeDocument/2006/relationships/image" Target="../media/image15.svg"/><Relationship Id="rId10" Type="http://schemas.openxmlformats.org/officeDocument/2006/relationships/image" Target="../media/image54.emf"/><Relationship Id="rId19" Type="http://schemas.openxmlformats.org/officeDocument/2006/relationships/image" Target="../media/image11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28.png"/><Relationship Id="rId2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.png"/><Relationship Id="rId18" Type="http://schemas.openxmlformats.org/officeDocument/2006/relationships/image" Target="../media/image9.svg"/><Relationship Id="rId3" Type="http://schemas.openxmlformats.org/officeDocument/2006/relationships/image" Target="../media/image20.jpg"/><Relationship Id="rId21" Type="http://schemas.openxmlformats.org/officeDocument/2006/relationships/image" Target="../media/image12.png"/><Relationship Id="rId7" Type="http://schemas.openxmlformats.org/officeDocument/2006/relationships/image" Target="../media/image24.png"/><Relationship Id="rId12" Type="http://schemas.openxmlformats.org/officeDocument/2006/relationships/image" Target="../media/image57.png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6" Type="http://schemas.microsoft.com/office/2007/relationships/hdphoto" Target="../media/hdphoto2.wdp"/><Relationship Id="rId20" Type="http://schemas.openxmlformats.org/officeDocument/2006/relationships/image" Target="../media/image11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jpeg"/><Relationship Id="rId11" Type="http://schemas.openxmlformats.org/officeDocument/2006/relationships/image" Target="../media/image56.png"/><Relationship Id="rId24" Type="http://schemas.openxmlformats.org/officeDocument/2006/relationships/image" Target="../media/image15.svg"/><Relationship Id="rId5" Type="http://schemas.openxmlformats.org/officeDocument/2006/relationships/image" Target="../media/image22.png"/><Relationship Id="rId15" Type="http://schemas.openxmlformats.org/officeDocument/2006/relationships/image" Target="../media/image28.png"/><Relationship Id="rId23" Type="http://schemas.openxmlformats.org/officeDocument/2006/relationships/image" Target="../media/image14.png"/><Relationship Id="rId10" Type="http://schemas.openxmlformats.org/officeDocument/2006/relationships/image" Target="../media/image27.svg"/><Relationship Id="rId19" Type="http://schemas.openxmlformats.org/officeDocument/2006/relationships/image" Target="../media/image10.png"/><Relationship Id="rId4" Type="http://schemas.openxmlformats.org/officeDocument/2006/relationships/image" Target="../media/image21.jpg"/><Relationship Id="rId9" Type="http://schemas.openxmlformats.org/officeDocument/2006/relationships/image" Target="../media/image26.png"/><Relationship Id="rId14" Type="http://schemas.microsoft.com/office/2007/relationships/hdphoto" Target="../media/hdphoto16.wdp"/><Relationship Id="rId22" Type="http://schemas.openxmlformats.org/officeDocument/2006/relationships/image" Target="../media/image1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28.png"/><Relationship Id="rId18" Type="http://schemas.openxmlformats.org/officeDocument/2006/relationships/image" Target="../media/image11.svg"/><Relationship Id="rId3" Type="http://schemas.openxmlformats.org/officeDocument/2006/relationships/image" Target="../media/image24.png"/><Relationship Id="rId21" Type="http://schemas.openxmlformats.org/officeDocument/2006/relationships/image" Target="../media/image14.png"/><Relationship Id="rId7" Type="http://schemas.openxmlformats.org/officeDocument/2006/relationships/image" Target="../media/image26.png"/><Relationship Id="rId12" Type="http://schemas.microsoft.com/office/2007/relationships/hdphoto" Target="../media/hdphoto16.wdp"/><Relationship Id="rId17" Type="http://schemas.openxmlformats.org/officeDocument/2006/relationships/image" Target="../media/image10.png"/><Relationship Id="rId2" Type="http://schemas.openxmlformats.org/officeDocument/2006/relationships/image" Target="../media/image20.jpg"/><Relationship Id="rId16" Type="http://schemas.openxmlformats.org/officeDocument/2006/relationships/image" Target="../media/image9.svg"/><Relationship Id="rId20" Type="http://schemas.openxmlformats.org/officeDocument/2006/relationships/image" Target="../media/image13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jpeg"/><Relationship Id="rId11" Type="http://schemas.openxmlformats.org/officeDocument/2006/relationships/image" Target="../media/image3.png"/><Relationship Id="rId5" Type="http://schemas.openxmlformats.org/officeDocument/2006/relationships/image" Target="../media/image22.png"/><Relationship Id="rId15" Type="http://schemas.openxmlformats.org/officeDocument/2006/relationships/image" Target="../media/image8.png"/><Relationship Id="rId10" Type="http://schemas.openxmlformats.org/officeDocument/2006/relationships/image" Target="../media/image59.emf"/><Relationship Id="rId19" Type="http://schemas.openxmlformats.org/officeDocument/2006/relationships/image" Target="../media/image12.png"/><Relationship Id="rId4" Type="http://schemas.openxmlformats.org/officeDocument/2006/relationships/image" Target="../media/image25.svg"/><Relationship Id="rId9" Type="http://schemas.openxmlformats.org/officeDocument/2006/relationships/image" Target="../media/image21.jpg"/><Relationship Id="rId14" Type="http://schemas.microsoft.com/office/2007/relationships/hdphoto" Target="../media/hdphoto2.wdp"/><Relationship Id="rId22" Type="http://schemas.openxmlformats.org/officeDocument/2006/relationships/image" Target="../media/image1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63.emf"/><Relationship Id="rId18" Type="http://schemas.openxmlformats.org/officeDocument/2006/relationships/image" Target="../media/image8.png"/><Relationship Id="rId3" Type="http://schemas.openxmlformats.org/officeDocument/2006/relationships/image" Target="../media/image24.png"/><Relationship Id="rId21" Type="http://schemas.openxmlformats.org/officeDocument/2006/relationships/image" Target="../media/image11.svg"/><Relationship Id="rId7" Type="http://schemas.openxmlformats.org/officeDocument/2006/relationships/image" Target="../media/image26.png"/><Relationship Id="rId12" Type="http://schemas.openxmlformats.org/officeDocument/2006/relationships/image" Target="../media/image62.emf"/><Relationship Id="rId17" Type="http://schemas.microsoft.com/office/2007/relationships/hdphoto" Target="../media/hdphoto2.wdp"/><Relationship Id="rId25" Type="http://schemas.openxmlformats.org/officeDocument/2006/relationships/image" Target="../media/image15.svg"/><Relationship Id="rId2" Type="http://schemas.openxmlformats.org/officeDocument/2006/relationships/image" Target="../media/image20.jpg"/><Relationship Id="rId16" Type="http://schemas.openxmlformats.org/officeDocument/2006/relationships/image" Target="../media/image2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jpeg"/><Relationship Id="rId11" Type="http://schemas.openxmlformats.org/officeDocument/2006/relationships/image" Target="../media/image61.emf"/><Relationship Id="rId24" Type="http://schemas.openxmlformats.org/officeDocument/2006/relationships/image" Target="../media/image14.png"/><Relationship Id="rId5" Type="http://schemas.openxmlformats.org/officeDocument/2006/relationships/image" Target="../media/image22.png"/><Relationship Id="rId15" Type="http://schemas.microsoft.com/office/2007/relationships/hdphoto" Target="../media/hdphoto17.wdp"/><Relationship Id="rId23" Type="http://schemas.openxmlformats.org/officeDocument/2006/relationships/image" Target="../media/image13.svg"/><Relationship Id="rId10" Type="http://schemas.openxmlformats.org/officeDocument/2006/relationships/image" Target="../media/image60.emf"/><Relationship Id="rId19" Type="http://schemas.openxmlformats.org/officeDocument/2006/relationships/image" Target="../media/image9.svg"/><Relationship Id="rId4" Type="http://schemas.openxmlformats.org/officeDocument/2006/relationships/image" Target="../media/image25.svg"/><Relationship Id="rId9" Type="http://schemas.openxmlformats.org/officeDocument/2006/relationships/image" Target="../media/image21.jpg"/><Relationship Id="rId14" Type="http://schemas.openxmlformats.org/officeDocument/2006/relationships/image" Target="../media/image3.png"/><Relationship Id="rId2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3.png"/><Relationship Id="rId18" Type="http://schemas.openxmlformats.org/officeDocument/2006/relationships/image" Target="../media/image9.svg"/><Relationship Id="rId3" Type="http://schemas.openxmlformats.org/officeDocument/2006/relationships/image" Target="../media/image24.png"/><Relationship Id="rId21" Type="http://schemas.openxmlformats.org/officeDocument/2006/relationships/image" Target="../media/image12.png"/><Relationship Id="rId7" Type="http://schemas.openxmlformats.org/officeDocument/2006/relationships/image" Target="../media/image26.png"/><Relationship Id="rId12" Type="http://schemas.openxmlformats.org/officeDocument/2006/relationships/image" Target="../media/image60.emf"/><Relationship Id="rId17" Type="http://schemas.openxmlformats.org/officeDocument/2006/relationships/image" Target="../media/image8.png"/><Relationship Id="rId2" Type="http://schemas.openxmlformats.org/officeDocument/2006/relationships/image" Target="../media/image20.jpg"/><Relationship Id="rId16" Type="http://schemas.microsoft.com/office/2007/relationships/hdphoto" Target="../media/hdphoto2.wdp"/><Relationship Id="rId20" Type="http://schemas.openxmlformats.org/officeDocument/2006/relationships/image" Target="../media/image11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jpeg"/><Relationship Id="rId11" Type="http://schemas.openxmlformats.org/officeDocument/2006/relationships/image" Target="../media/image61.emf"/><Relationship Id="rId24" Type="http://schemas.openxmlformats.org/officeDocument/2006/relationships/image" Target="../media/image15.svg"/><Relationship Id="rId5" Type="http://schemas.openxmlformats.org/officeDocument/2006/relationships/image" Target="../media/image22.png"/><Relationship Id="rId15" Type="http://schemas.openxmlformats.org/officeDocument/2006/relationships/image" Target="../media/image28.png"/><Relationship Id="rId23" Type="http://schemas.openxmlformats.org/officeDocument/2006/relationships/image" Target="../media/image14.png"/><Relationship Id="rId10" Type="http://schemas.openxmlformats.org/officeDocument/2006/relationships/image" Target="../media/image62.emf"/><Relationship Id="rId19" Type="http://schemas.openxmlformats.org/officeDocument/2006/relationships/image" Target="../media/image10.png"/><Relationship Id="rId4" Type="http://schemas.openxmlformats.org/officeDocument/2006/relationships/image" Target="../media/image25.svg"/><Relationship Id="rId9" Type="http://schemas.openxmlformats.org/officeDocument/2006/relationships/image" Target="../media/image21.jpg"/><Relationship Id="rId14" Type="http://schemas.microsoft.com/office/2007/relationships/hdphoto" Target="../media/hdphoto18.wdp"/><Relationship Id="rId22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microsoft.com/office/2007/relationships/hdphoto" Target="../media/hdphoto16.wdp"/><Relationship Id="rId18" Type="http://schemas.openxmlformats.org/officeDocument/2006/relationships/image" Target="../media/image10.png"/><Relationship Id="rId3" Type="http://schemas.openxmlformats.org/officeDocument/2006/relationships/image" Target="../media/image24.png"/><Relationship Id="rId21" Type="http://schemas.openxmlformats.org/officeDocument/2006/relationships/image" Target="../media/image13.svg"/><Relationship Id="rId7" Type="http://schemas.openxmlformats.org/officeDocument/2006/relationships/image" Target="../media/image26.png"/><Relationship Id="rId12" Type="http://schemas.openxmlformats.org/officeDocument/2006/relationships/image" Target="../media/image3.png"/><Relationship Id="rId17" Type="http://schemas.openxmlformats.org/officeDocument/2006/relationships/image" Target="../media/image9.svg"/><Relationship Id="rId2" Type="http://schemas.openxmlformats.org/officeDocument/2006/relationships/image" Target="../media/image20.jpg"/><Relationship Id="rId16" Type="http://schemas.openxmlformats.org/officeDocument/2006/relationships/image" Target="../media/image8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jpeg"/><Relationship Id="rId11" Type="http://schemas.openxmlformats.org/officeDocument/2006/relationships/image" Target="../media/image65.emf"/><Relationship Id="rId5" Type="http://schemas.openxmlformats.org/officeDocument/2006/relationships/image" Target="../media/image22.png"/><Relationship Id="rId15" Type="http://schemas.microsoft.com/office/2007/relationships/hdphoto" Target="../media/hdphoto2.wdp"/><Relationship Id="rId23" Type="http://schemas.openxmlformats.org/officeDocument/2006/relationships/image" Target="../media/image15.svg"/><Relationship Id="rId10" Type="http://schemas.openxmlformats.org/officeDocument/2006/relationships/image" Target="../media/image64.emf"/><Relationship Id="rId19" Type="http://schemas.openxmlformats.org/officeDocument/2006/relationships/image" Target="../media/image11.svg"/><Relationship Id="rId4" Type="http://schemas.openxmlformats.org/officeDocument/2006/relationships/image" Target="../media/image25.svg"/><Relationship Id="rId9" Type="http://schemas.openxmlformats.org/officeDocument/2006/relationships/image" Target="../media/image21.jpg"/><Relationship Id="rId14" Type="http://schemas.openxmlformats.org/officeDocument/2006/relationships/image" Target="../media/image28.png"/><Relationship Id="rId2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microsoft.com/office/2007/relationships/hdphoto" Target="../media/hdphoto19.wdp"/><Relationship Id="rId18" Type="http://schemas.openxmlformats.org/officeDocument/2006/relationships/image" Target="../media/image10.png"/><Relationship Id="rId3" Type="http://schemas.openxmlformats.org/officeDocument/2006/relationships/image" Target="../media/image24.png"/><Relationship Id="rId21" Type="http://schemas.openxmlformats.org/officeDocument/2006/relationships/image" Target="../media/image13.svg"/><Relationship Id="rId7" Type="http://schemas.openxmlformats.org/officeDocument/2006/relationships/image" Target="../media/image26.png"/><Relationship Id="rId12" Type="http://schemas.openxmlformats.org/officeDocument/2006/relationships/image" Target="../media/image3.png"/><Relationship Id="rId17" Type="http://schemas.openxmlformats.org/officeDocument/2006/relationships/image" Target="../media/image9.svg"/><Relationship Id="rId2" Type="http://schemas.openxmlformats.org/officeDocument/2006/relationships/image" Target="../media/image20.jpg"/><Relationship Id="rId16" Type="http://schemas.openxmlformats.org/officeDocument/2006/relationships/image" Target="../media/image8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jpeg"/><Relationship Id="rId11" Type="http://schemas.openxmlformats.org/officeDocument/2006/relationships/image" Target="../media/image67.emf"/><Relationship Id="rId5" Type="http://schemas.openxmlformats.org/officeDocument/2006/relationships/image" Target="../media/image22.png"/><Relationship Id="rId15" Type="http://schemas.microsoft.com/office/2007/relationships/hdphoto" Target="../media/hdphoto2.wdp"/><Relationship Id="rId23" Type="http://schemas.openxmlformats.org/officeDocument/2006/relationships/image" Target="../media/image15.svg"/><Relationship Id="rId10" Type="http://schemas.openxmlformats.org/officeDocument/2006/relationships/image" Target="../media/image66.emf"/><Relationship Id="rId19" Type="http://schemas.openxmlformats.org/officeDocument/2006/relationships/image" Target="../media/image11.svg"/><Relationship Id="rId4" Type="http://schemas.openxmlformats.org/officeDocument/2006/relationships/image" Target="../media/image25.svg"/><Relationship Id="rId9" Type="http://schemas.openxmlformats.org/officeDocument/2006/relationships/image" Target="../media/image21.jpg"/><Relationship Id="rId14" Type="http://schemas.openxmlformats.org/officeDocument/2006/relationships/image" Target="../media/image28.png"/><Relationship Id="rId22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28.png"/><Relationship Id="rId18" Type="http://schemas.openxmlformats.org/officeDocument/2006/relationships/image" Target="../media/image11.svg"/><Relationship Id="rId3" Type="http://schemas.openxmlformats.org/officeDocument/2006/relationships/image" Target="../media/image24.png"/><Relationship Id="rId21" Type="http://schemas.openxmlformats.org/officeDocument/2006/relationships/image" Target="../media/image14.png"/><Relationship Id="rId7" Type="http://schemas.openxmlformats.org/officeDocument/2006/relationships/image" Target="../media/image26.png"/><Relationship Id="rId12" Type="http://schemas.microsoft.com/office/2007/relationships/hdphoto" Target="../media/hdphoto16.wdp"/><Relationship Id="rId17" Type="http://schemas.openxmlformats.org/officeDocument/2006/relationships/image" Target="../media/image10.png"/><Relationship Id="rId2" Type="http://schemas.openxmlformats.org/officeDocument/2006/relationships/image" Target="../media/image20.jpg"/><Relationship Id="rId16" Type="http://schemas.openxmlformats.org/officeDocument/2006/relationships/image" Target="../media/image9.svg"/><Relationship Id="rId20" Type="http://schemas.openxmlformats.org/officeDocument/2006/relationships/image" Target="../media/image13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jpeg"/><Relationship Id="rId11" Type="http://schemas.openxmlformats.org/officeDocument/2006/relationships/image" Target="../media/image3.png"/><Relationship Id="rId5" Type="http://schemas.openxmlformats.org/officeDocument/2006/relationships/image" Target="../media/image22.png"/><Relationship Id="rId15" Type="http://schemas.openxmlformats.org/officeDocument/2006/relationships/image" Target="../media/image8.png"/><Relationship Id="rId10" Type="http://schemas.openxmlformats.org/officeDocument/2006/relationships/image" Target="../media/image68.png"/><Relationship Id="rId19" Type="http://schemas.openxmlformats.org/officeDocument/2006/relationships/image" Target="../media/image12.png"/><Relationship Id="rId4" Type="http://schemas.openxmlformats.org/officeDocument/2006/relationships/image" Target="../media/image25.svg"/><Relationship Id="rId9" Type="http://schemas.openxmlformats.org/officeDocument/2006/relationships/image" Target="../media/image21.jpg"/><Relationship Id="rId14" Type="http://schemas.microsoft.com/office/2007/relationships/hdphoto" Target="../media/hdphoto2.wdp"/><Relationship Id="rId22" Type="http://schemas.openxmlformats.org/officeDocument/2006/relationships/image" Target="../media/image1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microsoft.com/office/2007/relationships/hdphoto" Target="../media/hdphoto16.wdp"/><Relationship Id="rId18" Type="http://schemas.openxmlformats.org/officeDocument/2006/relationships/image" Target="../media/image10.png"/><Relationship Id="rId3" Type="http://schemas.openxmlformats.org/officeDocument/2006/relationships/image" Target="../media/image24.png"/><Relationship Id="rId21" Type="http://schemas.openxmlformats.org/officeDocument/2006/relationships/image" Target="../media/image13.svg"/><Relationship Id="rId7" Type="http://schemas.openxmlformats.org/officeDocument/2006/relationships/image" Target="../media/image26.png"/><Relationship Id="rId12" Type="http://schemas.openxmlformats.org/officeDocument/2006/relationships/image" Target="../media/image3.png"/><Relationship Id="rId17" Type="http://schemas.openxmlformats.org/officeDocument/2006/relationships/image" Target="../media/image9.svg"/><Relationship Id="rId2" Type="http://schemas.openxmlformats.org/officeDocument/2006/relationships/image" Target="../media/image20.jpg"/><Relationship Id="rId16" Type="http://schemas.openxmlformats.org/officeDocument/2006/relationships/image" Target="../media/image8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jpeg"/><Relationship Id="rId11" Type="http://schemas.openxmlformats.org/officeDocument/2006/relationships/image" Target="../media/image69.emf"/><Relationship Id="rId5" Type="http://schemas.openxmlformats.org/officeDocument/2006/relationships/image" Target="../media/image22.png"/><Relationship Id="rId15" Type="http://schemas.microsoft.com/office/2007/relationships/hdphoto" Target="../media/hdphoto2.wdp"/><Relationship Id="rId23" Type="http://schemas.openxmlformats.org/officeDocument/2006/relationships/image" Target="../media/image15.svg"/><Relationship Id="rId10" Type="http://schemas.openxmlformats.org/officeDocument/2006/relationships/image" Target="../media/image68.png"/><Relationship Id="rId19" Type="http://schemas.openxmlformats.org/officeDocument/2006/relationships/image" Target="../media/image11.svg"/><Relationship Id="rId4" Type="http://schemas.openxmlformats.org/officeDocument/2006/relationships/image" Target="../media/image25.svg"/><Relationship Id="rId9" Type="http://schemas.openxmlformats.org/officeDocument/2006/relationships/image" Target="../media/image21.jpg"/><Relationship Id="rId14" Type="http://schemas.openxmlformats.org/officeDocument/2006/relationships/image" Target="../media/image28.png"/><Relationship Id="rId22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71.emf"/><Relationship Id="rId18" Type="http://schemas.openxmlformats.org/officeDocument/2006/relationships/image" Target="../media/image8.png"/><Relationship Id="rId3" Type="http://schemas.openxmlformats.org/officeDocument/2006/relationships/image" Target="../media/image24.png"/><Relationship Id="rId21" Type="http://schemas.openxmlformats.org/officeDocument/2006/relationships/image" Target="../media/image11.svg"/><Relationship Id="rId7" Type="http://schemas.openxmlformats.org/officeDocument/2006/relationships/image" Target="../media/image26.png"/><Relationship Id="rId12" Type="http://schemas.openxmlformats.org/officeDocument/2006/relationships/image" Target="../media/image70.png"/><Relationship Id="rId17" Type="http://schemas.microsoft.com/office/2007/relationships/hdphoto" Target="../media/hdphoto2.wdp"/><Relationship Id="rId25" Type="http://schemas.openxmlformats.org/officeDocument/2006/relationships/image" Target="../media/image15.svg"/><Relationship Id="rId2" Type="http://schemas.openxmlformats.org/officeDocument/2006/relationships/image" Target="../media/image20.jpg"/><Relationship Id="rId16" Type="http://schemas.openxmlformats.org/officeDocument/2006/relationships/image" Target="../media/image2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jpeg"/><Relationship Id="rId11" Type="http://schemas.openxmlformats.org/officeDocument/2006/relationships/image" Target="../media/image570.png"/><Relationship Id="rId24" Type="http://schemas.openxmlformats.org/officeDocument/2006/relationships/image" Target="../media/image14.png"/><Relationship Id="rId5" Type="http://schemas.openxmlformats.org/officeDocument/2006/relationships/image" Target="../media/image22.png"/><Relationship Id="rId15" Type="http://schemas.microsoft.com/office/2007/relationships/hdphoto" Target="../media/hdphoto20.wdp"/><Relationship Id="rId23" Type="http://schemas.openxmlformats.org/officeDocument/2006/relationships/image" Target="../media/image13.svg"/><Relationship Id="rId10" Type="http://schemas.openxmlformats.org/officeDocument/2006/relationships/image" Target="../media/image560.png"/><Relationship Id="rId19" Type="http://schemas.openxmlformats.org/officeDocument/2006/relationships/image" Target="../media/image9.svg"/><Relationship Id="rId4" Type="http://schemas.openxmlformats.org/officeDocument/2006/relationships/image" Target="../media/image25.svg"/><Relationship Id="rId9" Type="http://schemas.openxmlformats.org/officeDocument/2006/relationships/image" Target="../media/image21.jpg"/><Relationship Id="rId14" Type="http://schemas.openxmlformats.org/officeDocument/2006/relationships/image" Target="../media/image3.png"/><Relationship Id="rId22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73.emf"/><Relationship Id="rId18" Type="http://schemas.microsoft.com/office/2007/relationships/hdphoto" Target="../media/hdphoto2.wdp"/><Relationship Id="rId26" Type="http://schemas.openxmlformats.org/officeDocument/2006/relationships/image" Target="../media/image15.svg"/><Relationship Id="rId3" Type="http://schemas.openxmlformats.org/officeDocument/2006/relationships/image" Target="../media/image24.png"/><Relationship Id="rId21" Type="http://schemas.openxmlformats.org/officeDocument/2006/relationships/image" Target="../media/image10.png"/><Relationship Id="rId7" Type="http://schemas.openxmlformats.org/officeDocument/2006/relationships/image" Target="../media/image26.png"/><Relationship Id="rId12" Type="http://schemas.openxmlformats.org/officeDocument/2006/relationships/image" Target="../media/image72.emf"/><Relationship Id="rId17" Type="http://schemas.openxmlformats.org/officeDocument/2006/relationships/image" Target="../media/image28.png"/><Relationship Id="rId25" Type="http://schemas.openxmlformats.org/officeDocument/2006/relationships/image" Target="../media/image14.png"/><Relationship Id="rId2" Type="http://schemas.openxmlformats.org/officeDocument/2006/relationships/image" Target="../media/image20.jpg"/><Relationship Id="rId16" Type="http://schemas.microsoft.com/office/2007/relationships/hdphoto" Target="../media/hdphoto16.wdp"/><Relationship Id="rId20" Type="http://schemas.openxmlformats.org/officeDocument/2006/relationships/image" Target="../media/image9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jpeg"/><Relationship Id="rId11" Type="http://schemas.openxmlformats.org/officeDocument/2006/relationships/image" Target="../media/image570.png"/><Relationship Id="rId24" Type="http://schemas.openxmlformats.org/officeDocument/2006/relationships/image" Target="../media/image13.svg"/><Relationship Id="rId5" Type="http://schemas.openxmlformats.org/officeDocument/2006/relationships/image" Target="../media/image22.png"/><Relationship Id="rId15" Type="http://schemas.openxmlformats.org/officeDocument/2006/relationships/image" Target="../media/image3.png"/><Relationship Id="rId23" Type="http://schemas.openxmlformats.org/officeDocument/2006/relationships/image" Target="../media/image12.png"/><Relationship Id="rId19" Type="http://schemas.openxmlformats.org/officeDocument/2006/relationships/image" Target="../media/image8.png"/><Relationship Id="rId4" Type="http://schemas.openxmlformats.org/officeDocument/2006/relationships/image" Target="../media/image25.svg"/><Relationship Id="rId9" Type="http://schemas.openxmlformats.org/officeDocument/2006/relationships/image" Target="../media/image21.jpg"/><Relationship Id="rId14" Type="http://schemas.openxmlformats.org/officeDocument/2006/relationships/image" Target="../media/image63.emf"/><Relationship Id="rId22" Type="http://schemas.openxmlformats.org/officeDocument/2006/relationships/image" Target="../media/image11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28.png"/><Relationship Id="rId18" Type="http://schemas.openxmlformats.org/officeDocument/2006/relationships/image" Target="../media/image11.svg"/><Relationship Id="rId3" Type="http://schemas.openxmlformats.org/officeDocument/2006/relationships/image" Target="../media/image24.png"/><Relationship Id="rId21" Type="http://schemas.openxmlformats.org/officeDocument/2006/relationships/image" Target="../media/image14.png"/><Relationship Id="rId7" Type="http://schemas.openxmlformats.org/officeDocument/2006/relationships/image" Target="../media/image26.png"/><Relationship Id="rId12" Type="http://schemas.microsoft.com/office/2007/relationships/hdphoto" Target="../media/hdphoto21.wdp"/><Relationship Id="rId17" Type="http://schemas.openxmlformats.org/officeDocument/2006/relationships/image" Target="../media/image10.png"/><Relationship Id="rId2" Type="http://schemas.openxmlformats.org/officeDocument/2006/relationships/image" Target="../media/image20.jpg"/><Relationship Id="rId16" Type="http://schemas.openxmlformats.org/officeDocument/2006/relationships/image" Target="../media/image9.svg"/><Relationship Id="rId20" Type="http://schemas.openxmlformats.org/officeDocument/2006/relationships/image" Target="../media/image13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jpeg"/><Relationship Id="rId11" Type="http://schemas.openxmlformats.org/officeDocument/2006/relationships/image" Target="../media/image3.png"/><Relationship Id="rId5" Type="http://schemas.openxmlformats.org/officeDocument/2006/relationships/image" Target="../media/image22.png"/><Relationship Id="rId15" Type="http://schemas.openxmlformats.org/officeDocument/2006/relationships/image" Target="../media/image8.png"/><Relationship Id="rId10" Type="http://schemas.openxmlformats.org/officeDocument/2006/relationships/image" Target="../media/image74.png"/><Relationship Id="rId19" Type="http://schemas.openxmlformats.org/officeDocument/2006/relationships/image" Target="../media/image12.png"/><Relationship Id="rId4" Type="http://schemas.openxmlformats.org/officeDocument/2006/relationships/image" Target="../media/image25.svg"/><Relationship Id="rId9" Type="http://schemas.openxmlformats.org/officeDocument/2006/relationships/image" Target="../media/image21.jpg"/><Relationship Id="rId14" Type="http://schemas.microsoft.com/office/2007/relationships/hdphoto" Target="../media/hdphoto2.wdp"/><Relationship Id="rId22" Type="http://schemas.openxmlformats.org/officeDocument/2006/relationships/image" Target="../media/image15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28.png"/><Relationship Id="rId18" Type="http://schemas.openxmlformats.org/officeDocument/2006/relationships/image" Target="../media/image11.svg"/><Relationship Id="rId3" Type="http://schemas.openxmlformats.org/officeDocument/2006/relationships/image" Target="../media/image24.png"/><Relationship Id="rId21" Type="http://schemas.openxmlformats.org/officeDocument/2006/relationships/image" Target="../media/image14.png"/><Relationship Id="rId7" Type="http://schemas.openxmlformats.org/officeDocument/2006/relationships/image" Target="../media/image26.png"/><Relationship Id="rId12" Type="http://schemas.microsoft.com/office/2007/relationships/hdphoto" Target="../media/hdphoto21.wdp"/><Relationship Id="rId17" Type="http://schemas.openxmlformats.org/officeDocument/2006/relationships/image" Target="../media/image10.png"/><Relationship Id="rId25" Type="http://schemas.openxmlformats.org/officeDocument/2006/relationships/hyperlink" Target="mailto:chrduque@ucm.es" TargetMode="External"/><Relationship Id="rId2" Type="http://schemas.openxmlformats.org/officeDocument/2006/relationships/image" Target="../media/image20.jpg"/><Relationship Id="rId16" Type="http://schemas.openxmlformats.org/officeDocument/2006/relationships/image" Target="../media/image9.svg"/><Relationship Id="rId20" Type="http://schemas.openxmlformats.org/officeDocument/2006/relationships/image" Target="../media/image13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jpeg"/><Relationship Id="rId11" Type="http://schemas.openxmlformats.org/officeDocument/2006/relationships/image" Target="../media/image3.png"/><Relationship Id="rId24" Type="http://schemas.openxmlformats.org/officeDocument/2006/relationships/image" Target="../media/image76.emf"/><Relationship Id="rId5" Type="http://schemas.openxmlformats.org/officeDocument/2006/relationships/image" Target="../media/image22.png"/><Relationship Id="rId15" Type="http://schemas.openxmlformats.org/officeDocument/2006/relationships/image" Target="../media/image8.png"/><Relationship Id="rId23" Type="http://schemas.openxmlformats.org/officeDocument/2006/relationships/image" Target="../media/image75.emf"/><Relationship Id="rId10" Type="http://schemas.openxmlformats.org/officeDocument/2006/relationships/image" Target="../media/image74.png"/><Relationship Id="rId19" Type="http://schemas.openxmlformats.org/officeDocument/2006/relationships/image" Target="../media/image12.png"/><Relationship Id="rId4" Type="http://schemas.openxmlformats.org/officeDocument/2006/relationships/image" Target="../media/image25.svg"/><Relationship Id="rId9" Type="http://schemas.openxmlformats.org/officeDocument/2006/relationships/image" Target="../media/image21.jpg"/><Relationship Id="rId14" Type="http://schemas.microsoft.com/office/2007/relationships/hdphoto" Target="../media/hdphoto2.wdp"/><Relationship Id="rId22" Type="http://schemas.openxmlformats.org/officeDocument/2006/relationships/image" Target="../media/image15.sv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2.png"/><Relationship Id="rId3" Type="http://schemas.openxmlformats.org/officeDocument/2006/relationships/chart" Target="../charts/chart1.xml"/><Relationship Id="rId7" Type="http://schemas.openxmlformats.org/officeDocument/2006/relationships/image" Target="../media/image3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eg"/><Relationship Id="rId11" Type="http://schemas.openxmlformats.org/officeDocument/2006/relationships/image" Target="../media/image10.png"/><Relationship Id="rId5" Type="http://schemas.openxmlformats.org/officeDocument/2006/relationships/image" Target="../media/image6.sv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7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17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16.png"/><Relationship Id="rId16" Type="http://schemas.microsoft.com/office/2007/relationships/hdphoto" Target="../media/hdphoto6.wdp"/><Relationship Id="rId1" Type="http://schemas.openxmlformats.org/officeDocument/2006/relationships/slideLayout" Target="../slideLayouts/slideLayout8.xml"/><Relationship Id="rId6" Type="http://schemas.microsoft.com/office/2007/relationships/hdphoto" Target="../media/hdphoto5.wdp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19.png"/><Relationship Id="rId10" Type="http://schemas.openxmlformats.org/officeDocument/2006/relationships/image" Target="../media/image11.svg"/><Relationship Id="rId4" Type="http://schemas.openxmlformats.org/officeDocument/2006/relationships/image" Target="../media/image18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2.wdp"/><Relationship Id="rId18" Type="http://schemas.openxmlformats.org/officeDocument/2006/relationships/image" Target="../media/image12.png"/><Relationship Id="rId3" Type="http://schemas.openxmlformats.org/officeDocument/2006/relationships/image" Target="../media/image21.jpg"/><Relationship Id="rId21" Type="http://schemas.openxmlformats.org/officeDocument/2006/relationships/image" Target="../media/image15.svg"/><Relationship Id="rId7" Type="http://schemas.openxmlformats.org/officeDocument/2006/relationships/image" Target="../media/image25.svg"/><Relationship Id="rId12" Type="http://schemas.openxmlformats.org/officeDocument/2006/relationships/image" Target="../media/image28.png"/><Relationship Id="rId17" Type="http://schemas.openxmlformats.org/officeDocument/2006/relationships/image" Target="../media/image11.svg"/><Relationship Id="rId2" Type="http://schemas.openxmlformats.org/officeDocument/2006/relationships/image" Target="../media/image20.jp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11" Type="http://schemas.microsoft.com/office/2007/relationships/hdphoto" Target="../media/hdphoto7.wdp"/><Relationship Id="rId5" Type="http://schemas.openxmlformats.org/officeDocument/2006/relationships/image" Target="../media/image23.jpeg"/><Relationship Id="rId15" Type="http://schemas.openxmlformats.org/officeDocument/2006/relationships/image" Target="../media/image9.svg"/><Relationship Id="rId10" Type="http://schemas.openxmlformats.org/officeDocument/2006/relationships/image" Target="../media/image3.png"/><Relationship Id="rId19" Type="http://schemas.openxmlformats.org/officeDocument/2006/relationships/image" Target="../media/image13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.png"/><Relationship Id="rId18" Type="http://schemas.openxmlformats.org/officeDocument/2006/relationships/image" Target="../media/image9.svg"/><Relationship Id="rId3" Type="http://schemas.openxmlformats.org/officeDocument/2006/relationships/image" Target="../media/image21.jpg"/><Relationship Id="rId21" Type="http://schemas.openxmlformats.org/officeDocument/2006/relationships/image" Target="../media/image12.pn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17" Type="http://schemas.openxmlformats.org/officeDocument/2006/relationships/image" Target="../media/image8.png"/><Relationship Id="rId2" Type="http://schemas.openxmlformats.org/officeDocument/2006/relationships/image" Target="../media/image20.jpg"/><Relationship Id="rId16" Type="http://schemas.microsoft.com/office/2007/relationships/hdphoto" Target="../media/hdphoto2.wdp"/><Relationship Id="rId20" Type="http://schemas.openxmlformats.org/officeDocument/2006/relationships/image" Target="../media/image11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11" Type="http://schemas.openxmlformats.org/officeDocument/2006/relationships/image" Target="../media/image29.emf"/><Relationship Id="rId5" Type="http://schemas.openxmlformats.org/officeDocument/2006/relationships/image" Target="../media/image23.jpeg"/><Relationship Id="rId15" Type="http://schemas.openxmlformats.org/officeDocument/2006/relationships/image" Target="../media/image28.png"/><Relationship Id="rId23" Type="http://schemas.openxmlformats.org/officeDocument/2006/relationships/image" Target="../media/image15.svg"/><Relationship Id="rId10" Type="http://schemas.openxmlformats.org/officeDocument/2006/relationships/image" Target="../media/image140.png"/><Relationship Id="rId19" Type="http://schemas.openxmlformats.org/officeDocument/2006/relationships/image" Target="../media/image10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microsoft.com/office/2007/relationships/hdphoto" Target="../media/hdphoto8.wdp"/><Relationship Id="rId22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emf"/><Relationship Id="rId18" Type="http://schemas.openxmlformats.org/officeDocument/2006/relationships/image" Target="../media/image8.png"/><Relationship Id="rId3" Type="http://schemas.openxmlformats.org/officeDocument/2006/relationships/image" Target="../media/image21.jpg"/><Relationship Id="rId21" Type="http://schemas.openxmlformats.org/officeDocument/2006/relationships/image" Target="../media/image11.svg"/><Relationship Id="rId7" Type="http://schemas.openxmlformats.org/officeDocument/2006/relationships/image" Target="../media/image25.svg"/><Relationship Id="rId12" Type="http://schemas.openxmlformats.org/officeDocument/2006/relationships/image" Target="../media/image33.png"/><Relationship Id="rId17" Type="http://schemas.microsoft.com/office/2007/relationships/hdphoto" Target="../media/hdphoto2.wdp"/><Relationship Id="rId25" Type="http://schemas.openxmlformats.org/officeDocument/2006/relationships/image" Target="../media/image15.svg"/><Relationship Id="rId2" Type="http://schemas.openxmlformats.org/officeDocument/2006/relationships/image" Target="../media/image20.jpg"/><Relationship Id="rId16" Type="http://schemas.openxmlformats.org/officeDocument/2006/relationships/image" Target="../media/image2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11" Type="http://schemas.openxmlformats.org/officeDocument/2006/relationships/image" Target="../media/image32.png"/><Relationship Id="rId24" Type="http://schemas.openxmlformats.org/officeDocument/2006/relationships/image" Target="../media/image14.png"/><Relationship Id="rId5" Type="http://schemas.openxmlformats.org/officeDocument/2006/relationships/image" Target="../media/image23.jpeg"/><Relationship Id="rId15" Type="http://schemas.microsoft.com/office/2007/relationships/hdphoto" Target="../media/hdphoto9.wdp"/><Relationship Id="rId23" Type="http://schemas.openxmlformats.org/officeDocument/2006/relationships/image" Target="../media/image13.svg"/><Relationship Id="rId10" Type="http://schemas.openxmlformats.org/officeDocument/2006/relationships/image" Target="../media/image31.png"/><Relationship Id="rId19" Type="http://schemas.openxmlformats.org/officeDocument/2006/relationships/image" Target="../media/image9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.png"/><Relationship Id="rId2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7.emf"/><Relationship Id="rId18" Type="http://schemas.openxmlformats.org/officeDocument/2006/relationships/image" Target="../media/image28.png"/><Relationship Id="rId26" Type="http://schemas.openxmlformats.org/officeDocument/2006/relationships/image" Target="../media/image14.png"/><Relationship Id="rId3" Type="http://schemas.openxmlformats.org/officeDocument/2006/relationships/image" Target="../media/image21.jpg"/><Relationship Id="rId21" Type="http://schemas.openxmlformats.org/officeDocument/2006/relationships/image" Target="../media/image9.svg"/><Relationship Id="rId7" Type="http://schemas.openxmlformats.org/officeDocument/2006/relationships/image" Target="../media/image25.svg"/><Relationship Id="rId12" Type="http://schemas.openxmlformats.org/officeDocument/2006/relationships/image" Target="../media/image36.emf"/><Relationship Id="rId17" Type="http://schemas.microsoft.com/office/2007/relationships/hdphoto" Target="../media/hdphoto10.wdp"/><Relationship Id="rId25" Type="http://schemas.openxmlformats.org/officeDocument/2006/relationships/image" Target="../media/image13.svg"/><Relationship Id="rId2" Type="http://schemas.openxmlformats.org/officeDocument/2006/relationships/image" Target="../media/image20.jpg"/><Relationship Id="rId16" Type="http://schemas.openxmlformats.org/officeDocument/2006/relationships/image" Target="../media/image3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11" Type="http://schemas.openxmlformats.org/officeDocument/2006/relationships/image" Target="../media/image35.emf"/><Relationship Id="rId24" Type="http://schemas.openxmlformats.org/officeDocument/2006/relationships/image" Target="../media/image12.png"/><Relationship Id="rId5" Type="http://schemas.openxmlformats.org/officeDocument/2006/relationships/image" Target="../media/image23.jpeg"/><Relationship Id="rId15" Type="http://schemas.openxmlformats.org/officeDocument/2006/relationships/image" Target="../media/image39.emf"/><Relationship Id="rId23" Type="http://schemas.openxmlformats.org/officeDocument/2006/relationships/image" Target="../media/image11.svg"/><Relationship Id="rId10" Type="http://schemas.openxmlformats.org/officeDocument/2006/relationships/image" Target="../media/image34.emf"/><Relationship Id="rId19" Type="http://schemas.microsoft.com/office/2007/relationships/hdphoto" Target="../media/hdphoto2.wdp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8.emf"/><Relationship Id="rId22" Type="http://schemas.openxmlformats.org/officeDocument/2006/relationships/image" Target="../media/image10.png"/><Relationship Id="rId27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1.wdp"/><Relationship Id="rId18" Type="http://schemas.openxmlformats.org/officeDocument/2006/relationships/image" Target="../media/image10.png"/><Relationship Id="rId3" Type="http://schemas.openxmlformats.org/officeDocument/2006/relationships/image" Target="../media/image21.jpg"/><Relationship Id="rId21" Type="http://schemas.openxmlformats.org/officeDocument/2006/relationships/image" Target="../media/image13.svg"/><Relationship Id="rId7" Type="http://schemas.openxmlformats.org/officeDocument/2006/relationships/image" Target="../media/image25.svg"/><Relationship Id="rId12" Type="http://schemas.openxmlformats.org/officeDocument/2006/relationships/image" Target="../media/image3.png"/><Relationship Id="rId17" Type="http://schemas.openxmlformats.org/officeDocument/2006/relationships/image" Target="../media/image9.svg"/><Relationship Id="rId2" Type="http://schemas.openxmlformats.org/officeDocument/2006/relationships/image" Target="../media/image20.jpg"/><Relationship Id="rId16" Type="http://schemas.openxmlformats.org/officeDocument/2006/relationships/image" Target="../media/image8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11" Type="http://schemas.openxmlformats.org/officeDocument/2006/relationships/image" Target="../media/image41.png"/><Relationship Id="rId5" Type="http://schemas.openxmlformats.org/officeDocument/2006/relationships/image" Target="../media/image23.jpeg"/><Relationship Id="rId15" Type="http://schemas.microsoft.com/office/2007/relationships/hdphoto" Target="../media/hdphoto2.wdp"/><Relationship Id="rId23" Type="http://schemas.openxmlformats.org/officeDocument/2006/relationships/image" Target="../media/image15.svg"/><Relationship Id="rId10" Type="http://schemas.openxmlformats.org/officeDocument/2006/relationships/image" Target="../media/image40.emf"/><Relationship Id="rId19" Type="http://schemas.openxmlformats.org/officeDocument/2006/relationships/image" Target="../media/image11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28.png"/><Relationship Id="rId2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32">
            <a:extLst>
              <a:ext uri="{FF2B5EF4-FFF2-40B4-BE49-F238E27FC236}">
                <a16:creationId xmlns:a16="http://schemas.microsoft.com/office/drawing/2014/main" id="{35DD817D-61CC-FB8B-4341-9D345218264D}"/>
              </a:ext>
            </a:extLst>
          </p:cNvPr>
          <p:cNvSpPr txBox="1"/>
          <p:nvPr/>
        </p:nvSpPr>
        <p:spPr>
          <a:xfrm>
            <a:off x="3703997" y="732292"/>
            <a:ext cx="4655442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0" b="1" i="1" kern="0" spc="-1200" dirty="0">
                <a:ln w="25400">
                  <a:solidFill>
                    <a:schemeClr val="bg1"/>
                  </a:solidFill>
                </a:ln>
                <a:solidFill>
                  <a:srgbClr val="FF09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</a:t>
            </a:r>
          </a:p>
        </p:txBody>
      </p:sp>
      <p:sp>
        <p:nvSpPr>
          <p:cNvPr id="4" name="TextBox 32">
            <a:extLst>
              <a:ext uri="{FF2B5EF4-FFF2-40B4-BE49-F238E27FC236}">
                <a16:creationId xmlns:a16="http://schemas.microsoft.com/office/drawing/2014/main" id="{616FC751-5FDD-603B-EFE6-3D92AEF11123}"/>
              </a:ext>
            </a:extLst>
          </p:cNvPr>
          <p:cNvSpPr txBox="1"/>
          <p:nvPr/>
        </p:nvSpPr>
        <p:spPr>
          <a:xfrm>
            <a:off x="3769849" y="4420799"/>
            <a:ext cx="5270866" cy="769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4400" i="1" spc="-300" dirty="0">
                <a:ln w="127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Christian Duque Arribas</a:t>
            </a:r>
          </a:p>
        </p:txBody>
      </p:sp>
      <p:sp>
        <p:nvSpPr>
          <p:cNvPr id="42" name="TextBox 32">
            <a:extLst>
              <a:ext uri="{FF2B5EF4-FFF2-40B4-BE49-F238E27FC236}">
                <a16:creationId xmlns:a16="http://schemas.microsoft.com/office/drawing/2014/main" id="{CBB760EB-9628-47AD-D664-A1E512B28D5A}"/>
              </a:ext>
            </a:extLst>
          </p:cNvPr>
          <p:cNvSpPr txBox="1"/>
          <p:nvPr/>
        </p:nvSpPr>
        <p:spPr>
          <a:xfrm>
            <a:off x="2253282" y="1575495"/>
            <a:ext cx="7556877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0" b="1" i="1" kern="0" spc="-1200" dirty="0">
                <a:ln w="25400">
                  <a:solidFill>
                    <a:schemeClr val="bg1"/>
                  </a:solidFill>
                </a:ln>
                <a:solidFill>
                  <a:srgbClr val="FF09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characterization</a:t>
            </a:r>
          </a:p>
        </p:txBody>
      </p:sp>
      <p:sp>
        <p:nvSpPr>
          <p:cNvPr id="47" name="TextBox 32">
            <a:extLst>
              <a:ext uri="{FF2B5EF4-FFF2-40B4-BE49-F238E27FC236}">
                <a16:creationId xmlns:a16="http://schemas.microsoft.com/office/drawing/2014/main" id="{9372573C-A602-79CD-A2F7-893A25B008E5}"/>
              </a:ext>
            </a:extLst>
          </p:cNvPr>
          <p:cNvSpPr txBox="1"/>
          <p:nvPr/>
        </p:nvSpPr>
        <p:spPr>
          <a:xfrm>
            <a:off x="3022721" y="2438577"/>
            <a:ext cx="6017994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0" b="1" i="1" kern="0" spc="-1200" dirty="0">
                <a:ln w="25400">
                  <a:solidFill>
                    <a:schemeClr val="bg1"/>
                  </a:solidFill>
                </a:ln>
                <a:solidFill>
                  <a:srgbClr val="FF09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 M  dwarfs</a:t>
            </a:r>
          </a:p>
        </p:txBody>
      </p:sp>
      <p:pic>
        <p:nvPicPr>
          <p:cNvPr id="1032" name="Picture 8" descr="User icon on transparent background 19879186 PNG">
            <a:extLst>
              <a:ext uri="{FF2B5EF4-FFF2-40B4-BE49-F238E27FC236}">
                <a16:creationId xmlns:a16="http://schemas.microsoft.com/office/drawing/2014/main" id="{2158C713-91F5-5EB3-A8F0-B74E88B8B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449" y="4581534"/>
            <a:ext cx="804295" cy="48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ángulo redondeado 48">
            <a:extLst>
              <a:ext uri="{FF2B5EF4-FFF2-40B4-BE49-F238E27FC236}">
                <a16:creationId xmlns:a16="http://schemas.microsoft.com/office/drawing/2014/main" id="{72DF690C-34D4-8806-F631-001C0D956D20}"/>
              </a:ext>
            </a:extLst>
          </p:cNvPr>
          <p:cNvSpPr/>
          <p:nvPr/>
        </p:nvSpPr>
        <p:spPr>
          <a:xfrm>
            <a:off x="3135449" y="4466491"/>
            <a:ext cx="6096474" cy="723749"/>
          </a:xfrm>
          <a:prstGeom prst="roundRect">
            <a:avLst>
              <a:gd name="adj" fmla="val 50000"/>
            </a:avLst>
          </a:prstGeom>
          <a:noFill/>
          <a:ln>
            <a:solidFill>
              <a:srgbClr val="F0F0E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ángulo redondeado 49">
            <a:extLst>
              <a:ext uri="{FF2B5EF4-FFF2-40B4-BE49-F238E27FC236}">
                <a16:creationId xmlns:a16="http://schemas.microsoft.com/office/drawing/2014/main" id="{1BCB8C68-D90D-141C-DD8D-30344A6A5848}"/>
              </a:ext>
            </a:extLst>
          </p:cNvPr>
          <p:cNvSpPr/>
          <p:nvPr/>
        </p:nvSpPr>
        <p:spPr>
          <a:xfrm>
            <a:off x="3939744" y="5305283"/>
            <a:ext cx="4419696" cy="723749"/>
          </a:xfrm>
          <a:prstGeom prst="roundRect">
            <a:avLst>
              <a:gd name="adj" fmla="val 50000"/>
            </a:avLst>
          </a:prstGeom>
          <a:noFill/>
          <a:ln>
            <a:solidFill>
              <a:srgbClr val="F0F0E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lt1"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32">
            <a:extLst>
              <a:ext uri="{FF2B5EF4-FFF2-40B4-BE49-F238E27FC236}">
                <a16:creationId xmlns:a16="http://schemas.microsoft.com/office/drawing/2014/main" id="{EDB5C589-6C93-F7F0-ABAF-CF895F2A543A}"/>
              </a:ext>
            </a:extLst>
          </p:cNvPr>
          <p:cNvSpPr txBox="1"/>
          <p:nvPr/>
        </p:nvSpPr>
        <p:spPr>
          <a:xfrm>
            <a:off x="5246888" y="5461142"/>
            <a:ext cx="1569660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3600" i="1" spc="-300" dirty="0">
                <a:ln w="12700">
                  <a:noFill/>
                </a:ln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* * * * * </a:t>
            </a:r>
          </a:p>
        </p:txBody>
      </p:sp>
      <p:grpSp>
        <p:nvGrpSpPr>
          <p:cNvPr id="53" name="Group 34">
            <a:extLst>
              <a:ext uri="{FF2B5EF4-FFF2-40B4-BE49-F238E27FC236}">
                <a16:creationId xmlns:a16="http://schemas.microsoft.com/office/drawing/2014/main" id="{FE0411E5-7E2D-B189-1972-C33A50198DAB}"/>
              </a:ext>
            </a:extLst>
          </p:cNvPr>
          <p:cNvGrpSpPr/>
          <p:nvPr/>
        </p:nvGrpSpPr>
        <p:grpSpPr>
          <a:xfrm>
            <a:off x="6104694" y="8838242"/>
            <a:ext cx="6090150" cy="2310419"/>
            <a:chOff x="6104694" y="2273791"/>
            <a:chExt cx="6090150" cy="2310419"/>
          </a:xfrm>
        </p:grpSpPr>
        <p:sp>
          <p:nvSpPr>
            <p:cNvPr id="54" name="Freeform: Shape 9">
              <a:extLst>
                <a:ext uri="{FF2B5EF4-FFF2-40B4-BE49-F238E27FC236}">
                  <a16:creationId xmlns:a16="http://schemas.microsoft.com/office/drawing/2014/main" id="{1086A4D0-2B65-B9ED-3539-39E911EF4153}"/>
                </a:ext>
              </a:extLst>
            </p:cNvPr>
            <p:cNvSpPr/>
            <p:nvPr/>
          </p:nvSpPr>
          <p:spPr>
            <a:xfrm>
              <a:off x="8096060" y="2357520"/>
              <a:ext cx="2199019" cy="2199019"/>
            </a:xfrm>
            <a:custGeom>
              <a:avLst/>
              <a:gdLst>
                <a:gd name="csX0" fmla="*/ 1589702 w 3179404"/>
                <a:gd name="csY0" fmla="*/ 3179405 h 3179404"/>
                <a:gd name="csX1" fmla="*/ 3179405 w 3179404"/>
                <a:gd name="csY1" fmla="*/ 1589702 h 3179404"/>
                <a:gd name="csX2" fmla="*/ 1589702 w 3179404"/>
                <a:gd name="csY2" fmla="*/ 0 h 3179404"/>
                <a:gd name="csX3" fmla="*/ 0 w 3179404"/>
                <a:gd name="csY3" fmla="*/ 1589702 h 3179404"/>
                <a:gd name="csX4" fmla="*/ 1589702 w 3179404"/>
                <a:gd name="csY4" fmla="*/ 3179405 h 3179404"/>
                <a:gd name="csX5" fmla="*/ 1589702 w 3179404"/>
                <a:gd name="csY5" fmla="*/ 203574 h 3179404"/>
                <a:gd name="csX6" fmla="*/ 2975831 w 3179404"/>
                <a:gd name="csY6" fmla="*/ 1589702 h 3179404"/>
                <a:gd name="csX7" fmla="*/ 1589702 w 3179404"/>
                <a:gd name="csY7" fmla="*/ 2975831 h 3179404"/>
                <a:gd name="csX8" fmla="*/ 203574 w 3179404"/>
                <a:gd name="csY8" fmla="*/ 1589702 h 3179404"/>
                <a:gd name="csX9" fmla="*/ 1589702 w 3179404"/>
                <a:gd name="csY9" fmla="*/ 203574 h 317940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3179404" h="3179404">
                  <a:moveTo>
                    <a:pt x="1589702" y="3179405"/>
                  </a:moveTo>
                  <a:cubicBezTo>
                    <a:pt x="2466250" y="3179405"/>
                    <a:pt x="3179405" y="2466251"/>
                    <a:pt x="3179405" y="1589702"/>
                  </a:cubicBezTo>
                  <a:cubicBezTo>
                    <a:pt x="3179405" y="713154"/>
                    <a:pt x="2466250" y="0"/>
                    <a:pt x="1589702" y="0"/>
                  </a:cubicBezTo>
                  <a:cubicBezTo>
                    <a:pt x="713154" y="0"/>
                    <a:pt x="0" y="713154"/>
                    <a:pt x="0" y="1589702"/>
                  </a:cubicBezTo>
                  <a:cubicBezTo>
                    <a:pt x="0" y="2466251"/>
                    <a:pt x="713154" y="3179405"/>
                    <a:pt x="1589702" y="3179405"/>
                  </a:cubicBezTo>
                  <a:close/>
                  <a:moveTo>
                    <a:pt x="1589702" y="203574"/>
                  </a:moveTo>
                  <a:cubicBezTo>
                    <a:pt x="2353987" y="203574"/>
                    <a:pt x="2975831" y="825418"/>
                    <a:pt x="2975831" y="1589702"/>
                  </a:cubicBezTo>
                  <a:cubicBezTo>
                    <a:pt x="2975831" y="2353988"/>
                    <a:pt x="2353987" y="2975831"/>
                    <a:pt x="1589702" y="2975831"/>
                  </a:cubicBezTo>
                  <a:cubicBezTo>
                    <a:pt x="825417" y="2975831"/>
                    <a:pt x="203574" y="2353988"/>
                    <a:pt x="203574" y="1589702"/>
                  </a:cubicBezTo>
                  <a:cubicBezTo>
                    <a:pt x="203574" y="825418"/>
                    <a:pt x="825417" y="203574"/>
                    <a:pt x="1589702" y="203574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" name="Freeform: Shape 10">
              <a:extLst>
                <a:ext uri="{FF2B5EF4-FFF2-40B4-BE49-F238E27FC236}">
                  <a16:creationId xmlns:a16="http://schemas.microsoft.com/office/drawing/2014/main" id="{DF5C9CBF-91CE-459C-614E-744B7D53CA11}"/>
                </a:ext>
              </a:extLst>
            </p:cNvPr>
            <p:cNvSpPr/>
            <p:nvPr/>
          </p:nvSpPr>
          <p:spPr>
            <a:xfrm>
              <a:off x="7325980" y="2273851"/>
              <a:ext cx="577992" cy="2310299"/>
            </a:xfrm>
            <a:custGeom>
              <a:avLst/>
              <a:gdLst>
                <a:gd name="csX0" fmla="*/ 197710 w 835677"/>
                <a:gd name="csY0" fmla="*/ 1670149 h 3340297"/>
                <a:gd name="csX1" fmla="*/ 835678 w 835677"/>
                <a:gd name="csY1" fmla="*/ 0 h 3340297"/>
                <a:gd name="csX2" fmla="*/ 579077 w 835677"/>
                <a:gd name="csY2" fmla="*/ 0 h 3340297"/>
                <a:gd name="csX3" fmla="*/ 0 w 835677"/>
                <a:gd name="csY3" fmla="*/ 1670149 h 3340297"/>
                <a:gd name="csX4" fmla="*/ 579077 w 835677"/>
                <a:gd name="csY4" fmla="*/ 3340298 h 3340297"/>
                <a:gd name="csX5" fmla="*/ 835678 w 835677"/>
                <a:gd name="csY5" fmla="*/ 3340298 h 3340297"/>
                <a:gd name="csX6" fmla="*/ 197710 w 835677"/>
                <a:gd name="csY6" fmla="*/ 1670149 h 334029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835677" h="3340297">
                  <a:moveTo>
                    <a:pt x="197710" y="1670149"/>
                  </a:moveTo>
                  <a:cubicBezTo>
                    <a:pt x="197710" y="1047615"/>
                    <a:pt x="423357" y="459916"/>
                    <a:pt x="835678" y="0"/>
                  </a:cubicBezTo>
                  <a:lnTo>
                    <a:pt x="579077" y="0"/>
                  </a:lnTo>
                  <a:cubicBezTo>
                    <a:pt x="216507" y="460089"/>
                    <a:pt x="0" y="1040286"/>
                    <a:pt x="0" y="1670149"/>
                  </a:cubicBezTo>
                  <a:cubicBezTo>
                    <a:pt x="0" y="2300012"/>
                    <a:pt x="216593" y="2880210"/>
                    <a:pt x="579077" y="3340298"/>
                  </a:cubicBezTo>
                  <a:lnTo>
                    <a:pt x="835678" y="3340298"/>
                  </a:lnTo>
                  <a:cubicBezTo>
                    <a:pt x="423357" y="2880296"/>
                    <a:pt x="197710" y="2292597"/>
                    <a:pt x="197710" y="1670149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" name="Freeform: Shape 11">
              <a:extLst>
                <a:ext uri="{FF2B5EF4-FFF2-40B4-BE49-F238E27FC236}">
                  <a16:creationId xmlns:a16="http://schemas.microsoft.com/office/drawing/2014/main" id="{445C54C1-B3DB-EEF3-E16B-25F3D1B5C2D8}"/>
                </a:ext>
              </a:extLst>
            </p:cNvPr>
            <p:cNvSpPr/>
            <p:nvPr/>
          </p:nvSpPr>
          <p:spPr>
            <a:xfrm>
              <a:off x="7844038" y="2273851"/>
              <a:ext cx="1058897" cy="2310240"/>
            </a:xfrm>
            <a:custGeom>
              <a:avLst/>
              <a:gdLst>
                <a:gd name="csX0" fmla="*/ 191934 w 1530984"/>
                <a:gd name="csY0" fmla="*/ 1710674 h 3340211"/>
                <a:gd name="csX1" fmla="*/ 1530984 w 1530984"/>
                <a:gd name="csY1" fmla="*/ 0 h 3340211"/>
                <a:gd name="csX2" fmla="*/ 1010539 w 1530984"/>
                <a:gd name="csY2" fmla="*/ 0 h 3340211"/>
                <a:gd name="csX3" fmla="*/ 0 w 1530984"/>
                <a:gd name="csY3" fmla="*/ 1710674 h 3340211"/>
                <a:gd name="csX4" fmla="*/ 876892 w 1530984"/>
                <a:gd name="csY4" fmla="*/ 3340212 h 3340211"/>
                <a:gd name="csX5" fmla="*/ 1283695 w 1530984"/>
                <a:gd name="csY5" fmla="*/ 3340212 h 3340211"/>
                <a:gd name="csX6" fmla="*/ 191934 w 1530984"/>
                <a:gd name="csY6" fmla="*/ 1710674 h 334021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530984" h="3340211">
                  <a:moveTo>
                    <a:pt x="191934" y="1710674"/>
                  </a:moveTo>
                  <a:cubicBezTo>
                    <a:pt x="191934" y="884825"/>
                    <a:pt x="762992" y="189950"/>
                    <a:pt x="1530984" y="0"/>
                  </a:cubicBezTo>
                  <a:lnTo>
                    <a:pt x="1010539" y="0"/>
                  </a:lnTo>
                  <a:cubicBezTo>
                    <a:pt x="408527" y="333340"/>
                    <a:pt x="0" y="975188"/>
                    <a:pt x="0" y="1710674"/>
                  </a:cubicBezTo>
                  <a:cubicBezTo>
                    <a:pt x="0" y="2390374"/>
                    <a:pt x="348860" y="2990058"/>
                    <a:pt x="876892" y="3340212"/>
                  </a:cubicBezTo>
                  <a:lnTo>
                    <a:pt x="1283695" y="3340212"/>
                  </a:lnTo>
                  <a:cubicBezTo>
                    <a:pt x="643572" y="3075937"/>
                    <a:pt x="191934" y="2445126"/>
                    <a:pt x="191934" y="1710674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7" name="Freeform: Shape 12">
              <a:extLst>
                <a:ext uri="{FF2B5EF4-FFF2-40B4-BE49-F238E27FC236}">
                  <a16:creationId xmlns:a16="http://schemas.microsoft.com/office/drawing/2014/main" id="{83E6A617-21CE-D937-1A64-E3A4B0049EEE}"/>
                </a:ext>
              </a:extLst>
            </p:cNvPr>
            <p:cNvSpPr/>
            <p:nvPr/>
          </p:nvSpPr>
          <p:spPr>
            <a:xfrm>
              <a:off x="8583107" y="2844567"/>
              <a:ext cx="1224923" cy="1224924"/>
            </a:xfrm>
            <a:custGeom>
              <a:avLst/>
              <a:gdLst>
                <a:gd name="csX0" fmla="*/ 885515 w 1771029"/>
                <a:gd name="csY0" fmla="*/ 1771031 h 1771030"/>
                <a:gd name="csX1" fmla="*/ 1771030 w 1771029"/>
                <a:gd name="csY1" fmla="*/ 885515 h 1771030"/>
                <a:gd name="csX2" fmla="*/ 885515 w 1771029"/>
                <a:gd name="csY2" fmla="*/ 0 h 1771030"/>
                <a:gd name="csX3" fmla="*/ 0 w 1771029"/>
                <a:gd name="csY3" fmla="*/ 885515 h 1771030"/>
                <a:gd name="csX4" fmla="*/ 885515 w 1771029"/>
                <a:gd name="csY4" fmla="*/ 1771031 h 1771030"/>
                <a:gd name="csX5" fmla="*/ 885515 w 1771029"/>
                <a:gd name="csY5" fmla="*/ 194951 h 1771030"/>
                <a:gd name="csX6" fmla="*/ 1576079 w 1771029"/>
                <a:gd name="csY6" fmla="*/ 885515 h 1771030"/>
                <a:gd name="csX7" fmla="*/ 885515 w 1771029"/>
                <a:gd name="csY7" fmla="*/ 1576079 h 1771030"/>
                <a:gd name="csX8" fmla="*/ 194951 w 1771029"/>
                <a:gd name="csY8" fmla="*/ 885515 h 1771030"/>
                <a:gd name="csX9" fmla="*/ 885515 w 1771029"/>
                <a:gd name="csY9" fmla="*/ 194951 h 177103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1771029" h="1771030">
                  <a:moveTo>
                    <a:pt x="885515" y="1771031"/>
                  </a:moveTo>
                  <a:cubicBezTo>
                    <a:pt x="1373799" y="1771031"/>
                    <a:pt x="1771030" y="1373799"/>
                    <a:pt x="1771030" y="885515"/>
                  </a:cubicBezTo>
                  <a:cubicBezTo>
                    <a:pt x="1771030" y="397232"/>
                    <a:pt x="1373799" y="0"/>
                    <a:pt x="885515" y="0"/>
                  </a:cubicBezTo>
                  <a:cubicBezTo>
                    <a:pt x="397232" y="0"/>
                    <a:pt x="0" y="397232"/>
                    <a:pt x="0" y="885515"/>
                  </a:cubicBezTo>
                  <a:cubicBezTo>
                    <a:pt x="0" y="1373799"/>
                    <a:pt x="397232" y="1771031"/>
                    <a:pt x="885515" y="1771031"/>
                  </a:cubicBezTo>
                  <a:close/>
                  <a:moveTo>
                    <a:pt x="885515" y="194951"/>
                  </a:moveTo>
                  <a:cubicBezTo>
                    <a:pt x="1266278" y="194951"/>
                    <a:pt x="1576079" y="504752"/>
                    <a:pt x="1576079" y="885515"/>
                  </a:cubicBezTo>
                  <a:cubicBezTo>
                    <a:pt x="1576079" y="1266278"/>
                    <a:pt x="1266278" y="1576079"/>
                    <a:pt x="885515" y="1576079"/>
                  </a:cubicBezTo>
                  <a:cubicBezTo>
                    <a:pt x="504752" y="1576079"/>
                    <a:pt x="194951" y="1266278"/>
                    <a:pt x="194951" y="885515"/>
                  </a:cubicBezTo>
                  <a:cubicBezTo>
                    <a:pt x="194951" y="504752"/>
                    <a:pt x="504752" y="194951"/>
                    <a:pt x="885515" y="194951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" name="Freeform: Shape 13">
              <a:extLst>
                <a:ext uri="{FF2B5EF4-FFF2-40B4-BE49-F238E27FC236}">
                  <a16:creationId xmlns:a16="http://schemas.microsoft.com/office/drawing/2014/main" id="{1D94CD88-81BA-CACE-AE6D-4E622B0A6FFF}"/>
                </a:ext>
              </a:extLst>
            </p:cNvPr>
            <p:cNvSpPr/>
            <p:nvPr/>
          </p:nvSpPr>
          <p:spPr>
            <a:xfrm>
              <a:off x="10069774" y="2273791"/>
              <a:ext cx="739308" cy="2310300"/>
            </a:xfrm>
            <a:custGeom>
              <a:avLst/>
              <a:gdLst>
                <a:gd name="csX0" fmla="*/ 239702 w 1068912"/>
                <a:gd name="csY0" fmla="*/ 207109 h 3340298"/>
                <a:gd name="csX1" fmla="*/ 862580 w 1068912"/>
                <a:gd name="csY1" fmla="*/ 1710760 h 3340298"/>
                <a:gd name="csX2" fmla="*/ 239702 w 1068912"/>
                <a:gd name="csY2" fmla="*/ 3214412 h 3340298"/>
                <a:gd name="csX3" fmla="*/ 102347 w 1068912"/>
                <a:gd name="csY3" fmla="*/ 3340298 h 3340298"/>
                <a:gd name="csX4" fmla="*/ 363087 w 1068912"/>
                <a:gd name="csY4" fmla="*/ 3340298 h 3340298"/>
                <a:gd name="csX5" fmla="*/ 1068912 w 1068912"/>
                <a:gd name="csY5" fmla="*/ 1670149 h 3340298"/>
                <a:gd name="csX6" fmla="*/ 363087 w 1068912"/>
                <a:gd name="csY6" fmla="*/ 0 h 3340298"/>
                <a:gd name="csX7" fmla="*/ 0 w 1068912"/>
                <a:gd name="csY7" fmla="*/ 0 h 3340298"/>
                <a:gd name="csX8" fmla="*/ 239702 w 1068912"/>
                <a:gd name="csY8" fmla="*/ 207109 h 334029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068912" h="3340298">
                  <a:moveTo>
                    <a:pt x="239702" y="207109"/>
                  </a:moveTo>
                  <a:cubicBezTo>
                    <a:pt x="641330" y="608738"/>
                    <a:pt x="862580" y="1142806"/>
                    <a:pt x="862580" y="1710760"/>
                  </a:cubicBezTo>
                  <a:cubicBezTo>
                    <a:pt x="862580" y="2278801"/>
                    <a:pt x="641417" y="2812783"/>
                    <a:pt x="239702" y="3214412"/>
                  </a:cubicBezTo>
                  <a:cubicBezTo>
                    <a:pt x="195469" y="3258645"/>
                    <a:pt x="149598" y="3300463"/>
                    <a:pt x="102347" y="3340298"/>
                  </a:cubicBezTo>
                  <a:lnTo>
                    <a:pt x="363087" y="3340298"/>
                  </a:lnTo>
                  <a:cubicBezTo>
                    <a:pt x="798257" y="2916251"/>
                    <a:pt x="1068912" y="2324327"/>
                    <a:pt x="1068912" y="1670149"/>
                  </a:cubicBezTo>
                  <a:cubicBezTo>
                    <a:pt x="1068912" y="1016058"/>
                    <a:pt x="798171" y="424047"/>
                    <a:pt x="363087" y="0"/>
                  </a:cubicBezTo>
                  <a:lnTo>
                    <a:pt x="0" y="0"/>
                  </a:lnTo>
                  <a:cubicBezTo>
                    <a:pt x="84154" y="62512"/>
                    <a:pt x="164256" y="131577"/>
                    <a:pt x="239702" y="207109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" name="Freeform: Shape 14">
              <a:extLst>
                <a:ext uri="{FF2B5EF4-FFF2-40B4-BE49-F238E27FC236}">
                  <a16:creationId xmlns:a16="http://schemas.microsoft.com/office/drawing/2014/main" id="{EF680D51-90AB-CED5-EB0E-2AC9D492C069}"/>
                </a:ext>
              </a:extLst>
            </p:cNvPr>
            <p:cNvSpPr/>
            <p:nvPr/>
          </p:nvSpPr>
          <p:spPr>
            <a:xfrm>
              <a:off x="8837217" y="3098677"/>
              <a:ext cx="716705" cy="716705"/>
            </a:xfrm>
            <a:custGeom>
              <a:avLst/>
              <a:gdLst>
                <a:gd name="csX0" fmla="*/ 518117 w 1036233"/>
                <a:gd name="csY0" fmla="*/ 1036234 h 1036233"/>
                <a:gd name="csX1" fmla="*/ 1036234 w 1036233"/>
                <a:gd name="csY1" fmla="*/ 518117 h 1036233"/>
                <a:gd name="csX2" fmla="*/ 518117 w 1036233"/>
                <a:gd name="csY2" fmla="*/ 0 h 1036233"/>
                <a:gd name="csX3" fmla="*/ 0 w 1036233"/>
                <a:gd name="csY3" fmla="*/ 518117 h 1036233"/>
                <a:gd name="csX4" fmla="*/ 518117 w 1036233"/>
                <a:gd name="csY4" fmla="*/ 1036234 h 1036233"/>
                <a:gd name="csX5" fmla="*/ 518117 w 1036233"/>
                <a:gd name="csY5" fmla="*/ 148477 h 1036233"/>
                <a:gd name="csX6" fmla="*/ 887757 w 1036233"/>
                <a:gd name="csY6" fmla="*/ 518117 h 1036233"/>
                <a:gd name="csX7" fmla="*/ 518117 w 1036233"/>
                <a:gd name="csY7" fmla="*/ 887757 h 1036233"/>
                <a:gd name="csX8" fmla="*/ 148477 w 1036233"/>
                <a:gd name="csY8" fmla="*/ 518117 h 1036233"/>
                <a:gd name="csX9" fmla="*/ 518117 w 1036233"/>
                <a:gd name="csY9" fmla="*/ 148477 h 103623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1036233" h="1036233">
                  <a:moveTo>
                    <a:pt x="518117" y="1036234"/>
                  </a:moveTo>
                  <a:cubicBezTo>
                    <a:pt x="803776" y="1036234"/>
                    <a:pt x="1036234" y="803775"/>
                    <a:pt x="1036234" y="518117"/>
                  </a:cubicBezTo>
                  <a:cubicBezTo>
                    <a:pt x="1036234" y="232459"/>
                    <a:pt x="803776" y="0"/>
                    <a:pt x="518117" y="0"/>
                  </a:cubicBezTo>
                  <a:cubicBezTo>
                    <a:pt x="232459" y="0"/>
                    <a:pt x="0" y="232459"/>
                    <a:pt x="0" y="518117"/>
                  </a:cubicBezTo>
                  <a:cubicBezTo>
                    <a:pt x="0" y="803775"/>
                    <a:pt x="232459" y="1036234"/>
                    <a:pt x="518117" y="1036234"/>
                  </a:cubicBezTo>
                  <a:close/>
                  <a:moveTo>
                    <a:pt x="518117" y="148477"/>
                  </a:moveTo>
                  <a:cubicBezTo>
                    <a:pt x="721949" y="148477"/>
                    <a:pt x="887757" y="314285"/>
                    <a:pt x="887757" y="518117"/>
                  </a:cubicBezTo>
                  <a:cubicBezTo>
                    <a:pt x="887757" y="721949"/>
                    <a:pt x="721949" y="887757"/>
                    <a:pt x="518117" y="887757"/>
                  </a:cubicBezTo>
                  <a:cubicBezTo>
                    <a:pt x="314285" y="887757"/>
                    <a:pt x="148477" y="721949"/>
                    <a:pt x="148477" y="518117"/>
                  </a:cubicBezTo>
                  <a:cubicBezTo>
                    <a:pt x="148477" y="314285"/>
                    <a:pt x="314285" y="148477"/>
                    <a:pt x="518117" y="148477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" name="Freeform: Shape 15">
              <a:extLst>
                <a:ext uri="{FF2B5EF4-FFF2-40B4-BE49-F238E27FC236}">
                  <a16:creationId xmlns:a16="http://schemas.microsoft.com/office/drawing/2014/main" id="{B649FADE-AF01-A70B-C610-D1CC756DE8D6}"/>
                </a:ext>
              </a:extLst>
            </p:cNvPr>
            <p:cNvSpPr/>
            <p:nvPr/>
          </p:nvSpPr>
          <p:spPr>
            <a:xfrm>
              <a:off x="9059182" y="3320642"/>
              <a:ext cx="272775" cy="272775"/>
            </a:xfrm>
            <a:custGeom>
              <a:avLst/>
              <a:gdLst>
                <a:gd name="csX0" fmla="*/ 197193 w 394386"/>
                <a:gd name="csY0" fmla="*/ 394386 h 394386"/>
                <a:gd name="csX1" fmla="*/ 394386 w 394386"/>
                <a:gd name="csY1" fmla="*/ 197193 h 394386"/>
                <a:gd name="csX2" fmla="*/ 197193 w 394386"/>
                <a:gd name="csY2" fmla="*/ 0 h 394386"/>
                <a:gd name="csX3" fmla="*/ 0 w 394386"/>
                <a:gd name="csY3" fmla="*/ 197193 h 394386"/>
                <a:gd name="csX4" fmla="*/ 197193 w 394386"/>
                <a:gd name="csY4" fmla="*/ 394386 h 39438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394386" h="394386">
                  <a:moveTo>
                    <a:pt x="197193" y="394386"/>
                  </a:moveTo>
                  <a:cubicBezTo>
                    <a:pt x="305921" y="394386"/>
                    <a:pt x="394386" y="305921"/>
                    <a:pt x="394386" y="197193"/>
                  </a:cubicBezTo>
                  <a:cubicBezTo>
                    <a:pt x="394386" y="88465"/>
                    <a:pt x="305921" y="0"/>
                    <a:pt x="197193" y="0"/>
                  </a:cubicBezTo>
                  <a:cubicBezTo>
                    <a:pt x="88465" y="0"/>
                    <a:pt x="0" y="88465"/>
                    <a:pt x="0" y="197193"/>
                  </a:cubicBezTo>
                  <a:cubicBezTo>
                    <a:pt x="0" y="305921"/>
                    <a:pt x="88465" y="394386"/>
                    <a:pt x="197193" y="394386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" name="Freeform: Shape 16">
              <a:extLst>
                <a:ext uri="{FF2B5EF4-FFF2-40B4-BE49-F238E27FC236}">
                  <a16:creationId xmlns:a16="http://schemas.microsoft.com/office/drawing/2014/main" id="{BFDFE0E3-2891-F986-17DA-25D7F31B2EF0}"/>
                </a:ext>
              </a:extLst>
            </p:cNvPr>
            <p:cNvSpPr/>
            <p:nvPr/>
          </p:nvSpPr>
          <p:spPr>
            <a:xfrm>
              <a:off x="7582057" y="2273851"/>
              <a:ext cx="739367" cy="2310299"/>
            </a:xfrm>
            <a:custGeom>
              <a:avLst/>
              <a:gdLst>
                <a:gd name="csX0" fmla="*/ 829211 w 1068998"/>
                <a:gd name="csY0" fmla="*/ 3214326 h 3340297"/>
                <a:gd name="csX1" fmla="*/ 206333 w 1068998"/>
                <a:gd name="csY1" fmla="*/ 1710674 h 3340297"/>
                <a:gd name="csX2" fmla="*/ 829211 w 1068998"/>
                <a:gd name="csY2" fmla="*/ 207023 h 3340297"/>
                <a:gd name="csX3" fmla="*/ 1068999 w 1068998"/>
                <a:gd name="csY3" fmla="*/ 0 h 3340297"/>
                <a:gd name="csX4" fmla="*/ 705825 w 1068998"/>
                <a:gd name="csY4" fmla="*/ 0 h 3340297"/>
                <a:gd name="csX5" fmla="*/ 0 w 1068998"/>
                <a:gd name="csY5" fmla="*/ 1670149 h 3340297"/>
                <a:gd name="csX6" fmla="*/ 705825 w 1068998"/>
                <a:gd name="csY6" fmla="*/ 3340298 h 3340297"/>
                <a:gd name="csX7" fmla="*/ 966565 w 1068998"/>
                <a:gd name="csY7" fmla="*/ 3340298 h 3340297"/>
                <a:gd name="csX8" fmla="*/ 829211 w 1068998"/>
                <a:gd name="csY8" fmla="*/ 3214326 h 334029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068998" h="3340297">
                  <a:moveTo>
                    <a:pt x="829211" y="3214326"/>
                  </a:moveTo>
                  <a:cubicBezTo>
                    <a:pt x="427582" y="2812696"/>
                    <a:pt x="206333" y="2278628"/>
                    <a:pt x="206333" y="1710674"/>
                  </a:cubicBezTo>
                  <a:cubicBezTo>
                    <a:pt x="206333" y="1142634"/>
                    <a:pt x="427496" y="608652"/>
                    <a:pt x="829211" y="207023"/>
                  </a:cubicBezTo>
                  <a:cubicBezTo>
                    <a:pt x="904657" y="131577"/>
                    <a:pt x="984844" y="62512"/>
                    <a:pt x="1068999" y="0"/>
                  </a:cubicBezTo>
                  <a:lnTo>
                    <a:pt x="705825" y="0"/>
                  </a:lnTo>
                  <a:cubicBezTo>
                    <a:pt x="270655" y="424047"/>
                    <a:pt x="0" y="1015971"/>
                    <a:pt x="0" y="1670149"/>
                  </a:cubicBezTo>
                  <a:cubicBezTo>
                    <a:pt x="0" y="2324240"/>
                    <a:pt x="270741" y="2916251"/>
                    <a:pt x="705825" y="3340298"/>
                  </a:cubicBezTo>
                  <a:lnTo>
                    <a:pt x="966565" y="3340298"/>
                  </a:lnTo>
                  <a:cubicBezTo>
                    <a:pt x="919228" y="3300463"/>
                    <a:pt x="873357" y="3258558"/>
                    <a:pt x="829211" y="3214326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" name="Freeform: Shape 17">
              <a:extLst>
                <a:ext uri="{FF2B5EF4-FFF2-40B4-BE49-F238E27FC236}">
                  <a16:creationId xmlns:a16="http://schemas.microsoft.com/office/drawing/2014/main" id="{3AB858C4-48DC-B051-E380-7332538B7925}"/>
                </a:ext>
              </a:extLst>
            </p:cNvPr>
            <p:cNvSpPr/>
            <p:nvPr/>
          </p:nvSpPr>
          <p:spPr>
            <a:xfrm>
              <a:off x="9488204" y="2273850"/>
              <a:ext cx="1058897" cy="2310240"/>
            </a:xfrm>
            <a:custGeom>
              <a:avLst/>
              <a:gdLst>
                <a:gd name="csX0" fmla="*/ 1339051 w 1530984"/>
                <a:gd name="csY0" fmla="*/ 1710674 h 3340211"/>
                <a:gd name="csX1" fmla="*/ 247289 w 1530984"/>
                <a:gd name="csY1" fmla="*/ 3340212 h 3340211"/>
                <a:gd name="csX2" fmla="*/ 654091 w 1530984"/>
                <a:gd name="csY2" fmla="*/ 3340212 h 3340211"/>
                <a:gd name="csX3" fmla="*/ 1530985 w 1530984"/>
                <a:gd name="csY3" fmla="*/ 1710674 h 3340211"/>
                <a:gd name="csX4" fmla="*/ 520445 w 1530984"/>
                <a:gd name="csY4" fmla="*/ 0 h 3340211"/>
                <a:gd name="csX5" fmla="*/ 0 w 1530984"/>
                <a:gd name="csY5" fmla="*/ 0 h 3340211"/>
                <a:gd name="csX6" fmla="*/ 1339051 w 1530984"/>
                <a:gd name="csY6" fmla="*/ 1710674 h 334021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530984" h="3340211">
                  <a:moveTo>
                    <a:pt x="1339051" y="1710674"/>
                  </a:moveTo>
                  <a:cubicBezTo>
                    <a:pt x="1339051" y="2445126"/>
                    <a:pt x="887412" y="3075937"/>
                    <a:pt x="247289" y="3340212"/>
                  </a:cubicBezTo>
                  <a:lnTo>
                    <a:pt x="654091" y="3340212"/>
                  </a:lnTo>
                  <a:cubicBezTo>
                    <a:pt x="1182124" y="2989972"/>
                    <a:pt x="1530985" y="2390374"/>
                    <a:pt x="1530985" y="1710674"/>
                  </a:cubicBezTo>
                  <a:cubicBezTo>
                    <a:pt x="1530985" y="975188"/>
                    <a:pt x="1122458" y="333340"/>
                    <a:pt x="520445" y="0"/>
                  </a:cubicBezTo>
                  <a:lnTo>
                    <a:pt x="0" y="0"/>
                  </a:lnTo>
                  <a:cubicBezTo>
                    <a:pt x="767907" y="189950"/>
                    <a:pt x="1339051" y="884825"/>
                    <a:pt x="1339051" y="1710674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" name="Freeform: Shape 18">
              <a:extLst>
                <a:ext uri="{FF2B5EF4-FFF2-40B4-BE49-F238E27FC236}">
                  <a16:creationId xmlns:a16="http://schemas.microsoft.com/office/drawing/2014/main" id="{EC316D81-995D-3E01-BBC4-892B79713B84}"/>
                </a:ext>
              </a:extLst>
            </p:cNvPr>
            <p:cNvSpPr/>
            <p:nvPr/>
          </p:nvSpPr>
          <p:spPr>
            <a:xfrm>
              <a:off x="8356133" y="2617593"/>
              <a:ext cx="1678873" cy="1678873"/>
            </a:xfrm>
            <a:custGeom>
              <a:avLst/>
              <a:gdLst>
                <a:gd name="csX0" fmla="*/ 1213682 w 2427363"/>
                <a:gd name="csY0" fmla="*/ 2427364 h 2427363"/>
                <a:gd name="csX1" fmla="*/ 2427364 w 2427363"/>
                <a:gd name="csY1" fmla="*/ 1213682 h 2427363"/>
                <a:gd name="csX2" fmla="*/ 1213682 w 2427363"/>
                <a:gd name="csY2" fmla="*/ 0 h 2427363"/>
                <a:gd name="csX3" fmla="*/ 0 w 2427363"/>
                <a:gd name="csY3" fmla="*/ 1213682 h 2427363"/>
                <a:gd name="csX4" fmla="*/ 1213682 w 2427363"/>
                <a:gd name="csY4" fmla="*/ 2427364 h 2427363"/>
                <a:gd name="csX5" fmla="*/ 1213682 w 2427363"/>
                <a:gd name="csY5" fmla="*/ 155720 h 2427363"/>
                <a:gd name="csX6" fmla="*/ 2271644 w 2427363"/>
                <a:gd name="csY6" fmla="*/ 1213682 h 2427363"/>
                <a:gd name="csX7" fmla="*/ 1213682 w 2427363"/>
                <a:gd name="csY7" fmla="*/ 2271644 h 2427363"/>
                <a:gd name="csX8" fmla="*/ 155720 w 2427363"/>
                <a:gd name="csY8" fmla="*/ 1213682 h 2427363"/>
                <a:gd name="csX9" fmla="*/ 1213682 w 2427363"/>
                <a:gd name="csY9" fmla="*/ 155720 h 242736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2427363" h="2427363">
                  <a:moveTo>
                    <a:pt x="1213682" y="2427364"/>
                  </a:moveTo>
                  <a:cubicBezTo>
                    <a:pt x="1882948" y="2427364"/>
                    <a:pt x="2427364" y="1882949"/>
                    <a:pt x="2427364" y="1213682"/>
                  </a:cubicBezTo>
                  <a:cubicBezTo>
                    <a:pt x="2427364" y="544415"/>
                    <a:pt x="1882948" y="0"/>
                    <a:pt x="1213682" y="0"/>
                  </a:cubicBezTo>
                  <a:cubicBezTo>
                    <a:pt x="544415" y="0"/>
                    <a:pt x="0" y="544415"/>
                    <a:pt x="0" y="1213682"/>
                  </a:cubicBezTo>
                  <a:cubicBezTo>
                    <a:pt x="0" y="1882949"/>
                    <a:pt x="544415" y="2427364"/>
                    <a:pt x="1213682" y="2427364"/>
                  </a:cubicBezTo>
                  <a:close/>
                  <a:moveTo>
                    <a:pt x="1213682" y="155720"/>
                  </a:moveTo>
                  <a:cubicBezTo>
                    <a:pt x="1796983" y="155720"/>
                    <a:pt x="2271644" y="630294"/>
                    <a:pt x="2271644" y="1213682"/>
                  </a:cubicBezTo>
                  <a:cubicBezTo>
                    <a:pt x="2271644" y="1796984"/>
                    <a:pt x="1797070" y="2271644"/>
                    <a:pt x="1213682" y="2271644"/>
                  </a:cubicBezTo>
                  <a:cubicBezTo>
                    <a:pt x="630293" y="2271644"/>
                    <a:pt x="155720" y="1797070"/>
                    <a:pt x="155720" y="1213682"/>
                  </a:cubicBezTo>
                  <a:cubicBezTo>
                    <a:pt x="155720" y="630380"/>
                    <a:pt x="630293" y="155720"/>
                    <a:pt x="1213682" y="155720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24" name="Freeform: Shape 19">
              <a:extLst>
                <a:ext uri="{FF2B5EF4-FFF2-40B4-BE49-F238E27FC236}">
                  <a16:creationId xmlns:a16="http://schemas.microsoft.com/office/drawing/2014/main" id="{D4267A3C-9A3E-D6C3-D234-4C687A68BA51}"/>
                </a:ext>
              </a:extLst>
            </p:cNvPr>
            <p:cNvSpPr/>
            <p:nvPr/>
          </p:nvSpPr>
          <p:spPr>
            <a:xfrm>
              <a:off x="11916165" y="2273851"/>
              <a:ext cx="278679" cy="2310180"/>
            </a:xfrm>
            <a:custGeom>
              <a:avLst/>
              <a:gdLst>
                <a:gd name="csX0" fmla="*/ 402922 w 402922"/>
                <a:gd name="csY0" fmla="*/ 0 h 3340125"/>
                <a:gd name="csX1" fmla="*/ 0 w 402922"/>
                <a:gd name="csY1" fmla="*/ 0 h 3340125"/>
                <a:gd name="csX2" fmla="*/ 3018 w 402922"/>
                <a:gd name="csY2" fmla="*/ 7070 h 3340125"/>
                <a:gd name="csX3" fmla="*/ 338772 w 402922"/>
                <a:gd name="csY3" fmla="*/ 1670063 h 3340125"/>
                <a:gd name="csX4" fmla="*/ 3018 w 402922"/>
                <a:gd name="csY4" fmla="*/ 3333055 h 3340125"/>
                <a:gd name="csX5" fmla="*/ 0 w 402922"/>
                <a:gd name="csY5" fmla="*/ 3340126 h 3340125"/>
                <a:gd name="csX6" fmla="*/ 402922 w 402922"/>
                <a:gd name="csY6" fmla="*/ 3340126 h 3340125"/>
                <a:gd name="csX7" fmla="*/ 402922 w 402922"/>
                <a:gd name="csY7" fmla="*/ 0 h 334012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402922" h="3340125">
                  <a:moveTo>
                    <a:pt x="402922" y="0"/>
                  </a:moveTo>
                  <a:lnTo>
                    <a:pt x="0" y="0"/>
                  </a:lnTo>
                  <a:cubicBezTo>
                    <a:pt x="1035" y="2328"/>
                    <a:pt x="2069" y="4742"/>
                    <a:pt x="3018" y="7070"/>
                  </a:cubicBezTo>
                  <a:cubicBezTo>
                    <a:pt x="225820" y="533810"/>
                    <a:pt x="338772" y="1093400"/>
                    <a:pt x="338772" y="1670063"/>
                  </a:cubicBezTo>
                  <a:cubicBezTo>
                    <a:pt x="338772" y="2246726"/>
                    <a:pt x="225820" y="2806316"/>
                    <a:pt x="3018" y="3333055"/>
                  </a:cubicBezTo>
                  <a:cubicBezTo>
                    <a:pt x="1983" y="3335383"/>
                    <a:pt x="948" y="3337797"/>
                    <a:pt x="0" y="3340126"/>
                  </a:cubicBezTo>
                  <a:lnTo>
                    <a:pt x="402922" y="3340126"/>
                  </a:lnTo>
                  <a:lnTo>
                    <a:pt x="402922" y="0"/>
                  </a:ln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25" name="Freeform: Shape 20">
              <a:extLst>
                <a:ext uri="{FF2B5EF4-FFF2-40B4-BE49-F238E27FC236}">
                  <a16:creationId xmlns:a16="http://schemas.microsoft.com/office/drawing/2014/main" id="{1EB6D892-3230-A767-0BD4-92CFD56A37A1}"/>
                </a:ext>
              </a:extLst>
            </p:cNvPr>
            <p:cNvSpPr/>
            <p:nvPr/>
          </p:nvSpPr>
          <p:spPr>
            <a:xfrm>
              <a:off x="6594902" y="2273851"/>
              <a:ext cx="406837" cy="2310299"/>
            </a:xfrm>
            <a:custGeom>
              <a:avLst/>
              <a:gdLst>
                <a:gd name="csX0" fmla="*/ 457674 w 588216"/>
                <a:gd name="csY0" fmla="*/ 3065245 h 3340297"/>
                <a:gd name="csX1" fmla="*/ 175982 w 588216"/>
                <a:gd name="csY1" fmla="*/ 1670149 h 3340297"/>
                <a:gd name="csX2" fmla="*/ 457674 w 588216"/>
                <a:gd name="csY2" fmla="*/ 275053 h 3340297"/>
                <a:gd name="csX3" fmla="*/ 588217 w 588216"/>
                <a:gd name="csY3" fmla="*/ 0 h 3340297"/>
                <a:gd name="csX4" fmla="*/ 391627 w 588216"/>
                <a:gd name="csY4" fmla="*/ 0 h 3340297"/>
                <a:gd name="csX5" fmla="*/ 0 w 588216"/>
                <a:gd name="csY5" fmla="*/ 1670149 h 3340297"/>
                <a:gd name="csX6" fmla="*/ 391627 w 588216"/>
                <a:gd name="csY6" fmla="*/ 3340298 h 3340297"/>
                <a:gd name="csX7" fmla="*/ 588217 w 588216"/>
                <a:gd name="csY7" fmla="*/ 3340298 h 3340297"/>
                <a:gd name="csX8" fmla="*/ 457674 w 588216"/>
                <a:gd name="csY8" fmla="*/ 3065245 h 334029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588216" h="3340297">
                  <a:moveTo>
                    <a:pt x="457674" y="3065245"/>
                  </a:moveTo>
                  <a:cubicBezTo>
                    <a:pt x="270742" y="2623350"/>
                    <a:pt x="175982" y="2153949"/>
                    <a:pt x="175982" y="1670149"/>
                  </a:cubicBezTo>
                  <a:cubicBezTo>
                    <a:pt x="175982" y="1186349"/>
                    <a:pt x="270742" y="716948"/>
                    <a:pt x="457674" y="275053"/>
                  </a:cubicBezTo>
                  <a:cubicBezTo>
                    <a:pt x="497423" y="181156"/>
                    <a:pt x="541139" y="89500"/>
                    <a:pt x="588217" y="0"/>
                  </a:cubicBezTo>
                  <a:lnTo>
                    <a:pt x="391627" y="0"/>
                  </a:lnTo>
                  <a:cubicBezTo>
                    <a:pt x="140975" y="503459"/>
                    <a:pt x="0" y="1070637"/>
                    <a:pt x="0" y="1670149"/>
                  </a:cubicBezTo>
                  <a:cubicBezTo>
                    <a:pt x="0" y="2269661"/>
                    <a:pt x="141062" y="2836839"/>
                    <a:pt x="391627" y="3340298"/>
                  </a:cubicBezTo>
                  <a:lnTo>
                    <a:pt x="588217" y="3340298"/>
                  </a:lnTo>
                  <a:cubicBezTo>
                    <a:pt x="541139" y="3250712"/>
                    <a:pt x="497423" y="3159056"/>
                    <a:pt x="457674" y="3065245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27" name="Freeform: Shape 21">
              <a:extLst>
                <a:ext uri="{FF2B5EF4-FFF2-40B4-BE49-F238E27FC236}">
                  <a16:creationId xmlns:a16="http://schemas.microsoft.com/office/drawing/2014/main" id="{8A7D55F1-CC72-33C7-AAF4-05F30E1DEF71}"/>
                </a:ext>
              </a:extLst>
            </p:cNvPr>
            <p:cNvSpPr/>
            <p:nvPr/>
          </p:nvSpPr>
          <p:spPr>
            <a:xfrm>
              <a:off x="10487166" y="2273851"/>
              <a:ext cx="577992" cy="2310299"/>
            </a:xfrm>
            <a:custGeom>
              <a:avLst/>
              <a:gdLst>
                <a:gd name="csX0" fmla="*/ 637881 w 835678"/>
                <a:gd name="csY0" fmla="*/ 1670149 h 3340297"/>
                <a:gd name="csX1" fmla="*/ 0 w 835678"/>
                <a:gd name="csY1" fmla="*/ 3340298 h 3340297"/>
                <a:gd name="csX2" fmla="*/ 256601 w 835678"/>
                <a:gd name="csY2" fmla="*/ 3340298 h 3340297"/>
                <a:gd name="csX3" fmla="*/ 835678 w 835678"/>
                <a:gd name="csY3" fmla="*/ 1670149 h 3340297"/>
                <a:gd name="csX4" fmla="*/ 256601 w 835678"/>
                <a:gd name="csY4" fmla="*/ 0 h 3340297"/>
                <a:gd name="csX5" fmla="*/ 0 w 835678"/>
                <a:gd name="csY5" fmla="*/ 0 h 3340297"/>
                <a:gd name="csX6" fmla="*/ 637881 w 835678"/>
                <a:gd name="csY6" fmla="*/ 1670149 h 334029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835678" h="3340297">
                  <a:moveTo>
                    <a:pt x="637881" y="1670149"/>
                  </a:moveTo>
                  <a:cubicBezTo>
                    <a:pt x="637881" y="2292597"/>
                    <a:pt x="412321" y="2880382"/>
                    <a:pt x="0" y="3340298"/>
                  </a:cubicBezTo>
                  <a:lnTo>
                    <a:pt x="256601" y="3340298"/>
                  </a:lnTo>
                  <a:cubicBezTo>
                    <a:pt x="619171" y="2880210"/>
                    <a:pt x="835678" y="2300012"/>
                    <a:pt x="835678" y="1670149"/>
                  </a:cubicBezTo>
                  <a:cubicBezTo>
                    <a:pt x="835678" y="1040286"/>
                    <a:pt x="619085" y="460089"/>
                    <a:pt x="256601" y="0"/>
                  </a:cubicBezTo>
                  <a:lnTo>
                    <a:pt x="0" y="0"/>
                  </a:lnTo>
                  <a:cubicBezTo>
                    <a:pt x="412321" y="459916"/>
                    <a:pt x="637881" y="1047615"/>
                    <a:pt x="637881" y="1670149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29" name="Freeform: Shape 22">
              <a:extLst>
                <a:ext uri="{FF2B5EF4-FFF2-40B4-BE49-F238E27FC236}">
                  <a16:creationId xmlns:a16="http://schemas.microsoft.com/office/drawing/2014/main" id="{47D05262-BD0C-3649-A204-77E761232608}"/>
                </a:ext>
              </a:extLst>
            </p:cNvPr>
            <p:cNvSpPr/>
            <p:nvPr/>
          </p:nvSpPr>
          <p:spPr>
            <a:xfrm>
              <a:off x="11116267" y="2273851"/>
              <a:ext cx="438980" cy="2310299"/>
            </a:xfrm>
            <a:custGeom>
              <a:avLst/>
              <a:gdLst>
                <a:gd name="csX0" fmla="*/ 208316 w 634690"/>
                <a:gd name="csY0" fmla="*/ 408958 h 3340297"/>
                <a:gd name="csX1" fmla="*/ 462934 w 634690"/>
                <a:gd name="csY1" fmla="*/ 1670149 h 3340297"/>
                <a:gd name="csX2" fmla="*/ 208316 w 634690"/>
                <a:gd name="csY2" fmla="*/ 2931340 h 3340297"/>
                <a:gd name="csX3" fmla="*/ 86 w 634690"/>
                <a:gd name="csY3" fmla="*/ 3340298 h 3340297"/>
                <a:gd name="csX4" fmla="*/ 197193 w 634690"/>
                <a:gd name="csY4" fmla="*/ 3340298 h 3340297"/>
                <a:gd name="csX5" fmla="*/ 634691 w 634690"/>
                <a:gd name="csY5" fmla="*/ 1670149 h 3340297"/>
                <a:gd name="csX6" fmla="*/ 197107 w 634690"/>
                <a:gd name="csY6" fmla="*/ 0 h 3340297"/>
                <a:gd name="csX7" fmla="*/ 0 w 634690"/>
                <a:gd name="csY7" fmla="*/ 0 h 3340297"/>
                <a:gd name="csX8" fmla="*/ 208316 w 634690"/>
                <a:gd name="csY8" fmla="*/ 408958 h 334029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634690" h="3340297">
                  <a:moveTo>
                    <a:pt x="208316" y="408958"/>
                  </a:moveTo>
                  <a:cubicBezTo>
                    <a:pt x="377314" y="808431"/>
                    <a:pt x="462934" y="1232737"/>
                    <a:pt x="462934" y="1670149"/>
                  </a:cubicBezTo>
                  <a:cubicBezTo>
                    <a:pt x="462934" y="2107475"/>
                    <a:pt x="377228" y="2531780"/>
                    <a:pt x="208316" y="2931340"/>
                  </a:cubicBezTo>
                  <a:cubicBezTo>
                    <a:pt x="148305" y="3073178"/>
                    <a:pt x="78722" y="3209583"/>
                    <a:pt x="86" y="3340298"/>
                  </a:cubicBezTo>
                  <a:lnTo>
                    <a:pt x="197193" y="3340298"/>
                  </a:lnTo>
                  <a:cubicBezTo>
                    <a:pt x="475695" y="2846324"/>
                    <a:pt x="634691" y="2276473"/>
                    <a:pt x="634691" y="1670149"/>
                  </a:cubicBezTo>
                  <a:cubicBezTo>
                    <a:pt x="634691" y="1063825"/>
                    <a:pt x="475609" y="493974"/>
                    <a:pt x="197107" y="0"/>
                  </a:cubicBezTo>
                  <a:lnTo>
                    <a:pt x="0" y="0"/>
                  </a:lnTo>
                  <a:cubicBezTo>
                    <a:pt x="78722" y="130715"/>
                    <a:pt x="148305" y="267120"/>
                    <a:pt x="208316" y="408958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31" name="Freeform: Shape 23">
              <a:extLst>
                <a:ext uri="{FF2B5EF4-FFF2-40B4-BE49-F238E27FC236}">
                  <a16:creationId xmlns:a16="http://schemas.microsoft.com/office/drawing/2014/main" id="{0AAE9F6B-A011-F509-FBF4-7427DF0F6880}"/>
                </a:ext>
              </a:extLst>
            </p:cNvPr>
            <p:cNvSpPr/>
            <p:nvPr/>
          </p:nvSpPr>
          <p:spPr>
            <a:xfrm>
              <a:off x="6359876" y="2273911"/>
              <a:ext cx="372546" cy="2310299"/>
            </a:xfrm>
            <a:custGeom>
              <a:avLst/>
              <a:gdLst>
                <a:gd name="csX0" fmla="*/ 476471 w 538638"/>
                <a:gd name="csY0" fmla="*/ 3200789 h 3340297"/>
                <a:gd name="csX1" fmla="*/ 167360 w 538638"/>
                <a:gd name="csY1" fmla="*/ 1670063 h 3340297"/>
                <a:gd name="csX2" fmla="*/ 476471 w 538638"/>
                <a:gd name="csY2" fmla="*/ 139337 h 3340297"/>
                <a:gd name="csX3" fmla="*/ 538638 w 538638"/>
                <a:gd name="csY3" fmla="*/ 0 h 3340297"/>
                <a:gd name="csX4" fmla="*/ 355758 w 538638"/>
                <a:gd name="csY4" fmla="*/ 0 h 3340297"/>
                <a:gd name="csX5" fmla="*/ 0 w 538638"/>
                <a:gd name="csY5" fmla="*/ 1670149 h 3340297"/>
                <a:gd name="csX6" fmla="*/ 355758 w 538638"/>
                <a:gd name="csY6" fmla="*/ 3340298 h 3340297"/>
                <a:gd name="csX7" fmla="*/ 538638 w 538638"/>
                <a:gd name="csY7" fmla="*/ 3340298 h 3340297"/>
                <a:gd name="csX8" fmla="*/ 476471 w 538638"/>
                <a:gd name="csY8" fmla="*/ 3200789 h 334029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538638" h="3340297">
                  <a:moveTo>
                    <a:pt x="476471" y="3200789"/>
                  </a:moveTo>
                  <a:cubicBezTo>
                    <a:pt x="271345" y="2715867"/>
                    <a:pt x="167360" y="2200855"/>
                    <a:pt x="167360" y="1670063"/>
                  </a:cubicBezTo>
                  <a:cubicBezTo>
                    <a:pt x="167360" y="1139185"/>
                    <a:pt x="271345" y="624172"/>
                    <a:pt x="476471" y="139337"/>
                  </a:cubicBezTo>
                  <a:cubicBezTo>
                    <a:pt x="496302" y="92432"/>
                    <a:pt x="517082" y="45957"/>
                    <a:pt x="538638" y="0"/>
                  </a:cubicBezTo>
                  <a:lnTo>
                    <a:pt x="355758" y="0"/>
                  </a:lnTo>
                  <a:cubicBezTo>
                    <a:pt x="127180" y="510357"/>
                    <a:pt x="0" y="1075638"/>
                    <a:pt x="0" y="1670149"/>
                  </a:cubicBezTo>
                  <a:cubicBezTo>
                    <a:pt x="0" y="2264660"/>
                    <a:pt x="127266" y="2829855"/>
                    <a:pt x="355758" y="3340298"/>
                  </a:cubicBezTo>
                  <a:lnTo>
                    <a:pt x="538638" y="3340298"/>
                  </a:lnTo>
                  <a:cubicBezTo>
                    <a:pt x="517082" y="3294168"/>
                    <a:pt x="496302" y="3247694"/>
                    <a:pt x="476471" y="3200789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33" name="Freeform: Shape 24">
              <a:extLst>
                <a:ext uri="{FF2B5EF4-FFF2-40B4-BE49-F238E27FC236}">
                  <a16:creationId xmlns:a16="http://schemas.microsoft.com/office/drawing/2014/main" id="{D8D0C9FC-A7C6-1695-E0B0-DBDA5C9C672E}"/>
                </a:ext>
              </a:extLst>
            </p:cNvPr>
            <p:cNvSpPr/>
            <p:nvPr/>
          </p:nvSpPr>
          <p:spPr>
            <a:xfrm>
              <a:off x="11658717" y="2273851"/>
              <a:ext cx="372546" cy="2310180"/>
            </a:xfrm>
            <a:custGeom>
              <a:avLst/>
              <a:gdLst>
                <a:gd name="csX0" fmla="*/ 62167 w 538637"/>
                <a:gd name="csY0" fmla="*/ 139337 h 3340125"/>
                <a:gd name="csX1" fmla="*/ 371278 w 538637"/>
                <a:gd name="csY1" fmla="*/ 1670063 h 3340125"/>
                <a:gd name="csX2" fmla="*/ 62167 w 538637"/>
                <a:gd name="csY2" fmla="*/ 3200788 h 3340125"/>
                <a:gd name="csX3" fmla="*/ 0 w 538637"/>
                <a:gd name="csY3" fmla="*/ 3340126 h 3340125"/>
                <a:gd name="csX4" fmla="*/ 182880 w 538637"/>
                <a:gd name="csY4" fmla="*/ 3340126 h 3340125"/>
                <a:gd name="csX5" fmla="*/ 538638 w 538637"/>
                <a:gd name="csY5" fmla="*/ 1669977 h 3340125"/>
                <a:gd name="csX6" fmla="*/ 182880 w 538637"/>
                <a:gd name="csY6" fmla="*/ 0 h 3340125"/>
                <a:gd name="csX7" fmla="*/ 0 w 538637"/>
                <a:gd name="csY7" fmla="*/ 0 h 3340125"/>
                <a:gd name="csX8" fmla="*/ 62167 w 538637"/>
                <a:gd name="csY8" fmla="*/ 139337 h 334012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538637" h="3340125">
                  <a:moveTo>
                    <a:pt x="62167" y="139337"/>
                  </a:moveTo>
                  <a:cubicBezTo>
                    <a:pt x="267293" y="624258"/>
                    <a:pt x="371278" y="1139271"/>
                    <a:pt x="371278" y="1670063"/>
                  </a:cubicBezTo>
                  <a:cubicBezTo>
                    <a:pt x="371278" y="2200941"/>
                    <a:pt x="267293" y="2715954"/>
                    <a:pt x="62167" y="3200788"/>
                  </a:cubicBezTo>
                  <a:cubicBezTo>
                    <a:pt x="42335" y="3247694"/>
                    <a:pt x="21556" y="3294168"/>
                    <a:pt x="0" y="3340126"/>
                  </a:cubicBezTo>
                  <a:lnTo>
                    <a:pt x="182880" y="3340126"/>
                  </a:lnTo>
                  <a:cubicBezTo>
                    <a:pt x="411458" y="2829769"/>
                    <a:pt x="538638" y="2264488"/>
                    <a:pt x="538638" y="1669977"/>
                  </a:cubicBezTo>
                  <a:cubicBezTo>
                    <a:pt x="538638" y="1075466"/>
                    <a:pt x="411372" y="510357"/>
                    <a:pt x="182880" y="0"/>
                  </a:cubicBezTo>
                  <a:lnTo>
                    <a:pt x="0" y="0"/>
                  </a:lnTo>
                  <a:cubicBezTo>
                    <a:pt x="21556" y="45957"/>
                    <a:pt x="42335" y="92432"/>
                    <a:pt x="62167" y="139337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34" name="Freeform: Shape 25">
              <a:extLst>
                <a:ext uri="{FF2B5EF4-FFF2-40B4-BE49-F238E27FC236}">
                  <a16:creationId xmlns:a16="http://schemas.microsoft.com/office/drawing/2014/main" id="{BDF17967-82BB-058E-DFDC-FBC203686BB6}"/>
                </a:ext>
              </a:extLst>
            </p:cNvPr>
            <p:cNvSpPr/>
            <p:nvPr/>
          </p:nvSpPr>
          <p:spPr>
            <a:xfrm>
              <a:off x="6104694" y="2273911"/>
              <a:ext cx="370220" cy="2310240"/>
            </a:xfrm>
            <a:custGeom>
              <a:avLst/>
              <a:gdLst>
                <a:gd name="csX0" fmla="*/ 196503 w 535275"/>
                <a:gd name="csY0" fmla="*/ 1670063 h 3340211"/>
                <a:gd name="csX1" fmla="*/ 532258 w 535275"/>
                <a:gd name="csY1" fmla="*/ 7070 h 3340211"/>
                <a:gd name="csX2" fmla="*/ 535276 w 535275"/>
                <a:gd name="csY2" fmla="*/ 0 h 3340211"/>
                <a:gd name="csX3" fmla="*/ 0 w 535275"/>
                <a:gd name="csY3" fmla="*/ 0 h 3340211"/>
                <a:gd name="csX4" fmla="*/ 0 w 535275"/>
                <a:gd name="csY4" fmla="*/ 3340212 h 3340211"/>
                <a:gd name="csX5" fmla="*/ 535276 w 535275"/>
                <a:gd name="csY5" fmla="*/ 3340212 h 3340211"/>
                <a:gd name="csX6" fmla="*/ 532258 w 535275"/>
                <a:gd name="csY6" fmla="*/ 3333141 h 3340211"/>
                <a:gd name="csX7" fmla="*/ 196503 w 535275"/>
                <a:gd name="csY7" fmla="*/ 1670063 h 334021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535275" h="3340211">
                  <a:moveTo>
                    <a:pt x="196503" y="1670063"/>
                  </a:moveTo>
                  <a:cubicBezTo>
                    <a:pt x="196503" y="1093314"/>
                    <a:pt x="309456" y="533810"/>
                    <a:pt x="532258" y="7070"/>
                  </a:cubicBezTo>
                  <a:cubicBezTo>
                    <a:pt x="533292" y="4742"/>
                    <a:pt x="534327" y="2328"/>
                    <a:pt x="535276" y="0"/>
                  </a:cubicBezTo>
                  <a:lnTo>
                    <a:pt x="0" y="0"/>
                  </a:lnTo>
                  <a:lnTo>
                    <a:pt x="0" y="3340212"/>
                  </a:lnTo>
                  <a:lnTo>
                    <a:pt x="535276" y="3340212"/>
                  </a:lnTo>
                  <a:cubicBezTo>
                    <a:pt x="534241" y="3337884"/>
                    <a:pt x="533206" y="3335470"/>
                    <a:pt x="532258" y="3333141"/>
                  </a:cubicBezTo>
                  <a:cubicBezTo>
                    <a:pt x="309456" y="2806316"/>
                    <a:pt x="196503" y="2246725"/>
                    <a:pt x="196503" y="1670063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35" name="Freeform: Shape 26">
              <a:extLst>
                <a:ext uri="{FF2B5EF4-FFF2-40B4-BE49-F238E27FC236}">
                  <a16:creationId xmlns:a16="http://schemas.microsoft.com/office/drawing/2014/main" id="{A624BEB9-5B3F-F782-119C-93DDF56FE9E3}"/>
                </a:ext>
              </a:extLst>
            </p:cNvPr>
            <p:cNvSpPr/>
            <p:nvPr/>
          </p:nvSpPr>
          <p:spPr>
            <a:xfrm>
              <a:off x="6835891" y="2273851"/>
              <a:ext cx="438921" cy="2310299"/>
            </a:xfrm>
            <a:custGeom>
              <a:avLst/>
              <a:gdLst>
                <a:gd name="csX0" fmla="*/ 426375 w 634605"/>
                <a:gd name="csY0" fmla="*/ 2931254 h 3340297"/>
                <a:gd name="csX1" fmla="*/ 171758 w 634605"/>
                <a:gd name="csY1" fmla="*/ 1670063 h 3340297"/>
                <a:gd name="csX2" fmla="*/ 426375 w 634605"/>
                <a:gd name="csY2" fmla="*/ 408872 h 3340297"/>
                <a:gd name="csX3" fmla="*/ 634605 w 634605"/>
                <a:gd name="csY3" fmla="*/ 0 h 3340297"/>
                <a:gd name="csX4" fmla="*/ 437498 w 634605"/>
                <a:gd name="csY4" fmla="*/ 0 h 3340297"/>
                <a:gd name="csX5" fmla="*/ 0 w 634605"/>
                <a:gd name="csY5" fmla="*/ 1670149 h 3340297"/>
                <a:gd name="csX6" fmla="*/ 437498 w 634605"/>
                <a:gd name="csY6" fmla="*/ 3340298 h 3340297"/>
                <a:gd name="csX7" fmla="*/ 634605 w 634605"/>
                <a:gd name="csY7" fmla="*/ 3340298 h 3340297"/>
                <a:gd name="csX8" fmla="*/ 426375 w 634605"/>
                <a:gd name="csY8" fmla="*/ 2931254 h 334029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634605" h="3340297">
                  <a:moveTo>
                    <a:pt x="426375" y="2931254"/>
                  </a:moveTo>
                  <a:cubicBezTo>
                    <a:pt x="257377" y="2531780"/>
                    <a:pt x="171758" y="2107475"/>
                    <a:pt x="171758" y="1670063"/>
                  </a:cubicBezTo>
                  <a:cubicBezTo>
                    <a:pt x="171758" y="1232737"/>
                    <a:pt x="257464" y="808431"/>
                    <a:pt x="426375" y="408872"/>
                  </a:cubicBezTo>
                  <a:cubicBezTo>
                    <a:pt x="486387" y="267120"/>
                    <a:pt x="555969" y="130715"/>
                    <a:pt x="634605" y="0"/>
                  </a:cubicBezTo>
                  <a:lnTo>
                    <a:pt x="437498" y="0"/>
                  </a:lnTo>
                  <a:cubicBezTo>
                    <a:pt x="158996" y="493974"/>
                    <a:pt x="0" y="1063825"/>
                    <a:pt x="0" y="1670149"/>
                  </a:cubicBezTo>
                  <a:cubicBezTo>
                    <a:pt x="0" y="2276473"/>
                    <a:pt x="158996" y="2846324"/>
                    <a:pt x="437498" y="3340298"/>
                  </a:cubicBezTo>
                  <a:lnTo>
                    <a:pt x="634605" y="3340298"/>
                  </a:lnTo>
                  <a:cubicBezTo>
                    <a:pt x="555969" y="3209497"/>
                    <a:pt x="486387" y="3073092"/>
                    <a:pt x="426375" y="2931254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36" name="Freeform: Shape 27">
              <a:extLst>
                <a:ext uri="{FF2B5EF4-FFF2-40B4-BE49-F238E27FC236}">
                  <a16:creationId xmlns:a16="http://schemas.microsoft.com/office/drawing/2014/main" id="{B9DCF401-F80B-F927-C49A-00AC3B3FA6E8}"/>
                </a:ext>
              </a:extLst>
            </p:cNvPr>
            <p:cNvSpPr/>
            <p:nvPr/>
          </p:nvSpPr>
          <p:spPr>
            <a:xfrm>
              <a:off x="11389340" y="2273851"/>
              <a:ext cx="406837" cy="2310180"/>
            </a:xfrm>
            <a:custGeom>
              <a:avLst/>
              <a:gdLst>
                <a:gd name="csX0" fmla="*/ 130542 w 588216"/>
                <a:gd name="csY0" fmla="*/ 274967 h 3340125"/>
                <a:gd name="csX1" fmla="*/ 412234 w 588216"/>
                <a:gd name="csY1" fmla="*/ 1670063 h 3340125"/>
                <a:gd name="csX2" fmla="*/ 130542 w 588216"/>
                <a:gd name="csY2" fmla="*/ 3065159 h 3340125"/>
                <a:gd name="csX3" fmla="*/ 0 w 588216"/>
                <a:gd name="csY3" fmla="*/ 3340126 h 3340125"/>
                <a:gd name="csX4" fmla="*/ 196590 w 588216"/>
                <a:gd name="csY4" fmla="*/ 3340126 h 3340125"/>
                <a:gd name="csX5" fmla="*/ 588216 w 588216"/>
                <a:gd name="csY5" fmla="*/ 1669977 h 3340125"/>
                <a:gd name="csX6" fmla="*/ 196590 w 588216"/>
                <a:gd name="csY6" fmla="*/ 0 h 3340125"/>
                <a:gd name="csX7" fmla="*/ 0 w 588216"/>
                <a:gd name="csY7" fmla="*/ 0 h 3340125"/>
                <a:gd name="csX8" fmla="*/ 130542 w 588216"/>
                <a:gd name="csY8" fmla="*/ 274967 h 334012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588216" h="3340125">
                  <a:moveTo>
                    <a:pt x="130542" y="274967"/>
                  </a:moveTo>
                  <a:cubicBezTo>
                    <a:pt x="317474" y="716862"/>
                    <a:pt x="412234" y="1186263"/>
                    <a:pt x="412234" y="1670063"/>
                  </a:cubicBezTo>
                  <a:cubicBezTo>
                    <a:pt x="412234" y="2153863"/>
                    <a:pt x="317474" y="2623263"/>
                    <a:pt x="130542" y="3065159"/>
                  </a:cubicBezTo>
                  <a:cubicBezTo>
                    <a:pt x="90880" y="3158970"/>
                    <a:pt x="47164" y="3250626"/>
                    <a:pt x="0" y="3340126"/>
                  </a:cubicBezTo>
                  <a:lnTo>
                    <a:pt x="196590" y="3340126"/>
                  </a:lnTo>
                  <a:cubicBezTo>
                    <a:pt x="447241" y="2836667"/>
                    <a:pt x="588216" y="2269488"/>
                    <a:pt x="588216" y="1669977"/>
                  </a:cubicBezTo>
                  <a:cubicBezTo>
                    <a:pt x="588216" y="1070465"/>
                    <a:pt x="447241" y="503459"/>
                    <a:pt x="196590" y="0"/>
                  </a:cubicBezTo>
                  <a:lnTo>
                    <a:pt x="0" y="0"/>
                  </a:lnTo>
                  <a:cubicBezTo>
                    <a:pt x="47164" y="89500"/>
                    <a:pt x="90880" y="181156"/>
                    <a:pt x="130542" y="274967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37" name="Freeform: Shape 28">
              <a:extLst>
                <a:ext uri="{FF2B5EF4-FFF2-40B4-BE49-F238E27FC236}">
                  <a16:creationId xmlns:a16="http://schemas.microsoft.com/office/drawing/2014/main" id="{2972E054-DC3C-D66D-6941-2F7AE719B5E4}"/>
                </a:ext>
              </a:extLst>
            </p:cNvPr>
            <p:cNvSpPr/>
            <p:nvPr/>
          </p:nvSpPr>
          <p:spPr>
            <a:xfrm>
              <a:off x="10815046" y="2273851"/>
              <a:ext cx="502136" cy="2310299"/>
            </a:xfrm>
            <a:custGeom>
              <a:avLst/>
              <a:gdLst>
                <a:gd name="csX0" fmla="*/ 534069 w 726002"/>
                <a:gd name="csY0" fmla="*/ 1670149 h 3340297"/>
                <a:gd name="csX1" fmla="*/ 0 w 726002"/>
                <a:gd name="csY1" fmla="*/ 3340298 h 3340297"/>
                <a:gd name="csX2" fmla="*/ 230390 w 726002"/>
                <a:gd name="csY2" fmla="*/ 3340298 h 3340297"/>
                <a:gd name="csX3" fmla="*/ 726002 w 726002"/>
                <a:gd name="csY3" fmla="*/ 1670149 h 3340297"/>
                <a:gd name="csX4" fmla="*/ 230390 w 726002"/>
                <a:gd name="csY4" fmla="*/ 0 h 3340297"/>
                <a:gd name="csX5" fmla="*/ 0 w 726002"/>
                <a:gd name="csY5" fmla="*/ 0 h 3340297"/>
                <a:gd name="csX6" fmla="*/ 534069 w 726002"/>
                <a:gd name="csY6" fmla="*/ 1670149 h 334029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726002" h="3340297">
                  <a:moveTo>
                    <a:pt x="534069" y="1670149"/>
                  </a:moveTo>
                  <a:cubicBezTo>
                    <a:pt x="534069" y="2277594"/>
                    <a:pt x="346877" y="2856153"/>
                    <a:pt x="0" y="3340298"/>
                  </a:cubicBezTo>
                  <a:lnTo>
                    <a:pt x="230390" y="3340298"/>
                  </a:lnTo>
                  <a:cubicBezTo>
                    <a:pt x="543726" y="2859430"/>
                    <a:pt x="726002" y="2285699"/>
                    <a:pt x="726002" y="1670149"/>
                  </a:cubicBezTo>
                  <a:cubicBezTo>
                    <a:pt x="726002" y="1054600"/>
                    <a:pt x="543726" y="480868"/>
                    <a:pt x="230390" y="0"/>
                  </a:cubicBezTo>
                  <a:lnTo>
                    <a:pt x="0" y="0"/>
                  </a:lnTo>
                  <a:cubicBezTo>
                    <a:pt x="346877" y="484145"/>
                    <a:pt x="534069" y="1062705"/>
                    <a:pt x="534069" y="1670149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38" name="Freeform: Shape 29">
              <a:extLst>
                <a:ext uri="{FF2B5EF4-FFF2-40B4-BE49-F238E27FC236}">
                  <a16:creationId xmlns:a16="http://schemas.microsoft.com/office/drawing/2014/main" id="{2AB43402-959A-3958-A364-A7C8F3334417}"/>
                </a:ext>
              </a:extLst>
            </p:cNvPr>
            <p:cNvSpPr/>
            <p:nvPr/>
          </p:nvSpPr>
          <p:spPr>
            <a:xfrm>
              <a:off x="7073958" y="2273851"/>
              <a:ext cx="502135" cy="2310299"/>
            </a:xfrm>
            <a:custGeom>
              <a:avLst/>
              <a:gdLst>
                <a:gd name="csX0" fmla="*/ 191934 w 726001"/>
                <a:gd name="csY0" fmla="*/ 1670149 h 3340297"/>
                <a:gd name="csX1" fmla="*/ 726002 w 726001"/>
                <a:gd name="csY1" fmla="*/ 0 h 3340297"/>
                <a:gd name="csX2" fmla="*/ 495612 w 726001"/>
                <a:gd name="csY2" fmla="*/ 0 h 3340297"/>
                <a:gd name="csX3" fmla="*/ 0 w 726001"/>
                <a:gd name="csY3" fmla="*/ 1670149 h 3340297"/>
                <a:gd name="csX4" fmla="*/ 495612 w 726001"/>
                <a:gd name="csY4" fmla="*/ 3340298 h 3340297"/>
                <a:gd name="csX5" fmla="*/ 726002 w 726001"/>
                <a:gd name="csY5" fmla="*/ 3340298 h 3340297"/>
                <a:gd name="csX6" fmla="*/ 191934 w 726001"/>
                <a:gd name="csY6" fmla="*/ 1670149 h 334029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726001" h="3340297">
                  <a:moveTo>
                    <a:pt x="191934" y="1670149"/>
                  </a:moveTo>
                  <a:cubicBezTo>
                    <a:pt x="191934" y="1062705"/>
                    <a:pt x="379124" y="484145"/>
                    <a:pt x="726002" y="0"/>
                  </a:cubicBezTo>
                  <a:lnTo>
                    <a:pt x="495612" y="0"/>
                  </a:lnTo>
                  <a:cubicBezTo>
                    <a:pt x="182277" y="480868"/>
                    <a:pt x="0" y="1054600"/>
                    <a:pt x="0" y="1670149"/>
                  </a:cubicBezTo>
                  <a:cubicBezTo>
                    <a:pt x="0" y="2285699"/>
                    <a:pt x="182277" y="2859343"/>
                    <a:pt x="495612" y="3340298"/>
                  </a:cubicBezTo>
                  <a:lnTo>
                    <a:pt x="726002" y="3340298"/>
                  </a:lnTo>
                  <a:cubicBezTo>
                    <a:pt x="379124" y="2856067"/>
                    <a:pt x="191934" y="2277507"/>
                    <a:pt x="191934" y="1670149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1039" name="Rectangle 30">
            <a:extLst>
              <a:ext uri="{FF2B5EF4-FFF2-40B4-BE49-F238E27FC236}">
                <a16:creationId xmlns:a16="http://schemas.microsoft.com/office/drawing/2014/main" id="{73249C1D-0B88-33A8-1CF9-113EEB5255E1}"/>
              </a:ext>
            </a:extLst>
          </p:cNvPr>
          <p:cNvSpPr/>
          <p:nvPr/>
        </p:nvSpPr>
        <p:spPr>
          <a:xfrm>
            <a:off x="3064796" y="9402876"/>
            <a:ext cx="6062408" cy="1181151"/>
          </a:xfrm>
          <a:prstGeom prst="rect">
            <a:avLst/>
          </a:prstGeom>
          <a:solidFill>
            <a:srgbClr val="F0F0EB"/>
          </a:solidFill>
          <a:ln w="8622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1040" name="TextBox 32">
            <a:extLst>
              <a:ext uri="{FF2B5EF4-FFF2-40B4-BE49-F238E27FC236}">
                <a16:creationId xmlns:a16="http://schemas.microsoft.com/office/drawing/2014/main" id="{319F4DFE-BF4C-4FA4-61C1-D1DB28E161E9}"/>
              </a:ext>
            </a:extLst>
          </p:cNvPr>
          <p:cNvSpPr txBox="1"/>
          <p:nvPr/>
        </p:nvSpPr>
        <p:spPr>
          <a:xfrm>
            <a:off x="3110598" y="8153765"/>
            <a:ext cx="5006499" cy="393954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5000" b="1" i="1" spc="-4500" dirty="0">
                <a:ln w="25400">
                  <a:solidFill>
                    <a:schemeClr val="bg1"/>
                  </a:solidFill>
                </a:ln>
                <a:solidFill>
                  <a:srgbClr val="FF09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en-IN" sz="25000" b="1" i="1" spc="-4500" dirty="0">
              <a:ln w="25400">
                <a:solidFill>
                  <a:schemeClr val="bg1"/>
                </a:solidFill>
              </a:ln>
              <a:solidFill>
                <a:srgbClr val="FF09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1" name="TextBox 33">
            <a:extLst>
              <a:ext uri="{FF2B5EF4-FFF2-40B4-BE49-F238E27FC236}">
                <a16:creationId xmlns:a16="http://schemas.microsoft.com/office/drawing/2014/main" id="{9CD45554-5547-65BF-86DE-B84DB1BA2F4B}"/>
              </a:ext>
            </a:extLst>
          </p:cNvPr>
          <p:cNvSpPr txBox="1"/>
          <p:nvPr/>
        </p:nvSpPr>
        <p:spPr>
          <a:xfrm>
            <a:off x="0" y="9270176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spc="-300" dirty="0">
                <a:ln w="25400">
                  <a:solidFill>
                    <a:schemeClr val="bg1"/>
                  </a:solidFill>
                </a:ln>
                <a:solidFill>
                  <a:srgbClr val="242424"/>
                </a:solidFill>
                <a:latin typeface="BBH Sans Hegarty" pitchFamily="2" charset="0"/>
              </a:rPr>
              <a:t>Wrapped</a:t>
            </a:r>
            <a:endParaRPr lang="en-IN" sz="8800" spc="-300" dirty="0">
              <a:ln w="25400">
                <a:solidFill>
                  <a:schemeClr val="bg1"/>
                </a:solidFill>
              </a:ln>
              <a:solidFill>
                <a:srgbClr val="242424"/>
              </a:solidFill>
              <a:latin typeface="BBH Sans Hegarty" pitchFamily="2" charset="0"/>
            </a:endParaRPr>
          </a:p>
        </p:txBody>
      </p:sp>
      <p:sp>
        <p:nvSpPr>
          <p:cNvPr id="1042" name="Graphic 37">
            <a:extLst>
              <a:ext uri="{FF2B5EF4-FFF2-40B4-BE49-F238E27FC236}">
                <a16:creationId xmlns:a16="http://schemas.microsoft.com/office/drawing/2014/main" id="{48F70562-A905-26B1-D60A-EEB31EC79982}"/>
              </a:ext>
            </a:extLst>
          </p:cNvPr>
          <p:cNvSpPr/>
          <p:nvPr/>
        </p:nvSpPr>
        <p:spPr>
          <a:xfrm>
            <a:off x="-217389" y="10871126"/>
            <a:ext cx="8320689" cy="962011"/>
          </a:xfrm>
          <a:custGeom>
            <a:avLst/>
            <a:gdLst>
              <a:gd name="csX0" fmla="*/ 0 w 12188425"/>
              <a:gd name="csY0" fmla="*/ 186981 h 1409186"/>
              <a:gd name="csX1" fmla="*/ 4315936 w 12188425"/>
              <a:gd name="csY1" fmla="*/ 19493 h 1409186"/>
              <a:gd name="csX2" fmla="*/ 5688165 w 12188425"/>
              <a:gd name="csY2" fmla="*/ 25179 h 1409186"/>
              <a:gd name="csX3" fmla="*/ 6726719 w 12188425"/>
              <a:gd name="csY3" fmla="*/ 158796 h 1409186"/>
              <a:gd name="csX4" fmla="*/ 8469257 w 12188425"/>
              <a:gd name="csY4" fmla="*/ 181539 h 1409186"/>
              <a:gd name="csX5" fmla="*/ 4510715 w 12188425"/>
              <a:gd name="csY5" fmla="*/ 214842 h 1409186"/>
              <a:gd name="csX6" fmla="*/ 3411567 w 12188425"/>
              <a:gd name="csY6" fmla="*/ 586044 h 1409186"/>
              <a:gd name="csX7" fmla="*/ 4844716 w 12188425"/>
              <a:gd name="csY7" fmla="*/ 539826 h 1409186"/>
              <a:gd name="csX8" fmla="*/ 4178420 w 12188425"/>
              <a:gd name="csY8" fmla="*/ 796662 h 1409186"/>
              <a:gd name="csX9" fmla="*/ 5991950 w 12188425"/>
              <a:gd name="csY9" fmla="*/ 513590 h 1409186"/>
              <a:gd name="csX10" fmla="*/ 4840492 w 12188425"/>
              <a:gd name="csY10" fmla="*/ 805678 h 1409186"/>
              <a:gd name="csX11" fmla="*/ 6662226 w 12188425"/>
              <a:gd name="csY11" fmla="*/ 585150 h 1409186"/>
              <a:gd name="csX12" fmla="*/ 5945001 w 12188425"/>
              <a:gd name="csY12" fmla="*/ 919557 h 1409186"/>
              <a:gd name="csX13" fmla="*/ 5348235 w 12188425"/>
              <a:gd name="csY13" fmla="*/ 1409187 h 1409186"/>
              <a:gd name="csX14" fmla="*/ 12188426 w 12188425"/>
              <a:gd name="csY14" fmla="*/ 1091187 h 140918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12188425" h="1409186">
                <a:moveTo>
                  <a:pt x="0" y="186981"/>
                </a:moveTo>
                <a:cubicBezTo>
                  <a:pt x="1438672" y="131179"/>
                  <a:pt x="2877263" y="75296"/>
                  <a:pt x="4315936" y="19493"/>
                </a:cubicBezTo>
                <a:cubicBezTo>
                  <a:pt x="4773319" y="1705"/>
                  <a:pt x="5232245" y="-16002"/>
                  <a:pt x="5688165" y="25179"/>
                </a:cubicBezTo>
                <a:cubicBezTo>
                  <a:pt x="6035812" y="56614"/>
                  <a:pt x="6379560" y="122082"/>
                  <a:pt x="6726719" y="158796"/>
                </a:cubicBezTo>
                <a:cubicBezTo>
                  <a:pt x="7304885" y="219959"/>
                  <a:pt x="7888167" y="201033"/>
                  <a:pt x="8469257" y="181539"/>
                </a:cubicBezTo>
                <a:cubicBezTo>
                  <a:pt x="7151693" y="87073"/>
                  <a:pt x="5826493" y="98282"/>
                  <a:pt x="4510715" y="214842"/>
                </a:cubicBezTo>
                <a:cubicBezTo>
                  <a:pt x="4117257" y="249687"/>
                  <a:pt x="3692608" y="308576"/>
                  <a:pt x="3411567" y="586044"/>
                </a:cubicBezTo>
                <a:cubicBezTo>
                  <a:pt x="3889256" y="570611"/>
                  <a:pt x="4367027" y="555178"/>
                  <a:pt x="4844716" y="539826"/>
                </a:cubicBezTo>
                <a:cubicBezTo>
                  <a:pt x="4622645" y="625438"/>
                  <a:pt x="4400492" y="711050"/>
                  <a:pt x="4178420" y="796662"/>
                </a:cubicBezTo>
                <a:cubicBezTo>
                  <a:pt x="4785909" y="918095"/>
                  <a:pt x="5405987" y="714462"/>
                  <a:pt x="5991950" y="513590"/>
                </a:cubicBezTo>
                <a:cubicBezTo>
                  <a:pt x="5650314" y="725996"/>
                  <a:pt x="5242073" y="829559"/>
                  <a:pt x="4840492" y="805678"/>
                </a:cubicBezTo>
                <a:cubicBezTo>
                  <a:pt x="5452123" y="778468"/>
                  <a:pt x="6061723" y="704715"/>
                  <a:pt x="6662226" y="585150"/>
                </a:cubicBezTo>
                <a:cubicBezTo>
                  <a:pt x="6459892" y="756699"/>
                  <a:pt x="6192740" y="824604"/>
                  <a:pt x="5945001" y="919557"/>
                </a:cubicBezTo>
                <a:cubicBezTo>
                  <a:pt x="5697263" y="1014510"/>
                  <a:pt x="5442701" y="1161204"/>
                  <a:pt x="5348235" y="1409187"/>
                </a:cubicBezTo>
                <a:cubicBezTo>
                  <a:pt x="7623046" y="1214569"/>
                  <a:pt x="9905411" y="1108488"/>
                  <a:pt x="12188426" y="1091187"/>
                </a:cubicBezTo>
              </a:path>
            </a:pathLst>
          </a:custGeom>
          <a:noFill/>
          <a:ln w="16245" cap="flat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1043" name="TextBox 33">
            <a:extLst>
              <a:ext uri="{FF2B5EF4-FFF2-40B4-BE49-F238E27FC236}">
                <a16:creationId xmlns:a16="http://schemas.microsoft.com/office/drawing/2014/main" id="{B8EAD479-C59B-C83F-0AD4-185BDFDDE0A8}"/>
              </a:ext>
            </a:extLst>
          </p:cNvPr>
          <p:cNvSpPr txBox="1"/>
          <p:nvPr/>
        </p:nvSpPr>
        <p:spPr>
          <a:xfrm>
            <a:off x="0" y="11778266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pc="-300" dirty="0">
                <a:ln w="25400">
                  <a:noFill/>
                </a:ln>
                <a:solidFill>
                  <a:schemeClr val="bg1"/>
                </a:solidFill>
                <a:latin typeface="BBH Sans Hegarty" pitchFamily="2" charset="0"/>
              </a:rPr>
              <a:t>T h e s </a:t>
            </a:r>
            <a:r>
              <a:rPr lang="en-US" sz="4000" spc="-300" dirty="0" err="1">
                <a:ln w="25400">
                  <a:noFill/>
                </a:ln>
                <a:solidFill>
                  <a:schemeClr val="bg1"/>
                </a:solidFill>
                <a:latin typeface="BBH Sans Hegarty" pitchFamily="2" charset="0"/>
              </a:rPr>
              <a:t>i</a:t>
            </a:r>
            <a:r>
              <a:rPr lang="en-US" sz="4000" spc="-300" dirty="0">
                <a:ln w="25400">
                  <a:noFill/>
                </a:ln>
                <a:solidFill>
                  <a:schemeClr val="bg1"/>
                </a:solidFill>
                <a:latin typeface="BBH Sans Hegarty" pitchFamily="2" charset="0"/>
              </a:rPr>
              <a:t> s   e d </a:t>
            </a:r>
            <a:r>
              <a:rPr lang="en-US" sz="4000" spc="-300" dirty="0" err="1">
                <a:ln w="25400">
                  <a:noFill/>
                </a:ln>
                <a:solidFill>
                  <a:schemeClr val="bg1"/>
                </a:solidFill>
                <a:latin typeface="BBH Sans Hegarty" pitchFamily="2" charset="0"/>
              </a:rPr>
              <a:t>i</a:t>
            </a:r>
            <a:r>
              <a:rPr lang="en-US" sz="4000" spc="-300" dirty="0">
                <a:ln w="25400">
                  <a:noFill/>
                </a:ln>
                <a:solidFill>
                  <a:schemeClr val="bg1"/>
                </a:solidFill>
                <a:latin typeface="BBH Sans Hegarty" pitchFamily="2" charset="0"/>
              </a:rPr>
              <a:t> t </a:t>
            </a:r>
            <a:r>
              <a:rPr lang="en-US" sz="4000" spc="-300" dirty="0" err="1">
                <a:ln w="25400">
                  <a:noFill/>
                </a:ln>
                <a:solidFill>
                  <a:schemeClr val="bg1"/>
                </a:solidFill>
                <a:latin typeface="BBH Sans Hegarty" pitchFamily="2" charset="0"/>
              </a:rPr>
              <a:t>i</a:t>
            </a:r>
            <a:r>
              <a:rPr lang="en-US" sz="4000" spc="-300" dirty="0">
                <a:ln w="25400">
                  <a:noFill/>
                </a:ln>
                <a:solidFill>
                  <a:schemeClr val="bg1"/>
                </a:solidFill>
                <a:latin typeface="BBH Sans Hegarty" pitchFamily="2" charset="0"/>
              </a:rPr>
              <a:t> o n</a:t>
            </a:r>
            <a:endParaRPr lang="en-IN" sz="4000" spc="-300" dirty="0">
              <a:ln w="25400">
                <a:noFill/>
              </a:ln>
              <a:solidFill>
                <a:schemeClr val="bg1"/>
              </a:solidFill>
              <a:latin typeface="BBH Sans Hegarty" pitchFamily="2" charset="0"/>
            </a:endParaRPr>
          </a:p>
        </p:txBody>
      </p:sp>
      <p:pic>
        <p:nvPicPr>
          <p:cNvPr id="1044" name="Imagen 1043" descr="Icono&#10;&#10;El contenido generado por IA puede ser incorrecto.">
            <a:extLst>
              <a:ext uri="{FF2B5EF4-FFF2-40B4-BE49-F238E27FC236}">
                <a16:creationId xmlns:a16="http://schemas.microsoft.com/office/drawing/2014/main" id="{DC3FDFF5-7757-9E5B-9BCB-43DB183A49C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730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6647" y="6876276"/>
            <a:ext cx="1495775" cy="168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1054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B60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168607-CA6C-D1F2-2D26-57FB7E4C6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Rectangle: Rounded Corners 364">
            <a:extLst>
              <a:ext uri="{FF2B5EF4-FFF2-40B4-BE49-F238E27FC236}">
                <a16:creationId xmlns:a16="http://schemas.microsoft.com/office/drawing/2014/main" id="{E2411FDA-780B-D05D-4B69-A12AD689AD85}"/>
              </a:ext>
            </a:extLst>
          </p:cNvPr>
          <p:cNvSpPr/>
          <p:nvPr/>
        </p:nvSpPr>
        <p:spPr>
          <a:xfrm>
            <a:off x="15192120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4" name="Rectangle: Rounded Corners 363">
            <a:extLst>
              <a:ext uri="{FF2B5EF4-FFF2-40B4-BE49-F238E27FC236}">
                <a16:creationId xmlns:a16="http://schemas.microsoft.com/office/drawing/2014/main" id="{80D1D950-B6A6-4374-D55A-357ECBBC885A}"/>
              </a:ext>
            </a:extLst>
          </p:cNvPr>
          <p:cNvSpPr/>
          <p:nvPr/>
        </p:nvSpPr>
        <p:spPr>
          <a:xfrm>
            <a:off x="12304403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F0F0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3" name="Rectangle: Rounded Corners 362">
            <a:extLst>
              <a:ext uri="{FF2B5EF4-FFF2-40B4-BE49-F238E27FC236}">
                <a16:creationId xmlns:a16="http://schemas.microsoft.com/office/drawing/2014/main" id="{A263AA14-2086-95AA-6A1F-352381A80A41}"/>
              </a:ext>
            </a:extLst>
          </p:cNvPr>
          <p:cNvSpPr/>
          <p:nvPr/>
        </p:nvSpPr>
        <p:spPr>
          <a:xfrm>
            <a:off x="472687" y="1104900"/>
            <a:ext cx="11277879" cy="4673600"/>
          </a:xfrm>
          <a:prstGeom prst="roundRect">
            <a:avLst>
              <a:gd name="adj" fmla="val 6219"/>
            </a:avLst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2" name="Rectangle: Rounded Corners 361">
            <a:extLst>
              <a:ext uri="{FF2B5EF4-FFF2-40B4-BE49-F238E27FC236}">
                <a16:creationId xmlns:a16="http://schemas.microsoft.com/office/drawing/2014/main" id="{9EBB48E9-E34F-3BF1-AB22-867B44E8C31D}"/>
              </a:ext>
            </a:extLst>
          </p:cNvPr>
          <p:cNvSpPr/>
          <p:nvPr/>
        </p:nvSpPr>
        <p:spPr>
          <a:xfrm>
            <a:off x="-2685118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F0F0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42" name="Group 341">
            <a:extLst>
              <a:ext uri="{FF2B5EF4-FFF2-40B4-BE49-F238E27FC236}">
                <a16:creationId xmlns:a16="http://schemas.microsoft.com/office/drawing/2014/main" id="{F2E64F54-00D5-9BF7-1FFD-AFEF5A7FBA11}"/>
              </a:ext>
            </a:extLst>
          </p:cNvPr>
          <p:cNvGrpSpPr/>
          <p:nvPr/>
        </p:nvGrpSpPr>
        <p:grpSpPr>
          <a:xfrm>
            <a:off x="1163812" y="1105369"/>
            <a:ext cx="1865581" cy="2039997"/>
            <a:chOff x="4049903" y="1101667"/>
            <a:chExt cx="1865581" cy="200665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D5D504C-4E55-DDA7-91E6-2BEE99BAB985}"/>
                </a:ext>
              </a:extLst>
            </p:cNvPr>
            <p:cNvSpPr/>
            <p:nvPr/>
          </p:nvSpPr>
          <p:spPr>
            <a:xfrm>
              <a:off x="412780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752557D-2108-203C-D99C-7558DDE16F35}"/>
                </a:ext>
              </a:extLst>
            </p:cNvPr>
            <p:cNvSpPr/>
            <p:nvPr/>
          </p:nvSpPr>
          <p:spPr>
            <a:xfrm>
              <a:off x="428367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24A1C77-97D3-1081-D1D3-5D633AB437F8}"/>
                </a:ext>
              </a:extLst>
            </p:cNvPr>
            <p:cNvSpPr/>
            <p:nvPr/>
          </p:nvSpPr>
          <p:spPr>
            <a:xfrm>
              <a:off x="443948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DD11622-C8C7-18BB-7BDB-50141F755A3F}"/>
                </a:ext>
              </a:extLst>
            </p:cNvPr>
            <p:cNvSpPr/>
            <p:nvPr/>
          </p:nvSpPr>
          <p:spPr>
            <a:xfrm>
              <a:off x="459535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913BBF5-70CB-5D5D-3491-621CB5581AB8}"/>
                </a:ext>
              </a:extLst>
            </p:cNvPr>
            <p:cNvSpPr/>
            <p:nvPr/>
          </p:nvSpPr>
          <p:spPr>
            <a:xfrm>
              <a:off x="475116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B5DEA6D-6413-8405-3A62-0B602A80D251}"/>
                </a:ext>
              </a:extLst>
            </p:cNvPr>
            <p:cNvSpPr/>
            <p:nvPr/>
          </p:nvSpPr>
          <p:spPr>
            <a:xfrm>
              <a:off x="490697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120CEF1-B527-904C-000F-0A6A619F8512}"/>
                </a:ext>
              </a:extLst>
            </p:cNvPr>
            <p:cNvSpPr/>
            <p:nvPr/>
          </p:nvSpPr>
          <p:spPr>
            <a:xfrm>
              <a:off x="506284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9A36B9A-21DD-0087-9F70-ED6F2D122B83}"/>
                </a:ext>
              </a:extLst>
            </p:cNvPr>
            <p:cNvSpPr/>
            <p:nvPr/>
          </p:nvSpPr>
          <p:spPr>
            <a:xfrm>
              <a:off x="521865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C63C75C-25E4-CD7E-06FA-58EDD8994982}"/>
                </a:ext>
              </a:extLst>
            </p:cNvPr>
            <p:cNvSpPr/>
            <p:nvPr/>
          </p:nvSpPr>
          <p:spPr>
            <a:xfrm>
              <a:off x="5374461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4C7936F-71CF-3E9F-9C94-B93E3FA8A4A2}"/>
                </a:ext>
              </a:extLst>
            </p:cNvPr>
            <p:cNvSpPr/>
            <p:nvPr/>
          </p:nvSpPr>
          <p:spPr>
            <a:xfrm>
              <a:off x="553033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8C34C09-A8D6-32D6-61A1-CB76DBD35B27}"/>
                </a:ext>
              </a:extLst>
            </p:cNvPr>
            <p:cNvSpPr/>
            <p:nvPr/>
          </p:nvSpPr>
          <p:spPr>
            <a:xfrm>
              <a:off x="5686141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E952DD1-3C25-BD85-347F-F4E89495AEFC}"/>
                </a:ext>
              </a:extLst>
            </p:cNvPr>
            <p:cNvSpPr/>
            <p:nvPr/>
          </p:nvSpPr>
          <p:spPr>
            <a:xfrm>
              <a:off x="584194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5FF3EAD-9811-FFCA-0D25-EDD1707E4888}"/>
                </a:ext>
              </a:extLst>
            </p:cNvPr>
            <p:cNvSpPr/>
            <p:nvPr/>
          </p:nvSpPr>
          <p:spPr>
            <a:xfrm>
              <a:off x="412780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0186B75-78CC-4F01-467B-E4074EE62343}"/>
                </a:ext>
              </a:extLst>
            </p:cNvPr>
            <p:cNvSpPr/>
            <p:nvPr/>
          </p:nvSpPr>
          <p:spPr>
            <a:xfrm>
              <a:off x="428367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F04DDF0-B95E-D951-544C-5CFA46C4FF61}"/>
                </a:ext>
              </a:extLst>
            </p:cNvPr>
            <p:cNvSpPr/>
            <p:nvPr/>
          </p:nvSpPr>
          <p:spPr>
            <a:xfrm>
              <a:off x="443948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5D36251-4180-20C5-03B9-6480A2463D0D}"/>
                </a:ext>
              </a:extLst>
            </p:cNvPr>
            <p:cNvSpPr/>
            <p:nvPr/>
          </p:nvSpPr>
          <p:spPr>
            <a:xfrm>
              <a:off x="459535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2B1B356-4FFC-2C00-B504-80A6B862FA43}"/>
                </a:ext>
              </a:extLst>
            </p:cNvPr>
            <p:cNvSpPr/>
            <p:nvPr/>
          </p:nvSpPr>
          <p:spPr>
            <a:xfrm>
              <a:off x="475116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926619B-6481-4DB5-33EF-F91711E3B1E1}"/>
                </a:ext>
              </a:extLst>
            </p:cNvPr>
            <p:cNvSpPr/>
            <p:nvPr/>
          </p:nvSpPr>
          <p:spPr>
            <a:xfrm>
              <a:off x="490697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5E16FDE-B7A5-8684-680D-45B8EC3B9564}"/>
                </a:ext>
              </a:extLst>
            </p:cNvPr>
            <p:cNvSpPr/>
            <p:nvPr/>
          </p:nvSpPr>
          <p:spPr>
            <a:xfrm>
              <a:off x="506284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B68F6B3-316A-89C4-6CD8-FB16896CE110}"/>
                </a:ext>
              </a:extLst>
            </p:cNvPr>
            <p:cNvSpPr/>
            <p:nvPr/>
          </p:nvSpPr>
          <p:spPr>
            <a:xfrm>
              <a:off x="521865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654585B-F662-24E5-1440-2D587632AC19}"/>
                </a:ext>
              </a:extLst>
            </p:cNvPr>
            <p:cNvSpPr/>
            <p:nvPr/>
          </p:nvSpPr>
          <p:spPr>
            <a:xfrm>
              <a:off x="5374461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3B602A7-371A-266C-C75D-88DC34DB64C3}"/>
                </a:ext>
              </a:extLst>
            </p:cNvPr>
            <p:cNvSpPr/>
            <p:nvPr/>
          </p:nvSpPr>
          <p:spPr>
            <a:xfrm>
              <a:off x="553033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FA58F2C-C62D-56D3-73D9-5CDA6DD324BC}"/>
                </a:ext>
              </a:extLst>
            </p:cNvPr>
            <p:cNvSpPr/>
            <p:nvPr/>
          </p:nvSpPr>
          <p:spPr>
            <a:xfrm>
              <a:off x="5686141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A95EDCF-079C-DD95-6869-21112FC42B57}"/>
                </a:ext>
              </a:extLst>
            </p:cNvPr>
            <p:cNvSpPr/>
            <p:nvPr/>
          </p:nvSpPr>
          <p:spPr>
            <a:xfrm>
              <a:off x="584194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0B5FC01-E209-F8EB-896B-990C139B8722}"/>
                </a:ext>
              </a:extLst>
            </p:cNvPr>
            <p:cNvSpPr/>
            <p:nvPr/>
          </p:nvSpPr>
          <p:spPr>
            <a:xfrm>
              <a:off x="404990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2565629-7786-D0BD-7C05-28360753A5AD}"/>
                </a:ext>
              </a:extLst>
            </p:cNvPr>
            <p:cNvSpPr/>
            <p:nvPr/>
          </p:nvSpPr>
          <p:spPr>
            <a:xfrm>
              <a:off x="4205776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7338A5D-1C8B-3B4F-FC9F-5472B246B4BE}"/>
                </a:ext>
              </a:extLst>
            </p:cNvPr>
            <p:cNvSpPr/>
            <p:nvPr/>
          </p:nvSpPr>
          <p:spPr>
            <a:xfrm>
              <a:off x="436158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E86CD32-6A46-0DB1-13F6-B8264CDF348B}"/>
                </a:ext>
              </a:extLst>
            </p:cNvPr>
            <p:cNvSpPr/>
            <p:nvPr/>
          </p:nvSpPr>
          <p:spPr>
            <a:xfrm>
              <a:off x="451739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F684B9A-52B5-0542-8D59-7B1A81DA2E78}"/>
                </a:ext>
              </a:extLst>
            </p:cNvPr>
            <p:cNvSpPr/>
            <p:nvPr/>
          </p:nvSpPr>
          <p:spPr>
            <a:xfrm>
              <a:off x="467326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6DE1BBD-8080-AA69-8670-D262440B3957}"/>
                </a:ext>
              </a:extLst>
            </p:cNvPr>
            <p:cNvSpPr/>
            <p:nvPr/>
          </p:nvSpPr>
          <p:spPr>
            <a:xfrm>
              <a:off x="482907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9D91996-F651-1B61-4FDF-F79A80FF12E2}"/>
                </a:ext>
              </a:extLst>
            </p:cNvPr>
            <p:cNvSpPr/>
            <p:nvPr/>
          </p:nvSpPr>
          <p:spPr>
            <a:xfrm>
              <a:off x="498487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4741A83-FB22-509B-DBE8-7028D132AC8C}"/>
                </a:ext>
              </a:extLst>
            </p:cNvPr>
            <p:cNvSpPr/>
            <p:nvPr/>
          </p:nvSpPr>
          <p:spPr>
            <a:xfrm>
              <a:off x="514075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8991396-244D-E2AD-4388-B2B5C5015C02}"/>
                </a:ext>
              </a:extLst>
            </p:cNvPr>
            <p:cNvSpPr/>
            <p:nvPr/>
          </p:nvSpPr>
          <p:spPr>
            <a:xfrm>
              <a:off x="529655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4CF3336-5D50-EF27-9634-8EC19BABE51C}"/>
                </a:ext>
              </a:extLst>
            </p:cNvPr>
            <p:cNvSpPr/>
            <p:nvPr/>
          </p:nvSpPr>
          <p:spPr>
            <a:xfrm>
              <a:off x="5452365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90EAF6E-C862-9AAB-C53A-DBFB1315F4C9}"/>
                </a:ext>
              </a:extLst>
            </p:cNvPr>
            <p:cNvSpPr/>
            <p:nvPr/>
          </p:nvSpPr>
          <p:spPr>
            <a:xfrm>
              <a:off x="560823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35697A5-989E-CEC7-E3C4-16ECF52BB77C}"/>
                </a:ext>
              </a:extLst>
            </p:cNvPr>
            <p:cNvSpPr/>
            <p:nvPr/>
          </p:nvSpPr>
          <p:spPr>
            <a:xfrm>
              <a:off x="5764045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E13ADBEF-2F97-B7F1-05C7-A99E8BE267EF}"/>
              </a:ext>
            </a:extLst>
          </p:cNvPr>
          <p:cNvSpPr txBox="1"/>
          <p:nvPr/>
        </p:nvSpPr>
        <p:spPr>
          <a:xfrm rot="16200000">
            <a:off x="-359031" y="1675675"/>
            <a:ext cx="231666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E8B408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E0A24"/>
                </a:solidFill>
                <a:sym typeface="Arial"/>
              </a:rPr>
              <a:t>2025</a:t>
            </a: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C8AA5BA0-B84E-9FAA-EB96-4135D6BDB3D7}"/>
              </a:ext>
            </a:extLst>
          </p:cNvPr>
          <p:cNvSpPr/>
          <p:nvPr/>
        </p:nvSpPr>
        <p:spPr>
          <a:xfrm>
            <a:off x="569202" y="1132568"/>
            <a:ext cx="2477206" cy="2000788"/>
          </a:xfrm>
          <a:custGeom>
            <a:avLst/>
            <a:gdLst>
              <a:gd name="csX0" fmla="*/ 337300 w 2477206"/>
              <a:gd name="csY0" fmla="*/ 53587 h 2000788"/>
              <a:gd name="csX1" fmla="*/ 47068 w 2477206"/>
              <a:gd name="csY1" fmla="*/ 277846 h 2000788"/>
              <a:gd name="csX2" fmla="*/ 0 w 2477206"/>
              <a:gd name="csY2" fmla="*/ 338278 h 2000788"/>
              <a:gd name="csX3" fmla="*/ 259071 w 2477206"/>
              <a:gd name="csY3" fmla="*/ 233711 h 2000788"/>
              <a:gd name="csX4" fmla="*/ 832168 w 2477206"/>
              <a:gd name="csY4" fmla="*/ 0 h 2000788"/>
              <a:gd name="csX5" fmla="*/ 731447 w 2477206"/>
              <a:gd name="csY5" fmla="*/ 181623 h 2000788"/>
              <a:gd name="csX6" fmla="*/ 393951 w 2477206"/>
              <a:gd name="csY6" fmla="*/ 397015 h 2000788"/>
              <a:gd name="csX7" fmla="*/ 188794 w 2477206"/>
              <a:gd name="csY7" fmla="*/ 598196 h 2000788"/>
              <a:gd name="csX8" fmla="*/ 322371 w 2477206"/>
              <a:gd name="csY8" fmla="*/ 518989 h 2000788"/>
              <a:gd name="csX9" fmla="*/ 1253891 w 2477206"/>
              <a:gd name="csY9" fmla="*/ 30640 h 2000788"/>
              <a:gd name="csX10" fmla="*/ 1182702 w 2477206"/>
              <a:gd name="csY10" fmla="*/ 182080 h 2000788"/>
              <a:gd name="csX11" fmla="*/ 37616 w 2477206"/>
              <a:gd name="csY11" fmla="*/ 1254608 h 2000788"/>
              <a:gd name="csX12" fmla="*/ 611300 w 2477206"/>
              <a:gd name="csY12" fmla="*/ 871804 h 2000788"/>
              <a:gd name="csX13" fmla="*/ 356466 w 2477206"/>
              <a:gd name="csY13" fmla="*/ 1166404 h 2000788"/>
              <a:gd name="csX14" fmla="*/ 87682 w 2477206"/>
              <a:gd name="csY14" fmla="*/ 1451356 h 2000788"/>
              <a:gd name="csX15" fmla="*/ 304705 w 2477206"/>
              <a:gd name="csY15" fmla="*/ 1289942 h 2000788"/>
              <a:gd name="csX16" fmla="*/ 452428 w 2477206"/>
              <a:gd name="csY16" fmla="*/ 1268559 h 2000788"/>
              <a:gd name="csX17" fmla="*/ 427982 w 2477206"/>
              <a:gd name="csY17" fmla="*/ 1395943 h 2000788"/>
              <a:gd name="csX18" fmla="*/ 222237 w 2477206"/>
              <a:gd name="csY18" fmla="*/ 1614856 h 2000788"/>
              <a:gd name="csX19" fmla="*/ 13038 w 2477206"/>
              <a:gd name="csY19" fmla="*/ 1904436 h 2000788"/>
              <a:gd name="csX20" fmla="*/ 1149259 w 2477206"/>
              <a:gd name="csY20" fmla="*/ 812089 h 2000788"/>
              <a:gd name="csX21" fmla="*/ 1457875 w 2477206"/>
              <a:gd name="csY21" fmla="*/ 348187 h 2000788"/>
              <a:gd name="csX22" fmla="*/ 1668313 w 2477206"/>
              <a:gd name="csY22" fmla="*/ 79012 h 2000788"/>
              <a:gd name="csX23" fmla="*/ 1145934 w 2477206"/>
              <a:gd name="csY23" fmla="*/ 1189677 h 2000788"/>
              <a:gd name="csX24" fmla="*/ 852899 w 2477206"/>
              <a:gd name="csY24" fmla="*/ 1450117 h 2000788"/>
              <a:gd name="csX25" fmla="*/ 508362 w 2477206"/>
              <a:gd name="csY25" fmla="*/ 1738002 h 2000788"/>
              <a:gd name="csX26" fmla="*/ 151049 w 2477206"/>
              <a:gd name="csY26" fmla="*/ 2000788 h 2000788"/>
              <a:gd name="csX27" fmla="*/ 299880 w 2477206"/>
              <a:gd name="csY27" fmla="*/ 1959457 h 2000788"/>
              <a:gd name="csX28" fmla="*/ 702307 w 2477206"/>
              <a:gd name="csY28" fmla="*/ 1822686 h 2000788"/>
              <a:gd name="csX29" fmla="*/ 688617 w 2477206"/>
              <a:gd name="csY29" fmla="*/ 1948179 h 2000788"/>
              <a:gd name="csX30" fmla="*/ 980674 w 2477206"/>
              <a:gd name="csY30" fmla="*/ 1927579 h 2000788"/>
              <a:gd name="csX31" fmla="*/ 1232899 w 2477206"/>
              <a:gd name="csY31" fmla="*/ 1770076 h 2000788"/>
              <a:gd name="csX32" fmla="*/ 1426127 w 2477206"/>
              <a:gd name="csY32" fmla="*/ 1577957 h 2000788"/>
              <a:gd name="csX33" fmla="*/ 1604751 w 2477206"/>
              <a:gd name="csY33" fmla="*/ 1133287 h 2000788"/>
              <a:gd name="csX34" fmla="*/ 2023084 w 2477206"/>
              <a:gd name="csY34" fmla="*/ 315917 h 2000788"/>
              <a:gd name="csX35" fmla="*/ 2183585 w 2477206"/>
              <a:gd name="csY35" fmla="*/ 150918 h 2000788"/>
              <a:gd name="csX36" fmla="*/ 2374465 w 2477206"/>
              <a:gd name="csY36" fmla="*/ 81033 h 2000788"/>
              <a:gd name="csX37" fmla="*/ 2277330 w 2477206"/>
              <a:gd name="csY37" fmla="*/ 308225 h 2000788"/>
              <a:gd name="csX38" fmla="*/ 1943811 w 2477206"/>
              <a:gd name="csY38" fmla="*/ 963072 h 2000788"/>
              <a:gd name="csX39" fmla="*/ 1806192 w 2477206"/>
              <a:gd name="csY39" fmla="*/ 1416609 h 2000788"/>
              <a:gd name="csX40" fmla="*/ 1620397 w 2477206"/>
              <a:gd name="csY40" fmla="*/ 1837810 h 2000788"/>
              <a:gd name="csX41" fmla="*/ 1887812 w 2477206"/>
              <a:gd name="csY41" fmla="*/ 1768772 h 2000788"/>
              <a:gd name="csX42" fmla="*/ 2477207 w 2477206"/>
              <a:gd name="csY42" fmla="*/ 1663097 h 2000788"/>
              <a:gd name="csX43" fmla="*/ 2015652 w 2477206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206" h="2000788">
                <a:moveTo>
                  <a:pt x="337300" y="53587"/>
                </a:moveTo>
                <a:cubicBezTo>
                  <a:pt x="240556" y="128362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1" y="233711"/>
                </a:cubicBezTo>
                <a:cubicBezTo>
                  <a:pt x="431436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3" y="261287"/>
                  <a:pt x="511361" y="333324"/>
                  <a:pt x="393951" y="397015"/>
                </a:cubicBezTo>
                <a:cubicBezTo>
                  <a:pt x="306726" y="444344"/>
                  <a:pt x="206396" y="500409"/>
                  <a:pt x="188794" y="598196"/>
                </a:cubicBezTo>
                <a:cubicBezTo>
                  <a:pt x="240621" y="589917"/>
                  <a:pt x="282214" y="552758"/>
                  <a:pt x="322371" y="518989"/>
                </a:cubicBezTo>
                <a:cubicBezTo>
                  <a:pt x="592068" y="292449"/>
                  <a:pt x="926174" y="159719"/>
                  <a:pt x="1253891" y="30640"/>
                </a:cubicBezTo>
                <a:cubicBezTo>
                  <a:pt x="1258389" y="87748"/>
                  <a:pt x="1219470" y="138141"/>
                  <a:pt x="1182702" y="182080"/>
                </a:cubicBezTo>
                <a:cubicBezTo>
                  <a:pt x="845206" y="585614"/>
                  <a:pt x="497019" y="998210"/>
                  <a:pt x="37616" y="1254608"/>
                </a:cubicBezTo>
                <a:cubicBezTo>
                  <a:pt x="141987" y="1042606"/>
                  <a:pt x="387628" y="947948"/>
                  <a:pt x="611300" y="871804"/>
                </a:cubicBezTo>
                <a:cubicBezTo>
                  <a:pt x="588939" y="1003752"/>
                  <a:pt x="468726" y="1093455"/>
                  <a:pt x="356466" y="1166404"/>
                </a:cubicBezTo>
                <a:cubicBezTo>
                  <a:pt x="244272" y="1239353"/>
                  <a:pt x="121386" y="1321820"/>
                  <a:pt x="87682" y="1451356"/>
                </a:cubicBezTo>
                <a:cubicBezTo>
                  <a:pt x="160045" y="1397573"/>
                  <a:pt x="232407" y="1343790"/>
                  <a:pt x="304705" y="1289942"/>
                </a:cubicBezTo>
                <a:cubicBezTo>
                  <a:pt x="348969" y="1257020"/>
                  <a:pt x="417160" y="1226054"/>
                  <a:pt x="452428" y="1268559"/>
                </a:cubicBezTo>
                <a:cubicBezTo>
                  <a:pt x="482351" y="1304610"/>
                  <a:pt x="456209" y="1358588"/>
                  <a:pt x="427982" y="1395943"/>
                </a:cubicBezTo>
                <a:cubicBezTo>
                  <a:pt x="367614" y="1476063"/>
                  <a:pt x="298511" y="1549599"/>
                  <a:pt x="222237" y="1614856"/>
                </a:cubicBezTo>
                <a:cubicBezTo>
                  <a:pt x="128623" y="1694976"/>
                  <a:pt x="14342" y="1781289"/>
                  <a:pt x="13038" y="1904436"/>
                </a:cubicBezTo>
                <a:cubicBezTo>
                  <a:pt x="497280" y="1685197"/>
                  <a:pt x="835036" y="1240853"/>
                  <a:pt x="1149259" y="812089"/>
                </a:cubicBezTo>
                <a:cubicBezTo>
                  <a:pt x="1259106" y="662149"/>
                  <a:pt x="1369019" y="511492"/>
                  <a:pt x="1457875" y="348187"/>
                </a:cubicBezTo>
                <a:cubicBezTo>
                  <a:pt x="1513157" y="246554"/>
                  <a:pt x="1566353" y="133708"/>
                  <a:pt x="1668313" y="79012"/>
                </a:cubicBezTo>
                <a:cubicBezTo>
                  <a:pt x="1649211" y="497149"/>
                  <a:pt x="1441186" y="892991"/>
                  <a:pt x="1145934" y="1189677"/>
                </a:cubicBezTo>
                <a:cubicBezTo>
                  <a:pt x="1053688" y="1282314"/>
                  <a:pt x="953228" y="1366346"/>
                  <a:pt x="852899" y="1450117"/>
                </a:cubicBezTo>
                <a:cubicBezTo>
                  <a:pt x="738032" y="1546079"/>
                  <a:pt x="623230" y="1642040"/>
                  <a:pt x="508362" y="1738002"/>
                </a:cubicBezTo>
                <a:cubicBezTo>
                  <a:pt x="394734" y="1832986"/>
                  <a:pt x="280258" y="1928491"/>
                  <a:pt x="151049" y="2000788"/>
                </a:cubicBezTo>
                <a:cubicBezTo>
                  <a:pt x="201963" y="1992705"/>
                  <a:pt x="251052" y="1976016"/>
                  <a:pt x="299880" y="1959457"/>
                </a:cubicBezTo>
                <a:cubicBezTo>
                  <a:pt x="434044" y="1913888"/>
                  <a:pt x="568143" y="1868254"/>
                  <a:pt x="702307" y="1822686"/>
                </a:cubicBezTo>
                <a:cubicBezTo>
                  <a:pt x="722060" y="1862518"/>
                  <a:pt x="716519" y="1913562"/>
                  <a:pt x="688617" y="1948179"/>
                </a:cubicBezTo>
                <a:cubicBezTo>
                  <a:pt x="783600" y="1977711"/>
                  <a:pt x="888167" y="1964347"/>
                  <a:pt x="980674" y="1927579"/>
                </a:cubicBezTo>
                <a:cubicBezTo>
                  <a:pt x="1073180" y="1890876"/>
                  <a:pt x="1155191" y="1832204"/>
                  <a:pt x="1232899" y="1770076"/>
                </a:cubicBezTo>
                <a:cubicBezTo>
                  <a:pt x="1304088" y="1713164"/>
                  <a:pt x="1373126" y="1652145"/>
                  <a:pt x="1426127" y="1577957"/>
                </a:cubicBezTo>
                <a:cubicBezTo>
                  <a:pt x="1519481" y="1447379"/>
                  <a:pt x="1556379" y="1286291"/>
                  <a:pt x="1604751" y="1133287"/>
                </a:cubicBezTo>
                <a:cubicBezTo>
                  <a:pt x="1697518" y="840121"/>
                  <a:pt x="1839570" y="562602"/>
                  <a:pt x="2023084" y="315917"/>
                </a:cubicBezTo>
                <a:cubicBezTo>
                  <a:pt x="2069109" y="254051"/>
                  <a:pt x="2118915" y="193032"/>
                  <a:pt x="2183585" y="150918"/>
                </a:cubicBezTo>
                <a:cubicBezTo>
                  <a:pt x="2240758" y="113694"/>
                  <a:pt x="2307318" y="92898"/>
                  <a:pt x="2374465" y="81033"/>
                </a:cubicBezTo>
                <a:cubicBezTo>
                  <a:pt x="2380593" y="164999"/>
                  <a:pt x="2325963" y="239513"/>
                  <a:pt x="2277330" y="308225"/>
                </a:cubicBezTo>
                <a:cubicBezTo>
                  <a:pt x="2135278" y="508819"/>
                  <a:pt x="2022497" y="730209"/>
                  <a:pt x="1943811" y="963072"/>
                </a:cubicBezTo>
                <a:cubicBezTo>
                  <a:pt x="1893223" y="1112752"/>
                  <a:pt x="1856650" y="1266929"/>
                  <a:pt x="1806192" y="1416609"/>
                </a:cubicBezTo>
                <a:cubicBezTo>
                  <a:pt x="1757103" y="1562181"/>
                  <a:pt x="1694780" y="1703385"/>
                  <a:pt x="1620397" y="1837810"/>
                </a:cubicBezTo>
                <a:cubicBezTo>
                  <a:pt x="1712903" y="1849088"/>
                  <a:pt x="1801629" y="1804171"/>
                  <a:pt x="1887812" y="1768772"/>
                </a:cubicBezTo>
                <a:cubicBezTo>
                  <a:pt x="2073868" y="1692368"/>
                  <a:pt x="2276222" y="1656056"/>
                  <a:pt x="2477207" y="1663097"/>
                </a:cubicBezTo>
                <a:cubicBezTo>
                  <a:pt x="2323356" y="1723399"/>
                  <a:pt x="2169504" y="1783701"/>
                  <a:pt x="2015652" y="1844003"/>
                </a:cubicBezTo>
              </a:path>
            </a:pathLst>
          </a:custGeom>
          <a:noFill/>
          <a:ln w="0" cap="flat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2457160-38F3-05B6-84A7-559801299897}"/>
              </a:ext>
            </a:extLst>
          </p:cNvPr>
          <p:cNvSpPr/>
          <p:nvPr/>
        </p:nvSpPr>
        <p:spPr>
          <a:xfrm>
            <a:off x="967651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03FEB259-1731-4AB4-8130-2DF9BB22AA32}"/>
              </a:ext>
            </a:extLst>
          </p:cNvPr>
          <p:cNvGrpSpPr/>
          <p:nvPr/>
        </p:nvGrpSpPr>
        <p:grpSpPr>
          <a:xfrm>
            <a:off x="15565241" y="1109066"/>
            <a:ext cx="2217680" cy="2032602"/>
            <a:chOff x="9507334" y="1101667"/>
            <a:chExt cx="2217680" cy="2032602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208954D-B355-7F0E-7FA5-EF768B9A2E06}"/>
                </a:ext>
              </a:extLst>
            </p:cNvPr>
            <p:cNvSpPr/>
            <p:nvPr/>
          </p:nvSpPr>
          <p:spPr>
            <a:xfrm>
              <a:off x="9697823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F58ACA9-9D9B-746E-1815-A263A4EEF2BA}"/>
                </a:ext>
              </a:extLst>
            </p:cNvPr>
            <p:cNvSpPr/>
            <p:nvPr/>
          </p:nvSpPr>
          <p:spPr>
            <a:xfrm>
              <a:off x="10065176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B5D234AC-0753-F221-DE33-EA4A4FCBA197}"/>
                </a:ext>
              </a:extLst>
            </p:cNvPr>
            <p:cNvSpPr/>
            <p:nvPr/>
          </p:nvSpPr>
          <p:spPr>
            <a:xfrm>
              <a:off x="10432530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B00FB406-98EA-7279-9333-8C13B1BA64E0}"/>
                </a:ext>
              </a:extLst>
            </p:cNvPr>
            <p:cNvSpPr/>
            <p:nvPr/>
          </p:nvSpPr>
          <p:spPr>
            <a:xfrm>
              <a:off x="10799818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2F293D5-42D0-993E-F255-CA4E608BC062}"/>
                </a:ext>
              </a:extLst>
            </p:cNvPr>
            <p:cNvSpPr/>
            <p:nvPr/>
          </p:nvSpPr>
          <p:spPr>
            <a:xfrm>
              <a:off x="11167171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C289E06-9DCA-3DF4-FD77-C794C1535DF9}"/>
                </a:ext>
              </a:extLst>
            </p:cNvPr>
            <p:cNvSpPr/>
            <p:nvPr/>
          </p:nvSpPr>
          <p:spPr>
            <a:xfrm>
              <a:off x="11534525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0D85B68-2971-6C1C-45DE-607F22CF65BB}"/>
                </a:ext>
              </a:extLst>
            </p:cNvPr>
            <p:cNvSpPr/>
            <p:nvPr/>
          </p:nvSpPr>
          <p:spPr>
            <a:xfrm>
              <a:off x="9697823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09AFA23-E406-39A1-44CC-EF3021CB2F51}"/>
                </a:ext>
              </a:extLst>
            </p:cNvPr>
            <p:cNvSpPr/>
            <p:nvPr/>
          </p:nvSpPr>
          <p:spPr>
            <a:xfrm>
              <a:off x="10065176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177F90D-B05D-CA48-5380-DA407A780EF6}"/>
                </a:ext>
              </a:extLst>
            </p:cNvPr>
            <p:cNvSpPr/>
            <p:nvPr/>
          </p:nvSpPr>
          <p:spPr>
            <a:xfrm>
              <a:off x="10432530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89BFCA29-D36A-B766-3315-4187562D233E}"/>
                </a:ext>
              </a:extLst>
            </p:cNvPr>
            <p:cNvSpPr/>
            <p:nvPr/>
          </p:nvSpPr>
          <p:spPr>
            <a:xfrm>
              <a:off x="10799818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EF9BA348-0237-F0CA-5402-45769FFE987F}"/>
                </a:ext>
              </a:extLst>
            </p:cNvPr>
            <p:cNvSpPr/>
            <p:nvPr/>
          </p:nvSpPr>
          <p:spPr>
            <a:xfrm>
              <a:off x="11167171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9E290532-A119-E524-0BB8-E0368150950D}"/>
                </a:ext>
              </a:extLst>
            </p:cNvPr>
            <p:cNvSpPr/>
            <p:nvPr/>
          </p:nvSpPr>
          <p:spPr>
            <a:xfrm>
              <a:off x="11534525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26A9AB9C-3D6D-BBBA-9630-C0402D24EDFC}"/>
                </a:ext>
              </a:extLst>
            </p:cNvPr>
            <p:cNvSpPr/>
            <p:nvPr/>
          </p:nvSpPr>
          <p:spPr>
            <a:xfrm>
              <a:off x="9507334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44C12292-CBD4-3F2B-E800-0A0D45370CC1}"/>
                </a:ext>
              </a:extLst>
            </p:cNvPr>
            <p:cNvSpPr/>
            <p:nvPr/>
          </p:nvSpPr>
          <p:spPr>
            <a:xfrm>
              <a:off x="9874687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CE78724E-D586-B967-8639-05F94A6070D5}"/>
                </a:ext>
              </a:extLst>
            </p:cNvPr>
            <p:cNvSpPr/>
            <p:nvPr/>
          </p:nvSpPr>
          <p:spPr>
            <a:xfrm>
              <a:off x="10242040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A531D81D-3A83-0D09-1A73-E23EBAE3A108}"/>
                </a:ext>
              </a:extLst>
            </p:cNvPr>
            <p:cNvSpPr/>
            <p:nvPr/>
          </p:nvSpPr>
          <p:spPr>
            <a:xfrm>
              <a:off x="10609394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3B58F8FA-B55D-4514-7838-F4B4D6903D2E}"/>
                </a:ext>
              </a:extLst>
            </p:cNvPr>
            <p:cNvSpPr/>
            <p:nvPr/>
          </p:nvSpPr>
          <p:spPr>
            <a:xfrm>
              <a:off x="10976682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1813B047-3DFF-B4CF-2976-A2FF748A8404}"/>
                </a:ext>
              </a:extLst>
            </p:cNvPr>
            <p:cNvSpPr/>
            <p:nvPr/>
          </p:nvSpPr>
          <p:spPr>
            <a:xfrm>
              <a:off x="11344035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0AFD267F-77C7-2662-C035-022DC8A435EF}"/>
                </a:ext>
              </a:extLst>
            </p:cNvPr>
            <p:cNvSpPr/>
            <p:nvPr/>
          </p:nvSpPr>
          <p:spPr>
            <a:xfrm>
              <a:off x="9507334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11D68A77-3084-AD54-6C80-ED5B4952D00C}"/>
                </a:ext>
              </a:extLst>
            </p:cNvPr>
            <p:cNvSpPr/>
            <p:nvPr/>
          </p:nvSpPr>
          <p:spPr>
            <a:xfrm>
              <a:off x="9874687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532E103C-133F-D9AB-8C09-C32B768ABC5D}"/>
                </a:ext>
              </a:extLst>
            </p:cNvPr>
            <p:cNvSpPr/>
            <p:nvPr/>
          </p:nvSpPr>
          <p:spPr>
            <a:xfrm>
              <a:off x="10242040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E5C316BB-CE3B-0E4A-09A8-4E583616F548}"/>
                </a:ext>
              </a:extLst>
            </p:cNvPr>
            <p:cNvSpPr/>
            <p:nvPr/>
          </p:nvSpPr>
          <p:spPr>
            <a:xfrm>
              <a:off x="10609394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B8F8EE01-4910-BD9E-0C27-DB3D8D74B040}"/>
                </a:ext>
              </a:extLst>
            </p:cNvPr>
            <p:cNvSpPr/>
            <p:nvPr/>
          </p:nvSpPr>
          <p:spPr>
            <a:xfrm>
              <a:off x="10976682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A04762F3-F85E-28B6-EE41-5A0A05B26054}"/>
                </a:ext>
              </a:extLst>
            </p:cNvPr>
            <p:cNvSpPr/>
            <p:nvPr/>
          </p:nvSpPr>
          <p:spPr>
            <a:xfrm>
              <a:off x="11344035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296116CC-8E99-42B4-B5E7-0042503009D0}"/>
                </a:ext>
              </a:extLst>
            </p:cNvPr>
            <p:cNvSpPr/>
            <p:nvPr/>
          </p:nvSpPr>
          <p:spPr>
            <a:xfrm>
              <a:off x="9507334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1EC99B2C-CBD9-EA24-13B8-5C5B6F6C3EAC}"/>
                </a:ext>
              </a:extLst>
            </p:cNvPr>
            <p:cNvSpPr/>
            <p:nvPr/>
          </p:nvSpPr>
          <p:spPr>
            <a:xfrm>
              <a:off x="9874687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E0F487A1-46F6-1BA6-80E3-896EEC2DB259}"/>
                </a:ext>
              </a:extLst>
            </p:cNvPr>
            <p:cNvSpPr/>
            <p:nvPr/>
          </p:nvSpPr>
          <p:spPr>
            <a:xfrm>
              <a:off x="10242040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AEF37E88-426D-85F1-DF18-BA718503DDF5}"/>
                </a:ext>
              </a:extLst>
            </p:cNvPr>
            <p:cNvSpPr/>
            <p:nvPr/>
          </p:nvSpPr>
          <p:spPr>
            <a:xfrm>
              <a:off x="10609394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84C54C6-8A67-7D48-1E50-0BE461044EE3}"/>
                </a:ext>
              </a:extLst>
            </p:cNvPr>
            <p:cNvSpPr/>
            <p:nvPr/>
          </p:nvSpPr>
          <p:spPr>
            <a:xfrm>
              <a:off x="10976682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20E6887D-1910-CC40-AE70-15AB5E5190D9}"/>
                </a:ext>
              </a:extLst>
            </p:cNvPr>
            <p:cNvSpPr/>
            <p:nvPr/>
          </p:nvSpPr>
          <p:spPr>
            <a:xfrm>
              <a:off x="11344035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6142942B-508F-94B3-521D-7E5BEFDAC821}"/>
                </a:ext>
              </a:extLst>
            </p:cNvPr>
            <p:cNvSpPr/>
            <p:nvPr/>
          </p:nvSpPr>
          <p:spPr>
            <a:xfrm>
              <a:off x="9507334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5C8E90AA-8286-239A-7CDD-9BBBE1884378}"/>
                </a:ext>
              </a:extLst>
            </p:cNvPr>
            <p:cNvSpPr/>
            <p:nvPr/>
          </p:nvSpPr>
          <p:spPr>
            <a:xfrm>
              <a:off x="9874687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63B57957-1128-BE14-2C3E-0E749308A403}"/>
                </a:ext>
              </a:extLst>
            </p:cNvPr>
            <p:cNvSpPr/>
            <p:nvPr/>
          </p:nvSpPr>
          <p:spPr>
            <a:xfrm>
              <a:off x="10242040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BC9E4BDA-5F33-F467-7C09-A936CE89CEF8}"/>
                </a:ext>
              </a:extLst>
            </p:cNvPr>
            <p:cNvSpPr/>
            <p:nvPr/>
          </p:nvSpPr>
          <p:spPr>
            <a:xfrm>
              <a:off x="10609394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27E9EE96-AA57-ED27-6F33-75CFA0EE951B}"/>
                </a:ext>
              </a:extLst>
            </p:cNvPr>
            <p:cNvSpPr/>
            <p:nvPr/>
          </p:nvSpPr>
          <p:spPr>
            <a:xfrm>
              <a:off x="10976682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77A93707-4C64-C8AF-DBF3-31B9D49965B3}"/>
                </a:ext>
              </a:extLst>
            </p:cNvPr>
            <p:cNvSpPr/>
            <p:nvPr/>
          </p:nvSpPr>
          <p:spPr>
            <a:xfrm>
              <a:off x="11344035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CC1472D4-F77A-1FC3-9B6C-139E2868E0FE}"/>
                </a:ext>
              </a:extLst>
            </p:cNvPr>
            <p:cNvSpPr/>
            <p:nvPr/>
          </p:nvSpPr>
          <p:spPr>
            <a:xfrm>
              <a:off x="9507334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ADB3B483-3A3B-B379-5FFF-2AA717618032}"/>
                </a:ext>
              </a:extLst>
            </p:cNvPr>
            <p:cNvSpPr/>
            <p:nvPr/>
          </p:nvSpPr>
          <p:spPr>
            <a:xfrm>
              <a:off x="9874687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D173F24F-E409-AAC3-803F-3A554406B3EB}"/>
                </a:ext>
              </a:extLst>
            </p:cNvPr>
            <p:cNvSpPr/>
            <p:nvPr/>
          </p:nvSpPr>
          <p:spPr>
            <a:xfrm>
              <a:off x="10242040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520BCF7B-04CF-7173-F445-5B9A1E775CFF}"/>
                </a:ext>
              </a:extLst>
            </p:cNvPr>
            <p:cNvSpPr/>
            <p:nvPr/>
          </p:nvSpPr>
          <p:spPr>
            <a:xfrm>
              <a:off x="10609394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B10E2E65-36D3-E0C2-C323-FE9FE7F6B1E5}"/>
                </a:ext>
              </a:extLst>
            </p:cNvPr>
            <p:cNvSpPr/>
            <p:nvPr/>
          </p:nvSpPr>
          <p:spPr>
            <a:xfrm>
              <a:off x="10976682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A08C0BAE-3FE1-3451-1C54-532A55A3612A}"/>
                </a:ext>
              </a:extLst>
            </p:cNvPr>
            <p:cNvSpPr/>
            <p:nvPr/>
          </p:nvSpPr>
          <p:spPr>
            <a:xfrm>
              <a:off x="11344035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DF89DE70-3CDD-AAB2-F6F2-A313F2618D64}"/>
                </a:ext>
              </a:extLst>
            </p:cNvPr>
            <p:cNvSpPr/>
            <p:nvPr/>
          </p:nvSpPr>
          <p:spPr>
            <a:xfrm>
              <a:off x="9697823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27BB1F59-0216-C904-B584-167FA08079AF}"/>
                </a:ext>
              </a:extLst>
            </p:cNvPr>
            <p:cNvSpPr/>
            <p:nvPr/>
          </p:nvSpPr>
          <p:spPr>
            <a:xfrm>
              <a:off x="10065176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79027697-3C97-3AE6-FC5D-004B157D2769}"/>
                </a:ext>
              </a:extLst>
            </p:cNvPr>
            <p:cNvSpPr/>
            <p:nvPr/>
          </p:nvSpPr>
          <p:spPr>
            <a:xfrm>
              <a:off x="10432530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86F684D5-29BD-0338-5E3D-AA0AFEF45E17}"/>
                </a:ext>
              </a:extLst>
            </p:cNvPr>
            <p:cNvSpPr/>
            <p:nvPr/>
          </p:nvSpPr>
          <p:spPr>
            <a:xfrm>
              <a:off x="10799818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F687C08B-293E-004D-1C86-C0E9F2929C61}"/>
                </a:ext>
              </a:extLst>
            </p:cNvPr>
            <p:cNvSpPr/>
            <p:nvPr/>
          </p:nvSpPr>
          <p:spPr>
            <a:xfrm>
              <a:off x="11167171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8AA4713E-68A4-617C-85BF-20A6AAD35F0C}"/>
                </a:ext>
              </a:extLst>
            </p:cNvPr>
            <p:cNvSpPr/>
            <p:nvPr/>
          </p:nvSpPr>
          <p:spPr>
            <a:xfrm>
              <a:off x="11534525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22EF218D-05F7-531A-223D-1F39C4DC1852}"/>
                </a:ext>
              </a:extLst>
            </p:cNvPr>
            <p:cNvSpPr/>
            <p:nvPr/>
          </p:nvSpPr>
          <p:spPr>
            <a:xfrm>
              <a:off x="9697823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145BB29B-2D18-BCD4-448D-491050CD5CFA}"/>
                </a:ext>
              </a:extLst>
            </p:cNvPr>
            <p:cNvSpPr/>
            <p:nvPr/>
          </p:nvSpPr>
          <p:spPr>
            <a:xfrm>
              <a:off x="10065176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1DAA4E44-0708-36A8-B8EF-7A2B47199C3A}"/>
                </a:ext>
              </a:extLst>
            </p:cNvPr>
            <p:cNvSpPr/>
            <p:nvPr/>
          </p:nvSpPr>
          <p:spPr>
            <a:xfrm>
              <a:off x="10432530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570A536D-50C9-CA59-66A6-C4957BFD1AF8}"/>
                </a:ext>
              </a:extLst>
            </p:cNvPr>
            <p:cNvSpPr/>
            <p:nvPr/>
          </p:nvSpPr>
          <p:spPr>
            <a:xfrm>
              <a:off x="10799818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CB47B1DB-B243-9379-FE17-EC83097D0BEC}"/>
                </a:ext>
              </a:extLst>
            </p:cNvPr>
            <p:cNvSpPr/>
            <p:nvPr/>
          </p:nvSpPr>
          <p:spPr>
            <a:xfrm>
              <a:off x="11167171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8AD232E6-5E9E-BBFC-A4BE-B85EEB629A8D}"/>
                </a:ext>
              </a:extLst>
            </p:cNvPr>
            <p:cNvSpPr/>
            <p:nvPr/>
          </p:nvSpPr>
          <p:spPr>
            <a:xfrm>
              <a:off x="11534525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421FEB26-3948-F6D9-8A16-DE33FFCDFFAF}"/>
                </a:ext>
              </a:extLst>
            </p:cNvPr>
            <p:cNvSpPr/>
            <p:nvPr/>
          </p:nvSpPr>
          <p:spPr>
            <a:xfrm>
              <a:off x="9697823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689FF3DC-9B61-6BE9-61C7-64FCFF9A9AE0}"/>
                </a:ext>
              </a:extLst>
            </p:cNvPr>
            <p:cNvSpPr/>
            <p:nvPr/>
          </p:nvSpPr>
          <p:spPr>
            <a:xfrm>
              <a:off x="10065176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A4BDE681-65E3-0ADA-CEBC-7E62D441A02C}"/>
                </a:ext>
              </a:extLst>
            </p:cNvPr>
            <p:cNvSpPr/>
            <p:nvPr/>
          </p:nvSpPr>
          <p:spPr>
            <a:xfrm>
              <a:off x="10432530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BBA12415-8083-391A-6673-844B5F903B0E}"/>
                </a:ext>
              </a:extLst>
            </p:cNvPr>
            <p:cNvSpPr/>
            <p:nvPr/>
          </p:nvSpPr>
          <p:spPr>
            <a:xfrm>
              <a:off x="10799818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9B9F569F-B3F1-9A36-9275-E4DE5FEB325F}"/>
                </a:ext>
              </a:extLst>
            </p:cNvPr>
            <p:cNvSpPr/>
            <p:nvPr/>
          </p:nvSpPr>
          <p:spPr>
            <a:xfrm>
              <a:off x="11167171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FD975FF4-32F4-7C92-F07E-1CB28EC4C1F9}"/>
                </a:ext>
              </a:extLst>
            </p:cNvPr>
            <p:cNvSpPr/>
            <p:nvPr/>
          </p:nvSpPr>
          <p:spPr>
            <a:xfrm>
              <a:off x="11534525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84DC8FA3-E5E6-1CC4-A75A-F3B315B70A26}"/>
                </a:ext>
              </a:extLst>
            </p:cNvPr>
            <p:cNvSpPr/>
            <p:nvPr/>
          </p:nvSpPr>
          <p:spPr>
            <a:xfrm>
              <a:off x="9697823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2D033513-F61E-8783-9379-04C89BFAE77F}"/>
                </a:ext>
              </a:extLst>
            </p:cNvPr>
            <p:cNvSpPr/>
            <p:nvPr/>
          </p:nvSpPr>
          <p:spPr>
            <a:xfrm>
              <a:off x="10065176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77A4FCE8-33B8-BE66-A0D3-A33845C4B5BF}"/>
                </a:ext>
              </a:extLst>
            </p:cNvPr>
            <p:cNvSpPr/>
            <p:nvPr/>
          </p:nvSpPr>
          <p:spPr>
            <a:xfrm>
              <a:off x="10432530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4BC3C686-8D53-DFD8-A8C1-B9789C82D80B}"/>
                </a:ext>
              </a:extLst>
            </p:cNvPr>
            <p:cNvSpPr/>
            <p:nvPr/>
          </p:nvSpPr>
          <p:spPr>
            <a:xfrm>
              <a:off x="10799818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F035A253-94F0-1C9C-3F34-776A57111203}"/>
                </a:ext>
              </a:extLst>
            </p:cNvPr>
            <p:cNvSpPr/>
            <p:nvPr/>
          </p:nvSpPr>
          <p:spPr>
            <a:xfrm>
              <a:off x="11167171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9044A087-3AD1-D4EB-967B-B9D2E3D8E24C}"/>
                </a:ext>
              </a:extLst>
            </p:cNvPr>
            <p:cNvSpPr/>
            <p:nvPr/>
          </p:nvSpPr>
          <p:spPr>
            <a:xfrm>
              <a:off x="11534525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127" name="TextBox 126">
            <a:extLst>
              <a:ext uri="{FF2B5EF4-FFF2-40B4-BE49-F238E27FC236}">
                <a16:creationId xmlns:a16="http://schemas.microsoft.com/office/drawing/2014/main" id="{0CDF6730-8631-EE9A-1AB1-CE55D4ECF152}"/>
              </a:ext>
            </a:extLst>
          </p:cNvPr>
          <p:cNvSpPr txBox="1"/>
          <p:nvPr/>
        </p:nvSpPr>
        <p:spPr>
          <a:xfrm rot="16200000">
            <a:off x="14350621" y="1675675"/>
            <a:ext cx="234070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FF0C25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E0A24"/>
                </a:solidFill>
                <a:sym typeface="Arial"/>
              </a:rPr>
              <a:t>202X</a:t>
            </a:r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CB401855-4297-A8FB-8655-B7235DF6386D}"/>
              </a:ext>
            </a:extLst>
          </p:cNvPr>
          <p:cNvSpPr/>
          <p:nvPr/>
        </p:nvSpPr>
        <p:spPr>
          <a:xfrm>
            <a:off x="15290915" y="1132568"/>
            <a:ext cx="2477142" cy="2000853"/>
          </a:xfrm>
          <a:custGeom>
            <a:avLst/>
            <a:gdLst>
              <a:gd name="csX0" fmla="*/ 337300 w 2477142"/>
              <a:gd name="csY0" fmla="*/ 53587 h 2000853"/>
              <a:gd name="csX1" fmla="*/ 47069 w 2477142"/>
              <a:gd name="csY1" fmla="*/ 277846 h 2000853"/>
              <a:gd name="csX2" fmla="*/ 0 w 2477142"/>
              <a:gd name="csY2" fmla="*/ 338278 h 2000853"/>
              <a:gd name="csX3" fmla="*/ 259070 w 2477142"/>
              <a:gd name="csY3" fmla="*/ 233711 h 2000853"/>
              <a:gd name="csX4" fmla="*/ 832168 w 2477142"/>
              <a:gd name="csY4" fmla="*/ 0 h 2000853"/>
              <a:gd name="csX5" fmla="*/ 731448 w 2477142"/>
              <a:gd name="csY5" fmla="*/ 181623 h 2000853"/>
              <a:gd name="csX6" fmla="*/ 393952 w 2477142"/>
              <a:gd name="csY6" fmla="*/ 397015 h 2000853"/>
              <a:gd name="csX7" fmla="*/ 188730 w 2477142"/>
              <a:gd name="csY7" fmla="*/ 598261 h 2000853"/>
              <a:gd name="csX8" fmla="*/ 322307 w 2477142"/>
              <a:gd name="csY8" fmla="*/ 519054 h 2000853"/>
              <a:gd name="csX9" fmla="*/ 1253826 w 2477142"/>
              <a:gd name="csY9" fmla="*/ 30705 h 2000853"/>
              <a:gd name="csX10" fmla="*/ 1182637 w 2477142"/>
              <a:gd name="csY10" fmla="*/ 182145 h 2000853"/>
              <a:gd name="csX11" fmla="*/ 37550 w 2477142"/>
              <a:gd name="csY11" fmla="*/ 1254673 h 2000853"/>
              <a:gd name="csX12" fmla="*/ 611234 w 2477142"/>
              <a:gd name="csY12" fmla="*/ 871869 h 2000853"/>
              <a:gd name="csX13" fmla="*/ 356402 w 2477142"/>
              <a:gd name="csY13" fmla="*/ 1166469 h 2000853"/>
              <a:gd name="csX14" fmla="*/ 87618 w 2477142"/>
              <a:gd name="csY14" fmla="*/ 1451421 h 2000853"/>
              <a:gd name="csX15" fmla="*/ 304640 w 2477142"/>
              <a:gd name="csY15" fmla="*/ 1290007 h 2000853"/>
              <a:gd name="csX16" fmla="*/ 452363 w 2477142"/>
              <a:gd name="csY16" fmla="*/ 1268624 h 2000853"/>
              <a:gd name="csX17" fmla="*/ 427916 w 2477142"/>
              <a:gd name="csY17" fmla="*/ 1396008 h 2000853"/>
              <a:gd name="csX18" fmla="*/ 222173 w 2477142"/>
              <a:gd name="csY18" fmla="*/ 1614921 h 2000853"/>
              <a:gd name="csX19" fmla="*/ 12973 w 2477142"/>
              <a:gd name="csY19" fmla="*/ 1904501 h 2000853"/>
              <a:gd name="csX20" fmla="*/ 1149194 w 2477142"/>
              <a:gd name="csY20" fmla="*/ 812154 h 2000853"/>
              <a:gd name="csX21" fmla="*/ 1457809 w 2477142"/>
              <a:gd name="csY21" fmla="*/ 348252 h 2000853"/>
              <a:gd name="csX22" fmla="*/ 1668247 w 2477142"/>
              <a:gd name="csY22" fmla="*/ 79077 h 2000853"/>
              <a:gd name="csX23" fmla="*/ 1145869 w 2477142"/>
              <a:gd name="csY23" fmla="*/ 1189743 h 2000853"/>
              <a:gd name="csX24" fmla="*/ 852834 w 2477142"/>
              <a:gd name="csY24" fmla="*/ 1450182 h 2000853"/>
              <a:gd name="csX25" fmla="*/ 508298 w 2477142"/>
              <a:gd name="csY25" fmla="*/ 1738067 h 2000853"/>
              <a:gd name="csX26" fmla="*/ 150983 w 2477142"/>
              <a:gd name="csY26" fmla="*/ 2000854 h 2000853"/>
              <a:gd name="csX27" fmla="*/ 299815 w 2477142"/>
              <a:gd name="csY27" fmla="*/ 1959522 h 2000853"/>
              <a:gd name="csX28" fmla="*/ 702242 w 2477142"/>
              <a:gd name="csY28" fmla="*/ 1822751 h 2000853"/>
              <a:gd name="csX29" fmla="*/ 688551 w 2477142"/>
              <a:gd name="csY29" fmla="*/ 1948244 h 2000853"/>
              <a:gd name="csX30" fmla="*/ 980609 w 2477142"/>
              <a:gd name="csY30" fmla="*/ 1927644 h 2000853"/>
              <a:gd name="csX31" fmla="*/ 1232835 w 2477142"/>
              <a:gd name="csY31" fmla="*/ 1770141 h 2000853"/>
              <a:gd name="csX32" fmla="*/ 1426061 w 2477142"/>
              <a:gd name="csY32" fmla="*/ 1578022 h 2000853"/>
              <a:gd name="csX33" fmla="*/ 1604686 w 2477142"/>
              <a:gd name="csY33" fmla="*/ 1133352 h 2000853"/>
              <a:gd name="csX34" fmla="*/ 2023019 w 2477142"/>
              <a:gd name="csY34" fmla="*/ 315983 h 2000853"/>
              <a:gd name="csX35" fmla="*/ 2183520 w 2477142"/>
              <a:gd name="csY35" fmla="*/ 150983 h 2000853"/>
              <a:gd name="csX36" fmla="*/ 2374401 w 2477142"/>
              <a:gd name="csY36" fmla="*/ 81098 h 2000853"/>
              <a:gd name="csX37" fmla="*/ 2277266 w 2477142"/>
              <a:gd name="csY37" fmla="*/ 308290 h 2000853"/>
              <a:gd name="csX38" fmla="*/ 1943746 w 2477142"/>
              <a:gd name="csY38" fmla="*/ 963137 h 2000853"/>
              <a:gd name="csX39" fmla="*/ 1806127 w 2477142"/>
              <a:gd name="csY39" fmla="*/ 1416674 h 2000853"/>
              <a:gd name="csX40" fmla="*/ 1620332 w 2477142"/>
              <a:gd name="csY40" fmla="*/ 1837875 h 2000853"/>
              <a:gd name="csX41" fmla="*/ 1887747 w 2477142"/>
              <a:gd name="csY41" fmla="*/ 1768838 h 2000853"/>
              <a:gd name="csX42" fmla="*/ 2477143 w 2477142"/>
              <a:gd name="csY42" fmla="*/ 1663162 h 2000853"/>
              <a:gd name="csX43" fmla="*/ 2015587 w 2477142"/>
              <a:gd name="csY43" fmla="*/ 1844068 h 200085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2" h="2000853">
                <a:moveTo>
                  <a:pt x="337300" y="53587"/>
                </a:moveTo>
                <a:cubicBezTo>
                  <a:pt x="240556" y="128362"/>
                  <a:pt x="143813" y="203071"/>
                  <a:pt x="47069" y="277846"/>
                </a:cubicBezTo>
                <a:cubicBezTo>
                  <a:pt x="26338" y="293883"/>
                  <a:pt x="4042" y="312397"/>
                  <a:pt x="0" y="338278"/>
                </a:cubicBezTo>
                <a:cubicBezTo>
                  <a:pt x="94333" y="354446"/>
                  <a:pt x="179472" y="286777"/>
                  <a:pt x="259070" y="233711"/>
                </a:cubicBezTo>
                <a:cubicBezTo>
                  <a:pt x="431437" y="118844"/>
                  <a:pt x="633530" y="58607"/>
                  <a:pt x="832168" y="0"/>
                </a:cubicBezTo>
                <a:cubicBezTo>
                  <a:pt x="855572" y="70472"/>
                  <a:pt x="791033" y="137293"/>
                  <a:pt x="731448" y="181623"/>
                </a:cubicBezTo>
                <a:cubicBezTo>
                  <a:pt x="624273" y="261287"/>
                  <a:pt x="511362" y="333324"/>
                  <a:pt x="393952" y="397015"/>
                </a:cubicBezTo>
                <a:cubicBezTo>
                  <a:pt x="306595" y="444410"/>
                  <a:pt x="206331" y="500474"/>
                  <a:pt x="188730" y="598261"/>
                </a:cubicBezTo>
                <a:cubicBezTo>
                  <a:pt x="240556" y="589982"/>
                  <a:pt x="282148" y="552823"/>
                  <a:pt x="322307" y="519054"/>
                </a:cubicBezTo>
                <a:cubicBezTo>
                  <a:pt x="592003" y="292514"/>
                  <a:pt x="926109" y="159784"/>
                  <a:pt x="1253826" y="30705"/>
                </a:cubicBezTo>
                <a:cubicBezTo>
                  <a:pt x="1258324" y="87813"/>
                  <a:pt x="1219405" y="138206"/>
                  <a:pt x="1182637" y="182145"/>
                </a:cubicBezTo>
                <a:cubicBezTo>
                  <a:pt x="845141" y="585679"/>
                  <a:pt x="496955" y="998275"/>
                  <a:pt x="37550" y="1254673"/>
                </a:cubicBezTo>
                <a:cubicBezTo>
                  <a:pt x="141922" y="1042671"/>
                  <a:pt x="387563" y="948013"/>
                  <a:pt x="611234" y="871869"/>
                </a:cubicBezTo>
                <a:cubicBezTo>
                  <a:pt x="588874" y="1003817"/>
                  <a:pt x="468661" y="1093520"/>
                  <a:pt x="356402" y="1166469"/>
                </a:cubicBezTo>
                <a:cubicBezTo>
                  <a:pt x="244142" y="1239418"/>
                  <a:pt x="121322" y="1321886"/>
                  <a:pt x="87618" y="1451421"/>
                </a:cubicBezTo>
                <a:cubicBezTo>
                  <a:pt x="159980" y="1397638"/>
                  <a:pt x="232342" y="1343855"/>
                  <a:pt x="304640" y="1290007"/>
                </a:cubicBezTo>
                <a:cubicBezTo>
                  <a:pt x="348904" y="1257085"/>
                  <a:pt x="417095" y="1226119"/>
                  <a:pt x="452363" y="1268624"/>
                </a:cubicBezTo>
                <a:cubicBezTo>
                  <a:pt x="482286" y="1304675"/>
                  <a:pt x="456145" y="1358653"/>
                  <a:pt x="427916" y="1396008"/>
                </a:cubicBezTo>
                <a:cubicBezTo>
                  <a:pt x="367549" y="1476128"/>
                  <a:pt x="298446" y="1549664"/>
                  <a:pt x="222173" y="1614921"/>
                </a:cubicBezTo>
                <a:cubicBezTo>
                  <a:pt x="128558" y="1695041"/>
                  <a:pt x="14277" y="1781354"/>
                  <a:pt x="12973" y="1904501"/>
                </a:cubicBezTo>
                <a:cubicBezTo>
                  <a:pt x="497215" y="1685262"/>
                  <a:pt x="834972" y="1240918"/>
                  <a:pt x="1149194" y="812154"/>
                </a:cubicBezTo>
                <a:cubicBezTo>
                  <a:pt x="1259041" y="662214"/>
                  <a:pt x="1368954" y="511557"/>
                  <a:pt x="1457809" y="348252"/>
                </a:cubicBezTo>
                <a:cubicBezTo>
                  <a:pt x="1513092" y="246619"/>
                  <a:pt x="1566353" y="133773"/>
                  <a:pt x="1668247" y="79077"/>
                </a:cubicBezTo>
                <a:cubicBezTo>
                  <a:pt x="1649147" y="497215"/>
                  <a:pt x="1441121" y="893057"/>
                  <a:pt x="1145869" y="1189743"/>
                </a:cubicBezTo>
                <a:cubicBezTo>
                  <a:pt x="1053623" y="1282380"/>
                  <a:pt x="953164" y="1366411"/>
                  <a:pt x="852834" y="1450182"/>
                </a:cubicBezTo>
                <a:cubicBezTo>
                  <a:pt x="737967" y="1546144"/>
                  <a:pt x="623165" y="1642106"/>
                  <a:pt x="508298" y="1738067"/>
                </a:cubicBezTo>
                <a:cubicBezTo>
                  <a:pt x="394669" y="1833051"/>
                  <a:pt x="280193" y="1928557"/>
                  <a:pt x="150983" y="2000854"/>
                </a:cubicBezTo>
                <a:cubicBezTo>
                  <a:pt x="201898" y="1992770"/>
                  <a:pt x="250987" y="1976081"/>
                  <a:pt x="299815" y="1959522"/>
                </a:cubicBezTo>
                <a:cubicBezTo>
                  <a:pt x="433979" y="1913953"/>
                  <a:pt x="568078" y="1868320"/>
                  <a:pt x="702242" y="1822751"/>
                </a:cubicBezTo>
                <a:cubicBezTo>
                  <a:pt x="721994" y="1862583"/>
                  <a:pt x="716453" y="1913628"/>
                  <a:pt x="688551" y="1948244"/>
                </a:cubicBezTo>
                <a:cubicBezTo>
                  <a:pt x="783536" y="1977776"/>
                  <a:pt x="888103" y="1964412"/>
                  <a:pt x="980609" y="1927644"/>
                </a:cubicBezTo>
                <a:cubicBezTo>
                  <a:pt x="1073116" y="1890876"/>
                  <a:pt x="1155126" y="1832269"/>
                  <a:pt x="1232835" y="1770141"/>
                </a:cubicBezTo>
                <a:cubicBezTo>
                  <a:pt x="1304023" y="1713229"/>
                  <a:pt x="1373061" y="1652210"/>
                  <a:pt x="1426061" y="1578022"/>
                </a:cubicBezTo>
                <a:cubicBezTo>
                  <a:pt x="1519416" y="1447444"/>
                  <a:pt x="1556314" y="1286356"/>
                  <a:pt x="1604686" y="1133352"/>
                </a:cubicBezTo>
                <a:cubicBezTo>
                  <a:pt x="1697453" y="840186"/>
                  <a:pt x="1839505" y="562667"/>
                  <a:pt x="2023019" y="315983"/>
                </a:cubicBezTo>
                <a:cubicBezTo>
                  <a:pt x="2069044" y="254116"/>
                  <a:pt x="2118850" y="193097"/>
                  <a:pt x="2183520" y="150983"/>
                </a:cubicBezTo>
                <a:cubicBezTo>
                  <a:pt x="2240693" y="113759"/>
                  <a:pt x="2307253" y="92963"/>
                  <a:pt x="2374401" y="81098"/>
                </a:cubicBezTo>
                <a:cubicBezTo>
                  <a:pt x="2380528" y="165065"/>
                  <a:pt x="2325898" y="239578"/>
                  <a:pt x="2277266" y="308290"/>
                </a:cubicBezTo>
                <a:cubicBezTo>
                  <a:pt x="2135213" y="508884"/>
                  <a:pt x="2022433" y="730274"/>
                  <a:pt x="1943746" y="963137"/>
                </a:cubicBezTo>
                <a:cubicBezTo>
                  <a:pt x="1893158" y="1112817"/>
                  <a:pt x="1856585" y="1266994"/>
                  <a:pt x="1806127" y="1416674"/>
                </a:cubicBezTo>
                <a:cubicBezTo>
                  <a:pt x="1757038" y="1562246"/>
                  <a:pt x="1694716" y="1703451"/>
                  <a:pt x="1620332" y="1837875"/>
                </a:cubicBezTo>
                <a:cubicBezTo>
                  <a:pt x="1712838" y="1849153"/>
                  <a:pt x="1801564" y="1804237"/>
                  <a:pt x="1887747" y="1768838"/>
                </a:cubicBezTo>
                <a:cubicBezTo>
                  <a:pt x="2073804" y="1692433"/>
                  <a:pt x="2276157" y="1656122"/>
                  <a:pt x="2477143" y="1663162"/>
                </a:cubicBezTo>
                <a:cubicBezTo>
                  <a:pt x="2323290" y="1723464"/>
                  <a:pt x="2169439" y="1783766"/>
                  <a:pt x="2015587" y="1844068"/>
                </a:cubicBezTo>
              </a:path>
            </a:pathLst>
          </a:custGeom>
          <a:noFill/>
          <a:ln w="0" cap="flat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75DCB792-FB90-375B-5715-A7332AF45840}"/>
              </a:ext>
            </a:extLst>
          </p:cNvPr>
          <p:cNvSpPr/>
          <p:nvPr/>
        </p:nvSpPr>
        <p:spPr>
          <a:xfrm>
            <a:off x="15687083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grpSp>
        <p:nvGrpSpPr>
          <p:cNvPr id="343" name="Group 342">
            <a:extLst>
              <a:ext uri="{FF2B5EF4-FFF2-40B4-BE49-F238E27FC236}">
                <a16:creationId xmlns:a16="http://schemas.microsoft.com/office/drawing/2014/main" id="{8B702227-057F-08F6-6740-EC1CD5BE201F}"/>
              </a:ext>
            </a:extLst>
          </p:cNvPr>
          <p:cNvGrpSpPr/>
          <p:nvPr/>
        </p:nvGrpSpPr>
        <p:grpSpPr>
          <a:xfrm>
            <a:off x="13173760" y="1101667"/>
            <a:ext cx="1721509" cy="2047401"/>
            <a:chOff x="7115853" y="1101667"/>
            <a:chExt cx="1721509" cy="2047401"/>
          </a:xfrm>
        </p:grpSpPr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1FEC2DF7-6D77-4A35-DC85-893CF2F2BC62}"/>
                </a:ext>
              </a:extLst>
            </p:cNvPr>
            <p:cNvSpPr/>
            <p:nvPr/>
          </p:nvSpPr>
          <p:spPr>
            <a:xfrm>
              <a:off x="7862881" y="1175790"/>
              <a:ext cx="974415" cy="1948830"/>
            </a:xfrm>
            <a:custGeom>
              <a:avLst/>
              <a:gdLst>
                <a:gd name="csX0" fmla="*/ 0 w 974415"/>
                <a:gd name="csY0" fmla="*/ 974415 h 1948830"/>
                <a:gd name="csX1" fmla="*/ 974415 w 974415"/>
                <a:gd name="csY1" fmla="*/ 1948831 h 1948830"/>
                <a:gd name="csX2" fmla="*/ 974415 w 974415"/>
                <a:gd name="csY2" fmla="*/ 1824055 h 1948830"/>
                <a:gd name="csX3" fmla="*/ 124776 w 974415"/>
                <a:gd name="csY3" fmla="*/ 974415 h 1948830"/>
                <a:gd name="csX4" fmla="*/ 974415 w 974415"/>
                <a:gd name="csY4" fmla="*/ 124776 h 1948830"/>
                <a:gd name="csX5" fmla="*/ 974415 w 974415"/>
                <a:gd name="csY5" fmla="*/ 0 h 1948830"/>
                <a:gd name="csX6" fmla="*/ 0 w 974415"/>
                <a:gd name="csY6" fmla="*/ 974415 h 194883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74415" h="1948830">
                  <a:moveTo>
                    <a:pt x="0" y="974415"/>
                  </a:moveTo>
                  <a:cubicBezTo>
                    <a:pt x="0" y="1511723"/>
                    <a:pt x="437108" y="1948831"/>
                    <a:pt x="974415" y="1948831"/>
                  </a:cubicBezTo>
                  <a:lnTo>
                    <a:pt x="974415" y="1824055"/>
                  </a:lnTo>
                  <a:cubicBezTo>
                    <a:pt x="505950" y="1824055"/>
                    <a:pt x="124776" y="1442881"/>
                    <a:pt x="124776" y="974415"/>
                  </a:cubicBezTo>
                  <a:cubicBezTo>
                    <a:pt x="124776" y="505950"/>
                    <a:pt x="505950" y="124776"/>
                    <a:pt x="974415" y="124776"/>
                  </a:cubicBezTo>
                  <a:lnTo>
                    <a:pt x="974415" y="0"/>
                  </a:lnTo>
                  <a:cubicBezTo>
                    <a:pt x="437108" y="0"/>
                    <a:pt x="0" y="437173"/>
                    <a:pt x="0" y="974415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B312C5EA-FB63-4D98-1F9C-C139C2AF7CDE}"/>
                </a:ext>
              </a:extLst>
            </p:cNvPr>
            <p:cNvSpPr/>
            <p:nvPr/>
          </p:nvSpPr>
          <p:spPr>
            <a:xfrm>
              <a:off x="7180458" y="1101667"/>
              <a:ext cx="512209" cy="2047400"/>
            </a:xfrm>
            <a:custGeom>
              <a:avLst/>
              <a:gdLst>
                <a:gd name="csX0" fmla="*/ 512209 w 512209"/>
                <a:gd name="csY0" fmla="*/ 0 h 2047400"/>
                <a:gd name="csX1" fmla="*/ 354968 w 512209"/>
                <a:gd name="csY1" fmla="*/ 0 h 2047400"/>
                <a:gd name="csX2" fmla="*/ 0 w 512209"/>
                <a:gd name="csY2" fmla="*/ 1023700 h 2047400"/>
                <a:gd name="csX3" fmla="*/ 354968 w 512209"/>
                <a:gd name="csY3" fmla="*/ 2047400 h 2047400"/>
                <a:gd name="csX4" fmla="*/ 512209 w 512209"/>
                <a:gd name="csY4" fmla="*/ 2047400 h 2047400"/>
                <a:gd name="csX5" fmla="*/ 121191 w 512209"/>
                <a:gd name="csY5" fmla="*/ 1023700 h 2047400"/>
                <a:gd name="csX6" fmla="*/ 512209 w 512209"/>
                <a:gd name="csY6" fmla="*/ 0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12209" h="2047400">
                  <a:moveTo>
                    <a:pt x="512209" y="0"/>
                  </a:moveTo>
                  <a:lnTo>
                    <a:pt x="354968" y="0"/>
                  </a:lnTo>
                  <a:cubicBezTo>
                    <a:pt x="132730" y="282018"/>
                    <a:pt x="0" y="637637"/>
                    <a:pt x="0" y="1023700"/>
                  </a:cubicBezTo>
                  <a:cubicBezTo>
                    <a:pt x="0" y="1409764"/>
                    <a:pt x="132730" y="1765382"/>
                    <a:pt x="354968" y="2047400"/>
                  </a:cubicBezTo>
                  <a:lnTo>
                    <a:pt x="512209" y="2047400"/>
                  </a:lnTo>
                  <a:cubicBezTo>
                    <a:pt x="259462" y="1765513"/>
                    <a:pt x="121191" y="1405265"/>
                    <a:pt x="121191" y="1023700"/>
                  </a:cubicBezTo>
                  <a:cubicBezTo>
                    <a:pt x="121191" y="642135"/>
                    <a:pt x="259462" y="281888"/>
                    <a:pt x="512209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F52C29F5-95D6-30EA-4408-525A4E474BAB}"/>
                </a:ext>
              </a:extLst>
            </p:cNvPr>
            <p:cNvSpPr/>
            <p:nvPr/>
          </p:nvSpPr>
          <p:spPr>
            <a:xfrm>
              <a:off x="7639536" y="1101667"/>
              <a:ext cx="938429" cy="2047400"/>
            </a:xfrm>
            <a:custGeom>
              <a:avLst/>
              <a:gdLst>
                <a:gd name="csX0" fmla="*/ 117670 w 938429"/>
                <a:gd name="csY0" fmla="*/ 1048538 h 2047400"/>
                <a:gd name="csX1" fmla="*/ 938430 w 938429"/>
                <a:gd name="csY1" fmla="*/ 0 h 2047400"/>
                <a:gd name="csX2" fmla="*/ 619383 w 938429"/>
                <a:gd name="csY2" fmla="*/ 0 h 2047400"/>
                <a:gd name="csX3" fmla="*/ 0 w 938429"/>
                <a:gd name="csY3" fmla="*/ 1048538 h 2047400"/>
                <a:gd name="csX4" fmla="*/ 537503 w 938429"/>
                <a:gd name="csY4" fmla="*/ 2047400 h 2047400"/>
                <a:gd name="csX5" fmla="*/ 786860 w 938429"/>
                <a:gd name="csY5" fmla="*/ 2047400 h 2047400"/>
                <a:gd name="csX6" fmla="*/ 117670 w 938429"/>
                <a:gd name="csY6" fmla="*/ 1048538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38429" h="2047400">
                  <a:moveTo>
                    <a:pt x="117670" y="1048538"/>
                  </a:moveTo>
                  <a:cubicBezTo>
                    <a:pt x="117670" y="542327"/>
                    <a:pt x="467748" y="116432"/>
                    <a:pt x="938430" y="0"/>
                  </a:cubicBezTo>
                  <a:lnTo>
                    <a:pt x="619383" y="0"/>
                  </a:lnTo>
                  <a:cubicBezTo>
                    <a:pt x="250400" y="204310"/>
                    <a:pt x="0" y="597740"/>
                    <a:pt x="0" y="1048538"/>
                  </a:cubicBezTo>
                  <a:cubicBezTo>
                    <a:pt x="0" y="1465176"/>
                    <a:pt x="213827" y="1832725"/>
                    <a:pt x="537503" y="2047400"/>
                  </a:cubicBezTo>
                  <a:lnTo>
                    <a:pt x="786860" y="2047400"/>
                  </a:lnTo>
                  <a:cubicBezTo>
                    <a:pt x="394538" y="1885400"/>
                    <a:pt x="117670" y="1498750"/>
                    <a:pt x="117670" y="104853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A12A90EB-92E7-DA34-CFC9-E466CA2F54DC}"/>
                </a:ext>
              </a:extLst>
            </p:cNvPr>
            <p:cNvSpPr/>
            <p:nvPr/>
          </p:nvSpPr>
          <p:spPr>
            <a:xfrm>
              <a:off x="8294579" y="1607487"/>
              <a:ext cx="542783" cy="1085501"/>
            </a:xfrm>
            <a:custGeom>
              <a:avLst/>
              <a:gdLst>
                <a:gd name="csX0" fmla="*/ 0 w 542783"/>
                <a:gd name="csY0" fmla="*/ 542718 h 1085501"/>
                <a:gd name="csX1" fmla="*/ 542783 w 542783"/>
                <a:gd name="csY1" fmla="*/ 1085502 h 1085501"/>
                <a:gd name="csX2" fmla="*/ 542783 w 542783"/>
                <a:gd name="csY2" fmla="*/ 966006 h 1085501"/>
                <a:gd name="csX3" fmla="*/ 119496 w 542783"/>
                <a:gd name="csY3" fmla="*/ 542718 h 1085501"/>
                <a:gd name="csX4" fmla="*/ 542783 w 542783"/>
                <a:gd name="csY4" fmla="*/ 119431 h 1085501"/>
                <a:gd name="csX5" fmla="*/ 542783 w 542783"/>
                <a:gd name="csY5" fmla="*/ 0 h 1085501"/>
                <a:gd name="csX6" fmla="*/ 0 w 542783"/>
                <a:gd name="csY6" fmla="*/ 542718 h 10855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42783" h="1085501">
                  <a:moveTo>
                    <a:pt x="0" y="542718"/>
                  </a:moveTo>
                  <a:cubicBezTo>
                    <a:pt x="0" y="842012"/>
                    <a:pt x="243490" y="1085502"/>
                    <a:pt x="542783" y="1085502"/>
                  </a:cubicBezTo>
                  <a:lnTo>
                    <a:pt x="542783" y="966006"/>
                  </a:lnTo>
                  <a:cubicBezTo>
                    <a:pt x="309398" y="966006"/>
                    <a:pt x="119496" y="776103"/>
                    <a:pt x="119496" y="542718"/>
                  </a:cubicBezTo>
                  <a:cubicBezTo>
                    <a:pt x="119496" y="309333"/>
                    <a:pt x="309398" y="119431"/>
                    <a:pt x="542783" y="119431"/>
                  </a:cubicBezTo>
                  <a:lnTo>
                    <a:pt x="542783" y="0"/>
                  </a:lnTo>
                  <a:cubicBezTo>
                    <a:pt x="243424" y="0"/>
                    <a:pt x="0" y="243490"/>
                    <a:pt x="0" y="54271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038B1592-CD08-2B87-91E5-B36FF906678A}"/>
                </a:ext>
              </a:extLst>
            </p:cNvPr>
            <p:cNvSpPr/>
            <p:nvPr/>
          </p:nvSpPr>
          <p:spPr>
            <a:xfrm>
              <a:off x="8519750" y="1832724"/>
              <a:ext cx="317546" cy="635029"/>
            </a:xfrm>
            <a:custGeom>
              <a:avLst/>
              <a:gdLst>
                <a:gd name="csX0" fmla="*/ 0 w 317546"/>
                <a:gd name="csY0" fmla="*/ 317482 h 635029"/>
                <a:gd name="csX1" fmla="*/ 317547 w 317546"/>
                <a:gd name="csY1" fmla="*/ 635029 h 635029"/>
                <a:gd name="csX2" fmla="*/ 317547 w 317546"/>
                <a:gd name="csY2" fmla="*/ 544087 h 635029"/>
                <a:gd name="csX3" fmla="*/ 91007 w 317546"/>
                <a:gd name="csY3" fmla="*/ 317547 h 635029"/>
                <a:gd name="csX4" fmla="*/ 317547 w 317546"/>
                <a:gd name="csY4" fmla="*/ 91007 h 635029"/>
                <a:gd name="csX5" fmla="*/ 317547 w 317546"/>
                <a:gd name="csY5" fmla="*/ 0 h 635029"/>
                <a:gd name="csX6" fmla="*/ 0 w 317546"/>
                <a:gd name="csY6" fmla="*/ 317482 h 6350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17546" h="635029">
                  <a:moveTo>
                    <a:pt x="0" y="317482"/>
                  </a:moveTo>
                  <a:cubicBezTo>
                    <a:pt x="0" y="492586"/>
                    <a:pt x="142443" y="635029"/>
                    <a:pt x="317547" y="635029"/>
                  </a:cubicBezTo>
                  <a:lnTo>
                    <a:pt x="317547" y="544087"/>
                  </a:lnTo>
                  <a:cubicBezTo>
                    <a:pt x="192640" y="544087"/>
                    <a:pt x="91007" y="442454"/>
                    <a:pt x="91007" y="317547"/>
                  </a:cubicBezTo>
                  <a:cubicBezTo>
                    <a:pt x="91007" y="192641"/>
                    <a:pt x="192640" y="91007"/>
                    <a:pt x="317547" y="91007"/>
                  </a:cubicBezTo>
                  <a:lnTo>
                    <a:pt x="317547" y="0"/>
                  </a:lnTo>
                  <a:cubicBezTo>
                    <a:pt x="142443" y="-65"/>
                    <a:pt x="0" y="142378"/>
                    <a:pt x="0" y="317482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F0360DF7-DFA7-3CCA-CDD3-D40A650E1F0F}"/>
                </a:ext>
              </a:extLst>
            </p:cNvPr>
            <p:cNvSpPr/>
            <p:nvPr/>
          </p:nvSpPr>
          <p:spPr>
            <a:xfrm>
              <a:off x="8716432" y="2029341"/>
              <a:ext cx="120865" cy="241729"/>
            </a:xfrm>
            <a:custGeom>
              <a:avLst/>
              <a:gdLst>
                <a:gd name="csX0" fmla="*/ 0 w 120865"/>
                <a:gd name="csY0" fmla="*/ 120865 h 241729"/>
                <a:gd name="csX1" fmla="*/ 120865 w 120865"/>
                <a:gd name="csY1" fmla="*/ 241730 h 241729"/>
                <a:gd name="csX2" fmla="*/ 120865 w 120865"/>
                <a:gd name="csY2" fmla="*/ 0 h 241729"/>
                <a:gd name="csX3" fmla="*/ 0 w 120865"/>
                <a:gd name="csY3" fmla="*/ 120865 h 2417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20865" h="241729">
                  <a:moveTo>
                    <a:pt x="0" y="120865"/>
                  </a:moveTo>
                  <a:cubicBezTo>
                    <a:pt x="0" y="187490"/>
                    <a:pt x="54240" y="241730"/>
                    <a:pt x="120865" y="241730"/>
                  </a:cubicBezTo>
                  <a:lnTo>
                    <a:pt x="120865" y="0"/>
                  </a:lnTo>
                  <a:cubicBezTo>
                    <a:pt x="54240" y="0"/>
                    <a:pt x="0" y="54239"/>
                    <a:pt x="0" y="120865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054F13D3-1831-63CE-EC1E-1E17EAE153E8}"/>
                </a:ext>
              </a:extLst>
            </p:cNvPr>
            <p:cNvSpPr/>
            <p:nvPr/>
          </p:nvSpPr>
          <p:spPr>
            <a:xfrm>
              <a:off x="7407324" y="1101667"/>
              <a:ext cx="655238" cy="2047400"/>
            </a:xfrm>
            <a:custGeom>
              <a:avLst/>
              <a:gdLst>
                <a:gd name="csX0" fmla="*/ 126537 w 655238"/>
                <a:gd name="csY0" fmla="*/ 1048538 h 2047400"/>
                <a:gd name="csX1" fmla="*/ 508297 w 655238"/>
                <a:gd name="csY1" fmla="*/ 126862 h 2047400"/>
                <a:gd name="csX2" fmla="*/ 655239 w 655238"/>
                <a:gd name="csY2" fmla="*/ 0 h 2047400"/>
                <a:gd name="csX3" fmla="*/ 432675 w 655238"/>
                <a:gd name="csY3" fmla="*/ 0 h 2047400"/>
                <a:gd name="csX4" fmla="*/ 0 w 655238"/>
                <a:gd name="csY4" fmla="*/ 1023700 h 2047400"/>
                <a:gd name="csX5" fmla="*/ 432675 w 655238"/>
                <a:gd name="csY5" fmla="*/ 2047400 h 2047400"/>
                <a:gd name="csX6" fmla="*/ 592525 w 655238"/>
                <a:gd name="csY6" fmla="*/ 2047400 h 2047400"/>
                <a:gd name="csX7" fmla="*/ 508297 w 655238"/>
                <a:gd name="csY7" fmla="*/ 1970279 h 2047400"/>
                <a:gd name="csX8" fmla="*/ 126537 w 655238"/>
                <a:gd name="csY8" fmla="*/ 1048538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655238" h="2047400">
                  <a:moveTo>
                    <a:pt x="126537" y="1048538"/>
                  </a:moveTo>
                  <a:cubicBezTo>
                    <a:pt x="126537" y="700351"/>
                    <a:pt x="262134" y="373025"/>
                    <a:pt x="508297" y="126862"/>
                  </a:cubicBezTo>
                  <a:cubicBezTo>
                    <a:pt x="554583" y="80642"/>
                    <a:pt x="603672" y="38267"/>
                    <a:pt x="655239" y="0"/>
                  </a:cubicBezTo>
                  <a:lnTo>
                    <a:pt x="432675" y="0"/>
                  </a:lnTo>
                  <a:cubicBezTo>
                    <a:pt x="165977" y="259918"/>
                    <a:pt x="0" y="622773"/>
                    <a:pt x="0" y="1023700"/>
                  </a:cubicBezTo>
                  <a:cubicBezTo>
                    <a:pt x="0" y="1424627"/>
                    <a:pt x="165912" y="1787482"/>
                    <a:pt x="432675" y="2047400"/>
                  </a:cubicBezTo>
                  <a:lnTo>
                    <a:pt x="592525" y="2047400"/>
                  </a:lnTo>
                  <a:cubicBezTo>
                    <a:pt x="563579" y="2023019"/>
                    <a:pt x="535417" y="1997333"/>
                    <a:pt x="508297" y="1970279"/>
                  </a:cubicBezTo>
                  <a:cubicBezTo>
                    <a:pt x="262134" y="1724051"/>
                    <a:pt x="126537" y="1396725"/>
                    <a:pt x="126537" y="104853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525B0CBD-40D2-D7AB-634D-95ED6AEA6415}"/>
                </a:ext>
              </a:extLst>
            </p:cNvPr>
            <p:cNvSpPr/>
            <p:nvPr/>
          </p:nvSpPr>
          <p:spPr>
            <a:xfrm>
              <a:off x="8093398" y="1406307"/>
              <a:ext cx="743963" cy="1487862"/>
            </a:xfrm>
            <a:custGeom>
              <a:avLst/>
              <a:gdLst>
                <a:gd name="csX0" fmla="*/ 0 w 743963"/>
                <a:gd name="csY0" fmla="*/ 743899 h 1487862"/>
                <a:gd name="csX1" fmla="*/ 743964 w 743963"/>
                <a:gd name="csY1" fmla="*/ 1487863 h 1487862"/>
                <a:gd name="csX2" fmla="*/ 743964 w 743963"/>
                <a:gd name="csY2" fmla="*/ 1392357 h 1487862"/>
                <a:gd name="csX3" fmla="*/ 95506 w 743963"/>
                <a:gd name="csY3" fmla="*/ 743899 h 1487862"/>
                <a:gd name="csX4" fmla="*/ 743964 w 743963"/>
                <a:gd name="csY4" fmla="*/ 95440 h 1487862"/>
                <a:gd name="csX5" fmla="*/ 743964 w 743963"/>
                <a:gd name="csY5" fmla="*/ 0 h 1487862"/>
                <a:gd name="csX6" fmla="*/ 0 w 743963"/>
                <a:gd name="csY6" fmla="*/ 743899 h 14878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743963" h="1487862">
                  <a:moveTo>
                    <a:pt x="0" y="743899"/>
                  </a:moveTo>
                  <a:cubicBezTo>
                    <a:pt x="0" y="1154083"/>
                    <a:pt x="333714" y="1487863"/>
                    <a:pt x="743964" y="1487863"/>
                  </a:cubicBezTo>
                  <a:lnTo>
                    <a:pt x="743964" y="1392357"/>
                  </a:lnTo>
                  <a:cubicBezTo>
                    <a:pt x="386389" y="1392357"/>
                    <a:pt x="95506" y="1101474"/>
                    <a:pt x="95506" y="743899"/>
                  </a:cubicBezTo>
                  <a:cubicBezTo>
                    <a:pt x="95506" y="386324"/>
                    <a:pt x="386389" y="95440"/>
                    <a:pt x="743964" y="95440"/>
                  </a:cubicBezTo>
                  <a:lnTo>
                    <a:pt x="743964" y="0"/>
                  </a:lnTo>
                  <a:cubicBezTo>
                    <a:pt x="333714" y="0"/>
                    <a:pt x="0" y="333715"/>
                    <a:pt x="0" y="743899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BA126375-DF5F-30C1-1E24-A47F0D6C2818}"/>
                </a:ext>
              </a:extLst>
            </p:cNvPr>
            <p:cNvSpPr/>
            <p:nvPr/>
          </p:nvSpPr>
          <p:spPr>
            <a:xfrm>
              <a:off x="7115853" y="1101667"/>
              <a:ext cx="19231" cy="32660"/>
            </a:xfrm>
            <a:custGeom>
              <a:avLst/>
              <a:gdLst>
                <a:gd name="csX0" fmla="*/ 19232 w 19231"/>
                <a:gd name="csY0" fmla="*/ 0 h 32660"/>
                <a:gd name="csX1" fmla="*/ 0 w 19231"/>
                <a:gd name="csY1" fmla="*/ 0 h 32660"/>
                <a:gd name="csX2" fmla="*/ 0 w 19231"/>
                <a:gd name="csY2" fmla="*/ 32661 h 32660"/>
                <a:gd name="csX3" fmla="*/ 19232 w 19231"/>
                <a:gd name="csY3" fmla="*/ 0 h 326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9231" h="32660">
                  <a:moveTo>
                    <a:pt x="19232" y="0"/>
                  </a:moveTo>
                  <a:lnTo>
                    <a:pt x="0" y="0"/>
                  </a:lnTo>
                  <a:lnTo>
                    <a:pt x="0" y="32661"/>
                  </a:lnTo>
                  <a:cubicBezTo>
                    <a:pt x="6323" y="21709"/>
                    <a:pt x="12712" y="10822"/>
                    <a:pt x="19232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E7351719-F6E2-CA2E-1E14-F1C8E731A289}"/>
                </a:ext>
              </a:extLst>
            </p:cNvPr>
            <p:cNvSpPr/>
            <p:nvPr/>
          </p:nvSpPr>
          <p:spPr>
            <a:xfrm>
              <a:off x="7115853" y="3116407"/>
              <a:ext cx="19231" cy="32660"/>
            </a:xfrm>
            <a:custGeom>
              <a:avLst/>
              <a:gdLst>
                <a:gd name="csX0" fmla="*/ 19232 w 19231"/>
                <a:gd name="csY0" fmla="*/ 32661 h 32660"/>
                <a:gd name="csX1" fmla="*/ 0 w 19231"/>
                <a:gd name="csY1" fmla="*/ 0 h 32660"/>
                <a:gd name="csX2" fmla="*/ 0 w 19231"/>
                <a:gd name="csY2" fmla="*/ 32661 h 32660"/>
                <a:gd name="csX3" fmla="*/ 19232 w 19231"/>
                <a:gd name="csY3" fmla="*/ 32661 h 326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9231" h="32660">
                  <a:moveTo>
                    <a:pt x="19232" y="32661"/>
                  </a:moveTo>
                  <a:cubicBezTo>
                    <a:pt x="12712" y="21839"/>
                    <a:pt x="6323" y="10952"/>
                    <a:pt x="0" y="0"/>
                  </a:cubicBezTo>
                  <a:lnTo>
                    <a:pt x="0" y="32661"/>
                  </a:lnTo>
                  <a:lnTo>
                    <a:pt x="19232" y="32661"/>
                  </a:ln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ADD5E5C3-FB1F-6A0B-1FF6-70E01D29017B}"/>
                </a:ext>
              </a:extLst>
            </p:cNvPr>
            <p:cNvSpPr/>
            <p:nvPr/>
          </p:nvSpPr>
          <p:spPr>
            <a:xfrm>
              <a:off x="7115919" y="2506542"/>
              <a:ext cx="286255" cy="642526"/>
            </a:xfrm>
            <a:custGeom>
              <a:avLst/>
              <a:gdLst>
                <a:gd name="csX0" fmla="*/ 0 w 286255"/>
                <a:gd name="csY0" fmla="*/ 374850 h 642526"/>
                <a:gd name="csX1" fmla="*/ 144985 w 286255"/>
                <a:gd name="csY1" fmla="*/ 642526 h 642526"/>
                <a:gd name="csX2" fmla="*/ 286255 w 286255"/>
                <a:gd name="csY2" fmla="*/ 642526 h 642526"/>
                <a:gd name="csX3" fmla="*/ 65 w 286255"/>
                <a:gd name="csY3" fmla="*/ 0 h 642526"/>
                <a:gd name="csX4" fmla="*/ 65 w 286255"/>
                <a:gd name="csY4" fmla="*/ 374850 h 6425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86255" h="642526">
                  <a:moveTo>
                    <a:pt x="0" y="374850"/>
                  </a:moveTo>
                  <a:cubicBezTo>
                    <a:pt x="41201" y="468270"/>
                    <a:pt x="89768" y="557777"/>
                    <a:pt x="144985" y="642526"/>
                  </a:cubicBezTo>
                  <a:lnTo>
                    <a:pt x="286255" y="642526"/>
                  </a:lnTo>
                  <a:cubicBezTo>
                    <a:pt x="147723" y="449234"/>
                    <a:pt x="50849" y="231364"/>
                    <a:pt x="65" y="0"/>
                  </a:cubicBezTo>
                  <a:lnTo>
                    <a:pt x="65" y="374850"/>
                  </a:ln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BDA70515-2FF5-7328-2327-9D07A503AD07}"/>
                </a:ext>
              </a:extLst>
            </p:cNvPr>
            <p:cNvSpPr/>
            <p:nvPr/>
          </p:nvSpPr>
          <p:spPr>
            <a:xfrm>
              <a:off x="7115853" y="1101667"/>
              <a:ext cx="286255" cy="642526"/>
            </a:xfrm>
            <a:custGeom>
              <a:avLst/>
              <a:gdLst>
                <a:gd name="csX0" fmla="*/ 286255 w 286255"/>
                <a:gd name="csY0" fmla="*/ 0 h 642526"/>
                <a:gd name="csX1" fmla="*/ 144986 w 286255"/>
                <a:gd name="csY1" fmla="*/ 0 h 642526"/>
                <a:gd name="csX2" fmla="*/ 0 w 286255"/>
                <a:gd name="csY2" fmla="*/ 267676 h 642526"/>
                <a:gd name="csX3" fmla="*/ 0 w 286255"/>
                <a:gd name="csY3" fmla="*/ 642526 h 642526"/>
                <a:gd name="csX4" fmla="*/ 286255 w 286255"/>
                <a:gd name="csY4" fmla="*/ 0 h 6425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86255" h="642526">
                  <a:moveTo>
                    <a:pt x="286255" y="0"/>
                  </a:moveTo>
                  <a:lnTo>
                    <a:pt x="144986" y="0"/>
                  </a:lnTo>
                  <a:cubicBezTo>
                    <a:pt x="89768" y="84749"/>
                    <a:pt x="41201" y="174257"/>
                    <a:pt x="0" y="267676"/>
                  </a:cubicBezTo>
                  <a:lnTo>
                    <a:pt x="0" y="642526"/>
                  </a:lnTo>
                  <a:cubicBezTo>
                    <a:pt x="50784" y="411162"/>
                    <a:pt x="147723" y="193292"/>
                    <a:pt x="286255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143" name="TextBox 142">
            <a:extLst>
              <a:ext uri="{FF2B5EF4-FFF2-40B4-BE49-F238E27FC236}">
                <a16:creationId xmlns:a16="http://schemas.microsoft.com/office/drawing/2014/main" id="{2286CF1E-6D7B-3729-CC80-BCDE69DBF2A3}"/>
              </a:ext>
            </a:extLst>
          </p:cNvPr>
          <p:cNvSpPr txBox="1"/>
          <p:nvPr/>
        </p:nvSpPr>
        <p:spPr>
          <a:xfrm rot="16200000">
            <a:off x="11470332" y="1675675"/>
            <a:ext cx="232307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9A8AFF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F0C25"/>
                </a:solidFill>
                <a:sym typeface="Arial"/>
              </a:rPr>
              <a:t>2026</a:t>
            </a:r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2ADE1BC2-A926-DC46-F119-33645FBFE902}"/>
              </a:ext>
            </a:extLst>
          </p:cNvPr>
          <p:cNvSpPr/>
          <p:nvPr/>
        </p:nvSpPr>
        <p:spPr>
          <a:xfrm>
            <a:off x="12401829" y="1132568"/>
            <a:ext cx="2477141" cy="2000788"/>
          </a:xfrm>
          <a:custGeom>
            <a:avLst/>
            <a:gdLst>
              <a:gd name="csX0" fmla="*/ 337300 w 2477141"/>
              <a:gd name="csY0" fmla="*/ 53587 h 2000788"/>
              <a:gd name="csX1" fmla="*/ 47068 w 2477141"/>
              <a:gd name="csY1" fmla="*/ 277846 h 2000788"/>
              <a:gd name="csX2" fmla="*/ 0 w 2477141"/>
              <a:gd name="csY2" fmla="*/ 338278 h 2000788"/>
              <a:gd name="csX3" fmla="*/ 259070 w 2477141"/>
              <a:gd name="csY3" fmla="*/ 233711 h 2000788"/>
              <a:gd name="csX4" fmla="*/ 832168 w 2477141"/>
              <a:gd name="csY4" fmla="*/ 0 h 2000788"/>
              <a:gd name="csX5" fmla="*/ 731447 w 2477141"/>
              <a:gd name="csY5" fmla="*/ 181623 h 2000788"/>
              <a:gd name="csX6" fmla="*/ 393951 w 2477141"/>
              <a:gd name="csY6" fmla="*/ 397015 h 2000788"/>
              <a:gd name="csX7" fmla="*/ 188729 w 2477141"/>
              <a:gd name="csY7" fmla="*/ 598196 h 2000788"/>
              <a:gd name="csX8" fmla="*/ 322306 w 2477141"/>
              <a:gd name="csY8" fmla="*/ 518989 h 2000788"/>
              <a:gd name="csX9" fmla="*/ 1253825 w 2477141"/>
              <a:gd name="csY9" fmla="*/ 30640 h 2000788"/>
              <a:gd name="csX10" fmla="*/ 1182636 w 2477141"/>
              <a:gd name="csY10" fmla="*/ 182080 h 2000788"/>
              <a:gd name="csX11" fmla="*/ 37550 w 2477141"/>
              <a:gd name="csY11" fmla="*/ 1254608 h 2000788"/>
              <a:gd name="csX12" fmla="*/ 611234 w 2477141"/>
              <a:gd name="csY12" fmla="*/ 871804 h 2000788"/>
              <a:gd name="csX13" fmla="*/ 356401 w 2477141"/>
              <a:gd name="csY13" fmla="*/ 1166404 h 2000788"/>
              <a:gd name="csX14" fmla="*/ 87617 w 2477141"/>
              <a:gd name="csY14" fmla="*/ 1451356 h 2000788"/>
              <a:gd name="csX15" fmla="*/ 304639 w 2477141"/>
              <a:gd name="csY15" fmla="*/ 1289942 h 2000788"/>
              <a:gd name="csX16" fmla="*/ 452363 w 2477141"/>
              <a:gd name="csY16" fmla="*/ 1268559 h 2000788"/>
              <a:gd name="csX17" fmla="*/ 427916 w 2477141"/>
              <a:gd name="csY17" fmla="*/ 1395943 h 2000788"/>
              <a:gd name="csX18" fmla="*/ 222172 w 2477141"/>
              <a:gd name="csY18" fmla="*/ 1614856 h 2000788"/>
              <a:gd name="csX19" fmla="*/ 12973 w 2477141"/>
              <a:gd name="csY19" fmla="*/ 1904436 h 2000788"/>
              <a:gd name="csX20" fmla="*/ 1149194 w 2477141"/>
              <a:gd name="csY20" fmla="*/ 812089 h 2000788"/>
              <a:gd name="csX21" fmla="*/ 1457809 w 2477141"/>
              <a:gd name="csY21" fmla="*/ 348187 h 2000788"/>
              <a:gd name="csX22" fmla="*/ 1668247 w 2477141"/>
              <a:gd name="csY22" fmla="*/ 79012 h 2000788"/>
              <a:gd name="csX23" fmla="*/ 1145869 w 2477141"/>
              <a:gd name="csY23" fmla="*/ 1189677 h 2000788"/>
              <a:gd name="csX24" fmla="*/ 852833 w 2477141"/>
              <a:gd name="csY24" fmla="*/ 1450117 h 2000788"/>
              <a:gd name="csX25" fmla="*/ 508297 w 2477141"/>
              <a:gd name="csY25" fmla="*/ 1738002 h 2000788"/>
              <a:gd name="csX26" fmla="*/ 150983 w 2477141"/>
              <a:gd name="csY26" fmla="*/ 2000788 h 2000788"/>
              <a:gd name="csX27" fmla="*/ 299815 w 2477141"/>
              <a:gd name="csY27" fmla="*/ 1959457 h 2000788"/>
              <a:gd name="csX28" fmla="*/ 702241 w 2477141"/>
              <a:gd name="csY28" fmla="*/ 1822686 h 2000788"/>
              <a:gd name="csX29" fmla="*/ 688551 w 2477141"/>
              <a:gd name="csY29" fmla="*/ 1948179 h 2000788"/>
              <a:gd name="csX30" fmla="*/ 980608 w 2477141"/>
              <a:gd name="csY30" fmla="*/ 1927579 h 2000788"/>
              <a:gd name="csX31" fmla="*/ 1232834 w 2477141"/>
              <a:gd name="csY31" fmla="*/ 1770076 h 2000788"/>
              <a:gd name="csX32" fmla="*/ 1426061 w 2477141"/>
              <a:gd name="csY32" fmla="*/ 1577957 h 2000788"/>
              <a:gd name="csX33" fmla="*/ 1604686 w 2477141"/>
              <a:gd name="csY33" fmla="*/ 1133287 h 2000788"/>
              <a:gd name="csX34" fmla="*/ 2023018 w 2477141"/>
              <a:gd name="csY34" fmla="*/ 315917 h 2000788"/>
              <a:gd name="csX35" fmla="*/ 2183520 w 2477141"/>
              <a:gd name="csY35" fmla="*/ 150918 h 2000788"/>
              <a:gd name="csX36" fmla="*/ 2374400 w 2477141"/>
              <a:gd name="csY36" fmla="*/ 81033 h 2000788"/>
              <a:gd name="csX37" fmla="*/ 2277265 w 2477141"/>
              <a:gd name="csY37" fmla="*/ 308225 h 2000788"/>
              <a:gd name="csX38" fmla="*/ 1943745 w 2477141"/>
              <a:gd name="csY38" fmla="*/ 963072 h 2000788"/>
              <a:gd name="csX39" fmla="*/ 1806127 w 2477141"/>
              <a:gd name="csY39" fmla="*/ 1416609 h 2000788"/>
              <a:gd name="csX40" fmla="*/ 1620331 w 2477141"/>
              <a:gd name="csY40" fmla="*/ 1837810 h 2000788"/>
              <a:gd name="csX41" fmla="*/ 1887746 w 2477141"/>
              <a:gd name="csY41" fmla="*/ 1768772 h 2000788"/>
              <a:gd name="csX42" fmla="*/ 2477142 w 2477141"/>
              <a:gd name="csY42" fmla="*/ 1663097 h 2000788"/>
              <a:gd name="csX43" fmla="*/ 2015586 w 2477141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1" h="2000788">
                <a:moveTo>
                  <a:pt x="337300" y="53587"/>
                </a:moveTo>
                <a:cubicBezTo>
                  <a:pt x="240556" y="128362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0" y="233711"/>
                </a:cubicBezTo>
                <a:cubicBezTo>
                  <a:pt x="431436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2" y="261287"/>
                  <a:pt x="511361" y="333324"/>
                  <a:pt x="393951" y="397015"/>
                </a:cubicBezTo>
                <a:cubicBezTo>
                  <a:pt x="306660" y="444344"/>
                  <a:pt x="206396" y="500409"/>
                  <a:pt x="188729" y="598196"/>
                </a:cubicBezTo>
                <a:cubicBezTo>
                  <a:pt x="240556" y="589917"/>
                  <a:pt x="282148" y="552758"/>
                  <a:pt x="322306" y="518989"/>
                </a:cubicBezTo>
                <a:cubicBezTo>
                  <a:pt x="592003" y="292449"/>
                  <a:pt x="926108" y="159719"/>
                  <a:pt x="1253825" y="30640"/>
                </a:cubicBezTo>
                <a:cubicBezTo>
                  <a:pt x="1258324" y="87748"/>
                  <a:pt x="1219404" y="138141"/>
                  <a:pt x="1182636" y="182080"/>
                </a:cubicBezTo>
                <a:cubicBezTo>
                  <a:pt x="845141" y="585614"/>
                  <a:pt x="496954" y="998210"/>
                  <a:pt x="37550" y="1254608"/>
                </a:cubicBezTo>
                <a:cubicBezTo>
                  <a:pt x="141921" y="1042606"/>
                  <a:pt x="387562" y="947948"/>
                  <a:pt x="611234" y="871804"/>
                </a:cubicBezTo>
                <a:cubicBezTo>
                  <a:pt x="588873" y="1003752"/>
                  <a:pt x="468660" y="1093455"/>
                  <a:pt x="356401" y="1166404"/>
                </a:cubicBezTo>
                <a:cubicBezTo>
                  <a:pt x="244141" y="1239353"/>
                  <a:pt x="121321" y="1321820"/>
                  <a:pt x="87617" y="1451356"/>
                </a:cubicBezTo>
                <a:cubicBezTo>
                  <a:pt x="159979" y="1397573"/>
                  <a:pt x="232342" y="1343790"/>
                  <a:pt x="304639" y="1289942"/>
                </a:cubicBezTo>
                <a:cubicBezTo>
                  <a:pt x="348904" y="1257020"/>
                  <a:pt x="417094" y="1226054"/>
                  <a:pt x="452363" y="1268559"/>
                </a:cubicBezTo>
                <a:cubicBezTo>
                  <a:pt x="482286" y="1304610"/>
                  <a:pt x="456144" y="1358588"/>
                  <a:pt x="427916" y="1395943"/>
                </a:cubicBezTo>
                <a:cubicBezTo>
                  <a:pt x="367549" y="1476063"/>
                  <a:pt x="298446" y="1549599"/>
                  <a:pt x="222172" y="1614856"/>
                </a:cubicBezTo>
                <a:cubicBezTo>
                  <a:pt x="128557" y="1694976"/>
                  <a:pt x="14277" y="1781289"/>
                  <a:pt x="12973" y="1904436"/>
                </a:cubicBezTo>
                <a:cubicBezTo>
                  <a:pt x="497214" y="1685197"/>
                  <a:pt x="834971" y="1240853"/>
                  <a:pt x="1149194" y="812089"/>
                </a:cubicBezTo>
                <a:cubicBezTo>
                  <a:pt x="1259041" y="662149"/>
                  <a:pt x="1368954" y="511492"/>
                  <a:pt x="1457809" y="348187"/>
                </a:cubicBezTo>
                <a:cubicBezTo>
                  <a:pt x="1513092" y="246554"/>
                  <a:pt x="1566288" y="133708"/>
                  <a:pt x="1668247" y="79012"/>
                </a:cubicBezTo>
                <a:cubicBezTo>
                  <a:pt x="1649146" y="497149"/>
                  <a:pt x="1441120" y="892991"/>
                  <a:pt x="1145869" y="1189677"/>
                </a:cubicBezTo>
                <a:cubicBezTo>
                  <a:pt x="1053623" y="1282314"/>
                  <a:pt x="953163" y="1366346"/>
                  <a:pt x="852833" y="1450117"/>
                </a:cubicBezTo>
                <a:cubicBezTo>
                  <a:pt x="737966" y="1546079"/>
                  <a:pt x="623164" y="1642040"/>
                  <a:pt x="508297" y="1738002"/>
                </a:cubicBezTo>
                <a:cubicBezTo>
                  <a:pt x="394668" y="1832986"/>
                  <a:pt x="280192" y="1928491"/>
                  <a:pt x="150983" y="2000788"/>
                </a:cubicBezTo>
                <a:cubicBezTo>
                  <a:pt x="201897" y="1992705"/>
                  <a:pt x="250987" y="1976016"/>
                  <a:pt x="299815" y="1959457"/>
                </a:cubicBezTo>
                <a:cubicBezTo>
                  <a:pt x="433979" y="1913888"/>
                  <a:pt x="568077" y="1868254"/>
                  <a:pt x="702241" y="1822686"/>
                </a:cubicBezTo>
                <a:cubicBezTo>
                  <a:pt x="721994" y="1862518"/>
                  <a:pt x="716453" y="1913562"/>
                  <a:pt x="688551" y="1948179"/>
                </a:cubicBezTo>
                <a:cubicBezTo>
                  <a:pt x="783535" y="1977711"/>
                  <a:pt x="888102" y="1964347"/>
                  <a:pt x="980608" y="1927579"/>
                </a:cubicBezTo>
                <a:cubicBezTo>
                  <a:pt x="1073115" y="1890811"/>
                  <a:pt x="1155126" y="1832204"/>
                  <a:pt x="1232834" y="1770076"/>
                </a:cubicBezTo>
                <a:cubicBezTo>
                  <a:pt x="1304023" y="1713164"/>
                  <a:pt x="1373061" y="1652145"/>
                  <a:pt x="1426061" y="1577957"/>
                </a:cubicBezTo>
                <a:cubicBezTo>
                  <a:pt x="1519415" y="1447379"/>
                  <a:pt x="1556314" y="1286291"/>
                  <a:pt x="1604686" y="1133287"/>
                </a:cubicBezTo>
                <a:cubicBezTo>
                  <a:pt x="1697453" y="840121"/>
                  <a:pt x="1839505" y="562602"/>
                  <a:pt x="2023018" y="315917"/>
                </a:cubicBezTo>
                <a:cubicBezTo>
                  <a:pt x="2069044" y="254051"/>
                  <a:pt x="2118850" y="193032"/>
                  <a:pt x="2183520" y="150918"/>
                </a:cubicBezTo>
                <a:cubicBezTo>
                  <a:pt x="2240693" y="113694"/>
                  <a:pt x="2307253" y="92898"/>
                  <a:pt x="2374400" y="81033"/>
                </a:cubicBezTo>
                <a:cubicBezTo>
                  <a:pt x="2380528" y="164999"/>
                  <a:pt x="2325898" y="239513"/>
                  <a:pt x="2277265" y="308225"/>
                </a:cubicBezTo>
                <a:cubicBezTo>
                  <a:pt x="2135213" y="508819"/>
                  <a:pt x="2022432" y="730209"/>
                  <a:pt x="1943745" y="963072"/>
                </a:cubicBezTo>
                <a:cubicBezTo>
                  <a:pt x="1893158" y="1112752"/>
                  <a:pt x="1856585" y="1266929"/>
                  <a:pt x="1806127" y="1416609"/>
                </a:cubicBezTo>
                <a:cubicBezTo>
                  <a:pt x="1757038" y="1562181"/>
                  <a:pt x="1694715" y="1703385"/>
                  <a:pt x="1620331" y="1837810"/>
                </a:cubicBezTo>
                <a:cubicBezTo>
                  <a:pt x="1712838" y="1849088"/>
                  <a:pt x="1801563" y="1804171"/>
                  <a:pt x="1887746" y="1768772"/>
                </a:cubicBezTo>
                <a:cubicBezTo>
                  <a:pt x="2073803" y="1692368"/>
                  <a:pt x="2276157" y="1656056"/>
                  <a:pt x="2477142" y="1663097"/>
                </a:cubicBezTo>
                <a:cubicBezTo>
                  <a:pt x="2323290" y="1723399"/>
                  <a:pt x="2169439" y="1783701"/>
                  <a:pt x="2015586" y="1844003"/>
                </a:cubicBezTo>
              </a:path>
            </a:pathLst>
          </a:custGeom>
          <a:noFill/>
          <a:ln w="0" cap="flat">
            <a:solidFill>
              <a:srgbClr val="0A0A0A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A124DEF5-1F03-E6F4-8274-3C8BC46FA260}"/>
              </a:ext>
            </a:extLst>
          </p:cNvPr>
          <p:cNvSpPr/>
          <p:nvPr/>
        </p:nvSpPr>
        <p:spPr>
          <a:xfrm>
            <a:off x="12799366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grpSp>
        <p:nvGrpSpPr>
          <p:cNvPr id="345" name="Group 344">
            <a:extLst>
              <a:ext uri="{FF2B5EF4-FFF2-40B4-BE49-F238E27FC236}">
                <a16:creationId xmlns:a16="http://schemas.microsoft.com/office/drawing/2014/main" id="{64C816CF-6A61-E3B5-ED26-5747A4ECF081}"/>
              </a:ext>
            </a:extLst>
          </p:cNvPr>
          <p:cNvGrpSpPr/>
          <p:nvPr/>
        </p:nvGrpSpPr>
        <p:grpSpPr>
          <a:xfrm>
            <a:off x="-2039506" y="1105369"/>
            <a:ext cx="1943875" cy="2039996"/>
            <a:chOff x="1118052" y="1101667"/>
            <a:chExt cx="1943875" cy="2265269"/>
          </a:xfrm>
        </p:grpSpPr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8E3146BA-ECC4-2291-DD6E-73B5781C85F8}"/>
                </a:ext>
              </a:extLst>
            </p:cNvPr>
            <p:cNvSpPr/>
            <p:nvPr/>
          </p:nvSpPr>
          <p:spPr>
            <a:xfrm>
              <a:off x="2288954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A8639B08-0EA0-1B63-6B36-C4BD06316287}"/>
                </a:ext>
              </a:extLst>
            </p:cNvPr>
            <p:cNvSpPr/>
            <p:nvPr/>
          </p:nvSpPr>
          <p:spPr>
            <a:xfrm>
              <a:off x="1278813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2FF265A8-A71B-A508-CCEF-5448175C5342}"/>
                </a:ext>
              </a:extLst>
            </p:cNvPr>
            <p:cNvSpPr/>
            <p:nvPr/>
          </p:nvSpPr>
          <p:spPr>
            <a:xfrm>
              <a:off x="2288954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1DDA1BAD-9F38-CF82-EBA1-4D8F6E21793A}"/>
                </a:ext>
              </a:extLst>
            </p:cNvPr>
            <p:cNvSpPr/>
            <p:nvPr/>
          </p:nvSpPr>
          <p:spPr>
            <a:xfrm>
              <a:off x="2288954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08E2ED69-A825-8373-A079-1DE54803BC2D}"/>
                </a:ext>
              </a:extLst>
            </p:cNvPr>
            <p:cNvSpPr/>
            <p:nvPr/>
          </p:nvSpPr>
          <p:spPr>
            <a:xfrm>
              <a:off x="2288954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486A137F-6684-9B03-F509-964CC9F4DA7A}"/>
                </a:ext>
              </a:extLst>
            </p:cNvPr>
            <p:cNvSpPr/>
            <p:nvPr/>
          </p:nvSpPr>
          <p:spPr>
            <a:xfrm>
              <a:off x="2288954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A2188D9D-EB10-FAD6-1EAB-9E2E36E9FBB3}"/>
                </a:ext>
              </a:extLst>
            </p:cNvPr>
            <p:cNvSpPr/>
            <p:nvPr/>
          </p:nvSpPr>
          <p:spPr>
            <a:xfrm>
              <a:off x="2288954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C4F196EB-73BC-FF5D-7B16-163ABD99E99F}"/>
                </a:ext>
              </a:extLst>
            </p:cNvPr>
            <p:cNvSpPr/>
            <p:nvPr/>
          </p:nvSpPr>
          <p:spPr>
            <a:xfrm>
              <a:off x="2288954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47FE9013-EBC2-7297-0D95-34BBE154CF94}"/>
                </a:ext>
              </a:extLst>
            </p:cNvPr>
            <p:cNvSpPr/>
            <p:nvPr/>
          </p:nvSpPr>
          <p:spPr>
            <a:xfrm>
              <a:off x="2288954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64A105BC-9C76-91FF-2E68-98FDFF12DD08}"/>
                </a:ext>
              </a:extLst>
            </p:cNvPr>
            <p:cNvSpPr/>
            <p:nvPr/>
          </p:nvSpPr>
          <p:spPr>
            <a:xfrm>
              <a:off x="2288954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968F345D-2C48-F7B7-611C-31D3FB158511}"/>
                </a:ext>
              </a:extLst>
            </p:cNvPr>
            <p:cNvSpPr/>
            <p:nvPr/>
          </p:nvSpPr>
          <p:spPr>
            <a:xfrm>
              <a:off x="2288954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4EA70CE3-DB7D-0D03-BC79-A4183B0715F4}"/>
                </a:ext>
              </a:extLst>
            </p:cNvPr>
            <p:cNvSpPr/>
            <p:nvPr/>
          </p:nvSpPr>
          <p:spPr>
            <a:xfrm>
              <a:off x="2036402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9F279DE9-9E1C-73D1-C370-5C5BC248CF61}"/>
                </a:ext>
              </a:extLst>
            </p:cNvPr>
            <p:cNvSpPr/>
            <p:nvPr/>
          </p:nvSpPr>
          <p:spPr>
            <a:xfrm>
              <a:off x="1531365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DCB2F3F5-A751-1A01-DEA5-A070E040D0E9}"/>
                </a:ext>
              </a:extLst>
            </p:cNvPr>
            <p:cNvSpPr/>
            <p:nvPr/>
          </p:nvSpPr>
          <p:spPr>
            <a:xfrm>
              <a:off x="1531365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C29A6184-49F0-CBED-EB0F-030924FC49CB}"/>
                </a:ext>
              </a:extLst>
            </p:cNvPr>
            <p:cNvSpPr/>
            <p:nvPr/>
          </p:nvSpPr>
          <p:spPr>
            <a:xfrm>
              <a:off x="1531365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A128AE48-0F48-491D-4DDA-B83799924B6D}"/>
                </a:ext>
              </a:extLst>
            </p:cNvPr>
            <p:cNvSpPr/>
            <p:nvPr/>
          </p:nvSpPr>
          <p:spPr>
            <a:xfrm>
              <a:off x="1531365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61B8D636-74CD-E77E-F1DC-CC0BD7E62482}"/>
                </a:ext>
              </a:extLst>
            </p:cNvPr>
            <p:cNvSpPr/>
            <p:nvPr/>
          </p:nvSpPr>
          <p:spPr>
            <a:xfrm>
              <a:off x="1531365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F8563FC7-B706-BF7F-B7BC-1C12596B3FED}"/>
                </a:ext>
              </a:extLst>
            </p:cNvPr>
            <p:cNvSpPr/>
            <p:nvPr/>
          </p:nvSpPr>
          <p:spPr>
            <a:xfrm>
              <a:off x="1531365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B35D654F-66DA-84DE-6275-0F2BE1546BF7}"/>
                </a:ext>
              </a:extLst>
            </p:cNvPr>
            <p:cNvSpPr/>
            <p:nvPr/>
          </p:nvSpPr>
          <p:spPr>
            <a:xfrm>
              <a:off x="1531365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486F171B-44D7-2C4A-ECFC-4D048ADA67B1}"/>
                </a:ext>
              </a:extLst>
            </p:cNvPr>
            <p:cNvSpPr/>
            <p:nvPr/>
          </p:nvSpPr>
          <p:spPr>
            <a:xfrm>
              <a:off x="1531365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A4517796-2EFD-0B77-0695-82A9EDC9F562}"/>
                </a:ext>
              </a:extLst>
            </p:cNvPr>
            <p:cNvSpPr/>
            <p:nvPr/>
          </p:nvSpPr>
          <p:spPr>
            <a:xfrm>
              <a:off x="1531365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8496E0B2-9E17-96F7-858A-EA817CD21D4A}"/>
                </a:ext>
              </a:extLst>
            </p:cNvPr>
            <p:cNvSpPr/>
            <p:nvPr/>
          </p:nvSpPr>
          <p:spPr>
            <a:xfrm>
              <a:off x="1783916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0D4DD22C-1D9A-AF51-B6C6-50E000F9C858}"/>
                </a:ext>
              </a:extLst>
            </p:cNvPr>
            <p:cNvSpPr/>
            <p:nvPr/>
          </p:nvSpPr>
          <p:spPr>
            <a:xfrm>
              <a:off x="1531365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B42AC9EE-CF2D-CAA1-0FCD-AEE3E82C3B8E}"/>
                </a:ext>
              </a:extLst>
            </p:cNvPr>
            <p:cNvSpPr/>
            <p:nvPr/>
          </p:nvSpPr>
          <p:spPr>
            <a:xfrm>
              <a:off x="1278813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9F020E86-5AFE-930C-846C-E5E72ADD5A37}"/>
                </a:ext>
              </a:extLst>
            </p:cNvPr>
            <p:cNvSpPr/>
            <p:nvPr/>
          </p:nvSpPr>
          <p:spPr>
            <a:xfrm>
              <a:off x="1531365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3D3A8E69-1710-FAE9-4AE0-B0ED4910EF02}"/>
                </a:ext>
              </a:extLst>
            </p:cNvPr>
            <p:cNvSpPr/>
            <p:nvPr/>
          </p:nvSpPr>
          <p:spPr>
            <a:xfrm>
              <a:off x="1278813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D8D9B31C-70CE-846B-90A8-95F0C18DCC2D}"/>
                </a:ext>
              </a:extLst>
            </p:cNvPr>
            <p:cNvSpPr/>
            <p:nvPr/>
          </p:nvSpPr>
          <p:spPr>
            <a:xfrm>
              <a:off x="1278813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60E15909-EB0A-8683-388C-44BFFB6FDBAB}"/>
                </a:ext>
              </a:extLst>
            </p:cNvPr>
            <p:cNvSpPr/>
            <p:nvPr/>
          </p:nvSpPr>
          <p:spPr>
            <a:xfrm>
              <a:off x="1278813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9A92CBD4-2370-CFFC-2AD4-8392FA0C95EB}"/>
                </a:ext>
              </a:extLst>
            </p:cNvPr>
            <p:cNvSpPr/>
            <p:nvPr/>
          </p:nvSpPr>
          <p:spPr>
            <a:xfrm>
              <a:off x="1278813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317289D4-306F-6A1E-5807-6E7983803DB8}"/>
                </a:ext>
              </a:extLst>
            </p:cNvPr>
            <p:cNvSpPr/>
            <p:nvPr/>
          </p:nvSpPr>
          <p:spPr>
            <a:xfrm>
              <a:off x="1278813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7FEB3AD4-063B-2C26-187E-3A272D7F898A}"/>
                </a:ext>
              </a:extLst>
            </p:cNvPr>
            <p:cNvSpPr/>
            <p:nvPr/>
          </p:nvSpPr>
          <p:spPr>
            <a:xfrm>
              <a:off x="1278813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B4D54E76-15B9-4A2E-8B81-65DB4A93B4B3}"/>
                </a:ext>
              </a:extLst>
            </p:cNvPr>
            <p:cNvSpPr/>
            <p:nvPr/>
          </p:nvSpPr>
          <p:spPr>
            <a:xfrm>
              <a:off x="1278813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078B9686-C54E-AFFD-1908-96193EEB32E0}"/>
                </a:ext>
              </a:extLst>
            </p:cNvPr>
            <p:cNvSpPr/>
            <p:nvPr/>
          </p:nvSpPr>
          <p:spPr>
            <a:xfrm>
              <a:off x="1278813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693B9328-4883-6462-7A31-965739D1019E}"/>
                </a:ext>
              </a:extLst>
            </p:cNvPr>
            <p:cNvSpPr/>
            <p:nvPr/>
          </p:nvSpPr>
          <p:spPr>
            <a:xfrm>
              <a:off x="1278813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6350E161-0F86-3C45-A7F4-45D2D25A63C0}"/>
                </a:ext>
              </a:extLst>
            </p:cNvPr>
            <p:cNvSpPr/>
            <p:nvPr/>
          </p:nvSpPr>
          <p:spPr>
            <a:xfrm>
              <a:off x="1278813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66A46D5E-7C07-ECB6-30AE-2B1BE7D51CF0}"/>
                </a:ext>
              </a:extLst>
            </p:cNvPr>
            <p:cNvSpPr/>
            <p:nvPr/>
          </p:nvSpPr>
          <p:spPr>
            <a:xfrm>
              <a:off x="2288954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98B4A439-45DF-44EC-C1F4-F81858F47434}"/>
                </a:ext>
              </a:extLst>
            </p:cNvPr>
            <p:cNvSpPr/>
            <p:nvPr/>
          </p:nvSpPr>
          <p:spPr>
            <a:xfrm>
              <a:off x="2288954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180CF571-300E-A0D1-39BB-DD56D6BFD2BA}"/>
                </a:ext>
              </a:extLst>
            </p:cNvPr>
            <p:cNvSpPr/>
            <p:nvPr/>
          </p:nvSpPr>
          <p:spPr>
            <a:xfrm>
              <a:off x="1531365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9DE71909-8119-B9B2-CC76-C02D6231117B}"/>
                </a:ext>
              </a:extLst>
            </p:cNvPr>
            <p:cNvSpPr/>
            <p:nvPr/>
          </p:nvSpPr>
          <p:spPr>
            <a:xfrm>
              <a:off x="2288954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FEF03DF9-EB50-5C0D-E6CC-5D31EB9BB906}"/>
                </a:ext>
              </a:extLst>
            </p:cNvPr>
            <p:cNvSpPr/>
            <p:nvPr/>
          </p:nvSpPr>
          <p:spPr>
            <a:xfrm>
              <a:off x="2288954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A28BCABD-2797-9535-40F1-AE958305B476}"/>
                </a:ext>
              </a:extLst>
            </p:cNvPr>
            <p:cNvSpPr/>
            <p:nvPr/>
          </p:nvSpPr>
          <p:spPr>
            <a:xfrm>
              <a:off x="2288954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B5F0E548-4E0A-52C5-18D0-D1ACDC73BBD4}"/>
                </a:ext>
              </a:extLst>
            </p:cNvPr>
            <p:cNvSpPr/>
            <p:nvPr/>
          </p:nvSpPr>
          <p:spPr>
            <a:xfrm>
              <a:off x="2288954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6A92894F-3B1D-F641-14CA-A024B5500143}"/>
                </a:ext>
              </a:extLst>
            </p:cNvPr>
            <p:cNvSpPr/>
            <p:nvPr/>
          </p:nvSpPr>
          <p:spPr>
            <a:xfrm>
              <a:off x="2036402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F63D5E0F-7BA2-C927-2387-488AC559F3BB}"/>
                </a:ext>
              </a:extLst>
            </p:cNvPr>
            <p:cNvSpPr/>
            <p:nvPr/>
          </p:nvSpPr>
          <p:spPr>
            <a:xfrm>
              <a:off x="1783916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E1C57B20-150D-8EE0-16BD-848BB3A266CE}"/>
                </a:ext>
              </a:extLst>
            </p:cNvPr>
            <p:cNvSpPr/>
            <p:nvPr/>
          </p:nvSpPr>
          <p:spPr>
            <a:xfrm>
              <a:off x="2288954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926F9C32-C391-7992-C577-28D0225C3F3E}"/>
                </a:ext>
              </a:extLst>
            </p:cNvPr>
            <p:cNvSpPr/>
            <p:nvPr/>
          </p:nvSpPr>
          <p:spPr>
            <a:xfrm>
              <a:off x="2288954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A06771A3-C1A8-465D-5B4D-CECF0203FAD2}"/>
                </a:ext>
              </a:extLst>
            </p:cNvPr>
            <p:cNvSpPr/>
            <p:nvPr/>
          </p:nvSpPr>
          <p:spPr>
            <a:xfrm>
              <a:off x="2288954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5653D2D4-29FF-92E2-7747-215CA7085C59}"/>
                </a:ext>
              </a:extLst>
            </p:cNvPr>
            <p:cNvSpPr/>
            <p:nvPr/>
          </p:nvSpPr>
          <p:spPr>
            <a:xfrm>
              <a:off x="2288954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BC3F6ED9-D178-FD51-478C-E180A8E070D4}"/>
                </a:ext>
              </a:extLst>
            </p:cNvPr>
            <p:cNvSpPr/>
            <p:nvPr/>
          </p:nvSpPr>
          <p:spPr>
            <a:xfrm>
              <a:off x="1783916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95C1A58D-B598-79DF-F1AD-B43F520FCB4F}"/>
                </a:ext>
              </a:extLst>
            </p:cNvPr>
            <p:cNvSpPr/>
            <p:nvPr/>
          </p:nvSpPr>
          <p:spPr>
            <a:xfrm>
              <a:off x="1783916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0D03A2CC-B085-98AA-FCCD-9D2FA467C642}"/>
                </a:ext>
              </a:extLst>
            </p:cNvPr>
            <p:cNvSpPr/>
            <p:nvPr/>
          </p:nvSpPr>
          <p:spPr>
            <a:xfrm>
              <a:off x="1783916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92E05F1F-1D3E-28CC-ACCE-A0FED57758E5}"/>
                </a:ext>
              </a:extLst>
            </p:cNvPr>
            <p:cNvSpPr/>
            <p:nvPr/>
          </p:nvSpPr>
          <p:spPr>
            <a:xfrm>
              <a:off x="1783916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FC9E3CF5-2B8C-7017-4798-481C26F8AB19}"/>
                </a:ext>
              </a:extLst>
            </p:cNvPr>
            <p:cNvSpPr/>
            <p:nvPr/>
          </p:nvSpPr>
          <p:spPr>
            <a:xfrm>
              <a:off x="1783916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0664530F-4707-7EF4-E101-1807BDE8166D}"/>
                </a:ext>
              </a:extLst>
            </p:cNvPr>
            <p:cNvSpPr/>
            <p:nvPr/>
          </p:nvSpPr>
          <p:spPr>
            <a:xfrm>
              <a:off x="1783916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AF61572D-13FE-4F53-1528-E1F1118E27B7}"/>
                </a:ext>
              </a:extLst>
            </p:cNvPr>
            <p:cNvSpPr/>
            <p:nvPr/>
          </p:nvSpPr>
          <p:spPr>
            <a:xfrm>
              <a:off x="2036402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F58D58CA-C031-2BEF-B2B2-C16FF4D6B285}"/>
                </a:ext>
              </a:extLst>
            </p:cNvPr>
            <p:cNvSpPr/>
            <p:nvPr/>
          </p:nvSpPr>
          <p:spPr>
            <a:xfrm>
              <a:off x="2036402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9FFE891F-8B54-D81D-DBEC-D31F10CCF326}"/>
                </a:ext>
              </a:extLst>
            </p:cNvPr>
            <p:cNvSpPr/>
            <p:nvPr/>
          </p:nvSpPr>
          <p:spPr>
            <a:xfrm>
              <a:off x="2036402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A2DC54D2-B1CF-D77E-6754-B02E2C4A5CEB}"/>
                </a:ext>
              </a:extLst>
            </p:cNvPr>
            <p:cNvSpPr/>
            <p:nvPr/>
          </p:nvSpPr>
          <p:spPr>
            <a:xfrm>
              <a:off x="2036402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8A1AB2AF-6267-A024-04B3-BEFCCE31AC7E}"/>
                </a:ext>
              </a:extLst>
            </p:cNvPr>
            <p:cNvSpPr/>
            <p:nvPr/>
          </p:nvSpPr>
          <p:spPr>
            <a:xfrm>
              <a:off x="1783916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C2394D1D-35BA-CB82-005D-094C5D44073C}"/>
                </a:ext>
              </a:extLst>
            </p:cNvPr>
            <p:cNvSpPr/>
            <p:nvPr/>
          </p:nvSpPr>
          <p:spPr>
            <a:xfrm>
              <a:off x="1783916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B3C3A96D-223F-D8E0-37DF-63F02010892A}"/>
                </a:ext>
              </a:extLst>
            </p:cNvPr>
            <p:cNvSpPr/>
            <p:nvPr/>
          </p:nvSpPr>
          <p:spPr>
            <a:xfrm>
              <a:off x="1783916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93386E9C-B86B-3B3A-2DE5-493202A29F03}"/>
                </a:ext>
              </a:extLst>
            </p:cNvPr>
            <p:cNvSpPr/>
            <p:nvPr/>
          </p:nvSpPr>
          <p:spPr>
            <a:xfrm>
              <a:off x="1783916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B967F1B7-C45B-0A2E-FD6D-935B7B79F0F4}"/>
                </a:ext>
              </a:extLst>
            </p:cNvPr>
            <p:cNvSpPr/>
            <p:nvPr/>
          </p:nvSpPr>
          <p:spPr>
            <a:xfrm>
              <a:off x="1783916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8A8559FA-31B2-2F35-DD39-13F3D132ECB9}"/>
                </a:ext>
              </a:extLst>
            </p:cNvPr>
            <p:cNvSpPr/>
            <p:nvPr/>
          </p:nvSpPr>
          <p:spPr>
            <a:xfrm>
              <a:off x="1783916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2641CF67-4CE6-3B45-BD2C-FD42BEB13F0F}"/>
                </a:ext>
              </a:extLst>
            </p:cNvPr>
            <p:cNvSpPr/>
            <p:nvPr/>
          </p:nvSpPr>
          <p:spPr>
            <a:xfrm>
              <a:off x="1783916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0CDB958D-7DE9-CEA2-76C7-5C50D0BC9B5C}"/>
                </a:ext>
              </a:extLst>
            </p:cNvPr>
            <p:cNvSpPr/>
            <p:nvPr/>
          </p:nvSpPr>
          <p:spPr>
            <a:xfrm>
              <a:off x="1783916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829AEBDA-D916-32C5-6007-B0C72C4F75F1}"/>
                </a:ext>
              </a:extLst>
            </p:cNvPr>
            <p:cNvSpPr/>
            <p:nvPr/>
          </p:nvSpPr>
          <p:spPr>
            <a:xfrm>
              <a:off x="1783916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0A1B03AA-0182-85A5-EEA3-A656D8B2F470}"/>
                </a:ext>
              </a:extLst>
            </p:cNvPr>
            <p:cNvSpPr/>
            <p:nvPr/>
          </p:nvSpPr>
          <p:spPr>
            <a:xfrm>
              <a:off x="1783916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03781D3A-7C7C-6645-9A1F-DDF723F3D48D}"/>
                </a:ext>
              </a:extLst>
            </p:cNvPr>
            <p:cNvSpPr/>
            <p:nvPr/>
          </p:nvSpPr>
          <p:spPr>
            <a:xfrm>
              <a:off x="1783916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FB12F7B5-3581-D3EC-04D2-CA8401A1E9CA}"/>
                </a:ext>
              </a:extLst>
            </p:cNvPr>
            <p:cNvSpPr/>
            <p:nvPr/>
          </p:nvSpPr>
          <p:spPr>
            <a:xfrm>
              <a:off x="1783916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5CADF911-D5BF-7A9E-DC01-E27E8BB010F0}"/>
                </a:ext>
              </a:extLst>
            </p:cNvPr>
            <p:cNvSpPr/>
            <p:nvPr/>
          </p:nvSpPr>
          <p:spPr>
            <a:xfrm>
              <a:off x="1531365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4416CD8B-CCE0-3941-6D8F-58CEC21ADC2C}"/>
                </a:ext>
              </a:extLst>
            </p:cNvPr>
            <p:cNvSpPr/>
            <p:nvPr/>
          </p:nvSpPr>
          <p:spPr>
            <a:xfrm>
              <a:off x="2036402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38A8646F-9CDB-448D-0606-F0A6C739B17C}"/>
                </a:ext>
              </a:extLst>
            </p:cNvPr>
            <p:cNvSpPr/>
            <p:nvPr/>
          </p:nvSpPr>
          <p:spPr>
            <a:xfrm>
              <a:off x="1531365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E7017DB2-360C-4D43-5779-F32412EB2BF2}"/>
                </a:ext>
              </a:extLst>
            </p:cNvPr>
            <p:cNvSpPr/>
            <p:nvPr/>
          </p:nvSpPr>
          <p:spPr>
            <a:xfrm>
              <a:off x="1531365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CA891CFE-B202-CAA5-ED8F-2A776FB7AF84}"/>
                </a:ext>
              </a:extLst>
            </p:cNvPr>
            <p:cNvSpPr/>
            <p:nvPr/>
          </p:nvSpPr>
          <p:spPr>
            <a:xfrm>
              <a:off x="1531365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C0FAD993-4AD7-414E-7071-8CDB15ACC5D7}"/>
                </a:ext>
              </a:extLst>
            </p:cNvPr>
            <p:cNvSpPr/>
            <p:nvPr/>
          </p:nvSpPr>
          <p:spPr>
            <a:xfrm>
              <a:off x="1783916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68584323-8FAE-9E09-F54F-27D5E17856E9}"/>
                </a:ext>
              </a:extLst>
            </p:cNvPr>
            <p:cNvSpPr/>
            <p:nvPr/>
          </p:nvSpPr>
          <p:spPr>
            <a:xfrm>
              <a:off x="2036402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7301E29E-A33F-2CB3-67A0-77ED212B8E77}"/>
                </a:ext>
              </a:extLst>
            </p:cNvPr>
            <p:cNvSpPr/>
            <p:nvPr/>
          </p:nvSpPr>
          <p:spPr>
            <a:xfrm>
              <a:off x="1531365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968EBCE3-38F3-D637-F2AB-38BFEB375E2A}"/>
                </a:ext>
              </a:extLst>
            </p:cNvPr>
            <p:cNvSpPr/>
            <p:nvPr/>
          </p:nvSpPr>
          <p:spPr>
            <a:xfrm>
              <a:off x="1531365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46BAC00A-F51A-987F-F0C1-52F38D725B63}"/>
                </a:ext>
              </a:extLst>
            </p:cNvPr>
            <p:cNvSpPr/>
            <p:nvPr/>
          </p:nvSpPr>
          <p:spPr>
            <a:xfrm>
              <a:off x="2036402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544BDC4F-EBA2-BAC4-E2A9-421DBE4CB103}"/>
                </a:ext>
              </a:extLst>
            </p:cNvPr>
            <p:cNvSpPr/>
            <p:nvPr/>
          </p:nvSpPr>
          <p:spPr>
            <a:xfrm>
              <a:off x="1531365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F2F82EA0-32FB-559C-EE3B-037ADC6B01A5}"/>
                </a:ext>
              </a:extLst>
            </p:cNvPr>
            <p:cNvSpPr/>
            <p:nvPr/>
          </p:nvSpPr>
          <p:spPr>
            <a:xfrm>
              <a:off x="1531365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40ECB493-C9A2-50F1-2C45-576C51CF3544}"/>
                </a:ext>
              </a:extLst>
            </p:cNvPr>
            <p:cNvSpPr/>
            <p:nvPr/>
          </p:nvSpPr>
          <p:spPr>
            <a:xfrm>
              <a:off x="2036402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B384836E-6A02-A2B6-45B6-60B8C621A8C1}"/>
                </a:ext>
              </a:extLst>
            </p:cNvPr>
            <p:cNvSpPr/>
            <p:nvPr/>
          </p:nvSpPr>
          <p:spPr>
            <a:xfrm>
              <a:off x="1531365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08E0433D-46DF-18A1-87DC-CD86DD51F234}"/>
                </a:ext>
              </a:extLst>
            </p:cNvPr>
            <p:cNvSpPr/>
            <p:nvPr/>
          </p:nvSpPr>
          <p:spPr>
            <a:xfrm>
              <a:off x="2036402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483F0B6F-AB56-B869-CCBA-831A313A3686}"/>
                </a:ext>
              </a:extLst>
            </p:cNvPr>
            <p:cNvSpPr/>
            <p:nvPr/>
          </p:nvSpPr>
          <p:spPr>
            <a:xfrm>
              <a:off x="2036402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3BBA442F-8C4A-FC5F-0CA3-CC8A87BB5255}"/>
                </a:ext>
              </a:extLst>
            </p:cNvPr>
            <p:cNvSpPr/>
            <p:nvPr/>
          </p:nvSpPr>
          <p:spPr>
            <a:xfrm>
              <a:off x="2036402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970CE3A8-55A5-6B73-FE76-0220DEE040D8}"/>
                </a:ext>
              </a:extLst>
            </p:cNvPr>
            <p:cNvSpPr/>
            <p:nvPr/>
          </p:nvSpPr>
          <p:spPr>
            <a:xfrm>
              <a:off x="2036402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BC258CFC-DCE8-70BF-23EE-4B48D1C8F377}"/>
                </a:ext>
              </a:extLst>
            </p:cNvPr>
            <p:cNvSpPr/>
            <p:nvPr/>
          </p:nvSpPr>
          <p:spPr>
            <a:xfrm>
              <a:off x="2036402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5A5D60F0-E2B6-EFF2-57BF-71C3A72B9A34}"/>
                </a:ext>
              </a:extLst>
            </p:cNvPr>
            <p:cNvSpPr/>
            <p:nvPr/>
          </p:nvSpPr>
          <p:spPr>
            <a:xfrm>
              <a:off x="2036402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287A0B65-0669-9F74-5F9E-5F23C469A2E5}"/>
                </a:ext>
              </a:extLst>
            </p:cNvPr>
            <p:cNvSpPr/>
            <p:nvPr/>
          </p:nvSpPr>
          <p:spPr>
            <a:xfrm>
              <a:off x="2036402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CB86B62D-9B19-83C1-3E53-5DC4CF0BDB3D}"/>
                </a:ext>
              </a:extLst>
            </p:cNvPr>
            <p:cNvSpPr/>
            <p:nvPr/>
          </p:nvSpPr>
          <p:spPr>
            <a:xfrm>
              <a:off x="2036402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04FD41F0-D7AB-8C5D-47BC-546F559D85FA}"/>
                </a:ext>
              </a:extLst>
            </p:cNvPr>
            <p:cNvSpPr/>
            <p:nvPr/>
          </p:nvSpPr>
          <p:spPr>
            <a:xfrm>
              <a:off x="2036402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CB717C58-BCBF-37CF-D8BB-08720487F956}"/>
                </a:ext>
              </a:extLst>
            </p:cNvPr>
            <p:cNvSpPr/>
            <p:nvPr/>
          </p:nvSpPr>
          <p:spPr>
            <a:xfrm>
              <a:off x="2036402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10532694-5650-7C15-7FAB-43B75E1A6470}"/>
                </a:ext>
              </a:extLst>
            </p:cNvPr>
            <p:cNvSpPr/>
            <p:nvPr/>
          </p:nvSpPr>
          <p:spPr>
            <a:xfrm>
              <a:off x="2036402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4509BEAA-8F48-484C-0EAB-9731E32BE28A}"/>
                </a:ext>
              </a:extLst>
            </p:cNvPr>
            <p:cNvSpPr/>
            <p:nvPr/>
          </p:nvSpPr>
          <p:spPr>
            <a:xfrm>
              <a:off x="2288954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1AF2CF07-1561-33C1-B1F0-720028C899D7}"/>
                </a:ext>
              </a:extLst>
            </p:cNvPr>
            <p:cNvSpPr/>
            <p:nvPr/>
          </p:nvSpPr>
          <p:spPr>
            <a:xfrm>
              <a:off x="1118052" y="3020967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C28731C1-9EC5-090B-8191-6EB259D66544}"/>
                </a:ext>
              </a:extLst>
            </p:cNvPr>
            <p:cNvSpPr/>
            <p:nvPr/>
          </p:nvSpPr>
          <p:spPr>
            <a:xfrm>
              <a:off x="1118052" y="321256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340F5F05-9563-8E44-B4E9-393D15999E0E}"/>
                </a:ext>
              </a:extLst>
            </p:cNvPr>
            <p:cNvSpPr/>
            <p:nvPr/>
          </p:nvSpPr>
          <p:spPr>
            <a:xfrm>
              <a:off x="1118052" y="263777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0D2A4FE2-7D23-F9C6-C321-4FC878540EA4}"/>
                </a:ext>
              </a:extLst>
            </p:cNvPr>
            <p:cNvSpPr/>
            <p:nvPr/>
          </p:nvSpPr>
          <p:spPr>
            <a:xfrm>
              <a:off x="2288954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D5593579-DE8E-577F-50FB-0809FD130CE6}"/>
                </a:ext>
              </a:extLst>
            </p:cNvPr>
            <p:cNvSpPr/>
            <p:nvPr/>
          </p:nvSpPr>
          <p:spPr>
            <a:xfrm>
              <a:off x="1118052" y="273360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6CD91D6C-C6E8-26AD-316A-561FEC439D38}"/>
                </a:ext>
              </a:extLst>
            </p:cNvPr>
            <p:cNvSpPr/>
            <p:nvPr/>
          </p:nvSpPr>
          <p:spPr>
            <a:xfrm>
              <a:off x="1118052" y="282936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28965B7A-2EFE-89C4-1DFD-B1DBBAB23DD6}"/>
                </a:ext>
              </a:extLst>
            </p:cNvPr>
            <p:cNvSpPr/>
            <p:nvPr/>
          </p:nvSpPr>
          <p:spPr>
            <a:xfrm>
              <a:off x="1118052" y="2925201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2DBCB8B4-1852-2665-0B8C-E4BC1086E96A}"/>
                </a:ext>
              </a:extLst>
            </p:cNvPr>
            <p:cNvSpPr/>
            <p:nvPr/>
          </p:nvSpPr>
          <p:spPr>
            <a:xfrm>
              <a:off x="1118052" y="3308395"/>
              <a:ext cx="160696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BB94CF50-4D78-923A-2AD8-B8EEBBE87EAA}"/>
                </a:ext>
              </a:extLst>
            </p:cNvPr>
            <p:cNvSpPr/>
            <p:nvPr/>
          </p:nvSpPr>
          <p:spPr>
            <a:xfrm>
              <a:off x="2036402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2BC7817D-9FF7-2E20-5889-4DA0DA96DF46}"/>
                </a:ext>
              </a:extLst>
            </p:cNvPr>
            <p:cNvSpPr/>
            <p:nvPr/>
          </p:nvSpPr>
          <p:spPr>
            <a:xfrm>
              <a:off x="1783916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D10C4DF8-469B-3FB4-88E8-7BBD8C5C3344}"/>
                </a:ext>
              </a:extLst>
            </p:cNvPr>
            <p:cNvSpPr/>
            <p:nvPr/>
          </p:nvSpPr>
          <p:spPr>
            <a:xfrm>
              <a:off x="1278813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90E583B7-FD39-E578-0868-87D1294356A6}"/>
                </a:ext>
              </a:extLst>
            </p:cNvPr>
            <p:cNvSpPr/>
            <p:nvPr/>
          </p:nvSpPr>
          <p:spPr>
            <a:xfrm>
              <a:off x="1531365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31A5915A-69C1-BCB0-8E90-656E1A9B5EDB}"/>
                </a:ext>
              </a:extLst>
            </p:cNvPr>
            <p:cNvSpPr/>
            <p:nvPr/>
          </p:nvSpPr>
          <p:spPr>
            <a:xfrm>
              <a:off x="1118052" y="311679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F729023A-B623-5687-9C89-007E617F1656}"/>
                </a:ext>
              </a:extLst>
            </p:cNvPr>
            <p:cNvSpPr/>
            <p:nvPr/>
          </p:nvSpPr>
          <p:spPr>
            <a:xfrm>
              <a:off x="1118052" y="1775551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DD44CE45-E660-9AF8-CC8D-F1FC6F69944F}"/>
                </a:ext>
              </a:extLst>
            </p:cNvPr>
            <p:cNvSpPr/>
            <p:nvPr/>
          </p:nvSpPr>
          <p:spPr>
            <a:xfrm>
              <a:off x="1118052" y="196714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67017836-0BDC-D3FF-AA99-2A5D8EB2E99D}"/>
                </a:ext>
              </a:extLst>
            </p:cNvPr>
            <p:cNvSpPr/>
            <p:nvPr/>
          </p:nvSpPr>
          <p:spPr>
            <a:xfrm>
              <a:off x="1118052" y="2541940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035FE541-9623-E630-F559-A87C12AF3069}"/>
                </a:ext>
              </a:extLst>
            </p:cNvPr>
            <p:cNvSpPr/>
            <p:nvPr/>
          </p:nvSpPr>
          <p:spPr>
            <a:xfrm>
              <a:off x="1118052" y="167971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8E2898A3-525B-5A5E-289A-B6EB9CE4D317}"/>
                </a:ext>
              </a:extLst>
            </p:cNvPr>
            <p:cNvSpPr/>
            <p:nvPr/>
          </p:nvSpPr>
          <p:spPr>
            <a:xfrm>
              <a:off x="1118052" y="158395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E997229A-8229-0A71-54FD-EA44D90DFEC6}"/>
                </a:ext>
              </a:extLst>
            </p:cNvPr>
            <p:cNvSpPr/>
            <p:nvPr/>
          </p:nvSpPr>
          <p:spPr>
            <a:xfrm>
              <a:off x="1118052" y="187138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F54A46E5-8A69-AA9E-CD14-81A9237BE58F}"/>
                </a:ext>
              </a:extLst>
            </p:cNvPr>
            <p:cNvSpPr/>
            <p:nvPr/>
          </p:nvSpPr>
          <p:spPr>
            <a:xfrm>
              <a:off x="1118052" y="235034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CBECCFD4-9F4B-19C9-A0E3-63D831730370}"/>
                </a:ext>
              </a:extLst>
            </p:cNvPr>
            <p:cNvSpPr/>
            <p:nvPr/>
          </p:nvSpPr>
          <p:spPr>
            <a:xfrm>
              <a:off x="1118052" y="244617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40EAAD31-8F28-1D7D-5A18-D1868531192F}"/>
                </a:ext>
              </a:extLst>
            </p:cNvPr>
            <p:cNvSpPr/>
            <p:nvPr/>
          </p:nvSpPr>
          <p:spPr>
            <a:xfrm>
              <a:off x="1118052" y="206297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710A4C77-9C08-40B9-6543-8F60B0BA8AA0}"/>
                </a:ext>
              </a:extLst>
            </p:cNvPr>
            <p:cNvSpPr/>
            <p:nvPr/>
          </p:nvSpPr>
          <p:spPr>
            <a:xfrm>
              <a:off x="1118052" y="2254577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2D76D00C-55F2-9CC4-53DC-77741B0A7569}"/>
                </a:ext>
              </a:extLst>
            </p:cNvPr>
            <p:cNvSpPr/>
            <p:nvPr/>
          </p:nvSpPr>
          <p:spPr>
            <a:xfrm>
              <a:off x="1118052" y="2158746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834CEBB9-6EB8-E2B1-AD43-229C819850AB}"/>
                </a:ext>
              </a:extLst>
            </p:cNvPr>
            <p:cNvSpPr/>
            <p:nvPr/>
          </p:nvSpPr>
          <p:spPr>
            <a:xfrm>
              <a:off x="2794056" y="148812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E832256F-48A7-80F3-03F6-7A59C8E0A61C}"/>
                </a:ext>
              </a:extLst>
            </p:cNvPr>
            <p:cNvSpPr/>
            <p:nvPr/>
          </p:nvSpPr>
          <p:spPr>
            <a:xfrm>
              <a:off x="2794056" y="196714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19EA8C6C-C043-AC2D-8C0D-CE7FEA11F9B2}"/>
                </a:ext>
              </a:extLst>
            </p:cNvPr>
            <p:cNvSpPr/>
            <p:nvPr/>
          </p:nvSpPr>
          <p:spPr>
            <a:xfrm>
              <a:off x="2794056" y="187138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124DA180-B40E-D05B-0C88-9D6C91ABAF96}"/>
                </a:ext>
              </a:extLst>
            </p:cNvPr>
            <p:cNvSpPr/>
            <p:nvPr/>
          </p:nvSpPr>
          <p:spPr>
            <a:xfrm>
              <a:off x="2794056" y="206297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6BA0876A-4DDB-4C32-80E7-58FBD636DB3F}"/>
                </a:ext>
              </a:extLst>
            </p:cNvPr>
            <p:cNvSpPr/>
            <p:nvPr/>
          </p:nvSpPr>
          <p:spPr>
            <a:xfrm>
              <a:off x="2794056" y="1775551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45963DE9-65BA-30E4-F5EF-75F3B5EE8EE9}"/>
                </a:ext>
              </a:extLst>
            </p:cNvPr>
            <p:cNvSpPr/>
            <p:nvPr/>
          </p:nvSpPr>
          <p:spPr>
            <a:xfrm>
              <a:off x="2794056" y="2158746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083282CE-A5F7-F4F2-DCB5-6D1BEBC5A315}"/>
                </a:ext>
              </a:extLst>
            </p:cNvPr>
            <p:cNvSpPr/>
            <p:nvPr/>
          </p:nvSpPr>
          <p:spPr>
            <a:xfrm>
              <a:off x="2541505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095D4C70-D027-D1A6-87F1-0C7091443EDE}"/>
                </a:ext>
              </a:extLst>
            </p:cNvPr>
            <p:cNvSpPr/>
            <p:nvPr/>
          </p:nvSpPr>
          <p:spPr>
            <a:xfrm>
              <a:off x="2794056" y="129652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EF04C601-6ED7-A284-6D94-45B2909CAF5D}"/>
                </a:ext>
              </a:extLst>
            </p:cNvPr>
            <p:cNvSpPr/>
            <p:nvPr/>
          </p:nvSpPr>
          <p:spPr>
            <a:xfrm>
              <a:off x="2794056" y="1392356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198C99A1-78BE-D88C-BEE9-328669B5B761}"/>
                </a:ext>
              </a:extLst>
            </p:cNvPr>
            <p:cNvSpPr/>
            <p:nvPr/>
          </p:nvSpPr>
          <p:spPr>
            <a:xfrm>
              <a:off x="2794056" y="167971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E797BE0A-399F-A59F-037C-50711541CFFD}"/>
                </a:ext>
              </a:extLst>
            </p:cNvPr>
            <p:cNvSpPr/>
            <p:nvPr/>
          </p:nvSpPr>
          <p:spPr>
            <a:xfrm>
              <a:off x="2794056" y="158395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6FF52222-F901-19E3-9120-261FA9352ED9}"/>
                </a:ext>
              </a:extLst>
            </p:cNvPr>
            <p:cNvSpPr/>
            <p:nvPr/>
          </p:nvSpPr>
          <p:spPr>
            <a:xfrm>
              <a:off x="1118052" y="148812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F451B013-F34F-AD8A-4234-F4AFC7731510}"/>
                </a:ext>
              </a:extLst>
            </p:cNvPr>
            <p:cNvSpPr/>
            <p:nvPr/>
          </p:nvSpPr>
          <p:spPr>
            <a:xfrm>
              <a:off x="2794056" y="2254577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29C51DE4-6BC6-0E42-6ECF-5A78AFC989AE}"/>
                </a:ext>
              </a:extLst>
            </p:cNvPr>
            <p:cNvSpPr/>
            <p:nvPr/>
          </p:nvSpPr>
          <p:spPr>
            <a:xfrm>
              <a:off x="2794056" y="3020967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91E47360-63DA-4B82-324D-73F63C73D948}"/>
                </a:ext>
              </a:extLst>
            </p:cNvPr>
            <p:cNvSpPr/>
            <p:nvPr/>
          </p:nvSpPr>
          <p:spPr>
            <a:xfrm>
              <a:off x="2794056" y="311679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B9304EDA-DF23-E162-5C19-A5DE42EA73E6}"/>
                </a:ext>
              </a:extLst>
            </p:cNvPr>
            <p:cNvSpPr/>
            <p:nvPr/>
          </p:nvSpPr>
          <p:spPr>
            <a:xfrm>
              <a:off x="2794056" y="3308395"/>
              <a:ext cx="26787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C8A09EA4-0D54-F413-0EFA-B63C8BE0EC09}"/>
                </a:ext>
              </a:extLst>
            </p:cNvPr>
            <p:cNvSpPr/>
            <p:nvPr/>
          </p:nvSpPr>
          <p:spPr>
            <a:xfrm>
              <a:off x="2794056" y="2925201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F98F50E9-A3E9-362F-1C4F-991F96EE5A4A}"/>
                </a:ext>
              </a:extLst>
            </p:cNvPr>
            <p:cNvSpPr/>
            <p:nvPr/>
          </p:nvSpPr>
          <p:spPr>
            <a:xfrm>
              <a:off x="2794056" y="235034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3FF1AFFE-6E47-9013-D559-73B56297A47A}"/>
                </a:ext>
              </a:extLst>
            </p:cNvPr>
            <p:cNvSpPr/>
            <p:nvPr/>
          </p:nvSpPr>
          <p:spPr>
            <a:xfrm>
              <a:off x="2794056" y="321256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2DC684F7-4433-5035-B2AD-658834B3F104}"/>
                </a:ext>
              </a:extLst>
            </p:cNvPr>
            <p:cNvSpPr/>
            <p:nvPr/>
          </p:nvSpPr>
          <p:spPr>
            <a:xfrm>
              <a:off x="2794056" y="282936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3DCCF0E2-6C36-BAE5-CF26-09BBA081EB16}"/>
                </a:ext>
              </a:extLst>
            </p:cNvPr>
            <p:cNvSpPr/>
            <p:nvPr/>
          </p:nvSpPr>
          <p:spPr>
            <a:xfrm>
              <a:off x="2794056" y="244617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1B3811E6-62AA-73CF-49B0-BB52065C3139}"/>
                </a:ext>
              </a:extLst>
            </p:cNvPr>
            <p:cNvSpPr/>
            <p:nvPr/>
          </p:nvSpPr>
          <p:spPr>
            <a:xfrm>
              <a:off x="2794056" y="2541940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D64DCED9-C3E3-5D4A-CB08-2C9685FBD1F3}"/>
                </a:ext>
              </a:extLst>
            </p:cNvPr>
            <p:cNvSpPr/>
            <p:nvPr/>
          </p:nvSpPr>
          <p:spPr>
            <a:xfrm>
              <a:off x="2794056" y="273360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9BE95943-139F-4647-0286-12C78E3377C5}"/>
                </a:ext>
              </a:extLst>
            </p:cNvPr>
            <p:cNvSpPr/>
            <p:nvPr/>
          </p:nvSpPr>
          <p:spPr>
            <a:xfrm>
              <a:off x="2794056" y="263777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87CB2552-6E76-3C15-8A4E-88EE3FABBE48}"/>
                </a:ext>
              </a:extLst>
            </p:cNvPr>
            <p:cNvSpPr/>
            <p:nvPr/>
          </p:nvSpPr>
          <p:spPr>
            <a:xfrm>
              <a:off x="2036402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05173C0D-1C97-85CB-F94A-51FD434F49F2}"/>
                </a:ext>
              </a:extLst>
            </p:cNvPr>
            <p:cNvSpPr/>
            <p:nvPr/>
          </p:nvSpPr>
          <p:spPr>
            <a:xfrm>
              <a:off x="2036402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74745B80-955B-4DC3-959C-D4BE95768B22}"/>
                </a:ext>
              </a:extLst>
            </p:cNvPr>
            <p:cNvSpPr/>
            <p:nvPr/>
          </p:nvSpPr>
          <p:spPr>
            <a:xfrm>
              <a:off x="2541505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903C6224-1C73-4BBB-2B43-3B3EC97B63D7}"/>
                </a:ext>
              </a:extLst>
            </p:cNvPr>
            <p:cNvSpPr/>
            <p:nvPr/>
          </p:nvSpPr>
          <p:spPr>
            <a:xfrm>
              <a:off x="2541505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3248E701-4606-1956-33FF-3FBB312C050D}"/>
                </a:ext>
              </a:extLst>
            </p:cNvPr>
            <p:cNvSpPr/>
            <p:nvPr/>
          </p:nvSpPr>
          <p:spPr>
            <a:xfrm>
              <a:off x="2541505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F0188F51-3284-5594-2AF2-EC40B93E603F}"/>
                </a:ext>
              </a:extLst>
            </p:cNvPr>
            <p:cNvSpPr/>
            <p:nvPr/>
          </p:nvSpPr>
          <p:spPr>
            <a:xfrm>
              <a:off x="2288954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4A68D048-373F-378A-61C1-C8AA4A8813DA}"/>
                </a:ext>
              </a:extLst>
            </p:cNvPr>
            <p:cNvSpPr/>
            <p:nvPr/>
          </p:nvSpPr>
          <p:spPr>
            <a:xfrm>
              <a:off x="2541505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A72F113F-34B6-F4E0-5E0C-195F42CBFD8E}"/>
                </a:ext>
              </a:extLst>
            </p:cNvPr>
            <p:cNvSpPr/>
            <p:nvPr/>
          </p:nvSpPr>
          <p:spPr>
            <a:xfrm>
              <a:off x="2541505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D3ACB73D-83BF-4940-6445-616A424FEC0B}"/>
                </a:ext>
              </a:extLst>
            </p:cNvPr>
            <p:cNvSpPr/>
            <p:nvPr/>
          </p:nvSpPr>
          <p:spPr>
            <a:xfrm>
              <a:off x="2541505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DE69045A-96DF-3284-C149-7835D8B71417}"/>
                </a:ext>
              </a:extLst>
            </p:cNvPr>
            <p:cNvSpPr/>
            <p:nvPr/>
          </p:nvSpPr>
          <p:spPr>
            <a:xfrm>
              <a:off x="2541505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0BBF753E-DE19-C113-5A54-36D3CE968EF9}"/>
                </a:ext>
              </a:extLst>
            </p:cNvPr>
            <p:cNvSpPr/>
            <p:nvPr/>
          </p:nvSpPr>
          <p:spPr>
            <a:xfrm>
              <a:off x="2541505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21EC72E1-C9CD-4697-3556-3B4E38DFB129}"/>
                </a:ext>
              </a:extLst>
            </p:cNvPr>
            <p:cNvSpPr/>
            <p:nvPr/>
          </p:nvSpPr>
          <p:spPr>
            <a:xfrm>
              <a:off x="2541505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D181B13C-AED6-4969-9FB1-93AAEF30892B}"/>
                </a:ext>
              </a:extLst>
            </p:cNvPr>
            <p:cNvSpPr/>
            <p:nvPr/>
          </p:nvSpPr>
          <p:spPr>
            <a:xfrm>
              <a:off x="1783916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5383D07B-F79A-AF03-B055-7CA81641F4DF}"/>
                </a:ext>
              </a:extLst>
            </p:cNvPr>
            <p:cNvSpPr/>
            <p:nvPr/>
          </p:nvSpPr>
          <p:spPr>
            <a:xfrm>
              <a:off x="1278813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141857EC-ED96-14E5-409E-F0E2516D99B2}"/>
                </a:ext>
              </a:extLst>
            </p:cNvPr>
            <p:cNvSpPr/>
            <p:nvPr/>
          </p:nvSpPr>
          <p:spPr>
            <a:xfrm>
              <a:off x="1278813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98E08421-5281-CD4C-BF5B-E80D80C2C4D3}"/>
                </a:ext>
              </a:extLst>
            </p:cNvPr>
            <p:cNvSpPr/>
            <p:nvPr/>
          </p:nvSpPr>
          <p:spPr>
            <a:xfrm>
              <a:off x="1278813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24DC4DAD-B23A-FA4E-EECA-D318CFA031F5}"/>
                </a:ext>
              </a:extLst>
            </p:cNvPr>
            <p:cNvSpPr/>
            <p:nvPr/>
          </p:nvSpPr>
          <p:spPr>
            <a:xfrm>
              <a:off x="1278813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D4698913-CE01-C09B-7FA8-C72CFFC47136}"/>
                </a:ext>
              </a:extLst>
            </p:cNvPr>
            <p:cNvSpPr/>
            <p:nvPr/>
          </p:nvSpPr>
          <p:spPr>
            <a:xfrm>
              <a:off x="1278813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9E171FD5-E14D-6A3C-0532-41DFA29A0D75}"/>
                </a:ext>
              </a:extLst>
            </p:cNvPr>
            <p:cNvSpPr/>
            <p:nvPr/>
          </p:nvSpPr>
          <p:spPr>
            <a:xfrm>
              <a:off x="1531365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8E54B295-FBDB-414F-2809-637E2694DED6}"/>
                </a:ext>
              </a:extLst>
            </p:cNvPr>
            <p:cNvSpPr/>
            <p:nvPr/>
          </p:nvSpPr>
          <p:spPr>
            <a:xfrm>
              <a:off x="2541505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45A5CAE0-C35C-183C-2068-8617AC337587}"/>
                </a:ext>
              </a:extLst>
            </p:cNvPr>
            <p:cNvSpPr/>
            <p:nvPr/>
          </p:nvSpPr>
          <p:spPr>
            <a:xfrm>
              <a:off x="1278813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62B1AD92-58EE-149F-6CE8-3DEEF991A2B3}"/>
                </a:ext>
              </a:extLst>
            </p:cNvPr>
            <p:cNvSpPr/>
            <p:nvPr/>
          </p:nvSpPr>
          <p:spPr>
            <a:xfrm>
              <a:off x="1278813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1EB8A787-C3FA-F7A4-B607-3F5E944A43C5}"/>
                </a:ext>
              </a:extLst>
            </p:cNvPr>
            <p:cNvSpPr/>
            <p:nvPr/>
          </p:nvSpPr>
          <p:spPr>
            <a:xfrm>
              <a:off x="1278813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CC899660-89EF-88A5-1CB6-2862422C2CB6}"/>
                </a:ext>
              </a:extLst>
            </p:cNvPr>
            <p:cNvSpPr/>
            <p:nvPr/>
          </p:nvSpPr>
          <p:spPr>
            <a:xfrm>
              <a:off x="1278813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7FE83776-2D84-C209-9D10-3A3800D26339}"/>
                </a:ext>
              </a:extLst>
            </p:cNvPr>
            <p:cNvSpPr/>
            <p:nvPr/>
          </p:nvSpPr>
          <p:spPr>
            <a:xfrm>
              <a:off x="1783916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72958542-247D-BAF4-2F73-42579946D76C}"/>
                </a:ext>
              </a:extLst>
            </p:cNvPr>
            <p:cNvSpPr/>
            <p:nvPr/>
          </p:nvSpPr>
          <p:spPr>
            <a:xfrm>
              <a:off x="2794056" y="120075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F252B46F-E099-BA59-4126-96937062FDCA}"/>
                </a:ext>
              </a:extLst>
            </p:cNvPr>
            <p:cNvSpPr/>
            <p:nvPr/>
          </p:nvSpPr>
          <p:spPr>
            <a:xfrm>
              <a:off x="2288954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611C26CA-D23B-4322-6BDE-BBCF7FF210D6}"/>
                </a:ext>
              </a:extLst>
            </p:cNvPr>
            <p:cNvSpPr/>
            <p:nvPr/>
          </p:nvSpPr>
          <p:spPr>
            <a:xfrm>
              <a:off x="2541505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8728F948-C664-EF78-2A2F-2DC9E0E5CB81}"/>
                </a:ext>
              </a:extLst>
            </p:cNvPr>
            <p:cNvSpPr/>
            <p:nvPr/>
          </p:nvSpPr>
          <p:spPr>
            <a:xfrm>
              <a:off x="1118052" y="1392356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0E926501-4E36-47BE-6A8A-F0BBC2B459A3}"/>
                </a:ext>
              </a:extLst>
            </p:cNvPr>
            <p:cNvSpPr/>
            <p:nvPr/>
          </p:nvSpPr>
          <p:spPr>
            <a:xfrm>
              <a:off x="1278813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4F7D05DA-34E1-6FEA-91E2-989A74A3A9B7}"/>
                </a:ext>
              </a:extLst>
            </p:cNvPr>
            <p:cNvSpPr/>
            <p:nvPr/>
          </p:nvSpPr>
          <p:spPr>
            <a:xfrm>
              <a:off x="1118052" y="129652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6603E46B-CCFD-F2B0-90C7-91BFC8A515DF}"/>
                </a:ext>
              </a:extLst>
            </p:cNvPr>
            <p:cNvSpPr/>
            <p:nvPr/>
          </p:nvSpPr>
          <p:spPr>
            <a:xfrm>
              <a:off x="1118052" y="120075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485DF059-57E1-4BD7-DD72-1697BFAC7175}"/>
                </a:ext>
              </a:extLst>
            </p:cNvPr>
            <p:cNvSpPr/>
            <p:nvPr/>
          </p:nvSpPr>
          <p:spPr>
            <a:xfrm>
              <a:off x="1278813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05DFE180-B7CB-2564-0E1B-80A1C0943174}"/>
                </a:ext>
              </a:extLst>
            </p:cNvPr>
            <p:cNvSpPr/>
            <p:nvPr/>
          </p:nvSpPr>
          <p:spPr>
            <a:xfrm>
              <a:off x="1531365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A8745966-2F3C-23F7-2127-8A342E679BAF}"/>
                </a:ext>
              </a:extLst>
            </p:cNvPr>
            <p:cNvSpPr/>
            <p:nvPr/>
          </p:nvSpPr>
          <p:spPr>
            <a:xfrm>
              <a:off x="1118052" y="1101667"/>
              <a:ext cx="160696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3143FD57-7274-7219-707D-4BA7A5F94E52}"/>
                </a:ext>
              </a:extLst>
            </p:cNvPr>
            <p:cNvSpPr/>
            <p:nvPr/>
          </p:nvSpPr>
          <p:spPr>
            <a:xfrm>
              <a:off x="2541505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EC2985AA-380C-03B8-0508-2750B9E5F844}"/>
                </a:ext>
              </a:extLst>
            </p:cNvPr>
            <p:cNvSpPr/>
            <p:nvPr/>
          </p:nvSpPr>
          <p:spPr>
            <a:xfrm>
              <a:off x="2541505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9" name="Rectangle 328">
              <a:extLst>
                <a:ext uri="{FF2B5EF4-FFF2-40B4-BE49-F238E27FC236}">
                  <a16:creationId xmlns:a16="http://schemas.microsoft.com/office/drawing/2014/main" id="{485301DF-5447-2F4C-D716-03EEE5EDD73A}"/>
                </a:ext>
              </a:extLst>
            </p:cNvPr>
            <p:cNvSpPr/>
            <p:nvPr/>
          </p:nvSpPr>
          <p:spPr>
            <a:xfrm>
              <a:off x="2541505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0" name="Rectangle 329">
              <a:extLst>
                <a:ext uri="{FF2B5EF4-FFF2-40B4-BE49-F238E27FC236}">
                  <a16:creationId xmlns:a16="http://schemas.microsoft.com/office/drawing/2014/main" id="{6F1B8A57-DEC9-A68E-3D86-D4F565EE276A}"/>
                </a:ext>
              </a:extLst>
            </p:cNvPr>
            <p:cNvSpPr/>
            <p:nvPr/>
          </p:nvSpPr>
          <p:spPr>
            <a:xfrm>
              <a:off x="2541505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1" name="Rectangle 330">
              <a:extLst>
                <a:ext uri="{FF2B5EF4-FFF2-40B4-BE49-F238E27FC236}">
                  <a16:creationId xmlns:a16="http://schemas.microsoft.com/office/drawing/2014/main" id="{42DCE3F5-7F5B-7FE9-B295-36FAAC62BF51}"/>
                </a:ext>
              </a:extLst>
            </p:cNvPr>
            <p:cNvSpPr/>
            <p:nvPr/>
          </p:nvSpPr>
          <p:spPr>
            <a:xfrm>
              <a:off x="2541505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2" name="Rectangle 331">
              <a:extLst>
                <a:ext uri="{FF2B5EF4-FFF2-40B4-BE49-F238E27FC236}">
                  <a16:creationId xmlns:a16="http://schemas.microsoft.com/office/drawing/2014/main" id="{C25A0153-CE28-1D6F-557E-9A50A2382CB8}"/>
                </a:ext>
              </a:extLst>
            </p:cNvPr>
            <p:cNvSpPr/>
            <p:nvPr/>
          </p:nvSpPr>
          <p:spPr>
            <a:xfrm>
              <a:off x="2541505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3" name="Rectangle 332">
              <a:extLst>
                <a:ext uri="{FF2B5EF4-FFF2-40B4-BE49-F238E27FC236}">
                  <a16:creationId xmlns:a16="http://schemas.microsoft.com/office/drawing/2014/main" id="{BDF91F45-E3B3-D177-8A14-DFBADA8276F5}"/>
                </a:ext>
              </a:extLst>
            </p:cNvPr>
            <p:cNvSpPr/>
            <p:nvPr/>
          </p:nvSpPr>
          <p:spPr>
            <a:xfrm>
              <a:off x="2541505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4" name="Rectangle 333">
              <a:extLst>
                <a:ext uri="{FF2B5EF4-FFF2-40B4-BE49-F238E27FC236}">
                  <a16:creationId xmlns:a16="http://schemas.microsoft.com/office/drawing/2014/main" id="{A6A73FF5-2490-9EAB-285E-426274C1407E}"/>
                </a:ext>
              </a:extLst>
            </p:cNvPr>
            <p:cNvSpPr/>
            <p:nvPr/>
          </p:nvSpPr>
          <p:spPr>
            <a:xfrm>
              <a:off x="2541505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C7205653-A69A-EF4D-21FE-08B68F8B6846}"/>
                </a:ext>
              </a:extLst>
            </p:cNvPr>
            <p:cNvSpPr/>
            <p:nvPr/>
          </p:nvSpPr>
          <p:spPr>
            <a:xfrm>
              <a:off x="2541505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6" name="Rectangle 335">
              <a:extLst>
                <a:ext uri="{FF2B5EF4-FFF2-40B4-BE49-F238E27FC236}">
                  <a16:creationId xmlns:a16="http://schemas.microsoft.com/office/drawing/2014/main" id="{31B355E9-4705-9DAA-8687-AB43C4C50178}"/>
                </a:ext>
              </a:extLst>
            </p:cNvPr>
            <p:cNvSpPr/>
            <p:nvPr/>
          </p:nvSpPr>
          <p:spPr>
            <a:xfrm>
              <a:off x="2541505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D0310FE7-3770-038B-65AE-73B6D4C80E27}"/>
                </a:ext>
              </a:extLst>
            </p:cNvPr>
            <p:cNvSpPr/>
            <p:nvPr/>
          </p:nvSpPr>
          <p:spPr>
            <a:xfrm>
              <a:off x="2541505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8" name="Rectangle 337">
              <a:extLst>
                <a:ext uri="{FF2B5EF4-FFF2-40B4-BE49-F238E27FC236}">
                  <a16:creationId xmlns:a16="http://schemas.microsoft.com/office/drawing/2014/main" id="{E72667CE-C0D8-4B05-CD32-070A98DBA00B}"/>
                </a:ext>
              </a:extLst>
            </p:cNvPr>
            <p:cNvSpPr/>
            <p:nvPr/>
          </p:nvSpPr>
          <p:spPr>
            <a:xfrm>
              <a:off x="2541505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339" name="TextBox 338">
            <a:extLst>
              <a:ext uri="{FF2B5EF4-FFF2-40B4-BE49-F238E27FC236}">
                <a16:creationId xmlns:a16="http://schemas.microsoft.com/office/drawing/2014/main" id="{CD8FF9E2-BDC7-723C-E72A-D09D43D2D763}"/>
              </a:ext>
            </a:extLst>
          </p:cNvPr>
          <p:cNvSpPr txBox="1"/>
          <p:nvPr/>
        </p:nvSpPr>
        <p:spPr>
          <a:xfrm rot="16200000">
            <a:off x="-3529399" y="1671332"/>
            <a:ext cx="23471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5400" spc="0" baseline="0" dirty="0">
                <a:ln w="6519" cap="flat">
                  <a:solidFill>
                    <a:srgbClr val="FFFFFF"/>
                  </a:solidFill>
                  <a:miter/>
                </a:ln>
                <a:solidFill>
                  <a:srgbClr val="E8B408"/>
                </a:solidFill>
                <a:latin typeface="BBH Sans Hegarty" pitchFamily="2" charset="0"/>
                <a:cs typeface="Arial"/>
                <a:sym typeface="Arial"/>
                <a:rtl val="0"/>
              </a:rPr>
              <a:t>2024</a:t>
            </a:r>
          </a:p>
        </p:txBody>
      </p:sp>
      <p:sp>
        <p:nvSpPr>
          <p:cNvPr id="340" name="Freeform: Shape 339">
            <a:extLst>
              <a:ext uri="{FF2B5EF4-FFF2-40B4-BE49-F238E27FC236}">
                <a16:creationId xmlns:a16="http://schemas.microsoft.com/office/drawing/2014/main" id="{1AD6AE5B-A8AC-48AE-BF57-F37BFED9965D}"/>
              </a:ext>
            </a:extLst>
          </p:cNvPr>
          <p:cNvSpPr/>
          <p:nvPr/>
        </p:nvSpPr>
        <p:spPr>
          <a:xfrm>
            <a:off x="-2585875" y="1132568"/>
            <a:ext cx="2477141" cy="2000788"/>
          </a:xfrm>
          <a:custGeom>
            <a:avLst/>
            <a:gdLst>
              <a:gd name="csX0" fmla="*/ 337235 w 2477141"/>
              <a:gd name="csY0" fmla="*/ 53587 h 2000788"/>
              <a:gd name="csX1" fmla="*/ 47068 w 2477141"/>
              <a:gd name="csY1" fmla="*/ 277846 h 2000788"/>
              <a:gd name="csX2" fmla="*/ 0 w 2477141"/>
              <a:gd name="csY2" fmla="*/ 338278 h 2000788"/>
              <a:gd name="csX3" fmla="*/ 259071 w 2477141"/>
              <a:gd name="csY3" fmla="*/ 233711 h 2000788"/>
              <a:gd name="csX4" fmla="*/ 832168 w 2477141"/>
              <a:gd name="csY4" fmla="*/ 0 h 2000788"/>
              <a:gd name="csX5" fmla="*/ 731447 w 2477141"/>
              <a:gd name="csY5" fmla="*/ 181623 h 2000788"/>
              <a:gd name="csX6" fmla="*/ 393951 w 2477141"/>
              <a:gd name="csY6" fmla="*/ 397015 h 2000788"/>
              <a:gd name="csX7" fmla="*/ 188729 w 2477141"/>
              <a:gd name="csY7" fmla="*/ 598196 h 2000788"/>
              <a:gd name="csX8" fmla="*/ 322306 w 2477141"/>
              <a:gd name="csY8" fmla="*/ 518989 h 2000788"/>
              <a:gd name="csX9" fmla="*/ 1253826 w 2477141"/>
              <a:gd name="csY9" fmla="*/ 30640 h 2000788"/>
              <a:gd name="csX10" fmla="*/ 1182637 w 2477141"/>
              <a:gd name="csY10" fmla="*/ 182080 h 2000788"/>
              <a:gd name="csX11" fmla="*/ 37550 w 2477141"/>
              <a:gd name="csY11" fmla="*/ 1254608 h 2000788"/>
              <a:gd name="csX12" fmla="*/ 611234 w 2477141"/>
              <a:gd name="csY12" fmla="*/ 871804 h 2000788"/>
              <a:gd name="csX13" fmla="*/ 356401 w 2477141"/>
              <a:gd name="csY13" fmla="*/ 1166404 h 2000788"/>
              <a:gd name="csX14" fmla="*/ 87617 w 2477141"/>
              <a:gd name="csY14" fmla="*/ 1451356 h 2000788"/>
              <a:gd name="csX15" fmla="*/ 304639 w 2477141"/>
              <a:gd name="csY15" fmla="*/ 1289942 h 2000788"/>
              <a:gd name="csX16" fmla="*/ 452363 w 2477141"/>
              <a:gd name="csY16" fmla="*/ 1268559 h 2000788"/>
              <a:gd name="csX17" fmla="*/ 427916 w 2477141"/>
              <a:gd name="csY17" fmla="*/ 1395943 h 2000788"/>
              <a:gd name="csX18" fmla="*/ 222172 w 2477141"/>
              <a:gd name="csY18" fmla="*/ 1614856 h 2000788"/>
              <a:gd name="csX19" fmla="*/ 12973 w 2477141"/>
              <a:gd name="csY19" fmla="*/ 1904436 h 2000788"/>
              <a:gd name="csX20" fmla="*/ 1149194 w 2477141"/>
              <a:gd name="csY20" fmla="*/ 812089 h 2000788"/>
              <a:gd name="csX21" fmla="*/ 1457810 w 2477141"/>
              <a:gd name="csY21" fmla="*/ 348187 h 2000788"/>
              <a:gd name="csX22" fmla="*/ 1668247 w 2477141"/>
              <a:gd name="csY22" fmla="*/ 79012 h 2000788"/>
              <a:gd name="csX23" fmla="*/ 1145869 w 2477141"/>
              <a:gd name="csY23" fmla="*/ 1189677 h 2000788"/>
              <a:gd name="csX24" fmla="*/ 852834 w 2477141"/>
              <a:gd name="csY24" fmla="*/ 1450117 h 2000788"/>
              <a:gd name="csX25" fmla="*/ 508297 w 2477141"/>
              <a:gd name="csY25" fmla="*/ 1738002 h 2000788"/>
              <a:gd name="csX26" fmla="*/ 150983 w 2477141"/>
              <a:gd name="csY26" fmla="*/ 2000788 h 2000788"/>
              <a:gd name="csX27" fmla="*/ 299815 w 2477141"/>
              <a:gd name="csY27" fmla="*/ 1959457 h 2000788"/>
              <a:gd name="csX28" fmla="*/ 702241 w 2477141"/>
              <a:gd name="csY28" fmla="*/ 1822686 h 2000788"/>
              <a:gd name="csX29" fmla="*/ 688551 w 2477141"/>
              <a:gd name="csY29" fmla="*/ 1948179 h 2000788"/>
              <a:gd name="csX30" fmla="*/ 980609 w 2477141"/>
              <a:gd name="csY30" fmla="*/ 1927579 h 2000788"/>
              <a:gd name="csX31" fmla="*/ 1232834 w 2477141"/>
              <a:gd name="csY31" fmla="*/ 1770076 h 2000788"/>
              <a:gd name="csX32" fmla="*/ 1426061 w 2477141"/>
              <a:gd name="csY32" fmla="*/ 1577957 h 2000788"/>
              <a:gd name="csX33" fmla="*/ 1604686 w 2477141"/>
              <a:gd name="csY33" fmla="*/ 1133287 h 2000788"/>
              <a:gd name="csX34" fmla="*/ 2023019 w 2477141"/>
              <a:gd name="csY34" fmla="*/ 315917 h 2000788"/>
              <a:gd name="csX35" fmla="*/ 2183520 w 2477141"/>
              <a:gd name="csY35" fmla="*/ 150918 h 2000788"/>
              <a:gd name="csX36" fmla="*/ 2374400 w 2477141"/>
              <a:gd name="csY36" fmla="*/ 81033 h 2000788"/>
              <a:gd name="csX37" fmla="*/ 2277265 w 2477141"/>
              <a:gd name="csY37" fmla="*/ 308225 h 2000788"/>
              <a:gd name="csX38" fmla="*/ 1943746 w 2477141"/>
              <a:gd name="csY38" fmla="*/ 963072 h 2000788"/>
              <a:gd name="csX39" fmla="*/ 1806127 w 2477141"/>
              <a:gd name="csY39" fmla="*/ 1416609 h 2000788"/>
              <a:gd name="csX40" fmla="*/ 1620332 w 2477141"/>
              <a:gd name="csY40" fmla="*/ 1837810 h 2000788"/>
              <a:gd name="csX41" fmla="*/ 1887747 w 2477141"/>
              <a:gd name="csY41" fmla="*/ 1768772 h 2000788"/>
              <a:gd name="csX42" fmla="*/ 2477142 w 2477141"/>
              <a:gd name="csY42" fmla="*/ 1663097 h 2000788"/>
              <a:gd name="csX43" fmla="*/ 2015587 w 2477141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1" h="2000788">
                <a:moveTo>
                  <a:pt x="337235" y="53587"/>
                </a:moveTo>
                <a:cubicBezTo>
                  <a:pt x="240556" y="128297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1" y="233711"/>
                </a:cubicBezTo>
                <a:cubicBezTo>
                  <a:pt x="431437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3" y="261287"/>
                  <a:pt x="511361" y="333324"/>
                  <a:pt x="393951" y="397015"/>
                </a:cubicBezTo>
                <a:cubicBezTo>
                  <a:pt x="306660" y="444344"/>
                  <a:pt x="206396" y="500409"/>
                  <a:pt x="188729" y="598196"/>
                </a:cubicBezTo>
                <a:cubicBezTo>
                  <a:pt x="240556" y="589917"/>
                  <a:pt x="282148" y="552758"/>
                  <a:pt x="322306" y="518989"/>
                </a:cubicBezTo>
                <a:cubicBezTo>
                  <a:pt x="592003" y="292449"/>
                  <a:pt x="926109" y="159719"/>
                  <a:pt x="1253826" y="30640"/>
                </a:cubicBezTo>
                <a:cubicBezTo>
                  <a:pt x="1258324" y="87748"/>
                  <a:pt x="1219405" y="138141"/>
                  <a:pt x="1182637" y="182080"/>
                </a:cubicBezTo>
                <a:cubicBezTo>
                  <a:pt x="845141" y="585679"/>
                  <a:pt x="496954" y="998210"/>
                  <a:pt x="37550" y="1254608"/>
                </a:cubicBezTo>
                <a:cubicBezTo>
                  <a:pt x="141922" y="1042606"/>
                  <a:pt x="387563" y="947948"/>
                  <a:pt x="611234" y="871804"/>
                </a:cubicBezTo>
                <a:cubicBezTo>
                  <a:pt x="588874" y="1003752"/>
                  <a:pt x="468661" y="1093455"/>
                  <a:pt x="356401" y="1166404"/>
                </a:cubicBezTo>
                <a:cubicBezTo>
                  <a:pt x="244142" y="1239353"/>
                  <a:pt x="121386" y="1321820"/>
                  <a:pt x="87617" y="1451356"/>
                </a:cubicBezTo>
                <a:cubicBezTo>
                  <a:pt x="159980" y="1397573"/>
                  <a:pt x="232342" y="1343790"/>
                  <a:pt x="304639" y="1289942"/>
                </a:cubicBezTo>
                <a:cubicBezTo>
                  <a:pt x="348904" y="1257020"/>
                  <a:pt x="417094" y="1226054"/>
                  <a:pt x="452363" y="1268559"/>
                </a:cubicBezTo>
                <a:cubicBezTo>
                  <a:pt x="482286" y="1304610"/>
                  <a:pt x="456144" y="1358588"/>
                  <a:pt x="427916" y="1395943"/>
                </a:cubicBezTo>
                <a:cubicBezTo>
                  <a:pt x="367549" y="1476063"/>
                  <a:pt x="298446" y="1549599"/>
                  <a:pt x="222172" y="1614856"/>
                </a:cubicBezTo>
                <a:cubicBezTo>
                  <a:pt x="128557" y="1694976"/>
                  <a:pt x="14277" y="1781289"/>
                  <a:pt x="12973" y="1904436"/>
                </a:cubicBezTo>
                <a:cubicBezTo>
                  <a:pt x="497215" y="1685197"/>
                  <a:pt x="834971" y="1240853"/>
                  <a:pt x="1149194" y="812089"/>
                </a:cubicBezTo>
                <a:cubicBezTo>
                  <a:pt x="1259041" y="662149"/>
                  <a:pt x="1368954" y="511492"/>
                  <a:pt x="1457810" y="348187"/>
                </a:cubicBezTo>
                <a:cubicBezTo>
                  <a:pt x="1513092" y="246554"/>
                  <a:pt x="1566288" y="133708"/>
                  <a:pt x="1668247" y="79012"/>
                </a:cubicBezTo>
                <a:cubicBezTo>
                  <a:pt x="1649146" y="497149"/>
                  <a:pt x="1441121" y="892991"/>
                  <a:pt x="1145869" y="1189677"/>
                </a:cubicBezTo>
                <a:cubicBezTo>
                  <a:pt x="1053623" y="1282314"/>
                  <a:pt x="953163" y="1366346"/>
                  <a:pt x="852834" y="1450117"/>
                </a:cubicBezTo>
                <a:cubicBezTo>
                  <a:pt x="737966" y="1546079"/>
                  <a:pt x="623164" y="1642040"/>
                  <a:pt x="508297" y="1738002"/>
                </a:cubicBezTo>
                <a:cubicBezTo>
                  <a:pt x="394669" y="1832986"/>
                  <a:pt x="280193" y="1928491"/>
                  <a:pt x="150983" y="2000788"/>
                </a:cubicBezTo>
                <a:cubicBezTo>
                  <a:pt x="201898" y="1992705"/>
                  <a:pt x="250987" y="1976016"/>
                  <a:pt x="299815" y="1959457"/>
                </a:cubicBezTo>
                <a:cubicBezTo>
                  <a:pt x="433979" y="1913888"/>
                  <a:pt x="568078" y="1868254"/>
                  <a:pt x="702241" y="1822686"/>
                </a:cubicBezTo>
                <a:cubicBezTo>
                  <a:pt x="721994" y="1862518"/>
                  <a:pt x="716453" y="1913562"/>
                  <a:pt x="688551" y="1948179"/>
                </a:cubicBezTo>
                <a:cubicBezTo>
                  <a:pt x="783535" y="1977711"/>
                  <a:pt x="888102" y="1964347"/>
                  <a:pt x="980609" y="1927579"/>
                </a:cubicBezTo>
                <a:cubicBezTo>
                  <a:pt x="1073115" y="1890811"/>
                  <a:pt x="1155126" y="1832204"/>
                  <a:pt x="1232834" y="1770076"/>
                </a:cubicBezTo>
                <a:cubicBezTo>
                  <a:pt x="1304023" y="1713164"/>
                  <a:pt x="1373061" y="1652145"/>
                  <a:pt x="1426061" y="1577957"/>
                </a:cubicBezTo>
                <a:cubicBezTo>
                  <a:pt x="1519415" y="1447379"/>
                  <a:pt x="1556314" y="1286291"/>
                  <a:pt x="1604686" y="1133287"/>
                </a:cubicBezTo>
                <a:cubicBezTo>
                  <a:pt x="1697453" y="840121"/>
                  <a:pt x="1839505" y="562602"/>
                  <a:pt x="2023019" y="315917"/>
                </a:cubicBezTo>
                <a:cubicBezTo>
                  <a:pt x="2069044" y="254051"/>
                  <a:pt x="2118850" y="193032"/>
                  <a:pt x="2183520" y="150918"/>
                </a:cubicBezTo>
                <a:cubicBezTo>
                  <a:pt x="2240693" y="113694"/>
                  <a:pt x="2307253" y="92898"/>
                  <a:pt x="2374400" y="81033"/>
                </a:cubicBezTo>
                <a:cubicBezTo>
                  <a:pt x="2380528" y="164999"/>
                  <a:pt x="2325898" y="239513"/>
                  <a:pt x="2277265" y="308225"/>
                </a:cubicBezTo>
                <a:cubicBezTo>
                  <a:pt x="2135213" y="508819"/>
                  <a:pt x="2022432" y="730209"/>
                  <a:pt x="1943746" y="963072"/>
                </a:cubicBezTo>
                <a:cubicBezTo>
                  <a:pt x="1893158" y="1112752"/>
                  <a:pt x="1856585" y="1266929"/>
                  <a:pt x="1806127" y="1416609"/>
                </a:cubicBezTo>
                <a:cubicBezTo>
                  <a:pt x="1757038" y="1562181"/>
                  <a:pt x="1694715" y="1703385"/>
                  <a:pt x="1620332" y="1837810"/>
                </a:cubicBezTo>
                <a:cubicBezTo>
                  <a:pt x="1712838" y="1849088"/>
                  <a:pt x="1801564" y="1804171"/>
                  <a:pt x="1887747" y="1768772"/>
                </a:cubicBezTo>
                <a:cubicBezTo>
                  <a:pt x="2073803" y="1692368"/>
                  <a:pt x="2276157" y="1656056"/>
                  <a:pt x="2477142" y="1663097"/>
                </a:cubicBezTo>
                <a:cubicBezTo>
                  <a:pt x="2323290" y="1723399"/>
                  <a:pt x="2169439" y="1783701"/>
                  <a:pt x="2015587" y="1844003"/>
                </a:cubicBezTo>
              </a:path>
            </a:pathLst>
          </a:custGeom>
          <a:noFill/>
          <a:ln w="0" cap="flat">
            <a:solidFill>
              <a:srgbClr val="020202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id="{4EC0986F-4553-CFB5-6292-49BC776F653F}"/>
              </a:ext>
            </a:extLst>
          </p:cNvPr>
          <p:cNvSpPr/>
          <p:nvPr/>
        </p:nvSpPr>
        <p:spPr>
          <a:xfrm>
            <a:off x="-2191468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pic>
        <p:nvPicPr>
          <p:cNvPr id="405" name="Picture Placeholder 404">
            <a:extLst>
              <a:ext uri="{FF2B5EF4-FFF2-40B4-BE49-F238E27FC236}">
                <a16:creationId xmlns:a16="http://schemas.microsoft.com/office/drawing/2014/main" id="{ABE532F4-29BC-06E3-6372-299B2C44020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91467" y="1323417"/>
            <a:ext cx="1603903" cy="1603903"/>
          </a:xfrm>
        </p:spPr>
      </p:pic>
      <p:pic>
        <p:nvPicPr>
          <p:cNvPr id="407" name="Picture Placeholder 406">
            <a:extLst>
              <a:ext uri="{FF2B5EF4-FFF2-40B4-BE49-F238E27FC236}">
                <a16:creationId xmlns:a16="http://schemas.microsoft.com/office/drawing/2014/main" id="{4EB50B07-252B-2B02-F5FD-6CC73FF21EE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651" y="1323417"/>
            <a:ext cx="1603903" cy="1603903"/>
          </a:xfrm>
        </p:spPr>
      </p:pic>
      <p:pic>
        <p:nvPicPr>
          <p:cNvPr id="409" name="Picture Placeholder 408">
            <a:extLst>
              <a:ext uri="{FF2B5EF4-FFF2-40B4-BE49-F238E27FC236}">
                <a16:creationId xmlns:a16="http://schemas.microsoft.com/office/drawing/2014/main" id="{24E13616-B559-22B2-08A9-737AEFC8C25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99366" y="1323417"/>
            <a:ext cx="1603903" cy="1603903"/>
          </a:xfrm>
        </p:spPr>
      </p:pic>
      <p:pic>
        <p:nvPicPr>
          <p:cNvPr id="411" name="Picture Placeholder 410">
            <a:extLst>
              <a:ext uri="{FF2B5EF4-FFF2-40B4-BE49-F238E27FC236}">
                <a16:creationId xmlns:a16="http://schemas.microsoft.com/office/drawing/2014/main" id="{11A97467-4BB4-F846-3943-763CF6770E2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87083" y="1323417"/>
            <a:ext cx="1603903" cy="1603903"/>
          </a:xfrm>
        </p:spPr>
      </p:pic>
      <p:sp>
        <p:nvSpPr>
          <p:cNvPr id="352" name="TextBox 351">
            <a:extLst>
              <a:ext uri="{FF2B5EF4-FFF2-40B4-BE49-F238E27FC236}">
                <a16:creationId xmlns:a16="http://schemas.microsoft.com/office/drawing/2014/main" id="{870CDF58-FD77-E090-1460-C6E07153DEDC}"/>
              </a:ext>
            </a:extLst>
          </p:cNvPr>
          <p:cNvSpPr txBox="1"/>
          <p:nvPr/>
        </p:nvSpPr>
        <p:spPr>
          <a:xfrm>
            <a:off x="-2577160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3" name="TextBox 352">
            <a:extLst>
              <a:ext uri="{FF2B5EF4-FFF2-40B4-BE49-F238E27FC236}">
                <a16:creationId xmlns:a16="http://schemas.microsoft.com/office/drawing/2014/main" id="{8634B584-6C0E-0267-3BFC-735BC63896AB}"/>
              </a:ext>
            </a:extLst>
          </p:cNvPr>
          <p:cNvSpPr txBox="1"/>
          <p:nvPr/>
        </p:nvSpPr>
        <p:spPr>
          <a:xfrm>
            <a:off x="-2577160" y="3606800"/>
            <a:ext cx="13890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HERMES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@Mercator</a:t>
            </a:r>
          </a:p>
        </p:txBody>
      </p:sp>
      <p:sp>
        <p:nvSpPr>
          <p:cNvPr id="354" name="TextBox 353">
            <a:extLst>
              <a:ext uri="{FF2B5EF4-FFF2-40B4-BE49-F238E27FC236}">
                <a16:creationId xmlns:a16="http://schemas.microsoft.com/office/drawing/2014/main" id="{0FC6A80D-2C15-B530-2F33-1567A5EB8CEF}"/>
              </a:ext>
            </a:extLst>
          </p:cNvPr>
          <p:cNvSpPr txBox="1"/>
          <p:nvPr/>
        </p:nvSpPr>
        <p:spPr>
          <a:xfrm>
            <a:off x="-1357960" y="3429000"/>
            <a:ext cx="10374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abundances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5" name="TextBox 354">
            <a:extLst>
              <a:ext uri="{FF2B5EF4-FFF2-40B4-BE49-F238E27FC236}">
                <a16:creationId xmlns:a16="http://schemas.microsoft.com/office/drawing/2014/main" id="{9FBE7A94-DDD2-0667-3BD1-98177AAB3298}"/>
              </a:ext>
            </a:extLst>
          </p:cNvPr>
          <p:cNvSpPr txBox="1"/>
          <p:nvPr/>
        </p:nvSpPr>
        <p:spPr>
          <a:xfrm>
            <a:off x="-1357960" y="3606800"/>
            <a:ext cx="8611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Carbon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Oxygen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Scandium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Vanadium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Manganese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Cobalt</a:t>
            </a:r>
            <a:endParaRPr lang="en-IN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6" name="TextBox 355">
            <a:extLst>
              <a:ext uri="{FF2B5EF4-FFF2-40B4-BE49-F238E27FC236}">
                <a16:creationId xmlns:a16="http://schemas.microsoft.com/office/drawing/2014/main" id="{8596C232-B315-E3C3-2B22-5B364DBE4F01}"/>
              </a:ext>
            </a:extLst>
          </p:cNvPr>
          <p:cNvSpPr txBox="1"/>
          <p:nvPr/>
        </p:nvSpPr>
        <p:spPr>
          <a:xfrm>
            <a:off x="-2577160" y="4743938"/>
            <a:ext cx="928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Stars analysed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7" name="TextBox 356">
            <a:extLst>
              <a:ext uri="{FF2B5EF4-FFF2-40B4-BE49-F238E27FC236}">
                <a16:creationId xmlns:a16="http://schemas.microsoft.com/office/drawing/2014/main" id="{68981E4A-37F9-E4BE-4C3A-A2A878A01379}"/>
              </a:ext>
            </a:extLst>
          </p:cNvPr>
          <p:cNvSpPr txBox="1"/>
          <p:nvPr/>
        </p:nvSpPr>
        <p:spPr>
          <a:xfrm>
            <a:off x="-2577160" y="4883638"/>
            <a:ext cx="550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179</a:t>
            </a:r>
          </a:p>
        </p:txBody>
      </p:sp>
      <p:sp>
        <p:nvSpPr>
          <p:cNvPr id="358" name="TextBox 357">
            <a:extLst>
              <a:ext uri="{FF2B5EF4-FFF2-40B4-BE49-F238E27FC236}">
                <a16:creationId xmlns:a16="http://schemas.microsoft.com/office/drawing/2014/main" id="{A679B389-F33B-389D-803D-892A67CB1EAE}"/>
              </a:ext>
            </a:extLst>
          </p:cNvPr>
          <p:cNvSpPr txBox="1"/>
          <p:nvPr/>
        </p:nvSpPr>
        <p:spPr>
          <a:xfrm>
            <a:off x="-1357960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9" name="TextBox 358">
            <a:extLst>
              <a:ext uri="{FF2B5EF4-FFF2-40B4-BE49-F238E27FC236}">
                <a16:creationId xmlns:a16="http://schemas.microsoft.com/office/drawing/2014/main" id="{82163F0A-4460-7A7B-B745-BB767E0169AE}"/>
              </a:ext>
            </a:extLst>
          </p:cNvPr>
          <p:cNvSpPr txBox="1"/>
          <p:nvPr/>
        </p:nvSpPr>
        <p:spPr>
          <a:xfrm>
            <a:off x="-1357960" y="4883638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High-res</a:t>
            </a:r>
          </a:p>
        </p:txBody>
      </p:sp>
      <p:sp>
        <p:nvSpPr>
          <p:cNvPr id="361" name="TextBox 360">
            <a:extLst>
              <a:ext uri="{FF2B5EF4-FFF2-40B4-BE49-F238E27FC236}">
                <a16:creationId xmlns:a16="http://schemas.microsoft.com/office/drawing/2014/main" id="{73F9BB66-4221-7B1E-894F-4AB085FA331D}"/>
              </a:ext>
            </a:extLst>
          </p:cNvPr>
          <p:cNvSpPr txBox="1"/>
          <p:nvPr/>
        </p:nvSpPr>
        <p:spPr>
          <a:xfrm>
            <a:off x="-1939336" y="5431431"/>
            <a:ext cx="17267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latin typeface="Calibri" panose="020F0502020204030204" pitchFamily="34" charset="0"/>
                <a:cs typeface="Calibri" panose="020F0502020204030204" pitchFamily="34" charset="0"/>
              </a:rPr>
              <a:t>DUQUE-ARRIBAS ET AL. 2024</a:t>
            </a:r>
            <a:endParaRPr lang="en-IN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6" name="Graphic 365">
            <a:extLst>
              <a:ext uri="{FF2B5EF4-FFF2-40B4-BE49-F238E27FC236}">
                <a16:creationId xmlns:a16="http://schemas.microsoft.com/office/drawing/2014/main" id="{C85624BF-E09D-0328-02B1-3F3D697BC2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472551" y="5444209"/>
            <a:ext cx="220664" cy="220664"/>
          </a:xfrm>
          <a:prstGeom prst="rect">
            <a:avLst/>
          </a:prstGeom>
        </p:spPr>
      </p:pic>
      <p:sp>
        <p:nvSpPr>
          <p:cNvPr id="369" name="TextBox 368">
            <a:extLst>
              <a:ext uri="{FF2B5EF4-FFF2-40B4-BE49-F238E27FC236}">
                <a16:creationId xmlns:a16="http://schemas.microsoft.com/office/drawing/2014/main" id="{250EC274-A381-5FAA-249E-1ADDBE752E10}"/>
              </a:ext>
            </a:extLst>
          </p:cNvPr>
          <p:cNvSpPr txBox="1"/>
          <p:nvPr/>
        </p:nvSpPr>
        <p:spPr>
          <a:xfrm>
            <a:off x="580445" y="3429000"/>
            <a:ext cx="8018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surveys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0" name="TextBox 369">
            <a:extLst>
              <a:ext uri="{FF2B5EF4-FFF2-40B4-BE49-F238E27FC236}">
                <a16:creationId xmlns:a16="http://schemas.microsoft.com/office/drawing/2014/main" id="{AC043BE2-336B-2B38-F2CE-51297C290F99}"/>
              </a:ext>
            </a:extLst>
          </p:cNvPr>
          <p:cNvSpPr txBox="1"/>
          <p:nvPr/>
        </p:nvSpPr>
        <p:spPr>
          <a:xfrm>
            <a:off x="580445" y="3606800"/>
            <a:ext cx="72006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Gaia DR3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2MASS</a:t>
            </a:r>
          </a:p>
          <a:p>
            <a:r>
              <a:rPr lang="en-IN" sz="1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CatWISE</a:t>
            </a:r>
            <a:endParaRPr lang="en-IN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1" name="TextBox 370">
            <a:extLst>
              <a:ext uri="{FF2B5EF4-FFF2-40B4-BE49-F238E27FC236}">
                <a16:creationId xmlns:a16="http://schemas.microsoft.com/office/drawing/2014/main" id="{BD3137E8-8954-84B5-0BBE-6741B33EA1FD}"/>
              </a:ext>
            </a:extLst>
          </p:cNvPr>
          <p:cNvSpPr txBox="1"/>
          <p:nvPr/>
        </p:nvSpPr>
        <p:spPr>
          <a:xfrm>
            <a:off x="1799645" y="3429000"/>
            <a:ext cx="11897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methodologies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2" name="TextBox 371">
            <a:extLst>
              <a:ext uri="{FF2B5EF4-FFF2-40B4-BE49-F238E27FC236}">
                <a16:creationId xmlns:a16="http://schemas.microsoft.com/office/drawing/2014/main" id="{CC50232F-4F3D-08A2-7603-B9018E679A4C}"/>
              </a:ext>
            </a:extLst>
          </p:cNvPr>
          <p:cNvSpPr txBox="1"/>
          <p:nvPr/>
        </p:nvSpPr>
        <p:spPr>
          <a:xfrm>
            <a:off x="1799645" y="3606800"/>
            <a:ext cx="11769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fits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Neural Networks</a:t>
            </a:r>
          </a:p>
        </p:txBody>
      </p:sp>
      <p:sp>
        <p:nvSpPr>
          <p:cNvPr id="373" name="TextBox 372">
            <a:extLst>
              <a:ext uri="{FF2B5EF4-FFF2-40B4-BE49-F238E27FC236}">
                <a16:creationId xmlns:a16="http://schemas.microsoft.com/office/drawing/2014/main" id="{6B635C3E-3579-22E5-0ACD-214DF745630B}"/>
              </a:ext>
            </a:extLst>
          </p:cNvPr>
          <p:cNvSpPr txBox="1"/>
          <p:nvPr/>
        </p:nvSpPr>
        <p:spPr>
          <a:xfrm>
            <a:off x="580445" y="4743938"/>
            <a:ext cx="9172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Stars included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4" name="TextBox 373">
            <a:extLst>
              <a:ext uri="{FF2B5EF4-FFF2-40B4-BE49-F238E27FC236}">
                <a16:creationId xmlns:a16="http://schemas.microsoft.com/office/drawing/2014/main" id="{FAD61CBA-7437-A3C1-4F40-90CFEA15B427}"/>
              </a:ext>
            </a:extLst>
          </p:cNvPr>
          <p:cNvSpPr txBox="1"/>
          <p:nvPr/>
        </p:nvSpPr>
        <p:spPr>
          <a:xfrm>
            <a:off x="580445" y="4883638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+4900</a:t>
            </a:r>
          </a:p>
        </p:txBody>
      </p:sp>
      <p:sp>
        <p:nvSpPr>
          <p:cNvPr id="375" name="TextBox 374">
            <a:extLst>
              <a:ext uri="{FF2B5EF4-FFF2-40B4-BE49-F238E27FC236}">
                <a16:creationId xmlns:a16="http://schemas.microsoft.com/office/drawing/2014/main" id="{625F0603-8A7E-DEED-F64B-19A1D42D4129}"/>
              </a:ext>
            </a:extLst>
          </p:cNvPr>
          <p:cNvSpPr txBox="1"/>
          <p:nvPr/>
        </p:nvSpPr>
        <p:spPr>
          <a:xfrm>
            <a:off x="1799645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6" name="TextBox 375">
            <a:extLst>
              <a:ext uri="{FF2B5EF4-FFF2-40B4-BE49-F238E27FC236}">
                <a16:creationId xmlns:a16="http://schemas.microsoft.com/office/drawing/2014/main" id="{E0C39FA6-3CD6-2260-90CA-11A5C0046F5A}"/>
              </a:ext>
            </a:extLst>
          </p:cNvPr>
          <p:cNvSpPr txBox="1"/>
          <p:nvPr/>
        </p:nvSpPr>
        <p:spPr>
          <a:xfrm>
            <a:off x="1799645" y="4883638"/>
            <a:ext cx="12691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Photometry</a:t>
            </a:r>
          </a:p>
        </p:txBody>
      </p:sp>
      <p:sp>
        <p:nvSpPr>
          <p:cNvPr id="377" name="TextBox 376">
            <a:extLst>
              <a:ext uri="{FF2B5EF4-FFF2-40B4-BE49-F238E27FC236}">
                <a16:creationId xmlns:a16="http://schemas.microsoft.com/office/drawing/2014/main" id="{FAA19E20-62B8-A117-E06B-2970934989C9}"/>
              </a:ext>
            </a:extLst>
          </p:cNvPr>
          <p:cNvSpPr txBox="1"/>
          <p:nvPr/>
        </p:nvSpPr>
        <p:spPr>
          <a:xfrm>
            <a:off x="892860" y="5431431"/>
            <a:ext cx="20521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DUQUE-ARRIBAS ET AL. 2023, 2025</a:t>
            </a:r>
            <a:endParaRPr lang="en-IN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8" name="Graphic 377">
            <a:extLst>
              <a:ext uri="{FF2B5EF4-FFF2-40B4-BE49-F238E27FC236}">
                <a16:creationId xmlns:a16="http://schemas.microsoft.com/office/drawing/2014/main" id="{03D1797C-64E9-0C07-F8BD-AB41A72B1A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5054" y="5444209"/>
            <a:ext cx="220664" cy="220664"/>
          </a:xfrm>
          <a:prstGeom prst="rect">
            <a:avLst/>
          </a:prstGeom>
        </p:spPr>
      </p:pic>
      <p:sp>
        <p:nvSpPr>
          <p:cNvPr id="380" name="TextBox 379">
            <a:extLst>
              <a:ext uri="{FF2B5EF4-FFF2-40B4-BE49-F238E27FC236}">
                <a16:creationId xmlns:a16="http://schemas.microsoft.com/office/drawing/2014/main" id="{F74675B6-ED03-EDAF-1CA0-CFD6B3DCFE43}"/>
              </a:ext>
            </a:extLst>
          </p:cNvPr>
          <p:cNvSpPr txBox="1"/>
          <p:nvPr/>
        </p:nvSpPr>
        <p:spPr>
          <a:xfrm>
            <a:off x="12412160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1" name="TextBox 380">
            <a:extLst>
              <a:ext uri="{FF2B5EF4-FFF2-40B4-BE49-F238E27FC236}">
                <a16:creationId xmlns:a16="http://schemas.microsoft.com/office/drawing/2014/main" id="{C29CA07B-7035-470E-160B-DA729FC34935}"/>
              </a:ext>
            </a:extLst>
          </p:cNvPr>
          <p:cNvSpPr txBox="1"/>
          <p:nvPr/>
        </p:nvSpPr>
        <p:spPr>
          <a:xfrm>
            <a:off x="12412160" y="3606800"/>
            <a:ext cx="1008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CAFOS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@ 2.2m CAHA</a:t>
            </a:r>
          </a:p>
        </p:txBody>
      </p:sp>
      <p:sp>
        <p:nvSpPr>
          <p:cNvPr id="382" name="TextBox 381">
            <a:extLst>
              <a:ext uri="{FF2B5EF4-FFF2-40B4-BE49-F238E27FC236}">
                <a16:creationId xmlns:a16="http://schemas.microsoft.com/office/drawing/2014/main" id="{BFD8ACDC-E017-AC1F-62C3-FA8B1BAC9F62}"/>
              </a:ext>
            </a:extLst>
          </p:cNvPr>
          <p:cNvSpPr txBox="1"/>
          <p:nvPr/>
        </p:nvSpPr>
        <p:spPr>
          <a:xfrm>
            <a:off x="13631360" y="3429000"/>
            <a:ext cx="9845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R packages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3" name="TextBox 382">
            <a:extLst>
              <a:ext uri="{FF2B5EF4-FFF2-40B4-BE49-F238E27FC236}">
                <a16:creationId xmlns:a16="http://schemas.microsoft.com/office/drawing/2014/main" id="{EB4D0857-87D8-194C-7AAE-95D43E24C6BA}"/>
              </a:ext>
            </a:extLst>
          </p:cNvPr>
          <p:cNvSpPr txBox="1"/>
          <p:nvPr/>
        </p:nvSpPr>
        <p:spPr>
          <a:xfrm>
            <a:off x="13631360" y="3606800"/>
            <a:ext cx="7585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projpred</a:t>
            </a:r>
            <a:endParaRPr lang="en-IN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brms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loo</a:t>
            </a:r>
          </a:p>
          <a:p>
            <a:r>
              <a:rPr lang="en-IN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bayesplot</a:t>
            </a:r>
            <a:endParaRPr lang="en-IN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4" name="TextBox 383">
            <a:extLst>
              <a:ext uri="{FF2B5EF4-FFF2-40B4-BE49-F238E27FC236}">
                <a16:creationId xmlns:a16="http://schemas.microsoft.com/office/drawing/2014/main" id="{3F3DF820-0863-775A-9B53-721242770D12}"/>
              </a:ext>
            </a:extLst>
          </p:cNvPr>
          <p:cNvSpPr txBox="1"/>
          <p:nvPr/>
        </p:nvSpPr>
        <p:spPr>
          <a:xfrm>
            <a:off x="12412160" y="4743938"/>
            <a:ext cx="928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Stars analysed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5" name="TextBox 384">
            <a:extLst>
              <a:ext uri="{FF2B5EF4-FFF2-40B4-BE49-F238E27FC236}">
                <a16:creationId xmlns:a16="http://schemas.microsoft.com/office/drawing/2014/main" id="{C4E5A6F4-E071-3634-DB06-1D2937D82EF9}"/>
              </a:ext>
            </a:extLst>
          </p:cNvPr>
          <p:cNvSpPr txBox="1"/>
          <p:nvPr/>
        </p:nvSpPr>
        <p:spPr>
          <a:xfrm>
            <a:off x="12412160" y="4883638"/>
            <a:ext cx="67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+770</a:t>
            </a:r>
          </a:p>
        </p:txBody>
      </p:sp>
      <p:sp>
        <p:nvSpPr>
          <p:cNvPr id="386" name="TextBox 385">
            <a:extLst>
              <a:ext uri="{FF2B5EF4-FFF2-40B4-BE49-F238E27FC236}">
                <a16:creationId xmlns:a16="http://schemas.microsoft.com/office/drawing/2014/main" id="{97921301-23B3-0336-C7B4-E8A72D6D0D9C}"/>
              </a:ext>
            </a:extLst>
          </p:cNvPr>
          <p:cNvSpPr txBox="1"/>
          <p:nvPr/>
        </p:nvSpPr>
        <p:spPr>
          <a:xfrm>
            <a:off x="13631360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7" name="TextBox 386">
            <a:extLst>
              <a:ext uri="{FF2B5EF4-FFF2-40B4-BE49-F238E27FC236}">
                <a16:creationId xmlns:a16="http://schemas.microsoft.com/office/drawing/2014/main" id="{1CF9C5A4-7BAA-DD04-6901-8F9B213FC05A}"/>
              </a:ext>
            </a:extLst>
          </p:cNvPr>
          <p:cNvSpPr txBox="1"/>
          <p:nvPr/>
        </p:nvSpPr>
        <p:spPr>
          <a:xfrm>
            <a:off x="13631360" y="488363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Low-res</a:t>
            </a:r>
          </a:p>
        </p:txBody>
      </p:sp>
      <p:sp>
        <p:nvSpPr>
          <p:cNvPr id="388" name="TextBox 387">
            <a:extLst>
              <a:ext uri="{FF2B5EF4-FFF2-40B4-BE49-F238E27FC236}">
                <a16:creationId xmlns:a16="http://schemas.microsoft.com/office/drawing/2014/main" id="{A2F9F51E-DF90-74D9-612D-DF1F9EA03E86}"/>
              </a:ext>
            </a:extLst>
          </p:cNvPr>
          <p:cNvSpPr txBox="1"/>
          <p:nvPr/>
        </p:nvSpPr>
        <p:spPr>
          <a:xfrm>
            <a:off x="12812741" y="5431431"/>
            <a:ext cx="1963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latin typeface="Calibri" panose="020F0502020204030204" pitchFamily="34" charset="0"/>
                <a:cs typeface="Calibri" panose="020F0502020204030204" pitchFamily="34" charset="0"/>
              </a:rPr>
              <a:t>DUQUE-ARRIBAS ET AL. (IN PREP)</a:t>
            </a:r>
            <a:endParaRPr lang="en-IN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9" name="Graphic 388">
            <a:extLst>
              <a:ext uri="{FF2B5EF4-FFF2-40B4-BE49-F238E27FC236}">
                <a16:creationId xmlns:a16="http://schemas.microsoft.com/office/drawing/2014/main" id="{E907451C-0051-2217-B52C-BA2ED882C5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516769" y="5444209"/>
            <a:ext cx="220664" cy="220664"/>
          </a:xfrm>
          <a:prstGeom prst="rect">
            <a:avLst/>
          </a:prstGeom>
        </p:spPr>
      </p:pic>
      <p:sp>
        <p:nvSpPr>
          <p:cNvPr id="391" name="TextBox 390">
            <a:extLst>
              <a:ext uri="{FF2B5EF4-FFF2-40B4-BE49-F238E27FC236}">
                <a16:creationId xmlns:a16="http://schemas.microsoft.com/office/drawing/2014/main" id="{FDDF4A3C-B973-1369-D57B-07484DAB3553}"/>
              </a:ext>
            </a:extLst>
          </p:cNvPr>
          <p:cNvSpPr txBox="1"/>
          <p:nvPr/>
        </p:nvSpPr>
        <p:spPr>
          <a:xfrm>
            <a:off x="15299877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2" name="TextBox 391">
            <a:extLst>
              <a:ext uri="{FF2B5EF4-FFF2-40B4-BE49-F238E27FC236}">
                <a16:creationId xmlns:a16="http://schemas.microsoft.com/office/drawing/2014/main" id="{B5DFD1E8-0C69-FAAF-2094-A9D29C7ADDD4}"/>
              </a:ext>
            </a:extLst>
          </p:cNvPr>
          <p:cNvSpPr txBox="1"/>
          <p:nvPr/>
        </p:nvSpPr>
        <p:spPr>
          <a:xfrm>
            <a:off x="15299877" y="3606800"/>
            <a:ext cx="1008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CARMENES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 3.5m CAHA</a:t>
            </a:r>
            <a:endParaRPr lang="en-IN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3" name="TextBox 392">
            <a:extLst>
              <a:ext uri="{FF2B5EF4-FFF2-40B4-BE49-F238E27FC236}">
                <a16:creationId xmlns:a16="http://schemas.microsoft.com/office/drawing/2014/main" id="{C3DD8E47-2FCC-1E95-097E-129DCF916A36}"/>
              </a:ext>
            </a:extLst>
          </p:cNvPr>
          <p:cNvSpPr txBox="1"/>
          <p:nvPr/>
        </p:nvSpPr>
        <p:spPr>
          <a:xfrm>
            <a:off x="16519077" y="3429000"/>
            <a:ext cx="9140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proposals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4" name="TextBox 393">
            <a:extLst>
              <a:ext uri="{FF2B5EF4-FFF2-40B4-BE49-F238E27FC236}">
                <a16:creationId xmlns:a16="http://schemas.microsoft.com/office/drawing/2014/main" id="{2CF19313-622B-7AA5-081D-379034D85400}"/>
              </a:ext>
            </a:extLst>
          </p:cNvPr>
          <p:cNvSpPr txBox="1"/>
          <p:nvPr/>
        </p:nvSpPr>
        <p:spPr>
          <a:xfrm>
            <a:off x="16519077" y="3606800"/>
            <a:ext cx="12378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23A-3.5-010 (36h)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23B-3.5-009 (23h)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24A-3.5-007 (20h)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24B-3.5-008 (29h)</a:t>
            </a:r>
          </a:p>
        </p:txBody>
      </p:sp>
      <p:sp>
        <p:nvSpPr>
          <p:cNvPr id="395" name="TextBox 394">
            <a:extLst>
              <a:ext uri="{FF2B5EF4-FFF2-40B4-BE49-F238E27FC236}">
                <a16:creationId xmlns:a16="http://schemas.microsoft.com/office/drawing/2014/main" id="{55934EC2-E6BF-D927-F787-39918DC7760B}"/>
              </a:ext>
            </a:extLst>
          </p:cNvPr>
          <p:cNvSpPr txBox="1"/>
          <p:nvPr/>
        </p:nvSpPr>
        <p:spPr>
          <a:xfrm>
            <a:off x="15299877" y="4743938"/>
            <a:ext cx="11208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observations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6" name="TextBox 395">
            <a:extLst>
              <a:ext uri="{FF2B5EF4-FFF2-40B4-BE49-F238E27FC236}">
                <a16:creationId xmlns:a16="http://schemas.microsoft.com/office/drawing/2014/main" id="{42DBF0B7-187F-344D-59BA-401F0A5F08B4}"/>
              </a:ext>
            </a:extLst>
          </p:cNvPr>
          <p:cNvSpPr txBox="1"/>
          <p:nvPr/>
        </p:nvSpPr>
        <p:spPr>
          <a:xfrm>
            <a:off x="15299877" y="4883638"/>
            <a:ext cx="11785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3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+200 spectra</a:t>
            </a:r>
          </a:p>
          <a:p>
            <a:r>
              <a:rPr lang="en-IN" sz="13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44 stars</a:t>
            </a:r>
          </a:p>
        </p:txBody>
      </p:sp>
      <p:sp>
        <p:nvSpPr>
          <p:cNvPr id="397" name="TextBox 396">
            <a:extLst>
              <a:ext uri="{FF2B5EF4-FFF2-40B4-BE49-F238E27FC236}">
                <a16:creationId xmlns:a16="http://schemas.microsoft.com/office/drawing/2014/main" id="{5356DF34-24FA-04A4-5712-21A27B2DA200}"/>
              </a:ext>
            </a:extLst>
          </p:cNvPr>
          <p:cNvSpPr txBox="1"/>
          <p:nvPr/>
        </p:nvSpPr>
        <p:spPr>
          <a:xfrm>
            <a:off x="16519077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8" name="TextBox 397">
            <a:extLst>
              <a:ext uri="{FF2B5EF4-FFF2-40B4-BE49-F238E27FC236}">
                <a16:creationId xmlns:a16="http://schemas.microsoft.com/office/drawing/2014/main" id="{7F60DAA4-B8D0-9BD0-7532-0518386E843C}"/>
              </a:ext>
            </a:extLst>
          </p:cNvPr>
          <p:cNvSpPr txBox="1"/>
          <p:nvPr/>
        </p:nvSpPr>
        <p:spPr>
          <a:xfrm>
            <a:off x="16519077" y="4883638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High-res</a:t>
            </a:r>
          </a:p>
        </p:txBody>
      </p:sp>
      <p:sp>
        <p:nvSpPr>
          <p:cNvPr id="399" name="TextBox 398">
            <a:extLst>
              <a:ext uri="{FF2B5EF4-FFF2-40B4-BE49-F238E27FC236}">
                <a16:creationId xmlns:a16="http://schemas.microsoft.com/office/drawing/2014/main" id="{87434176-C11D-82B2-2FFA-E722AEEA2951}"/>
              </a:ext>
            </a:extLst>
          </p:cNvPr>
          <p:cNvSpPr txBox="1"/>
          <p:nvPr/>
        </p:nvSpPr>
        <p:spPr>
          <a:xfrm>
            <a:off x="16391352" y="5431431"/>
            <a:ext cx="12731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PROGRESS</a:t>
            </a:r>
            <a:endParaRPr lang="en-IN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0" name="Graphic 399">
            <a:extLst>
              <a:ext uri="{FF2B5EF4-FFF2-40B4-BE49-F238E27FC236}">
                <a16:creationId xmlns:a16="http://schemas.microsoft.com/office/drawing/2014/main" id="{15A9377C-5C9B-B47F-9D30-61D22EAC8D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404486" y="5444209"/>
            <a:ext cx="220664" cy="22066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40F1BAC-CE5E-4E7C-6450-AA46BE7865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18508" y="2088265"/>
            <a:ext cx="8029795" cy="341080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1246">
            <a:extLst>
              <a:ext uri="{FF2B5EF4-FFF2-40B4-BE49-F238E27FC236}">
                <a16:creationId xmlns:a16="http://schemas.microsoft.com/office/drawing/2014/main" id="{DE81D310-E6E2-0F3D-35AB-D45D97F84910}"/>
              </a:ext>
            </a:extLst>
          </p:cNvPr>
          <p:cNvSpPr txBox="1"/>
          <p:nvPr/>
        </p:nvSpPr>
        <p:spPr>
          <a:xfrm>
            <a:off x="5516854" y="1298691"/>
            <a:ext cx="3833101" cy="369332"/>
          </a:xfrm>
          <a:prstGeom prst="rect">
            <a:avLst/>
          </a:prstGeom>
          <a:solidFill>
            <a:srgbClr val="FE0A24"/>
          </a:solidFill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F0F0EB"/>
                </a:solidFill>
                <a:latin typeface="BBH Sans Hegarty" pitchFamily="2" charset="0"/>
              </a:rPr>
              <a:t>Your Top Photometric bands </a:t>
            </a:r>
          </a:p>
        </p:txBody>
      </p:sp>
      <p:sp>
        <p:nvSpPr>
          <p:cNvPr id="7" name="TextBox 371">
            <a:extLst>
              <a:ext uri="{FF2B5EF4-FFF2-40B4-BE49-F238E27FC236}">
                <a16:creationId xmlns:a16="http://schemas.microsoft.com/office/drawing/2014/main" id="{A579AB9B-1231-49FB-D68F-298D0663866B}"/>
              </a:ext>
            </a:extLst>
          </p:cNvPr>
          <p:cNvSpPr txBox="1"/>
          <p:nvPr/>
        </p:nvSpPr>
        <p:spPr>
          <a:xfrm>
            <a:off x="3642418" y="1726315"/>
            <a:ext cx="7745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Multi-colour photometry measures the energy output of a star across several wavebands</a:t>
            </a:r>
          </a:p>
        </p:txBody>
      </p:sp>
      <p:pic>
        <p:nvPicPr>
          <p:cNvPr id="2" name="Picture 8" descr="User icon on transparent background 19879186 PNG">
            <a:extLst>
              <a:ext uri="{FF2B5EF4-FFF2-40B4-BE49-F238E27FC236}">
                <a16:creationId xmlns:a16="http://schemas.microsoft.com/office/drawing/2014/main" id="{EC185783-4C6C-5F62-D003-53C641C66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0" y="6400849"/>
            <a:ext cx="526124" cy="31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2185FD8-8007-0B50-9918-B2A4C4A0B65B}"/>
              </a:ext>
            </a:extLst>
          </p:cNvPr>
          <p:cNvSpPr txBox="1"/>
          <p:nvPr/>
        </p:nvSpPr>
        <p:spPr>
          <a:xfrm>
            <a:off x="482065" y="6381337"/>
            <a:ext cx="2538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Christian Duque Arribas</a:t>
            </a:r>
          </a:p>
        </p:txBody>
      </p:sp>
      <p:pic>
        <p:nvPicPr>
          <p:cNvPr id="5" name="Imagen 4" descr="Icono&#10;&#10;El contenido generado por IA puede ser incorrecto.">
            <a:extLst>
              <a:ext uri="{FF2B5EF4-FFF2-40B4-BE49-F238E27FC236}">
                <a16:creationId xmlns:a16="http://schemas.microsoft.com/office/drawing/2014/main" id="{EDFEC126-CDC3-A737-E95F-1A53CD620322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70000"/>
                    </a14:imgEffect>
                    <a14:imgEffect>
                      <a14:saturation sat="0"/>
                    </a14:imgEffect>
                    <a14:imgEffect>
                      <a14:brightnessContrast bright="-100000" contrast="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82733" y="6062633"/>
            <a:ext cx="684560" cy="771057"/>
          </a:xfrm>
          <a:prstGeom prst="rect">
            <a:avLst/>
          </a:prstGeom>
        </p:spPr>
      </p:pic>
      <p:pic>
        <p:nvPicPr>
          <p:cNvPr id="8" name="Gráfico 7" descr="Inalámbrico con relleno sólido">
            <a:extLst>
              <a:ext uri="{FF2B5EF4-FFF2-40B4-BE49-F238E27FC236}">
                <a16:creationId xmlns:a16="http://schemas.microsoft.com/office/drawing/2014/main" id="{1158CA3D-DBFD-1C90-71DC-E73EDFA263A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693786">
            <a:off x="10820550" y="-9973"/>
            <a:ext cx="420541" cy="420541"/>
          </a:xfrm>
          <a:prstGeom prst="rect">
            <a:avLst/>
          </a:prstGeom>
        </p:spPr>
      </p:pic>
      <p:pic>
        <p:nvPicPr>
          <p:cNvPr id="9" name="Gráfico 8" descr="Silenciar altavoz con relleno sólido">
            <a:extLst>
              <a:ext uri="{FF2B5EF4-FFF2-40B4-BE49-F238E27FC236}">
                <a16:creationId xmlns:a16="http://schemas.microsoft.com/office/drawing/2014/main" id="{571AB971-593E-458B-82B7-A954DAF6909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340344" y="47796"/>
            <a:ext cx="420541" cy="420541"/>
          </a:xfrm>
          <a:prstGeom prst="rect">
            <a:avLst/>
          </a:prstGeom>
        </p:spPr>
      </p:pic>
      <p:pic>
        <p:nvPicPr>
          <p:cNvPr id="49" name="Gráfico 48" descr="Batería completa con relleno sólido">
            <a:extLst>
              <a:ext uri="{FF2B5EF4-FFF2-40B4-BE49-F238E27FC236}">
                <a16:creationId xmlns:a16="http://schemas.microsoft.com/office/drawing/2014/main" id="{1D6E5E19-228A-66E5-FD4D-D22AF7C7930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659297" y="41470"/>
            <a:ext cx="420541" cy="420541"/>
          </a:xfrm>
          <a:prstGeom prst="rect">
            <a:avLst/>
          </a:prstGeom>
        </p:spPr>
      </p:pic>
      <p:pic>
        <p:nvPicPr>
          <p:cNvPr id="50" name="Gráfico 49" descr="Señal con relleno sólido">
            <a:extLst>
              <a:ext uri="{FF2B5EF4-FFF2-40B4-BE49-F238E27FC236}">
                <a16:creationId xmlns:a16="http://schemas.microsoft.com/office/drawing/2014/main" id="{EB220D85-FEB4-F0A4-839D-9670F425E51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1200289" y="35467"/>
            <a:ext cx="420541" cy="420541"/>
          </a:xfrm>
          <a:prstGeom prst="rect">
            <a:avLst/>
          </a:prstGeom>
        </p:spPr>
      </p:pic>
      <p:sp>
        <p:nvSpPr>
          <p:cNvPr id="57" name="CuadroTexto 56">
            <a:extLst>
              <a:ext uri="{FF2B5EF4-FFF2-40B4-BE49-F238E27FC236}">
                <a16:creationId xmlns:a16="http://schemas.microsoft.com/office/drawing/2014/main" id="{CA997785-7C6F-9BD9-93F1-CCE1795BA984}"/>
              </a:ext>
            </a:extLst>
          </p:cNvPr>
          <p:cNvSpPr txBox="1"/>
          <p:nvPr/>
        </p:nvSpPr>
        <p:spPr>
          <a:xfrm>
            <a:off x="73726" y="18710"/>
            <a:ext cx="1196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08:00</a:t>
            </a:r>
          </a:p>
        </p:txBody>
      </p:sp>
    </p:spTree>
    <p:extLst>
      <p:ext uri="{BB962C8B-B14F-4D97-AF65-F5344CB8AC3E}">
        <p14:creationId xmlns:p14="http://schemas.microsoft.com/office/powerpoint/2010/main" val="2793018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B60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91311E-0C79-3C3A-CF16-EBCF7703E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Rectangle: Rounded Corners 364">
            <a:extLst>
              <a:ext uri="{FF2B5EF4-FFF2-40B4-BE49-F238E27FC236}">
                <a16:creationId xmlns:a16="http://schemas.microsoft.com/office/drawing/2014/main" id="{7878E78C-E8A9-7769-948E-D47315B92B54}"/>
              </a:ext>
            </a:extLst>
          </p:cNvPr>
          <p:cNvSpPr/>
          <p:nvPr/>
        </p:nvSpPr>
        <p:spPr>
          <a:xfrm>
            <a:off x="15192120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4" name="Rectangle: Rounded Corners 363">
            <a:extLst>
              <a:ext uri="{FF2B5EF4-FFF2-40B4-BE49-F238E27FC236}">
                <a16:creationId xmlns:a16="http://schemas.microsoft.com/office/drawing/2014/main" id="{1E4386D1-7AF5-638C-7505-0E9EF7860D9E}"/>
              </a:ext>
            </a:extLst>
          </p:cNvPr>
          <p:cNvSpPr/>
          <p:nvPr/>
        </p:nvSpPr>
        <p:spPr>
          <a:xfrm>
            <a:off x="12304403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F0F0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3" name="Rectangle: Rounded Corners 362">
            <a:extLst>
              <a:ext uri="{FF2B5EF4-FFF2-40B4-BE49-F238E27FC236}">
                <a16:creationId xmlns:a16="http://schemas.microsoft.com/office/drawing/2014/main" id="{76AD3F7A-3A69-4302-8A10-FBCD03E36376}"/>
              </a:ext>
            </a:extLst>
          </p:cNvPr>
          <p:cNvSpPr/>
          <p:nvPr/>
        </p:nvSpPr>
        <p:spPr>
          <a:xfrm>
            <a:off x="472687" y="1104900"/>
            <a:ext cx="11277879" cy="4673600"/>
          </a:xfrm>
          <a:prstGeom prst="roundRect">
            <a:avLst>
              <a:gd name="adj" fmla="val 6219"/>
            </a:avLst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2" name="Rectangle: Rounded Corners 361">
            <a:extLst>
              <a:ext uri="{FF2B5EF4-FFF2-40B4-BE49-F238E27FC236}">
                <a16:creationId xmlns:a16="http://schemas.microsoft.com/office/drawing/2014/main" id="{973E6526-C883-2763-28C6-AE7505F15169}"/>
              </a:ext>
            </a:extLst>
          </p:cNvPr>
          <p:cNvSpPr/>
          <p:nvPr/>
        </p:nvSpPr>
        <p:spPr>
          <a:xfrm>
            <a:off x="-2685118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F0F0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42" name="Group 341">
            <a:extLst>
              <a:ext uri="{FF2B5EF4-FFF2-40B4-BE49-F238E27FC236}">
                <a16:creationId xmlns:a16="http://schemas.microsoft.com/office/drawing/2014/main" id="{56746C68-B431-6A2F-D5ED-CD275D958D50}"/>
              </a:ext>
            </a:extLst>
          </p:cNvPr>
          <p:cNvGrpSpPr/>
          <p:nvPr/>
        </p:nvGrpSpPr>
        <p:grpSpPr>
          <a:xfrm>
            <a:off x="1163812" y="1105369"/>
            <a:ext cx="1865581" cy="2039997"/>
            <a:chOff x="4049903" y="1101667"/>
            <a:chExt cx="1865581" cy="200665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991A08D-51AE-313D-52D6-3DD5E08E5335}"/>
                </a:ext>
              </a:extLst>
            </p:cNvPr>
            <p:cNvSpPr/>
            <p:nvPr/>
          </p:nvSpPr>
          <p:spPr>
            <a:xfrm>
              <a:off x="412780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3DAB5F9-F141-0F64-068E-D933DF86FF04}"/>
                </a:ext>
              </a:extLst>
            </p:cNvPr>
            <p:cNvSpPr/>
            <p:nvPr/>
          </p:nvSpPr>
          <p:spPr>
            <a:xfrm>
              <a:off x="428367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17D030D-B7F2-1A71-C87F-5C0EFEA0DD28}"/>
                </a:ext>
              </a:extLst>
            </p:cNvPr>
            <p:cNvSpPr/>
            <p:nvPr/>
          </p:nvSpPr>
          <p:spPr>
            <a:xfrm>
              <a:off x="443948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8F62C22-C9EA-CAB4-04E7-2C5D87022D21}"/>
                </a:ext>
              </a:extLst>
            </p:cNvPr>
            <p:cNvSpPr/>
            <p:nvPr/>
          </p:nvSpPr>
          <p:spPr>
            <a:xfrm>
              <a:off x="459535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561B108-89F3-4B1E-0A84-1D2115D656BD}"/>
                </a:ext>
              </a:extLst>
            </p:cNvPr>
            <p:cNvSpPr/>
            <p:nvPr/>
          </p:nvSpPr>
          <p:spPr>
            <a:xfrm>
              <a:off x="475116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646582E-901F-330A-22C9-AFBFC6B0A4E1}"/>
                </a:ext>
              </a:extLst>
            </p:cNvPr>
            <p:cNvSpPr/>
            <p:nvPr/>
          </p:nvSpPr>
          <p:spPr>
            <a:xfrm>
              <a:off x="490697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197F438-5987-97A3-89A3-2EC64D3C005C}"/>
                </a:ext>
              </a:extLst>
            </p:cNvPr>
            <p:cNvSpPr/>
            <p:nvPr/>
          </p:nvSpPr>
          <p:spPr>
            <a:xfrm>
              <a:off x="506284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47468E3-AAF2-A8B7-0C62-A727D3F76CA0}"/>
                </a:ext>
              </a:extLst>
            </p:cNvPr>
            <p:cNvSpPr/>
            <p:nvPr/>
          </p:nvSpPr>
          <p:spPr>
            <a:xfrm>
              <a:off x="521865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FD6EC55-629F-CFB8-6E1A-8BFE3364BC5E}"/>
                </a:ext>
              </a:extLst>
            </p:cNvPr>
            <p:cNvSpPr/>
            <p:nvPr/>
          </p:nvSpPr>
          <p:spPr>
            <a:xfrm>
              <a:off x="5374461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042C725-9CD7-160F-AC04-E986B1DC8812}"/>
                </a:ext>
              </a:extLst>
            </p:cNvPr>
            <p:cNvSpPr/>
            <p:nvPr/>
          </p:nvSpPr>
          <p:spPr>
            <a:xfrm>
              <a:off x="553033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EB0B372-2F78-E093-AE64-C9B75BB7E1C2}"/>
                </a:ext>
              </a:extLst>
            </p:cNvPr>
            <p:cNvSpPr/>
            <p:nvPr/>
          </p:nvSpPr>
          <p:spPr>
            <a:xfrm>
              <a:off x="5686141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12E2EA9-7FDC-7EF8-6BCC-D27BA74A441E}"/>
                </a:ext>
              </a:extLst>
            </p:cNvPr>
            <p:cNvSpPr/>
            <p:nvPr/>
          </p:nvSpPr>
          <p:spPr>
            <a:xfrm>
              <a:off x="584194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900899-A91A-D4FE-52D8-6FCBE4FA0D9F}"/>
                </a:ext>
              </a:extLst>
            </p:cNvPr>
            <p:cNvSpPr/>
            <p:nvPr/>
          </p:nvSpPr>
          <p:spPr>
            <a:xfrm>
              <a:off x="412780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21E49D1-A79B-DEB4-EC36-A12F82158F67}"/>
                </a:ext>
              </a:extLst>
            </p:cNvPr>
            <p:cNvSpPr/>
            <p:nvPr/>
          </p:nvSpPr>
          <p:spPr>
            <a:xfrm>
              <a:off x="428367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4E335BD-760F-6BD5-9804-5F71AABB0961}"/>
                </a:ext>
              </a:extLst>
            </p:cNvPr>
            <p:cNvSpPr/>
            <p:nvPr/>
          </p:nvSpPr>
          <p:spPr>
            <a:xfrm>
              <a:off x="443948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ABDD043-8F10-084A-27A9-0ED3F6BC9BF7}"/>
                </a:ext>
              </a:extLst>
            </p:cNvPr>
            <p:cNvSpPr/>
            <p:nvPr/>
          </p:nvSpPr>
          <p:spPr>
            <a:xfrm>
              <a:off x="459535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AB8C84C-9A2E-C58B-1B7D-68BC0BDB960B}"/>
                </a:ext>
              </a:extLst>
            </p:cNvPr>
            <p:cNvSpPr/>
            <p:nvPr/>
          </p:nvSpPr>
          <p:spPr>
            <a:xfrm>
              <a:off x="475116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742E2B5-3249-CE82-06BB-254BA3EACD08}"/>
                </a:ext>
              </a:extLst>
            </p:cNvPr>
            <p:cNvSpPr/>
            <p:nvPr/>
          </p:nvSpPr>
          <p:spPr>
            <a:xfrm>
              <a:off x="490697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085986C-EE81-B829-3D4D-C8FD9A0666BF}"/>
                </a:ext>
              </a:extLst>
            </p:cNvPr>
            <p:cNvSpPr/>
            <p:nvPr/>
          </p:nvSpPr>
          <p:spPr>
            <a:xfrm>
              <a:off x="506284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7E8A547-9DA8-BDD5-4EFB-8F90990F726C}"/>
                </a:ext>
              </a:extLst>
            </p:cNvPr>
            <p:cNvSpPr/>
            <p:nvPr/>
          </p:nvSpPr>
          <p:spPr>
            <a:xfrm>
              <a:off x="521865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A273249-178B-F49C-588B-B72078721B1E}"/>
                </a:ext>
              </a:extLst>
            </p:cNvPr>
            <p:cNvSpPr/>
            <p:nvPr/>
          </p:nvSpPr>
          <p:spPr>
            <a:xfrm>
              <a:off x="5374461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67CC2C5-80BE-BA07-E59F-D0CBA6305686}"/>
                </a:ext>
              </a:extLst>
            </p:cNvPr>
            <p:cNvSpPr/>
            <p:nvPr/>
          </p:nvSpPr>
          <p:spPr>
            <a:xfrm>
              <a:off x="553033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7A9F739-314A-F194-8B73-148EA9D77137}"/>
                </a:ext>
              </a:extLst>
            </p:cNvPr>
            <p:cNvSpPr/>
            <p:nvPr/>
          </p:nvSpPr>
          <p:spPr>
            <a:xfrm>
              <a:off x="5686141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03E8F31-7FC7-04FB-8FAB-FA58123B7C4E}"/>
                </a:ext>
              </a:extLst>
            </p:cNvPr>
            <p:cNvSpPr/>
            <p:nvPr/>
          </p:nvSpPr>
          <p:spPr>
            <a:xfrm>
              <a:off x="584194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EAB4E55-20D2-24B8-17BA-A55B6496B696}"/>
                </a:ext>
              </a:extLst>
            </p:cNvPr>
            <p:cNvSpPr/>
            <p:nvPr/>
          </p:nvSpPr>
          <p:spPr>
            <a:xfrm>
              <a:off x="404990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A7A3EAC-BCB8-9139-D7C4-8F7DFE77FA8B}"/>
                </a:ext>
              </a:extLst>
            </p:cNvPr>
            <p:cNvSpPr/>
            <p:nvPr/>
          </p:nvSpPr>
          <p:spPr>
            <a:xfrm>
              <a:off x="4205776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2142419-E4A4-44BD-055F-442209C49B8A}"/>
                </a:ext>
              </a:extLst>
            </p:cNvPr>
            <p:cNvSpPr/>
            <p:nvPr/>
          </p:nvSpPr>
          <p:spPr>
            <a:xfrm>
              <a:off x="436158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4A1701E-8E93-D374-8627-952504AF2465}"/>
                </a:ext>
              </a:extLst>
            </p:cNvPr>
            <p:cNvSpPr/>
            <p:nvPr/>
          </p:nvSpPr>
          <p:spPr>
            <a:xfrm>
              <a:off x="451739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C14A073-EEC4-EF00-10D9-22B15AA1D2D8}"/>
                </a:ext>
              </a:extLst>
            </p:cNvPr>
            <p:cNvSpPr/>
            <p:nvPr/>
          </p:nvSpPr>
          <p:spPr>
            <a:xfrm>
              <a:off x="467326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30CC7B8-B2B9-409E-189D-7DC4755C7796}"/>
                </a:ext>
              </a:extLst>
            </p:cNvPr>
            <p:cNvSpPr/>
            <p:nvPr/>
          </p:nvSpPr>
          <p:spPr>
            <a:xfrm>
              <a:off x="482907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A0217BB-0F28-C97E-6408-76D2FC582BC6}"/>
                </a:ext>
              </a:extLst>
            </p:cNvPr>
            <p:cNvSpPr/>
            <p:nvPr/>
          </p:nvSpPr>
          <p:spPr>
            <a:xfrm>
              <a:off x="498487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6D5DEB0-E845-C082-5BC1-92788D508B4A}"/>
                </a:ext>
              </a:extLst>
            </p:cNvPr>
            <p:cNvSpPr/>
            <p:nvPr/>
          </p:nvSpPr>
          <p:spPr>
            <a:xfrm>
              <a:off x="514075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3921263-1756-AD8F-72FB-BEA018F02FB5}"/>
                </a:ext>
              </a:extLst>
            </p:cNvPr>
            <p:cNvSpPr/>
            <p:nvPr/>
          </p:nvSpPr>
          <p:spPr>
            <a:xfrm>
              <a:off x="529655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AA57F82-56A1-659E-516B-C174F3FF7068}"/>
                </a:ext>
              </a:extLst>
            </p:cNvPr>
            <p:cNvSpPr/>
            <p:nvPr/>
          </p:nvSpPr>
          <p:spPr>
            <a:xfrm>
              <a:off x="5452365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CE8163F-81F7-35D7-FA57-58E96BFF1C69}"/>
                </a:ext>
              </a:extLst>
            </p:cNvPr>
            <p:cNvSpPr/>
            <p:nvPr/>
          </p:nvSpPr>
          <p:spPr>
            <a:xfrm>
              <a:off x="560823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022F4CB-E106-2B45-7033-6E044C9043BE}"/>
                </a:ext>
              </a:extLst>
            </p:cNvPr>
            <p:cNvSpPr/>
            <p:nvPr/>
          </p:nvSpPr>
          <p:spPr>
            <a:xfrm>
              <a:off x="5764045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DD8220C3-D5CC-A533-F800-0FB6BC657A44}"/>
              </a:ext>
            </a:extLst>
          </p:cNvPr>
          <p:cNvSpPr txBox="1"/>
          <p:nvPr/>
        </p:nvSpPr>
        <p:spPr>
          <a:xfrm rot="16200000">
            <a:off x="-359031" y="1675675"/>
            <a:ext cx="231666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E8B408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E0A24"/>
                </a:solidFill>
                <a:sym typeface="Arial"/>
              </a:rPr>
              <a:t>2025</a:t>
            </a: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DDEEEA44-A758-9845-0C1E-20FCD39C0963}"/>
              </a:ext>
            </a:extLst>
          </p:cNvPr>
          <p:cNvSpPr/>
          <p:nvPr/>
        </p:nvSpPr>
        <p:spPr>
          <a:xfrm>
            <a:off x="569202" y="1132568"/>
            <a:ext cx="2477206" cy="2000788"/>
          </a:xfrm>
          <a:custGeom>
            <a:avLst/>
            <a:gdLst>
              <a:gd name="csX0" fmla="*/ 337300 w 2477206"/>
              <a:gd name="csY0" fmla="*/ 53587 h 2000788"/>
              <a:gd name="csX1" fmla="*/ 47068 w 2477206"/>
              <a:gd name="csY1" fmla="*/ 277846 h 2000788"/>
              <a:gd name="csX2" fmla="*/ 0 w 2477206"/>
              <a:gd name="csY2" fmla="*/ 338278 h 2000788"/>
              <a:gd name="csX3" fmla="*/ 259071 w 2477206"/>
              <a:gd name="csY3" fmla="*/ 233711 h 2000788"/>
              <a:gd name="csX4" fmla="*/ 832168 w 2477206"/>
              <a:gd name="csY4" fmla="*/ 0 h 2000788"/>
              <a:gd name="csX5" fmla="*/ 731447 w 2477206"/>
              <a:gd name="csY5" fmla="*/ 181623 h 2000788"/>
              <a:gd name="csX6" fmla="*/ 393951 w 2477206"/>
              <a:gd name="csY6" fmla="*/ 397015 h 2000788"/>
              <a:gd name="csX7" fmla="*/ 188794 w 2477206"/>
              <a:gd name="csY7" fmla="*/ 598196 h 2000788"/>
              <a:gd name="csX8" fmla="*/ 322371 w 2477206"/>
              <a:gd name="csY8" fmla="*/ 518989 h 2000788"/>
              <a:gd name="csX9" fmla="*/ 1253891 w 2477206"/>
              <a:gd name="csY9" fmla="*/ 30640 h 2000788"/>
              <a:gd name="csX10" fmla="*/ 1182702 w 2477206"/>
              <a:gd name="csY10" fmla="*/ 182080 h 2000788"/>
              <a:gd name="csX11" fmla="*/ 37616 w 2477206"/>
              <a:gd name="csY11" fmla="*/ 1254608 h 2000788"/>
              <a:gd name="csX12" fmla="*/ 611300 w 2477206"/>
              <a:gd name="csY12" fmla="*/ 871804 h 2000788"/>
              <a:gd name="csX13" fmla="*/ 356466 w 2477206"/>
              <a:gd name="csY13" fmla="*/ 1166404 h 2000788"/>
              <a:gd name="csX14" fmla="*/ 87682 w 2477206"/>
              <a:gd name="csY14" fmla="*/ 1451356 h 2000788"/>
              <a:gd name="csX15" fmla="*/ 304705 w 2477206"/>
              <a:gd name="csY15" fmla="*/ 1289942 h 2000788"/>
              <a:gd name="csX16" fmla="*/ 452428 w 2477206"/>
              <a:gd name="csY16" fmla="*/ 1268559 h 2000788"/>
              <a:gd name="csX17" fmla="*/ 427982 w 2477206"/>
              <a:gd name="csY17" fmla="*/ 1395943 h 2000788"/>
              <a:gd name="csX18" fmla="*/ 222237 w 2477206"/>
              <a:gd name="csY18" fmla="*/ 1614856 h 2000788"/>
              <a:gd name="csX19" fmla="*/ 13038 w 2477206"/>
              <a:gd name="csY19" fmla="*/ 1904436 h 2000788"/>
              <a:gd name="csX20" fmla="*/ 1149259 w 2477206"/>
              <a:gd name="csY20" fmla="*/ 812089 h 2000788"/>
              <a:gd name="csX21" fmla="*/ 1457875 w 2477206"/>
              <a:gd name="csY21" fmla="*/ 348187 h 2000788"/>
              <a:gd name="csX22" fmla="*/ 1668313 w 2477206"/>
              <a:gd name="csY22" fmla="*/ 79012 h 2000788"/>
              <a:gd name="csX23" fmla="*/ 1145934 w 2477206"/>
              <a:gd name="csY23" fmla="*/ 1189677 h 2000788"/>
              <a:gd name="csX24" fmla="*/ 852899 w 2477206"/>
              <a:gd name="csY24" fmla="*/ 1450117 h 2000788"/>
              <a:gd name="csX25" fmla="*/ 508362 w 2477206"/>
              <a:gd name="csY25" fmla="*/ 1738002 h 2000788"/>
              <a:gd name="csX26" fmla="*/ 151049 w 2477206"/>
              <a:gd name="csY26" fmla="*/ 2000788 h 2000788"/>
              <a:gd name="csX27" fmla="*/ 299880 w 2477206"/>
              <a:gd name="csY27" fmla="*/ 1959457 h 2000788"/>
              <a:gd name="csX28" fmla="*/ 702307 w 2477206"/>
              <a:gd name="csY28" fmla="*/ 1822686 h 2000788"/>
              <a:gd name="csX29" fmla="*/ 688617 w 2477206"/>
              <a:gd name="csY29" fmla="*/ 1948179 h 2000788"/>
              <a:gd name="csX30" fmla="*/ 980674 w 2477206"/>
              <a:gd name="csY30" fmla="*/ 1927579 h 2000788"/>
              <a:gd name="csX31" fmla="*/ 1232899 w 2477206"/>
              <a:gd name="csY31" fmla="*/ 1770076 h 2000788"/>
              <a:gd name="csX32" fmla="*/ 1426127 w 2477206"/>
              <a:gd name="csY32" fmla="*/ 1577957 h 2000788"/>
              <a:gd name="csX33" fmla="*/ 1604751 w 2477206"/>
              <a:gd name="csY33" fmla="*/ 1133287 h 2000788"/>
              <a:gd name="csX34" fmla="*/ 2023084 w 2477206"/>
              <a:gd name="csY34" fmla="*/ 315917 h 2000788"/>
              <a:gd name="csX35" fmla="*/ 2183585 w 2477206"/>
              <a:gd name="csY35" fmla="*/ 150918 h 2000788"/>
              <a:gd name="csX36" fmla="*/ 2374465 w 2477206"/>
              <a:gd name="csY36" fmla="*/ 81033 h 2000788"/>
              <a:gd name="csX37" fmla="*/ 2277330 w 2477206"/>
              <a:gd name="csY37" fmla="*/ 308225 h 2000788"/>
              <a:gd name="csX38" fmla="*/ 1943811 w 2477206"/>
              <a:gd name="csY38" fmla="*/ 963072 h 2000788"/>
              <a:gd name="csX39" fmla="*/ 1806192 w 2477206"/>
              <a:gd name="csY39" fmla="*/ 1416609 h 2000788"/>
              <a:gd name="csX40" fmla="*/ 1620397 w 2477206"/>
              <a:gd name="csY40" fmla="*/ 1837810 h 2000788"/>
              <a:gd name="csX41" fmla="*/ 1887812 w 2477206"/>
              <a:gd name="csY41" fmla="*/ 1768772 h 2000788"/>
              <a:gd name="csX42" fmla="*/ 2477207 w 2477206"/>
              <a:gd name="csY42" fmla="*/ 1663097 h 2000788"/>
              <a:gd name="csX43" fmla="*/ 2015652 w 2477206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206" h="2000788">
                <a:moveTo>
                  <a:pt x="337300" y="53587"/>
                </a:moveTo>
                <a:cubicBezTo>
                  <a:pt x="240556" y="128362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1" y="233711"/>
                </a:cubicBezTo>
                <a:cubicBezTo>
                  <a:pt x="431436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3" y="261287"/>
                  <a:pt x="511361" y="333324"/>
                  <a:pt x="393951" y="397015"/>
                </a:cubicBezTo>
                <a:cubicBezTo>
                  <a:pt x="306726" y="444344"/>
                  <a:pt x="206396" y="500409"/>
                  <a:pt x="188794" y="598196"/>
                </a:cubicBezTo>
                <a:cubicBezTo>
                  <a:pt x="240621" y="589917"/>
                  <a:pt x="282214" y="552758"/>
                  <a:pt x="322371" y="518989"/>
                </a:cubicBezTo>
                <a:cubicBezTo>
                  <a:pt x="592068" y="292449"/>
                  <a:pt x="926174" y="159719"/>
                  <a:pt x="1253891" y="30640"/>
                </a:cubicBezTo>
                <a:cubicBezTo>
                  <a:pt x="1258389" y="87748"/>
                  <a:pt x="1219470" y="138141"/>
                  <a:pt x="1182702" y="182080"/>
                </a:cubicBezTo>
                <a:cubicBezTo>
                  <a:pt x="845206" y="585614"/>
                  <a:pt x="497019" y="998210"/>
                  <a:pt x="37616" y="1254608"/>
                </a:cubicBezTo>
                <a:cubicBezTo>
                  <a:pt x="141987" y="1042606"/>
                  <a:pt x="387628" y="947948"/>
                  <a:pt x="611300" y="871804"/>
                </a:cubicBezTo>
                <a:cubicBezTo>
                  <a:pt x="588939" y="1003752"/>
                  <a:pt x="468726" y="1093455"/>
                  <a:pt x="356466" y="1166404"/>
                </a:cubicBezTo>
                <a:cubicBezTo>
                  <a:pt x="244272" y="1239353"/>
                  <a:pt x="121386" y="1321820"/>
                  <a:pt x="87682" y="1451356"/>
                </a:cubicBezTo>
                <a:cubicBezTo>
                  <a:pt x="160045" y="1397573"/>
                  <a:pt x="232407" y="1343790"/>
                  <a:pt x="304705" y="1289942"/>
                </a:cubicBezTo>
                <a:cubicBezTo>
                  <a:pt x="348969" y="1257020"/>
                  <a:pt x="417160" y="1226054"/>
                  <a:pt x="452428" y="1268559"/>
                </a:cubicBezTo>
                <a:cubicBezTo>
                  <a:pt x="482351" y="1304610"/>
                  <a:pt x="456209" y="1358588"/>
                  <a:pt x="427982" y="1395943"/>
                </a:cubicBezTo>
                <a:cubicBezTo>
                  <a:pt x="367614" y="1476063"/>
                  <a:pt x="298511" y="1549599"/>
                  <a:pt x="222237" y="1614856"/>
                </a:cubicBezTo>
                <a:cubicBezTo>
                  <a:pt x="128623" y="1694976"/>
                  <a:pt x="14342" y="1781289"/>
                  <a:pt x="13038" y="1904436"/>
                </a:cubicBezTo>
                <a:cubicBezTo>
                  <a:pt x="497280" y="1685197"/>
                  <a:pt x="835036" y="1240853"/>
                  <a:pt x="1149259" y="812089"/>
                </a:cubicBezTo>
                <a:cubicBezTo>
                  <a:pt x="1259106" y="662149"/>
                  <a:pt x="1369019" y="511492"/>
                  <a:pt x="1457875" y="348187"/>
                </a:cubicBezTo>
                <a:cubicBezTo>
                  <a:pt x="1513157" y="246554"/>
                  <a:pt x="1566353" y="133708"/>
                  <a:pt x="1668313" y="79012"/>
                </a:cubicBezTo>
                <a:cubicBezTo>
                  <a:pt x="1649211" y="497149"/>
                  <a:pt x="1441186" y="892991"/>
                  <a:pt x="1145934" y="1189677"/>
                </a:cubicBezTo>
                <a:cubicBezTo>
                  <a:pt x="1053688" y="1282314"/>
                  <a:pt x="953228" y="1366346"/>
                  <a:pt x="852899" y="1450117"/>
                </a:cubicBezTo>
                <a:cubicBezTo>
                  <a:pt x="738032" y="1546079"/>
                  <a:pt x="623230" y="1642040"/>
                  <a:pt x="508362" y="1738002"/>
                </a:cubicBezTo>
                <a:cubicBezTo>
                  <a:pt x="394734" y="1832986"/>
                  <a:pt x="280258" y="1928491"/>
                  <a:pt x="151049" y="2000788"/>
                </a:cubicBezTo>
                <a:cubicBezTo>
                  <a:pt x="201963" y="1992705"/>
                  <a:pt x="251052" y="1976016"/>
                  <a:pt x="299880" y="1959457"/>
                </a:cubicBezTo>
                <a:cubicBezTo>
                  <a:pt x="434044" y="1913888"/>
                  <a:pt x="568143" y="1868254"/>
                  <a:pt x="702307" y="1822686"/>
                </a:cubicBezTo>
                <a:cubicBezTo>
                  <a:pt x="722060" y="1862518"/>
                  <a:pt x="716519" y="1913562"/>
                  <a:pt x="688617" y="1948179"/>
                </a:cubicBezTo>
                <a:cubicBezTo>
                  <a:pt x="783600" y="1977711"/>
                  <a:pt x="888167" y="1964347"/>
                  <a:pt x="980674" y="1927579"/>
                </a:cubicBezTo>
                <a:cubicBezTo>
                  <a:pt x="1073180" y="1890876"/>
                  <a:pt x="1155191" y="1832204"/>
                  <a:pt x="1232899" y="1770076"/>
                </a:cubicBezTo>
                <a:cubicBezTo>
                  <a:pt x="1304088" y="1713164"/>
                  <a:pt x="1373126" y="1652145"/>
                  <a:pt x="1426127" y="1577957"/>
                </a:cubicBezTo>
                <a:cubicBezTo>
                  <a:pt x="1519481" y="1447379"/>
                  <a:pt x="1556379" y="1286291"/>
                  <a:pt x="1604751" y="1133287"/>
                </a:cubicBezTo>
                <a:cubicBezTo>
                  <a:pt x="1697518" y="840121"/>
                  <a:pt x="1839570" y="562602"/>
                  <a:pt x="2023084" y="315917"/>
                </a:cubicBezTo>
                <a:cubicBezTo>
                  <a:pt x="2069109" y="254051"/>
                  <a:pt x="2118915" y="193032"/>
                  <a:pt x="2183585" y="150918"/>
                </a:cubicBezTo>
                <a:cubicBezTo>
                  <a:pt x="2240758" y="113694"/>
                  <a:pt x="2307318" y="92898"/>
                  <a:pt x="2374465" y="81033"/>
                </a:cubicBezTo>
                <a:cubicBezTo>
                  <a:pt x="2380593" y="164999"/>
                  <a:pt x="2325963" y="239513"/>
                  <a:pt x="2277330" y="308225"/>
                </a:cubicBezTo>
                <a:cubicBezTo>
                  <a:pt x="2135278" y="508819"/>
                  <a:pt x="2022497" y="730209"/>
                  <a:pt x="1943811" y="963072"/>
                </a:cubicBezTo>
                <a:cubicBezTo>
                  <a:pt x="1893223" y="1112752"/>
                  <a:pt x="1856650" y="1266929"/>
                  <a:pt x="1806192" y="1416609"/>
                </a:cubicBezTo>
                <a:cubicBezTo>
                  <a:pt x="1757103" y="1562181"/>
                  <a:pt x="1694780" y="1703385"/>
                  <a:pt x="1620397" y="1837810"/>
                </a:cubicBezTo>
                <a:cubicBezTo>
                  <a:pt x="1712903" y="1849088"/>
                  <a:pt x="1801629" y="1804171"/>
                  <a:pt x="1887812" y="1768772"/>
                </a:cubicBezTo>
                <a:cubicBezTo>
                  <a:pt x="2073868" y="1692368"/>
                  <a:pt x="2276222" y="1656056"/>
                  <a:pt x="2477207" y="1663097"/>
                </a:cubicBezTo>
                <a:cubicBezTo>
                  <a:pt x="2323356" y="1723399"/>
                  <a:pt x="2169504" y="1783701"/>
                  <a:pt x="2015652" y="1844003"/>
                </a:cubicBezTo>
              </a:path>
            </a:pathLst>
          </a:custGeom>
          <a:noFill/>
          <a:ln w="0" cap="flat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4990041-E5CB-F66F-AA24-5BD348216995}"/>
              </a:ext>
            </a:extLst>
          </p:cNvPr>
          <p:cNvSpPr/>
          <p:nvPr/>
        </p:nvSpPr>
        <p:spPr>
          <a:xfrm>
            <a:off x="967651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7CF1D7C6-29CE-8EA5-5E55-3C08F133C2E1}"/>
              </a:ext>
            </a:extLst>
          </p:cNvPr>
          <p:cNvGrpSpPr/>
          <p:nvPr/>
        </p:nvGrpSpPr>
        <p:grpSpPr>
          <a:xfrm>
            <a:off x="15565241" y="1109066"/>
            <a:ext cx="2217680" cy="2032602"/>
            <a:chOff x="9507334" y="1101667"/>
            <a:chExt cx="2217680" cy="2032602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A9E1EBA-EE7F-863C-35A8-6994A9C6EE36}"/>
                </a:ext>
              </a:extLst>
            </p:cNvPr>
            <p:cNvSpPr/>
            <p:nvPr/>
          </p:nvSpPr>
          <p:spPr>
            <a:xfrm>
              <a:off x="9697823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872BBF7-A311-8E9C-7DC3-2223167BFB88}"/>
                </a:ext>
              </a:extLst>
            </p:cNvPr>
            <p:cNvSpPr/>
            <p:nvPr/>
          </p:nvSpPr>
          <p:spPr>
            <a:xfrm>
              <a:off x="10065176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092D5FA1-26AF-05CC-7981-15E656DE2D79}"/>
                </a:ext>
              </a:extLst>
            </p:cNvPr>
            <p:cNvSpPr/>
            <p:nvPr/>
          </p:nvSpPr>
          <p:spPr>
            <a:xfrm>
              <a:off x="10432530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C7452D5-9309-733E-661A-FD5782E36443}"/>
                </a:ext>
              </a:extLst>
            </p:cNvPr>
            <p:cNvSpPr/>
            <p:nvPr/>
          </p:nvSpPr>
          <p:spPr>
            <a:xfrm>
              <a:off x="10799818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54DDF7D-3E00-81C4-417B-63DE6091396A}"/>
                </a:ext>
              </a:extLst>
            </p:cNvPr>
            <p:cNvSpPr/>
            <p:nvPr/>
          </p:nvSpPr>
          <p:spPr>
            <a:xfrm>
              <a:off x="11167171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0D62080-6C11-C258-97A2-E4EA3773BF27}"/>
                </a:ext>
              </a:extLst>
            </p:cNvPr>
            <p:cNvSpPr/>
            <p:nvPr/>
          </p:nvSpPr>
          <p:spPr>
            <a:xfrm>
              <a:off x="11534525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7604545D-A818-2A43-5E9E-E686458B5EF6}"/>
                </a:ext>
              </a:extLst>
            </p:cNvPr>
            <p:cNvSpPr/>
            <p:nvPr/>
          </p:nvSpPr>
          <p:spPr>
            <a:xfrm>
              <a:off x="9697823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6C904280-828B-BF51-D311-79552A21783A}"/>
                </a:ext>
              </a:extLst>
            </p:cNvPr>
            <p:cNvSpPr/>
            <p:nvPr/>
          </p:nvSpPr>
          <p:spPr>
            <a:xfrm>
              <a:off x="10065176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785888AE-2C9F-4B5E-1FA9-DA9164E62AF8}"/>
                </a:ext>
              </a:extLst>
            </p:cNvPr>
            <p:cNvSpPr/>
            <p:nvPr/>
          </p:nvSpPr>
          <p:spPr>
            <a:xfrm>
              <a:off x="10432530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29036CF4-720C-0DC2-7ABF-22CA9F082D4B}"/>
                </a:ext>
              </a:extLst>
            </p:cNvPr>
            <p:cNvSpPr/>
            <p:nvPr/>
          </p:nvSpPr>
          <p:spPr>
            <a:xfrm>
              <a:off x="10799818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9B65F24F-88E3-C078-721C-1F6C0948D060}"/>
                </a:ext>
              </a:extLst>
            </p:cNvPr>
            <p:cNvSpPr/>
            <p:nvPr/>
          </p:nvSpPr>
          <p:spPr>
            <a:xfrm>
              <a:off x="11167171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9622D43A-378C-EEA0-50E9-D806386A744D}"/>
                </a:ext>
              </a:extLst>
            </p:cNvPr>
            <p:cNvSpPr/>
            <p:nvPr/>
          </p:nvSpPr>
          <p:spPr>
            <a:xfrm>
              <a:off x="11534525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5F192ED1-474F-6088-C5D6-21C5B40F4A81}"/>
                </a:ext>
              </a:extLst>
            </p:cNvPr>
            <p:cNvSpPr/>
            <p:nvPr/>
          </p:nvSpPr>
          <p:spPr>
            <a:xfrm>
              <a:off x="9507334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E15996C8-80DD-40CD-087F-DAB2E4A4F4C4}"/>
                </a:ext>
              </a:extLst>
            </p:cNvPr>
            <p:cNvSpPr/>
            <p:nvPr/>
          </p:nvSpPr>
          <p:spPr>
            <a:xfrm>
              <a:off x="9874687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3942D2AE-3E11-F1D3-5FB0-01F89E58B682}"/>
                </a:ext>
              </a:extLst>
            </p:cNvPr>
            <p:cNvSpPr/>
            <p:nvPr/>
          </p:nvSpPr>
          <p:spPr>
            <a:xfrm>
              <a:off x="10242040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7C415C2F-86FB-1481-D5BD-77BA6EC4C31E}"/>
                </a:ext>
              </a:extLst>
            </p:cNvPr>
            <p:cNvSpPr/>
            <p:nvPr/>
          </p:nvSpPr>
          <p:spPr>
            <a:xfrm>
              <a:off x="10609394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9616A09B-3C2F-0A02-F6FE-DCFF67989A58}"/>
                </a:ext>
              </a:extLst>
            </p:cNvPr>
            <p:cNvSpPr/>
            <p:nvPr/>
          </p:nvSpPr>
          <p:spPr>
            <a:xfrm>
              <a:off x="10976682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08079F36-F794-6BFD-5E38-7C20B8DDB9E2}"/>
                </a:ext>
              </a:extLst>
            </p:cNvPr>
            <p:cNvSpPr/>
            <p:nvPr/>
          </p:nvSpPr>
          <p:spPr>
            <a:xfrm>
              <a:off x="11344035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45880B7F-1C1C-48E2-A859-70711C0C2E54}"/>
                </a:ext>
              </a:extLst>
            </p:cNvPr>
            <p:cNvSpPr/>
            <p:nvPr/>
          </p:nvSpPr>
          <p:spPr>
            <a:xfrm>
              <a:off x="9507334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2B963EFE-6637-2583-8881-A806EC91FA7C}"/>
                </a:ext>
              </a:extLst>
            </p:cNvPr>
            <p:cNvSpPr/>
            <p:nvPr/>
          </p:nvSpPr>
          <p:spPr>
            <a:xfrm>
              <a:off x="9874687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868DAB4A-700D-5311-639F-0129E77FD66B}"/>
                </a:ext>
              </a:extLst>
            </p:cNvPr>
            <p:cNvSpPr/>
            <p:nvPr/>
          </p:nvSpPr>
          <p:spPr>
            <a:xfrm>
              <a:off x="10242040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461A382C-C56B-D888-C62D-FA6396B9DBA2}"/>
                </a:ext>
              </a:extLst>
            </p:cNvPr>
            <p:cNvSpPr/>
            <p:nvPr/>
          </p:nvSpPr>
          <p:spPr>
            <a:xfrm>
              <a:off x="10609394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F05D8EEF-65C8-BD24-49FF-890DFC51819C}"/>
                </a:ext>
              </a:extLst>
            </p:cNvPr>
            <p:cNvSpPr/>
            <p:nvPr/>
          </p:nvSpPr>
          <p:spPr>
            <a:xfrm>
              <a:off x="10976682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513120D7-D284-D6CB-643C-AD1ABF4AC11C}"/>
                </a:ext>
              </a:extLst>
            </p:cNvPr>
            <p:cNvSpPr/>
            <p:nvPr/>
          </p:nvSpPr>
          <p:spPr>
            <a:xfrm>
              <a:off x="11344035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CB98D82F-BB93-D3B2-C10F-52305615A9BB}"/>
                </a:ext>
              </a:extLst>
            </p:cNvPr>
            <p:cNvSpPr/>
            <p:nvPr/>
          </p:nvSpPr>
          <p:spPr>
            <a:xfrm>
              <a:off x="9507334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D82401D3-E5F3-96D7-C770-B4DB82E2C847}"/>
                </a:ext>
              </a:extLst>
            </p:cNvPr>
            <p:cNvSpPr/>
            <p:nvPr/>
          </p:nvSpPr>
          <p:spPr>
            <a:xfrm>
              <a:off x="9874687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0CB70EE1-5E24-2242-6941-1EDF777F4CE4}"/>
                </a:ext>
              </a:extLst>
            </p:cNvPr>
            <p:cNvSpPr/>
            <p:nvPr/>
          </p:nvSpPr>
          <p:spPr>
            <a:xfrm>
              <a:off x="10242040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A34980EA-986C-0037-90B7-0325B3D4964D}"/>
                </a:ext>
              </a:extLst>
            </p:cNvPr>
            <p:cNvSpPr/>
            <p:nvPr/>
          </p:nvSpPr>
          <p:spPr>
            <a:xfrm>
              <a:off x="10609394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0AE1A3A9-0157-F017-D7DF-D2F7BB709087}"/>
                </a:ext>
              </a:extLst>
            </p:cNvPr>
            <p:cNvSpPr/>
            <p:nvPr/>
          </p:nvSpPr>
          <p:spPr>
            <a:xfrm>
              <a:off x="10976682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029844AC-48BA-6A9B-8200-267CF3ADD514}"/>
                </a:ext>
              </a:extLst>
            </p:cNvPr>
            <p:cNvSpPr/>
            <p:nvPr/>
          </p:nvSpPr>
          <p:spPr>
            <a:xfrm>
              <a:off x="11344035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D5AFCCD0-0F05-BCBE-4BF0-02F78B2AD67C}"/>
                </a:ext>
              </a:extLst>
            </p:cNvPr>
            <p:cNvSpPr/>
            <p:nvPr/>
          </p:nvSpPr>
          <p:spPr>
            <a:xfrm>
              <a:off x="9507334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D8D6A942-02FB-A43F-4073-02920BAF6C0E}"/>
                </a:ext>
              </a:extLst>
            </p:cNvPr>
            <p:cNvSpPr/>
            <p:nvPr/>
          </p:nvSpPr>
          <p:spPr>
            <a:xfrm>
              <a:off x="9874687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E92C8FBA-D837-2F6D-FE20-C223FE02FA0D}"/>
                </a:ext>
              </a:extLst>
            </p:cNvPr>
            <p:cNvSpPr/>
            <p:nvPr/>
          </p:nvSpPr>
          <p:spPr>
            <a:xfrm>
              <a:off x="10242040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D91BCF64-07B2-4A0A-ED36-8CAF708894CE}"/>
                </a:ext>
              </a:extLst>
            </p:cNvPr>
            <p:cNvSpPr/>
            <p:nvPr/>
          </p:nvSpPr>
          <p:spPr>
            <a:xfrm>
              <a:off x="10609394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B1B04795-C6DE-EB6A-0D36-F14639FA70B3}"/>
                </a:ext>
              </a:extLst>
            </p:cNvPr>
            <p:cNvSpPr/>
            <p:nvPr/>
          </p:nvSpPr>
          <p:spPr>
            <a:xfrm>
              <a:off x="10976682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1A86799D-AFF2-1DDC-827D-0AF5BEF7AEBD}"/>
                </a:ext>
              </a:extLst>
            </p:cNvPr>
            <p:cNvSpPr/>
            <p:nvPr/>
          </p:nvSpPr>
          <p:spPr>
            <a:xfrm>
              <a:off x="11344035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2E6E8F9D-B93C-492E-1DFB-19480AAED07E}"/>
                </a:ext>
              </a:extLst>
            </p:cNvPr>
            <p:cNvSpPr/>
            <p:nvPr/>
          </p:nvSpPr>
          <p:spPr>
            <a:xfrm>
              <a:off x="9507334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88A7EA6B-6403-94E0-F070-0492D3C1FCF9}"/>
                </a:ext>
              </a:extLst>
            </p:cNvPr>
            <p:cNvSpPr/>
            <p:nvPr/>
          </p:nvSpPr>
          <p:spPr>
            <a:xfrm>
              <a:off x="9874687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FD6A781A-37DE-AC08-1BE9-E6F809403B09}"/>
                </a:ext>
              </a:extLst>
            </p:cNvPr>
            <p:cNvSpPr/>
            <p:nvPr/>
          </p:nvSpPr>
          <p:spPr>
            <a:xfrm>
              <a:off x="10242040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1666706C-9187-700A-3449-DE34533521AD}"/>
                </a:ext>
              </a:extLst>
            </p:cNvPr>
            <p:cNvSpPr/>
            <p:nvPr/>
          </p:nvSpPr>
          <p:spPr>
            <a:xfrm>
              <a:off x="10609394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ABBA5E7A-A028-40CC-8BBB-97244391DAD8}"/>
                </a:ext>
              </a:extLst>
            </p:cNvPr>
            <p:cNvSpPr/>
            <p:nvPr/>
          </p:nvSpPr>
          <p:spPr>
            <a:xfrm>
              <a:off x="10976682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F3DDCB9C-A19F-FE3C-2486-ED763A13CC27}"/>
                </a:ext>
              </a:extLst>
            </p:cNvPr>
            <p:cNvSpPr/>
            <p:nvPr/>
          </p:nvSpPr>
          <p:spPr>
            <a:xfrm>
              <a:off x="11344035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A4F000E8-5AAA-5B7B-8B32-7B90B5ABD975}"/>
                </a:ext>
              </a:extLst>
            </p:cNvPr>
            <p:cNvSpPr/>
            <p:nvPr/>
          </p:nvSpPr>
          <p:spPr>
            <a:xfrm>
              <a:off x="9697823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1B41DC81-9EA9-30E7-BC82-4F85DAE56291}"/>
                </a:ext>
              </a:extLst>
            </p:cNvPr>
            <p:cNvSpPr/>
            <p:nvPr/>
          </p:nvSpPr>
          <p:spPr>
            <a:xfrm>
              <a:off x="10065176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4C01E107-2A8B-919C-90B8-44B1B2C2AC54}"/>
                </a:ext>
              </a:extLst>
            </p:cNvPr>
            <p:cNvSpPr/>
            <p:nvPr/>
          </p:nvSpPr>
          <p:spPr>
            <a:xfrm>
              <a:off x="10432530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02B06B6E-732A-CCD8-5F8F-E86C09462B35}"/>
                </a:ext>
              </a:extLst>
            </p:cNvPr>
            <p:cNvSpPr/>
            <p:nvPr/>
          </p:nvSpPr>
          <p:spPr>
            <a:xfrm>
              <a:off x="10799818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865706A5-A010-8F6F-FD16-7D365F7B6B17}"/>
                </a:ext>
              </a:extLst>
            </p:cNvPr>
            <p:cNvSpPr/>
            <p:nvPr/>
          </p:nvSpPr>
          <p:spPr>
            <a:xfrm>
              <a:off x="11167171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3CBB4FA4-B781-5832-BA15-5AD9DCEADA9E}"/>
                </a:ext>
              </a:extLst>
            </p:cNvPr>
            <p:cNvSpPr/>
            <p:nvPr/>
          </p:nvSpPr>
          <p:spPr>
            <a:xfrm>
              <a:off x="11534525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C175F469-F08F-06BC-2ADF-BD2CA6A83DE4}"/>
                </a:ext>
              </a:extLst>
            </p:cNvPr>
            <p:cNvSpPr/>
            <p:nvPr/>
          </p:nvSpPr>
          <p:spPr>
            <a:xfrm>
              <a:off x="9697823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74319FA1-F1B3-814D-F256-F5DE7C9946A6}"/>
                </a:ext>
              </a:extLst>
            </p:cNvPr>
            <p:cNvSpPr/>
            <p:nvPr/>
          </p:nvSpPr>
          <p:spPr>
            <a:xfrm>
              <a:off x="10065176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DFB91B24-F818-6ECA-82C3-C711144375BC}"/>
                </a:ext>
              </a:extLst>
            </p:cNvPr>
            <p:cNvSpPr/>
            <p:nvPr/>
          </p:nvSpPr>
          <p:spPr>
            <a:xfrm>
              <a:off x="10432530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AFB36018-B0A1-D9DB-B222-D18126E1ADAD}"/>
                </a:ext>
              </a:extLst>
            </p:cNvPr>
            <p:cNvSpPr/>
            <p:nvPr/>
          </p:nvSpPr>
          <p:spPr>
            <a:xfrm>
              <a:off x="10799818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A8FD0426-110E-B556-AA74-49BBA48D9364}"/>
                </a:ext>
              </a:extLst>
            </p:cNvPr>
            <p:cNvSpPr/>
            <p:nvPr/>
          </p:nvSpPr>
          <p:spPr>
            <a:xfrm>
              <a:off x="11167171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DBA27468-7F6F-C9F5-8973-C65B0891EDB6}"/>
                </a:ext>
              </a:extLst>
            </p:cNvPr>
            <p:cNvSpPr/>
            <p:nvPr/>
          </p:nvSpPr>
          <p:spPr>
            <a:xfrm>
              <a:off x="11534525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F4EFF02E-A213-7E5C-46FD-1AC186B4AC51}"/>
                </a:ext>
              </a:extLst>
            </p:cNvPr>
            <p:cNvSpPr/>
            <p:nvPr/>
          </p:nvSpPr>
          <p:spPr>
            <a:xfrm>
              <a:off x="9697823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EBA15B28-17AA-D7AA-47BD-5FF07DFABD54}"/>
                </a:ext>
              </a:extLst>
            </p:cNvPr>
            <p:cNvSpPr/>
            <p:nvPr/>
          </p:nvSpPr>
          <p:spPr>
            <a:xfrm>
              <a:off x="10065176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5104B666-D0AA-658B-6164-A66D5C9FA49C}"/>
                </a:ext>
              </a:extLst>
            </p:cNvPr>
            <p:cNvSpPr/>
            <p:nvPr/>
          </p:nvSpPr>
          <p:spPr>
            <a:xfrm>
              <a:off x="10432530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FB031D06-03F8-7AAB-113B-ADB8F7D37DC5}"/>
                </a:ext>
              </a:extLst>
            </p:cNvPr>
            <p:cNvSpPr/>
            <p:nvPr/>
          </p:nvSpPr>
          <p:spPr>
            <a:xfrm>
              <a:off x="10799818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152F8CE7-1460-D31F-1416-4C8748DEF2EF}"/>
                </a:ext>
              </a:extLst>
            </p:cNvPr>
            <p:cNvSpPr/>
            <p:nvPr/>
          </p:nvSpPr>
          <p:spPr>
            <a:xfrm>
              <a:off x="11167171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C84BD891-8745-A297-B6A6-A1D0521BE5E6}"/>
                </a:ext>
              </a:extLst>
            </p:cNvPr>
            <p:cNvSpPr/>
            <p:nvPr/>
          </p:nvSpPr>
          <p:spPr>
            <a:xfrm>
              <a:off x="11534525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A0D92CE2-6616-6B2E-AC7D-DFB302A3ADE2}"/>
                </a:ext>
              </a:extLst>
            </p:cNvPr>
            <p:cNvSpPr/>
            <p:nvPr/>
          </p:nvSpPr>
          <p:spPr>
            <a:xfrm>
              <a:off x="9697823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33C80816-20B9-E473-D4B1-4C3A728C68BD}"/>
                </a:ext>
              </a:extLst>
            </p:cNvPr>
            <p:cNvSpPr/>
            <p:nvPr/>
          </p:nvSpPr>
          <p:spPr>
            <a:xfrm>
              <a:off x="10065176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6DE0B5BA-9D07-FFFC-2C9F-E7F8BFDBC0D2}"/>
                </a:ext>
              </a:extLst>
            </p:cNvPr>
            <p:cNvSpPr/>
            <p:nvPr/>
          </p:nvSpPr>
          <p:spPr>
            <a:xfrm>
              <a:off x="10432530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F489470B-D6CF-C999-739C-49717982E0DA}"/>
                </a:ext>
              </a:extLst>
            </p:cNvPr>
            <p:cNvSpPr/>
            <p:nvPr/>
          </p:nvSpPr>
          <p:spPr>
            <a:xfrm>
              <a:off x="10799818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0A40911C-E2BC-F439-9E9D-A5B0648D8F3B}"/>
                </a:ext>
              </a:extLst>
            </p:cNvPr>
            <p:cNvSpPr/>
            <p:nvPr/>
          </p:nvSpPr>
          <p:spPr>
            <a:xfrm>
              <a:off x="11167171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178A0C22-9BE6-0988-A6BD-A06DB7EBBE72}"/>
                </a:ext>
              </a:extLst>
            </p:cNvPr>
            <p:cNvSpPr/>
            <p:nvPr/>
          </p:nvSpPr>
          <p:spPr>
            <a:xfrm>
              <a:off x="11534525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127" name="TextBox 126">
            <a:extLst>
              <a:ext uri="{FF2B5EF4-FFF2-40B4-BE49-F238E27FC236}">
                <a16:creationId xmlns:a16="http://schemas.microsoft.com/office/drawing/2014/main" id="{B8939EE7-48BA-23F5-7799-DE4634A26FD8}"/>
              </a:ext>
            </a:extLst>
          </p:cNvPr>
          <p:cNvSpPr txBox="1"/>
          <p:nvPr/>
        </p:nvSpPr>
        <p:spPr>
          <a:xfrm rot="16200000">
            <a:off x="14350621" y="1675675"/>
            <a:ext cx="234070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FF0C25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E0A24"/>
                </a:solidFill>
                <a:sym typeface="Arial"/>
              </a:rPr>
              <a:t>202X</a:t>
            </a:r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A48012E6-E4B7-EA06-946C-8E3946BE5E98}"/>
              </a:ext>
            </a:extLst>
          </p:cNvPr>
          <p:cNvSpPr/>
          <p:nvPr/>
        </p:nvSpPr>
        <p:spPr>
          <a:xfrm>
            <a:off x="15290915" y="1132568"/>
            <a:ext cx="2477142" cy="2000853"/>
          </a:xfrm>
          <a:custGeom>
            <a:avLst/>
            <a:gdLst>
              <a:gd name="csX0" fmla="*/ 337300 w 2477142"/>
              <a:gd name="csY0" fmla="*/ 53587 h 2000853"/>
              <a:gd name="csX1" fmla="*/ 47069 w 2477142"/>
              <a:gd name="csY1" fmla="*/ 277846 h 2000853"/>
              <a:gd name="csX2" fmla="*/ 0 w 2477142"/>
              <a:gd name="csY2" fmla="*/ 338278 h 2000853"/>
              <a:gd name="csX3" fmla="*/ 259070 w 2477142"/>
              <a:gd name="csY3" fmla="*/ 233711 h 2000853"/>
              <a:gd name="csX4" fmla="*/ 832168 w 2477142"/>
              <a:gd name="csY4" fmla="*/ 0 h 2000853"/>
              <a:gd name="csX5" fmla="*/ 731448 w 2477142"/>
              <a:gd name="csY5" fmla="*/ 181623 h 2000853"/>
              <a:gd name="csX6" fmla="*/ 393952 w 2477142"/>
              <a:gd name="csY6" fmla="*/ 397015 h 2000853"/>
              <a:gd name="csX7" fmla="*/ 188730 w 2477142"/>
              <a:gd name="csY7" fmla="*/ 598261 h 2000853"/>
              <a:gd name="csX8" fmla="*/ 322307 w 2477142"/>
              <a:gd name="csY8" fmla="*/ 519054 h 2000853"/>
              <a:gd name="csX9" fmla="*/ 1253826 w 2477142"/>
              <a:gd name="csY9" fmla="*/ 30705 h 2000853"/>
              <a:gd name="csX10" fmla="*/ 1182637 w 2477142"/>
              <a:gd name="csY10" fmla="*/ 182145 h 2000853"/>
              <a:gd name="csX11" fmla="*/ 37550 w 2477142"/>
              <a:gd name="csY11" fmla="*/ 1254673 h 2000853"/>
              <a:gd name="csX12" fmla="*/ 611234 w 2477142"/>
              <a:gd name="csY12" fmla="*/ 871869 h 2000853"/>
              <a:gd name="csX13" fmla="*/ 356402 w 2477142"/>
              <a:gd name="csY13" fmla="*/ 1166469 h 2000853"/>
              <a:gd name="csX14" fmla="*/ 87618 w 2477142"/>
              <a:gd name="csY14" fmla="*/ 1451421 h 2000853"/>
              <a:gd name="csX15" fmla="*/ 304640 w 2477142"/>
              <a:gd name="csY15" fmla="*/ 1290007 h 2000853"/>
              <a:gd name="csX16" fmla="*/ 452363 w 2477142"/>
              <a:gd name="csY16" fmla="*/ 1268624 h 2000853"/>
              <a:gd name="csX17" fmla="*/ 427916 w 2477142"/>
              <a:gd name="csY17" fmla="*/ 1396008 h 2000853"/>
              <a:gd name="csX18" fmla="*/ 222173 w 2477142"/>
              <a:gd name="csY18" fmla="*/ 1614921 h 2000853"/>
              <a:gd name="csX19" fmla="*/ 12973 w 2477142"/>
              <a:gd name="csY19" fmla="*/ 1904501 h 2000853"/>
              <a:gd name="csX20" fmla="*/ 1149194 w 2477142"/>
              <a:gd name="csY20" fmla="*/ 812154 h 2000853"/>
              <a:gd name="csX21" fmla="*/ 1457809 w 2477142"/>
              <a:gd name="csY21" fmla="*/ 348252 h 2000853"/>
              <a:gd name="csX22" fmla="*/ 1668247 w 2477142"/>
              <a:gd name="csY22" fmla="*/ 79077 h 2000853"/>
              <a:gd name="csX23" fmla="*/ 1145869 w 2477142"/>
              <a:gd name="csY23" fmla="*/ 1189743 h 2000853"/>
              <a:gd name="csX24" fmla="*/ 852834 w 2477142"/>
              <a:gd name="csY24" fmla="*/ 1450182 h 2000853"/>
              <a:gd name="csX25" fmla="*/ 508298 w 2477142"/>
              <a:gd name="csY25" fmla="*/ 1738067 h 2000853"/>
              <a:gd name="csX26" fmla="*/ 150983 w 2477142"/>
              <a:gd name="csY26" fmla="*/ 2000854 h 2000853"/>
              <a:gd name="csX27" fmla="*/ 299815 w 2477142"/>
              <a:gd name="csY27" fmla="*/ 1959522 h 2000853"/>
              <a:gd name="csX28" fmla="*/ 702242 w 2477142"/>
              <a:gd name="csY28" fmla="*/ 1822751 h 2000853"/>
              <a:gd name="csX29" fmla="*/ 688551 w 2477142"/>
              <a:gd name="csY29" fmla="*/ 1948244 h 2000853"/>
              <a:gd name="csX30" fmla="*/ 980609 w 2477142"/>
              <a:gd name="csY30" fmla="*/ 1927644 h 2000853"/>
              <a:gd name="csX31" fmla="*/ 1232835 w 2477142"/>
              <a:gd name="csY31" fmla="*/ 1770141 h 2000853"/>
              <a:gd name="csX32" fmla="*/ 1426061 w 2477142"/>
              <a:gd name="csY32" fmla="*/ 1578022 h 2000853"/>
              <a:gd name="csX33" fmla="*/ 1604686 w 2477142"/>
              <a:gd name="csY33" fmla="*/ 1133352 h 2000853"/>
              <a:gd name="csX34" fmla="*/ 2023019 w 2477142"/>
              <a:gd name="csY34" fmla="*/ 315983 h 2000853"/>
              <a:gd name="csX35" fmla="*/ 2183520 w 2477142"/>
              <a:gd name="csY35" fmla="*/ 150983 h 2000853"/>
              <a:gd name="csX36" fmla="*/ 2374401 w 2477142"/>
              <a:gd name="csY36" fmla="*/ 81098 h 2000853"/>
              <a:gd name="csX37" fmla="*/ 2277266 w 2477142"/>
              <a:gd name="csY37" fmla="*/ 308290 h 2000853"/>
              <a:gd name="csX38" fmla="*/ 1943746 w 2477142"/>
              <a:gd name="csY38" fmla="*/ 963137 h 2000853"/>
              <a:gd name="csX39" fmla="*/ 1806127 w 2477142"/>
              <a:gd name="csY39" fmla="*/ 1416674 h 2000853"/>
              <a:gd name="csX40" fmla="*/ 1620332 w 2477142"/>
              <a:gd name="csY40" fmla="*/ 1837875 h 2000853"/>
              <a:gd name="csX41" fmla="*/ 1887747 w 2477142"/>
              <a:gd name="csY41" fmla="*/ 1768838 h 2000853"/>
              <a:gd name="csX42" fmla="*/ 2477143 w 2477142"/>
              <a:gd name="csY42" fmla="*/ 1663162 h 2000853"/>
              <a:gd name="csX43" fmla="*/ 2015587 w 2477142"/>
              <a:gd name="csY43" fmla="*/ 1844068 h 200085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2" h="2000853">
                <a:moveTo>
                  <a:pt x="337300" y="53587"/>
                </a:moveTo>
                <a:cubicBezTo>
                  <a:pt x="240556" y="128362"/>
                  <a:pt x="143813" y="203071"/>
                  <a:pt x="47069" y="277846"/>
                </a:cubicBezTo>
                <a:cubicBezTo>
                  <a:pt x="26338" y="293883"/>
                  <a:pt x="4042" y="312397"/>
                  <a:pt x="0" y="338278"/>
                </a:cubicBezTo>
                <a:cubicBezTo>
                  <a:pt x="94333" y="354446"/>
                  <a:pt x="179472" y="286777"/>
                  <a:pt x="259070" y="233711"/>
                </a:cubicBezTo>
                <a:cubicBezTo>
                  <a:pt x="431437" y="118844"/>
                  <a:pt x="633530" y="58607"/>
                  <a:pt x="832168" y="0"/>
                </a:cubicBezTo>
                <a:cubicBezTo>
                  <a:pt x="855572" y="70472"/>
                  <a:pt x="791033" y="137293"/>
                  <a:pt x="731448" y="181623"/>
                </a:cubicBezTo>
                <a:cubicBezTo>
                  <a:pt x="624273" y="261287"/>
                  <a:pt x="511362" y="333324"/>
                  <a:pt x="393952" y="397015"/>
                </a:cubicBezTo>
                <a:cubicBezTo>
                  <a:pt x="306595" y="444410"/>
                  <a:pt x="206331" y="500474"/>
                  <a:pt x="188730" y="598261"/>
                </a:cubicBezTo>
                <a:cubicBezTo>
                  <a:pt x="240556" y="589982"/>
                  <a:pt x="282148" y="552823"/>
                  <a:pt x="322307" y="519054"/>
                </a:cubicBezTo>
                <a:cubicBezTo>
                  <a:pt x="592003" y="292514"/>
                  <a:pt x="926109" y="159784"/>
                  <a:pt x="1253826" y="30705"/>
                </a:cubicBezTo>
                <a:cubicBezTo>
                  <a:pt x="1258324" y="87813"/>
                  <a:pt x="1219405" y="138206"/>
                  <a:pt x="1182637" y="182145"/>
                </a:cubicBezTo>
                <a:cubicBezTo>
                  <a:pt x="845141" y="585679"/>
                  <a:pt x="496955" y="998275"/>
                  <a:pt x="37550" y="1254673"/>
                </a:cubicBezTo>
                <a:cubicBezTo>
                  <a:pt x="141922" y="1042671"/>
                  <a:pt x="387563" y="948013"/>
                  <a:pt x="611234" y="871869"/>
                </a:cubicBezTo>
                <a:cubicBezTo>
                  <a:pt x="588874" y="1003817"/>
                  <a:pt x="468661" y="1093520"/>
                  <a:pt x="356402" y="1166469"/>
                </a:cubicBezTo>
                <a:cubicBezTo>
                  <a:pt x="244142" y="1239418"/>
                  <a:pt x="121322" y="1321886"/>
                  <a:pt x="87618" y="1451421"/>
                </a:cubicBezTo>
                <a:cubicBezTo>
                  <a:pt x="159980" y="1397638"/>
                  <a:pt x="232342" y="1343855"/>
                  <a:pt x="304640" y="1290007"/>
                </a:cubicBezTo>
                <a:cubicBezTo>
                  <a:pt x="348904" y="1257085"/>
                  <a:pt x="417095" y="1226119"/>
                  <a:pt x="452363" y="1268624"/>
                </a:cubicBezTo>
                <a:cubicBezTo>
                  <a:pt x="482286" y="1304675"/>
                  <a:pt x="456145" y="1358653"/>
                  <a:pt x="427916" y="1396008"/>
                </a:cubicBezTo>
                <a:cubicBezTo>
                  <a:pt x="367549" y="1476128"/>
                  <a:pt x="298446" y="1549664"/>
                  <a:pt x="222173" y="1614921"/>
                </a:cubicBezTo>
                <a:cubicBezTo>
                  <a:pt x="128558" y="1695041"/>
                  <a:pt x="14277" y="1781354"/>
                  <a:pt x="12973" y="1904501"/>
                </a:cubicBezTo>
                <a:cubicBezTo>
                  <a:pt x="497215" y="1685262"/>
                  <a:pt x="834972" y="1240918"/>
                  <a:pt x="1149194" y="812154"/>
                </a:cubicBezTo>
                <a:cubicBezTo>
                  <a:pt x="1259041" y="662214"/>
                  <a:pt x="1368954" y="511557"/>
                  <a:pt x="1457809" y="348252"/>
                </a:cubicBezTo>
                <a:cubicBezTo>
                  <a:pt x="1513092" y="246619"/>
                  <a:pt x="1566353" y="133773"/>
                  <a:pt x="1668247" y="79077"/>
                </a:cubicBezTo>
                <a:cubicBezTo>
                  <a:pt x="1649147" y="497215"/>
                  <a:pt x="1441121" y="893057"/>
                  <a:pt x="1145869" y="1189743"/>
                </a:cubicBezTo>
                <a:cubicBezTo>
                  <a:pt x="1053623" y="1282380"/>
                  <a:pt x="953164" y="1366411"/>
                  <a:pt x="852834" y="1450182"/>
                </a:cubicBezTo>
                <a:cubicBezTo>
                  <a:pt x="737967" y="1546144"/>
                  <a:pt x="623165" y="1642106"/>
                  <a:pt x="508298" y="1738067"/>
                </a:cubicBezTo>
                <a:cubicBezTo>
                  <a:pt x="394669" y="1833051"/>
                  <a:pt x="280193" y="1928557"/>
                  <a:pt x="150983" y="2000854"/>
                </a:cubicBezTo>
                <a:cubicBezTo>
                  <a:pt x="201898" y="1992770"/>
                  <a:pt x="250987" y="1976081"/>
                  <a:pt x="299815" y="1959522"/>
                </a:cubicBezTo>
                <a:cubicBezTo>
                  <a:pt x="433979" y="1913953"/>
                  <a:pt x="568078" y="1868320"/>
                  <a:pt x="702242" y="1822751"/>
                </a:cubicBezTo>
                <a:cubicBezTo>
                  <a:pt x="721994" y="1862583"/>
                  <a:pt x="716453" y="1913628"/>
                  <a:pt x="688551" y="1948244"/>
                </a:cubicBezTo>
                <a:cubicBezTo>
                  <a:pt x="783536" y="1977776"/>
                  <a:pt x="888103" y="1964412"/>
                  <a:pt x="980609" y="1927644"/>
                </a:cubicBezTo>
                <a:cubicBezTo>
                  <a:pt x="1073116" y="1890876"/>
                  <a:pt x="1155126" y="1832269"/>
                  <a:pt x="1232835" y="1770141"/>
                </a:cubicBezTo>
                <a:cubicBezTo>
                  <a:pt x="1304023" y="1713229"/>
                  <a:pt x="1373061" y="1652210"/>
                  <a:pt x="1426061" y="1578022"/>
                </a:cubicBezTo>
                <a:cubicBezTo>
                  <a:pt x="1519416" y="1447444"/>
                  <a:pt x="1556314" y="1286356"/>
                  <a:pt x="1604686" y="1133352"/>
                </a:cubicBezTo>
                <a:cubicBezTo>
                  <a:pt x="1697453" y="840186"/>
                  <a:pt x="1839505" y="562667"/>
                  <a:pt x="2023019" y="315983"/>
                </a:cubicBezTo>
                <a:cubicBezTo>
                  <a:pt x="2069044" y="254116"/>
                  <a:pt x="2118850" y="193097"/>
                  <a:pt x="2183520" y="150983"/>
                </a:cubicBezTo>
                <a:cubicBezTo>
                  <a:pt x="2240693" y="113759"/>
                  <a:pt x="2307253" y="92963"/>
                  <a:pt x="2374401" y="81098"/>
                </a:cubicBezTo>
                <a:cubicBezTo>
                  <a:pt x="2380528" y="165065"/>
                  <a:pt x="2325898" y="239578"/>
                  <a:pt x="2277266" y="308290"/>
                </a:cubicBezTo>
                <a:cubicBezTo>
                  <a:pt x="2135213" y="508884"/>
                  <a:pt x="2022433" y="730274"/>
                  <a:pt x="1943746" y="963137"/>
                </a:cubicBezTo>
                <a:cubicBezTo>
                  <a:pt x="1893158" y="1112817"/>
                  <a:pt x="1856585" y="1266994"/>
                  <a:pt x="1806127" y="1416674"/>
                </a:cubicBezTo>
                <a:cubicBezTo>
                  <a:pt x="1757038" y="1562246"/>
                  <a:pt x="1694716" y="1703451"/>
                  <a:pt x="1620332" y="1837875"/>
                </a:cubicBezTo>
                <a:cubicBezTo>
                  <a:pt x="1712838" y="1849153"/>
                  <a:pt x="1801564" y="1804237"/>
                  <a:pt x="1887747" y="1768838"/>
                </a:cubicBezTo>
                <a:cubicBezTo>
                  <a:pt x="2073804" y="1692433"/>
                  <a:pt x="2276157" y="1656122"/>
                  <a:pt x="2477143" y="1663162"/>
                </a:cubicBezTo>
                <a:cubicBezTo>
                  <a:pt x="2323290" y="1723464"/>
                  <a:pt x="2169439" y="1783766"/>
                  <a:pt x="2015587" y="1844068"/>
                </a:cubicBezTo>
              </a:path>
            </a:pathLst>
          </a:custGeom>
          <a:noFill/>
          <a:ln w="0" cap="flat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641BECCD-5FA4-6BDA-F73D-CCB4ABB3BEBC}"/>
              </a:ext>
            </a:extLst>
          </p:cNvPr>
          <p:cNvSpPr/>
          <p:nvPr/>
        </p:nvSpPr>
        <p:spPr>
          <a:xfrm>
            <a:off x="15687083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grpSp>
        <p:nvGrpSpPr>
          <p:cNvPr id="343" name="Group 342">
            <a:extLst>
              <a:ext uri="{FF2B5EF4-FFF2-40B4-BE49-F238E27FC236}">
                <a16:creationId xmlns:a16="http://schemas.microsoft.com/office/drawing/2014/main" id="{82632FB1-6B76-ED94-14DF-F2AA13ADF92C}"/>
              </a:ext>
            </a:extLst>
          </p:cNvPr>
          <p:cNvGrpSpPr/>
          <p:nvPr/>
        </p:nvGrpSpPr>
        <p:grpSpPr>
          <a:xfrm>
            <a:off x="13173760" y="1101667"/>
            <a:ext cx="1721509" cy="2047401"/>
            <a:chOff x="7115853" y="1101667"/>
            <a:chExt cx="1721509" cy="2047401"/>
          </a:xfrm>
        </p:grpSpPr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3BFDD03A-716B-99C8-30D0-63857BB4C9EC}"/>
                </a:ext>
              </a:extLst>
            </p:cNvPr>
            <p:cNvSpPr/>
            <p:nvPr/>
          </p:nvSpPr>
          <p:spPr>
            <a:xfrm>
              <a:off x="7862881" y="1175790"/>
              <a:ext cx="974415" cy="1948830"/>
            </a:xfrm>
            <a:custGeom>
              <a:avLst/>
              <a:gdLst>
                <a:gd name="csX0" fmla="*/ 0 w 974415"/>
                <a:gd name="csY0" fmla="*/ 974415 h 1948830"/>
                <a:gd name="csX1" fmla="*/ 974415 w 974415"/>
                <a:gd name="csY1" fmla="*/ 1948831 h 1948830"/>
                <a:gd name="csX2" fmla="*/ 974415 w 974415"/>
                <a:gd name="csY2" fmla="*/ 1824055 h 1948830"/>
                <a:gd name="csX3" fmla="*/ 124776 w 974415"/>
                <a:gd name="csY3" fmla="*/ 974415 h 1948830"/>
                <a:gd name="csX4" fmla="*/ 974415 w 974415"/>
                <a:gd name="csY4" fmla="*/ 124776 h 1948830"/>
                <a:gd name="csX5" fmla="*/ 974415 w 974415"/>
                <a:gd name="csY5" fmla="*/ 0 h 1948830"/>
                <a:gd name="csX6" fmla="*/ 0 w 974415"/>
                <a:gd name="csY6" fmla="*/ 974415 h 194883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74415" h="1948830">
                  <a:moveTo>
                    <a:pt x="0" y="974415"/>
                  </a:moveTo>
                  <a:cubicBezTo>
                    <a:pt x="0" y="1511723"/>
                    <a:pt x="437108" y="1948831"/>
                    <a:pt x="974415" y="1948831"/>
                  </a:cubicBezTo>
                  <a:lnTo>
                    <a:pt x="974415" y="1824055"/>
                  </a:lnTo>
                  <a:cubicBezTo>
                    <a:pt x="505950" y="1824055"/>
                    <a:pt x="124776" y="1442881"/>
                    <a:pt x="124776" y="974415"/>
                  </a:cubicBezTo>
                  <a:cubicBezTo>
                    <a:pt x="124776" y="505950"/>
                    <a:pt x="505950" y="124776"/>
                    <a:pt x="974415" y="124776"/>
                  </a:cubicBezTo>
                  <a:lnTo>
                    <a:pt x="974415" y="0"/>
                  </a:lnTo>
                  <a:cubicBezTo>
                    <a:pt x="437108" y="0"/>
                    <a:pt x="0" y="437173"/>
                    <a:pt x="0" y="974415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DA3782FA-603E-EFB9-9D2F-78B82EB0BE18}"/>
                </a:ext>
              </a:extLst>
            </p:cNvPr>
            <p:cNvSpPr/>
            <p:nvPr/>
          </p:nvSpPr>
          <p:spPr>
            <a:xfrm>
              <a:off x="7180458" y="1101667"/>
              <a:ext cx="512209" cy="2047400"/>
            </a:xfrm>
            <a:custGeom>
              <a:avLst/>
              <a:gdLst>
                <a:gd name="csX0" fmla="*/ 512209 w 512209"/>
                <a:gd name="csY0" fmla="*/ 0 h 2047400"/>
                <a:gd name="csX1" fmla="*/ 354968 w 512209"/>
                <a:gd name="csY1" fmla="*/ 0 h 2047400"/>
                <a:gd name="csX2" fmla="*/ 0 w 512209"/>
                <a:gd name="csY2" fmla="*/ 1023700 h 2047400"/>
                <a:gd name="csX3" fmla="*/ 354968 w 512209"/>
                <a:gd name="csY3" fmla="*/ 2047400 h 2047400"/>
                <a:gd name="csX4" fmla="*/ 512209 w 512209"/>
                <a:gd name="csY4" fmla="*/ 2047400 h 2047400"/>
                <a:gd name="csX5" fmla="*/ 121191 w 512209"/>
                <a:gd name="csY5" fmla="*/ 1023700 h 2047400"/>
                <a:gd name="csX6" fmla="*/ 512209 w 512209"/>
                <a:gd name="csY6" fmla="*/ 0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12209" h="2047400">
                  <a:moveTo>
                    <a:pt x="512209" y="0"/>
                  </a:moveTo>
                  <a:lnTo>
                    <a:pt x="354968" y="0"/>
                  </a:lnTo>
                  <a:cubicBezTo>
                    <a:pt x="132730" y="282018"/>
                    <a:pt x="0" y="637637"/>
                    <a:pt x="0" y="1023700"/>
                  </a:cubicBezTo>
                  <a:cubicBezTo>
                    <a:pt x="0" y="1409764"/>
                    <a:pt x="132730" y="1765382"/>
                    <a:pt x="354968" y="2047400"/>
                  </a:cubicBezTo>
                  <a:lnTo>
                    <a:pt x="512209" y="2047400"/>
                  </a:lnTo>
                  <a:cubicBezTo>
                    <a:pt x="259462" y="1765513"/>
                    <a:pt x="121191" y="1405265"/>
                    <a:pt x="121191" y="1023700"/>
                  </a:cubicBezTo>
                  <a:cubicBezTo>
                    <a:pt x="121191" y="642135"/>
                    <a:pt x="259462" y="281888"/>
                    <a:pt x="512209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716369EA-824E-CDC0-E401-915D211A351D}"/>
                </a:ext>
              </a:extLst>
            </p:cNvPr>
            <p:cNvSpPr/>
            <p:nvPr/>
          </p:nvSpPr>
          <p:spPr>
            <a:xfrm>
              <a:off x="7639536" y="1101667"/>
              <a:ext cx="938429" cy="2047400"/>
            </a:xfrm>
            <a:custGeom>
              <a:avLst/>
              <a:gdLst>
                <a:gd name="csX0" fmla="*/ 117670 w 938429"/>
                <a:gd name="csY0" fmla="*/ 1048538 h 2047400"/>
                <a:gd name="csX1" fmla="*/ 938430 w 938429"/>
                <a:gd name="csY1" fmla="*/ 0 h 2047400"/>
                <a:gd name="csX2" fmla="*/ 619383 w 938429"/>
                <a:gd name="csY2" fmla="*/ 0 h 2047400"/>
                <a:gd name="csX3" fmla="*/ 0 w 938429"/>
                <a:gd name="csY3" fmla="*/ 1048538 h 2047400"/>
                <a:gd name="csX4" fmla="*/ 537503 w 938429"/>
                <a:gd name="csY4" fmla="*/ 2047400 h 2047400"/>
                <a:gd name="csX5" fmla="*/ 786860 w 938429"/>
                <a:gd name="csY5" fmla="*/ 2047400 h 2047400"/>
                <a:gd name="csX6" fmla="*/ 117670 w 938429"/>
                <a:gd name="csY6" fmla="*/ 1048538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38429" h="2047400">
                  <a:moveTo>
                    <a:pt x="117670" y="1048538"/>
                  </a:moveTo>
                  <a:cubicBezTo>
                    <a:pt x="117670" y="542327"/>
                    <a:pt x="467748" y="116432"/>
                    <a:pt x="938430" y="0"/>
                  </a:cubicBezTo>
                  <a:lnTo>
                    <a:pt x="619383" y="0"/>
                  </a:lnTo>
                  <a:cubicBezTo>
                    <a:pt x="250400" y="204310"/>
                    <a:pt x="0" y="597740"/>
                    <a:pt x="0" y="1048538"/>
                  </a:cubicBezTo>
                  <a:cubicBezTo>
                    <a:pt x="0" y="1465176"/>
                    <a:pt x="213827" y="1832725"/>
                    <a:pt x="537503" y="2047400"/>
                  </a:cubicBezTo>
                  <a:lnTo>
                    <a:pt x="786860" y="2047400"/>
                  </a:lnTo>
                  <a:cubicBezTo>
                    <a:pt x="394538" y="1885400"/>
                    <a:pt x="117670" y="1498750"/>
                    <a:pt x="117670" y="104853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D80A1EEF-4249-1BB2-E52C-7E93D1A42878}"/>
                </a:ext>
              </a:extLst>
            </p:cNvPr>
            <p:cNvSpPr/>
            <p:nvPr/>
          </p:nvSpPr>
          <p:spPr>
            <a:xfrm>
              <a:off x="8294579" y="1607487"/>
              <a:ext cx="542783" cy="1085501"/>
            </a:xfrm>
            <a:custGeom>
              <a:avLst/>
              <a:gdLst>
                <a:gd name="csX0" fmla="*/ 0 w 542783"/>
                <a:gd name="csY0" fmla="*/ 542718 h 1085501"/>
                <a:gd name="csX1" fmla="*/ 542783 w 542783"/>
                <a:gd name="csY1" fmla="*/ 1085502 h 1085501"/>
                <a:gd name="csX2" fmla="*/ 542783 w 542783"/>
                <a:gd name="csY2" fmla="*/ 966006 h 1085501"/>
                <a:gd name="csX3" fmla="*/ 119496 w 542783"/>
                <a:gd name="csY3" fmla="*/ 542718 h 1085501"/>
                <a:gd name="csX4" fmla="*/ 542783 w 542783"/>
                <a:gd name="csY4" fmla="*/ 119431 h 1085501"/>
                <a:gd name="csX5" fmla="*/ 542783 w 542783"/>
                <a:gd name="csY5" fmla="*/ 0 h 1085501"/>
                <a:gd name="csX6" fmla="*/ 0 w 542783"/>
                <a:gd name="csY6" fmla="*/ 542718 h 10855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42783" h="1085501">
                  <a:moveTo>
                    <a:pt x="0" y="542718"/>
                  </a:moveTo>
                  <a:cubicBezTo>
                    <a:pt x="0" y="842012"/>
                    <a:pt x="243490" y="1085502"/>
                    <a:pt x="542783" y="1085502"/>
                  </a:cubicBezTo>
                  <a:lnTo>
                    <a:pt x="542783" y="966006"/>
                  </a:lnTo>
                  <a:cubicBezTo>
                    <a:pt x="309398" y="966006"/>
                    <a:pt x="119496" y="776103"/>
                    <a:pt x="119496" y="542718"/>
                  </a:cubicBezTo>
                  <a:cubicBezTo>
                    <a:pt x="119496" y="309333"/>
                    <a:pt x="309398" y="119431"/>
                    <a:pt x="542783" y="119431"/>
                  </a:cubicBezTo>
                  <a:lnTo>
                    <a:pt x="542783" y="0"/>
                  </a:lnTo>
                  <a:cubicBezTo>
                    <a:pt x="243424" y="0"/>
                    <a:pt x="0" y="243490"/>
                    <a:pt x="0" y="54271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3FC9CC03-759E-9477-E362-DDCC18EF21B3}"/>
                </a:ext>
              </a:extLst>
            </p:cNvPr>
            <p:cNvSpPr/>
            <p:nvPr/>
          </p:nvSpPr>
          <p:spPr>
            <a:xfrm>
              <a:off x="8519750" y="1832724"/>
              <a:ext cx="317546" cy="635029"/>
            </a:xfrm>
            <a:custGeom>
              <a:avLst/>
              <a:gdLst>
                <a:gd name="csX0" fmla="*/ 0 w 317546"/>
                <a:gd name="csY0" fmla="*/ 317482 h 635029"/>
                <a:gd name="csX1" fmla="*/ 317547 w 317546"/>
                <a:gd name="csY1" fmla="*/ 635029 h 635029"/>
                <a:gd name="csX2" fmla="*/ 317547 w 317546"/>
                <a:gd name="csY2" fmla="*/ 544087 h 635029"/>
                <a:gd name="csX3" fmla="*/ 91007 w 317546"/>
                <a:gd name="csY3" fmla="*/ 317547 h 635029"/>
                <a:gd name="csX4" fmla="*/ 317547 w 317546"/>
                <a:gd name="csY4" fmla="*/ 91007 h 635029"/>
                <a:gd name="csX5" fmla="*/ 317547 w 317546"/>
                <a:gd name="csY5" fmla="*/ 0 h 635029"/>
                <a:gd name="csX6" fmla="*/ 0 w 317546"/>
                <a:gd name="csY6" fmla="*/ 317482 h 6350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17546" h="635029">
                  <a:moveTo>
                    <a:pt x="0" y="317482"/>
                  </a:moveTo>
                  <a:cubicBezTo>
                    <a:pt x="0" y="492586"/>
                    <a:pt x="142443" y="635029"/>
                    <a:pt x="317547" y="635029"/>
                  </a:cubicBezTo>
                  <a:lnTo>
                    <a:pt x="317547" y="544087"/>
                  </a:lnTo>
                  <a:cubicBezTo>
                    <a:pt x="192640" y="544087"/>
                    <a:pt x="91007" y="442454"/>
                    <a:pt x="91007" y="317547"/>
                  </a:cubicBezTo>
                  <a:cubicBezTo>
                    <a:pt x="91007" y="192641"/>
                    <a:pt x="192640" y="91007"/>
                    <a:pt x="317547" y="91007"/>
                  </a:cubicBezTo>
                  <a:lnTo>
                    <a:pt x="317547" y="0"/>
                  </a:lnTo>
                  <a:cubicBezTo>
                    <a:pt x="142443" y="-65"/>
                    <a:pt x="0" y="142378"/>
                    <a:pt x="0" y="317482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C1D1623C-9468-30A7-69AE-B144A0B89AA4}"/>
                </a:ext>
              </a:extLst>
            </p:cNvPr>
            <p:cNvSpPr/>
            <p:nvPr/>
          </p:nvSpPr>
          <p:spPr>
            <a:xfrm>
              <a:off x="8716432" y="2029341"/>
              <a:ext cx="120865" cy="241729"/>
            </a:xfrm>
            <a:custGeom>
              <a:avLst/>
              <a:gdLst>
                <a:gd name="csX0" fmla="*/ 0 w 120865"/>
                <a:gd name="csY0" fmla="*/ 120865 h 241729"/>
                <a:gd name="csX1" fmla="*/ 120865 w 120865"/>
                <a:gd name="csY1" fmla="*/ 241730 h 241729"/>
                <a:gd name="csX2" fmla="*/ 120865 w 120865"/>
                <a:gd name="csY2" fmla="*/ 0 h 241729"/>
                <a:gd name="csX3" fmla="*/ 0 w 120865"/>
                <a:gd name="csY3" fmla="*/ 120865 h 2417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20865" h="241729">
                  <a:moveTo>
                    <a:pt x="0" y="120865"/>
                  </a:moveTo>
                  <a:cubicBezTo>
                    <a:pt x="0" y="187490"/>
                    <a:pt x="54240" y="241730"/>
                    <a:pt x="120865" y="241730"/>
                  </a:cubicBezTo>
                  <a:lnTo>
                    <a:pt x="120865" y="0"/>
                  </a:lnTo>
                  <a:cubicBezTo>
                    <a:pt x="54240" y="0"/>
                    <a:pt x="0" y="54239"/>
                    <a:pt x="0" y="120865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E3E1B13-C3C5-AF95-DC04-7E163A79353B}"/>
                </a:ext>
              </a:extLst>
            </p:cNvPr>
            <p:cNvSpPr/>
            <p:nvPr/>
          </p:nvSpPr>
          <p:spPr>
            <a:xfrm>
              <a:off x="7407324" y="1101667"/>
              <a:ext cx="655238" cy="2047400"/>
            </a:xfrm>
            <a:custGeom>
              <a:avLst/>
              <a:gdLst>
                <a:gd name="csX0" fmla="*/ 126537 w 655238"/>
                <a:gd name="csY0" fmla="*/ 1048538 h 2047400"/>
                <a:gd name="csX1" fmla="*/ 508297 w 655238"/>
                <a:gd name="csY1" fmla="*/ 126862 h 2047400"/>
                <a:gd name="csX2" fmla="*/ 655239 w 655238"/>
                <a:gd name="csY2" fmla="*/ 0 h 2047400"/>
                <a:gd name="csX3" fmla="*/ 432675 w 655238"/>
                <a:gd name="csY3" fmla="*/ 0 h 2047400"/>
                <a:gd name="csX4" fmla="*/ 0 w 655238"/>
                <a:gd name="csY4" fmla="*/ 1023700 h 2047400"/>
                <a:gd name="csX5" fmla="*/ 432675 w 655238"/>
                <a:gd name="csY5" fmla="*/ 2047400 h 2047400"/>
                <a:gd name="csX6" fmla="*/ 592525 w 655238"/>
                <a:gd name="csY6" fmla="*/ 2047400 h 2047400"/>
                <a:gd name="csX7" fmla="*/ 508297 w 655238"/>
                <a:gd name="csY7" fmla="*/ 1970279 h 2047400"/>
                <a:gd name="csX8" fmla="*/ 126537 w 655238"/>
                <a:gd name="csY8" fmla="*/ 1048538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655238" h="2047400">
                  <a:moveTo>
                    <a:pt x="126537" y="1048538"/>
                  </a:moveTo>
                  <a:cubicBezTo>
                    <a:pt x="126537" y="700351"/>
                    <a:pt x="262134" y="373025"/>
                    <a:pt x="508297" y="126862"/>
                  </a:cubicBezTo>
                  <a:cubicBezTo>
                    <a:pt x="554583" y="80642"/>
                    <a:pt x="603672" y="38267"/>
                    <a:pt x="655239" y="0"/>
                  </a:cubicBezTo>
                  <a:lnTo>
                    <a:pt x="432675" y="0"/>
                  </a:lnTo>
                  <a:cubicBezTo>
                    <a:pt x="165977" y="259918"/>
                    <a:pt x="0" y="622773"/>
                    <a:pt x="0" y="1023700"/>
                  </a:cubicBezTo>
                  <a:cubicBezTo>
                    <a:pt x="0" y="1424627"/>
                    <a:pt x="165912" y="1787482"/>
                    <a:pt x="432675" y="2047400"/>
                  </a:cubicBezTo>
                  <a:lnTo>
                    <a:pt x="592525" y="2047400"/>
                  </a:lnTo>
                  <a:cubicBezTo>
                    <a:pt x="563579" y="2023019"/>
                    <a:pt x="535417" y="1997333"/>
                    <a:pt x="508297" y="1970279"/>
                  </a:cubicBezTo>
                  <a:cubicBezTo>
                    <a:pt x="262134" y="1724051"/>
                    <a:pt x="126537" y="1396725"/>
                    <a:pt x="126537" y="104853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6530358F-331A-A2F6-96C9-AC8744EE2006}"/>
                </a:ext>
              </a:extLst>
            </p:cNvPr>
            <p:cNvSpPr/>
            <p:nvPr/>
          </p:nvSpPr>
          <p:spPr>
            <a:xfrm>
              <a:off x="8093398" y="1406307"/>
              <a:ext cx="743963" cy="1487862"/>
            </a:xfrm>
            <a:custGeom>
              <a:avLst/>
              <a:gdLst>
                <a:gd name="csX0" fmla="*/ 0 w 743963"/>
                <a:gd name="csY0" fmla="*/ 743899 h 1487862"/>
                <a:gd name="csX1" fmla="*/ 743964 w 743963"/>
                <a:gd name="csY1" fmla="*/ 1487863 h 1487862"/>
                <a:gd name="csX2" fmla="*/ 743964 w 743963"/>
                <a:gd name="csY2" fmla="*/ 1392357 h 1487862"/>
                <a:gd name="csX3" fmla="*/ 95506 w 743963"/>
                <a:gd name="csY3" fmla="*/ 743899 h 1487862"/>
                <a:gd name="csX4" fmla="*/ 743964 w 743963"/>
                <a:gd name="csY4" fmla="*/ 95440 h 1487862"/>
                <a:gd name="csX5" fmla="*/ 743964 w 743963"/>
                <a:gd name="csY5" fmla="*/ 0 h 1487862"/>
                <a:gd name="csX6" fmla="*/ 0 w 743963"/>
                <a:gd name="csY6" fmla="*/ 743899 h 14878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743963" h="1487862">
                  <a:moveTo>
                    <a:pt x="0" y="743899"/>
                  </a:moveTo>
                  <a:cubicBezTo>
                    <a:pt x="0" y="1154083"/>
                    <a:pt x="333714" y="1487863"/>
                    <a:pt x="743964" y="1487863"/>
                  </a:cubicBezTo>
                  <a:lnTo>
                    <a:pt x="743964" y="1392357"/>
                  </a:lnTo>
                  <a:cubicBezTo>
                    <a:pt x="386389" y="1392357"/>
                    <a:pt x="95506" y="1101474"/>
                    <a:pt x="95506" y="743899"/>
                  </a:cubicBezTo>
                  <a:cubicBezTo>
                    <a:pt x="95506" y="386324"/>
                    <a:pt x="386389" y="95440"/>
                    <a:pt x="743964" y="95440"/>
                  </a:cubicBezTo>
                  <a:lnTo>
                    <a:pt x="743964" y="0"/>
                  </a:lnTo>
                  <a:cubicBezTo>
                    <a:pt x="333714" y="0"/>
                    <a:pt x="0" y="333715"/>
                    <a:pt x="0" y="743899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1DE4187C-C535-EFA2-7239-26DB8D209EB1}"/>
                </a:ext>
              </a:extLst>
            </p:cNvPr>
            <p:cNvSpPr/>
            <p:nvPr/>
          </p:nvSpPr>
          <p:spPr>
            <a:xfrm>
              <a:off x="7115853" y="1101667"/>
              <a:ext cx="19231" cy="32660"/>
            </a:xfrm>
            <a:custGeom>
              <a:avLst/>
              <a:gdLst>
                <a:gd name="csX0" fmla="*/ 19232 w 19231"/>
                <a:gd name="csY0" fmla="*/ 0 h 32660"/>
                <a:gd name="csX1" fmla="*/ 0 w 19231"/>
                <a:gd name="csY1" fmla="*/ 0 h 32660"/>
                <a:gd name="csX2" fmla="*/ 0 w 19231"/>
                <a:gd name="csY2" fmla="*/ 32661 h 32660"/>
                <a:gd name="csX3" fmla="*/ 19232 w 19231"/>
                <a:gd name="csY3" fmla="*/ 0 h 326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9231" h="32660">
                  <a:moveTo>
                    <a:pt x="19232" y="0"/>
                  </a:moveTo>
                  <a:lnTo>
                    <a:pt x="0" y="0"/>
                  </a:lnTo>
                  <a:lnTo>
                    <a:pt x="0" y="32661"/>
                  </a:lnTo>
                  <a:cubicBezTo>
                    <a:pt x="6323" y="21709"/>
                    <a:pt x="12712" y="10822"/>
                    <a:pt x="19232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71EA64AD-621B-080D-9D9D-18E1B80E7088}"/>
                </a:ext>
              </a:extLst>
            </p:cNvPr>
            <p:cNvSpPr/>
            <p:nvPr/>
          </p:nvSpPr>
          <p:spPr>
            <a:xfrm>
              <a:off x="7115853" y="3116407"/>
              <a:ext cx="19231" cy="32660"/>
            </a:xfrm>
            <a:custGeom>
              <a:avLst/>
              <a:gdLst>
                <a:gd name="csX0" fmla="*/ 19232 w 19231"/>
                <a:gd name="csY0" fmla="*/ 32661 h 32660"/>
                <a:gd name="csX1" fmla="*/ 0 w 19231"/>
                <a:gd name="csY1" fmla="*/ 0 h 32660"/>
                <a:gd name="csX2" fmla="*/ 0 w 19231"/>
                <a:gd name="csY2" fmla="*/ 32661 h 32660"/>
                <a:gd name="csX3" fmla="*/ 19232 w 19231"/>
                <a:gd name="csY3" fmla="*/ 32661 h 326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9231" h="32660">
                  <a:moveTo>
                    <a:pt x="19232" y="32661"/>
                  </a:moveTo>
                  <a:cubicBezTo>
                    <a:pt x="12712" y="21839"/>
                    <a:pt x="6323" y="10952"/>
                    <a:pt x="0" y="0"/>
                  </a:cubicBezTo>
                  <a:lnTo>
                    <a:pt x="0" y="32661"/>
                  </a:lnTo>
                  <a:lnTo>
                    <a:pt x="19232" y="32661"/>
                  </a:ln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188ED69-4CEC-364F-EE90-1861C37F02AC}"/>
                </a:ext>
              </a:extLst>
            </p:cNvPr>
            <p:cNvSpPr/>
            <p:nvPr/>
          </p:nvSpPr>
          <p:spPr>
            <a:xfrm>
              <a:off x="7115919" y="2506542"/>
              <a:ext cx="286255" cy="642526"/>
            </a:xfrm>
            <a:custGeom>
              <a:avLst/>
              <a:gdLst>
                <a:gd name="csX0" fmla="*/ 0 w 286255"/>
                <a:gd name="csY0" fmla="*/ 374850 h 642526"/>
                <a:gd name="csX1" fmla="*/ 144985 w 286255"/>
                <a:gd name="csY1" fmla="*/ 642526 h 642526"/>
                <a:gd name="csX2" fmla="*/ 286255 w 286255"/>
                <a:gd name="csY2" fmla="*/ 642526 h 642526"/>
                <a:gd name="csX3" fmla="*/ 65 w 286255"/>
                <a:gd name="csY3" fmla="*/ 0 h 642526"/>
                <a:gd name="csX4" fmla="*/ 65 w 286255"/>
                <a:gd name="csY4" fmla="*/ 374850 h 6425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86255" h="642526">
                  <a:moveTo>
                    <a:pt x="0" y="374850"/>
                  </a:moveTo>
                  <a:cubicBezTo>
                    <a:pt x="41201" y="468270"/>
                    <a:pt x="89768" y="557777"/>
                    <a:pt x="144985" y="642526"/>
                  </a:cubicBezTo>
                  <a:lnTo>
                    <a:pt x="286255" y="642526"/>
                  </a:lnTo>
                  <a:cubicBezTo>
                    <a:pt x="147723" y="449234"/>
                    <a:pt x="50849" y="231364"/>
                    <a:pt x="65" y="0"/>
                  </a:cubicBezTo>
                  <a:lnTo>
                    <a:pt x="65" y="374850"/>
                  </a:ln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C2712D56-5F79-AF8E-ECEF-E9ADC88ADF66}"/>
                </a:ext>
              </a:extLst>
            </p:cNvPr>
            <p:cNvSpPr/>
            <p:nvPr/>
          </p:nvSpPr>
          <p:spPr>
            <a:xfrm>
              <a:off x="7115853" y="1101667"/>
              <a:ext cx="286255" cy="642526"/>
            </a:xfrm>
            <a:custGeom>
              <a:avLst/>
              <a:gdLst>
                <a:gd name="csX0" fmla="*/ 286255 w 286255"/>
                <a:gd name="csY0" fmla="*/ 0 h 642526"/>
                <a:gd name="csX1" fmla="*/ 144986 w 286255"/>
                <a:gd name="csY1" fmla="*/ 0 h 642526"/>
                <a:gd name="csX2" fmla="*/ 0 w 286255"/>
                <a:gd name="csY2" fmla="*/ 267676 h 642526"/>
                <a:gd name="csX3" fmla="*/ 0 w 286255"/>
                <a:gd name="csY3" fmla="*/ 642526 h 642526"/>
                <a:gd name="csX4" fmla="*/ 286255 w 286255"/>
                <a:gd name="csY4" fmla="*/ 0 h 6425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86255" h="642526">
                  <a:moveTo>
                    <a:pt x="286255" y="0"/>
                  </a:moveTo>
                  <a:lnTo>
                    <a:pt x="144986" y="0"/>
                  </a:lnTo>
                  <a:cubicBezTo>
                    <a:pt x="89768" y="84749"/>
                    <a:pt x="41201" y="174257"/>
                    <a:pt x="0" y="267676"/>
                  </a:cubicBezTo>
                  <a:lnTo>
                    <a:pt x="0" y="642526"/>
                  </a:lnTo>
                  <a:cubicBezTo>
                    <a:pt x="50784" y="411162"/>
                    <a:pt x="147723" y="193292"/>
                    <a:pt x="286255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143" name="TextBox 142">
            <a:extLst>
              <a:ext uri="{FF2B5EF4-FFF2-40B4-BE49-F238E27FC236}">
                <a16:creationId xmlns:a16="http://schemas.microsoft.com/office/drawing/2014/main" id="{6FCCAB2B-0919-02B0-BDAD-EC6C128E7308}"/>
              </a:ext>
            </a:extLst>
          </p:cNvPr>
          <p:cNvSpPr txBox="1"/>
          <p:nvPr/>
        </p:nvSpPr>
        <p:spPr>
          <a:xfrm rot="16200000">
            <a:off x="11470332" y="1675675"/>
            <a:ext cx="232307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9A8AFF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F0C25"/>
                </a:solidFill>
                <a:sym typeface="Arial"/>
              </a:rPr>
              <a:t>2026</a:t>
            </a:r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608721C1-03C2-88DB-75C6-372C211E890C}"/>
              </a:ext>
            </a:extLst>
          </p:cNvPr>
          <p:cNvSpPr/>
          <p:nvPr/>
        </p:nvSpPr>
        <p:spPr>
          <a:xfrm>
            <a:off x="12401829" y="1132568"/>
            <a:ext cx="2477141" cy="2000788"/>
          </a:xfrm>
          <a:custGeom>
            <a:avLst/>
            <a:gdLst>
              <a:gd name="csX0" fmla="*/ 337300 w 2477141"/>
              <a:gd name="csY0" fmla="*/ 53587 h 2000788"/>
              <a:gd name="csX1" fmla="*/ 47068 w 2477141"/>
              <a:gd name="csY1" fmla="*/ 277846 h 2000788"/>
              <a:gd name="csX2" fmla="*/ 0 w 2477141"/>
              <a:gd name="csY2" fmla="*/ 338278 h 2000788"/>
              <a:gd name="csX3" fmla="*/ 259070 w 2477141"/>
              <a:gd name="csY3" fmla="*/ 233711 h 2000788"/>
              <a:gd name="csX4" fmla="*/ 832168 w 2477141"/>
              <a:gd name="csY4" fmla="*/ 0 h 2000788"/>
              <a:gd name="csX5" fmla="*/ 731447 w 2477141"/>
              <a:gd name="csY5" fmla="*/ 181623 h 2000788"/>
              <a:gd name="csX6" fmla="*/ 393951 w 2477141"/>
              <a:gd name="csY6" fmla="*/ 397015 h 2000788"/>
              <a:gd name="csX7" fmla="*/ 188729 w 2477141"/>
              <a:gd name="csY7" fmla="*/ 598196 h 2000788"/>
              <a:gd name="csX8" fmla="*/ 322306 w 2477141"/>
              <a:gd name="csY8" fmla="*/ 518989 h 2000788"/>
              <a:gd name="csX9" fmla="*/ 1253825 w 2477141"/>
              <a:gd name="csY9" fmla="*/ 30640 h 2000788"/>
              <a:gd name="csX10" fmla="*/ 1182636 w 2477141"/>
              <a:gd name="csY10" fmla="*/ 182080 h 2000788"/>
              <a:gd name="csX11" fmla="*/ 37550 w 2477141"/>
              <a:gd name="csY11" fmla="*/ 1254608 h 2000788"/>
              <a:gd name="csX12" fmla="*/ 611234 w 2477141"/>
              <a:gd name="csY12" fmla="*/ 871804 h 2000788"/>
              <a:gd name="csX13" fmla="*/ 356401 w 2477141"/>
              <a:gd name="csY13" fmla="*/ 1166404 h 2000788"/>
              <a:gd name="csX14" fmla="*/ 87617 w 2477141"/>
              <a:gd name="csY14" fmla="*/ 1451356 h 2000788"/>
              <a:gd name="csX15" fmla="*/ 304639 w 2477141"/>
              <a:gd name="csY15" fmla="*/ 1289942 h 2000788"/>
              <a:gd name="csX16" fmla="*/ 452363 w 2477141"/>
              <a:gd name="csY16" fmla="*/ 1268559 h 2000788"/>
              <a:gd name="csX17" fmla="*/ 427916 w 2477141"/>
              <a:gd name="csY17" fmla="*/ 1395943 h 2000788"/>
              <a:gd name="csX18" fmla="*/ 222172 w 2477141"/>
              <a:gd name="csY18" fmla="*/ 1614856 h 2000788"/>
              <a:gd name="csX19" fmla="*/ 12973 w 2477141"/>
              <a:gd name="csY19" fmla="*/ 1904436 h 2000788"/>
              <a:gd name="csX20" fmla="*/ 1149194 w 2477141"/>
              <a:gd name="csY20" fmla="*/ 812089 h 2000788"/>
              <a:gd name="csX21" fmla="*/ 1457809 w 2477141"/>
              <a:gd name="csY21" fmla="*/ 348187 h 2000788"/>
              <a:gd name="csX22" fmla="*/ 1668247 w 2477141"/>
              <a:gd name="csY22" fmla="*/ 79012 h 2000788"/>
              <a:gd name="csX23" fmla="*/ 1145869 w 2477141"/>
              <a:gd name="csY23" fmla="*/ 1189677 h 2000788"/>
              <a:gd name="csX24" fmla="*/ 852833 w 2477141"/>
              <a:gd name="csY24" fmla="*/ 1450117 h 2000788"/>
              <a:gd name="csX25" fmla="*/ 508297 w 2477141"/>
              <a:gd name="csY25" fmla="*/ 1738002 h 2000788"/>
              <a:gd name="csX26" fmla="*/ 150983 w 2477141"/>
              <a:gd name="csY26" fmla="*/ 2000788 h 2000788"/>
              <a:gd name="csX27" fmla="*/ 299815 w 2477141"/>
              <a:gd name="csY27" fmla="*/ 1959457 h 2000788"/>
              <a:gd name="csX28" fmla="*/ 702241 w 2477141"/>
              <a:gd name="csY28" fmla="*/ 1822686 h 2000788"/>
              <a:gd name="csX29" fmla="*/ 688551 w 2477141"/>
              <a:gd name="csY29" fmla="*/ 1948179 h 2000788"/>
              <a:gd name="csX30" fmla="*/ 980608 w 2477141"/>
              <a:gd name="csY30" fmla="*/ 1927579 h 2000788"/>
              <a:gd name="csX31" fmla="*/ 1232834 w 2477141"/>
              <a:gd name="csY31" fmla="*/ 1770076 h 2000788"/>
              <a:gd name="csX32" fmla="*/ 1426061 w 2477141"/>
              <a:gd name="csY32" fmla="*/ 1577957 h 2000788"/>
              <a:gd name="csX33" fmla="*/ 1604686 w 2477141"/>
              <a:gd name="csY33" fmla="*/ 1133287 h 2000788"/>
              <a:gd name="csX34" fmla="*/ 2023018 w 2477141"/>
              <a:gd name="csY34" fmla="*/ 315917 h 2000788"/>
              <a:gd name="csX35" fmla="*/ 2183520 w 2477141"/>
              <a:gd name="csY35" fmla="*/ 150918 h 2000788"/>
              <a:gd name="csX36" fmla="*/ 2374400 w 2477141"/>
              <a:gd name="csY36" fmla="*/ 81033 h 2000788"/>
              <a:gd name="csX37" fmla="*/ 2277265 w 2477141"/>
              <a:gd name="csY37" fmla="*/ 308225 h 2000788"/>
              <a:gd name="csX38" fmla="*/ 1943745 w 2477141"/>
              <a:gd name="csY38" fmla="*/ 963072 h 2000788"/>
              <a:gd name="csX39" fmla="*/ 1806127 w 2477141"/>
              <a:gd name="csY39" fmla="*/ 1416609 h 2000788"/>
              <a:gd name="csX40" fmla="*/ 1620331 w 2477141"/>
              <a:gd name="csY40" fmla="*/ 1837810 h 2000788"/>
              <a:gd name="csX41" fmla="*/ 1887746 w 2477141"/>
              <a:gd name="csY41" fmla="*/ 1768772 h 2000788"/>
              <a:gd name="csX42" fmla="*/ 2477142 w 2477141"/>
              <a:gd name="csY42" fmla="*/ 1663097 h 2000788"/>
              <a:gd name="csX43" fmla="*/ 2015586 w 2477141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1" h="2000788">
                <a:moveTo>
                  <a:pt x="337300" y="53587"/>
                </a:moveTo>
                <a:cubicBezTo>
                  <a:pt x="240556" y="128362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0" y="233711"/>
                </a:cubicBezTo>
                <a:cubicBezTo>
                  <a:pt x="431436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2" y="261287"/>
                  <a:pt x="511361" y="333324"/>
                  <a:pt x="393951" y="397015"/>
                </a:cubicBezTo>
                <a:cubicBezTo>
                  <a:pt x="306660" y="444344"/>
                  <a:pt x="206396" y="500409"/>
                  <a:pt x="188729" y="598196"/>
                </a:cubicBezTo>
                <a:cubicBezTo>
                  <a:pt x="240556" y="589917"/>
                  <a:pt x="282148" y="552758"/>
                  <a:pt x="322306" y="518989"/>
                </a:cubicBezTo>
                <a:cubicBezTo>
                  <a:pt x="592003" y="292449"/>
                  <a:pt x="926108" y="159719"/>
                  <a:pt x="1253825" y="30640"/>
                </a:cubicBezTo>
                <a:cubicBezTo>
                  <a:pt x="1258324" y="87748"/>
                  <a:pt x="1219404" y="138141"/>
                  <a:pt x="1182636" y="182080"/>
                </a:cubicBezTo>
                <a:cubicBezTo>
                  <a:pt x="845141" y="585614"/>
                  <a:pt x="496954" y="998210"/>
                  <a:pt x="37550" y="1254608"/>
                </a:cubicBezTo>
                <a:cubicBezTo>
                  <a:pt x="141921" y="1042606"/>
                  <a:pt x="387562" y="947948"/>
                  <a:pt x="611234" y="871804"/>
                </a:cubicBezTo>
                <a:cubicBezTo>
                  <a:pt x="588873" y="1003752"/>
                  <a:pt x="468660" y="1093455"/>
                  <a:pt x="356401" y="1166404"/>
                </a:cubicBezTo>
                <a:cubicBezTo>
                  <a:pt x="244141" y="1239353"/>
                  <a:pt x="121321" y="1321820"/>
                  <a:pt x="87617" y="1451356"/>
                </a:cubicBezTo>
                <a:cubicBezTo>
                  <a:pt x="159979" y="1397573"/>
                  <a:pt x="232342" y="1343790"/>
                  <a:pt x="304639" y="1289942"/>
                </a:cubicBezTo>
                <a:cubicBezTo>
                  <a:pt x="348904" y="1257020"/>
                  <a:pt x="417094" y="1226054"/>
                  <a:pt x="452363" y="1268559"/>
                </a:cubicBezTo>
                <a:cubicBezTo>
                  <a:pt x="482286" y="1304610"/>
                  <a:pt x="456144" y="1358588"/>
                  <a:pt x="427916" y="1395943"/>
                </a:cubicBezTo>
                <a:cubicBezTo>
                  <a:pt x="367549" y="1476063"/>
                  <a:pt x="298446" y="1549599"/>
                  <a:pt x="222172" y="1614856"/>
                </a:cubicBezTo>
                <a:cubicBezTo>
                  <a:pt x="128557" y="1694976"/>
                  <a:pt x="14277" y="1781289"/>
                  <a:pt x="12973" y="1904436"/>
                </a:cubicBezTo>
                <a:cubicBezTo>
                  <a:pt x="497214" y="1685197"/>
                  <a:pt x="834971" y="1240853"/>
                  <a:pt x="1149194" y="812089"/>
                </a:cubicBezTo>
                <a:cubicBezTo>
                  <a:pt x="1259041" y="662149"/>
                  <a:pt x="1368954" y="511492"/>
                  <a:pt x="1457809" y="348187"/>
                </a:cubicBezTo>
                <a:cubicBezTo>
                  <a:pt x="1513092" y="246554"/>
                  <a:pt x="1566288" y="133708"/>
                  <a:pt x="1668247" y="79012"/>
                </a:cubicBezTo>
                <a:cubicBezTo>
                  <a:pt x="1649146" y="497149"/>
                  <a:pt x="1441120" y="892991"/>
                  <a:pt x="1145869" y="1189677"/>
                </a:cubicBezTo>
                <a:cubicBezTo>
                  <a:pt x="1053623" y="1282314"/>
                  <a:pt x="953163" y="1366346"/>
                  <a:pt x="852833" y="1450117"/>
                </a:cubicBezTo>
                <a:cubicBezTo>
                  <a:pt x="737966" y="1546079"/>
                  <a:pt x="623164" y="1642040"/>
                  <a:pt x="508297" y="1738002"/>
                </a:cubicBezTo>
                <a:cubicBezTo>
                  <a:pt x="394668" y="1832986"/>
                  <a:pt x="280192" y="1928491"/>
                  <a:pt x="150983" y="2000788"/>
                </a:cubicBezTo>
                <a:cubicBezTo>
                  <a:pt x="201897" y="1992705"/>
                  <a:pt x="250987" y="1976016"/>
                  <a:pt x="299815" y="1959457"/>
                </a:cubicBezTo>
                <a:cubicBezTo>
                  <a:pt x="433979" y="1913888"/>
                  <a:pt x="568077" y="1868254"/>
                  <a:pt x="702241" y="1822686"/>
                </a:cubicBezTo>
                <a:cubicBezTo>
                  <a:pt x="721994" y="1862518"/>
                  <a:pt x="716453" y="1913562"/>
                  <a:pt x="688551" y="1948179"/>
                </a:cubicBezTo>
                <a:cubicBezTo>
                  <a:pt x="783535" y="1977711"/>
                  <a:pt x="888102" y="1964347"/>
                  <a:pt x="980608" y="1927579"/>
                </a:cubicBezTo>
                <a:cubicBezTo>
                  <a:pt x="1073115" y="1890811"/>
                  <a:pt x="1155126" y="1832204"/>
                  <a:pt x="1232834" y="1770076"/>
                </a:cubicBezTo>
                <a:cubicBezTo>
                  <a:pt x="1304023" y="1713164"/>
                  <a:pt x="1373061" y="1652145"/>
                  <a:pt x="1426061" y="1577957"/>
                </a:cubicBezTo>
                <a:cubicBezTo>
                  <a:pt x="1519415" y="1447379"/>
                  <a:pt x="1556314" y="1286291"/>
                  <a:pt x="1604686" y="1133287"/>
                </a:cubicBezTo>
                <a:cubicBezTo>
                  <a:pt x="1697453" y="840121"/>
                  <a:pt x="1839505" y="562602"/>
                  <a:pt x="2023018" y="315917"/>
                </a:cubicBezTo>
                <a:cubicBezTo>
                  <a:pt x="2069044" y="254051"/>
                  <a:pt x="2118850" y="193032"/>
                  <a:pt x="2183520" y="150918"/>
                </a:cubicBezTo>
                <a:cubicBezTo>
                  <a:pt x="2240693" y="113694"/>
                  <a:pt x="2307253" y="92898"/>
                  <a:pt x="2374400" y="81033"/>
                </a:cubicBezTo>
                <a:cubicBezTo>
                  <a:pt x="2380528" y="164999"/>
                  <a:pt x="2325898" y="239513"/>
                  <a:pt x="2277265" y="308225"/>
                </a:cubicBezTo>
                <a:cubicBezTo>
                  <a:pt x="2135213" y="508819"/>
                  <a:pt x="2022432" y="730209"/>
                  <a:pt x="1943745" y="963072"/>
                </a:cubicBezTo>
                <a:cubicBezTo>
                  <a:pt x="1893158" y="1112752"/>
                  <a:pt x="1856585" y="1266929"/>
                  <a:pt x="1806127" y="1416609"/>
                </a:cubicBezTo>
                <a:cubicBezTo>
                  <a:pt x="1757038" y="1562181"/>
                  <a:pt x="1694715" y="1703385"/>
                  <a:pt x="1620331" y="1837810"/>
                </a:cubicBezTo>
                <a:cubicBezTo>
                  <a:pt x="1712838" y="1849088"/>
                  <a:pt x="1801563" y="1804171"/>
                  <a:pt x="1887746" y="1768772"/>
                </a:cubicBezTo>
                <a:cubicBezTo>
                  <a:pt x="2073803" y="1692368"/>
                  <a:pt x="2276157" y="1656056"/>
                  <a:pt x="2477142" y="1663097"/>
                </a:cubicBezTo>
                <a:cubicBezTo>
                  <a:pt x="2323290" y="1723399"/>
                  <a:pt x="2169439" y="1783701"/>
                  <a:pt x="2015586" y="1844003"/>
                </a:cubicBezTo>
              </a:path>
            </a:pathLst>
          </a:custGeom>
          <a:noFill/>
          <a:ln w="0" cap="flat">
            <a:solidFill>
              <a:srgbClr val="0A0A0A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9FA1723F-285B-7078-A3C2-C0A40E4040D9}"/>
              </a:ext>
            </a:extLst>
          </p:cNvPr>
          <p:cNvSpPr/>
          <p:nvPr/>
        </p:nvSpPr>
        <p:spPr>
          <a:xfrm>
            <a:off x="12799366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grpSp>
        <p:nvGrpSpPr>
          <p:cNvPr id="345" name="Group 344">
            <a:extLst>
              <a:ext uri="{FF2B5EF4-FFF2-40B4-BE49-F238E27FC236}">
                <a16:creationId xmlns:a16="http://schemas.microsoft.com/office/drawing/2014/main" id="{C95E9D51-A4D3-37EA-93DB-7DA431ED4D03}"/>
              </a:ext>
            </a:extLst>
          </p:cNvPr>
          <p:cNvGrpSpPr/>
          <p:nvPr/>
        </p:nvGrpSpPr>
        <p:grpSpPr>
          <a:xfrm>
            <a:off x="-2039506" y="1105369"/>
            <a:ext cx="1943875" cy="2039996"/>
            <a:chOff x="1118052" y="1101667"/>
            <a:chExt cx="1943875" cy="2265269"/>
          </a:xfrm>
        </p:grpSpPr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E1EB9D15-AA03-1042-B34C-8D0538030EA5}"/>
                </a:ext>
              </a:extLst>
            </p:cNvPr>
            <p:cNvSpPr/>
            <p:nvPr/>
          </p:nvSpPr>
          <p:spPr>
            <a:xfrm>
              <a:off x="2288954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F18740AF-4E0A-B7C5-2E6E-06AF81A82B01}"/>
                </a:ext>
              </a:extLst>
            </p:cNvPr>
            <p:cNvSpPr/>
            <p:nvPr/>
          </p:nvSpPr>
          <p:spPr>
            <a:xfrm>
              <a:off x="1278813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46514ECB-D51F-241F-336E-6724E2DFBDF7}"/>
                </a:ext>
              </a:extLst>
            </p:cNvPr>
            <p:cNvSpPr/>
            <p:nvPr/>
          </p:nvSpPr>
          <p:spPr>
            <a:xfrm>
              <a:off x="2288954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4022C1F4-EFA2-939D-A8BD-D866927148E7}"/>
                </a:ext>
              </a:extLst>
            </p:cNvPr>
            <p:cNvSpPr/>
            <p:nvPr/>
          </p:nvSpPr>
          <p:spPr>
            <a:xfrm>
              <a:off x="2288954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9B3C6A60-CEFF-F801-4D04-D8C789115B75}"/>
                </a:ext>
              </a:extLst>
            </p:cNvPr>
            <p:cNvSpPr/>
            <p:nvPr/>
          </p:nvSpPr>
          <p:spPr>
            <a:xfrm>
              <a:off x="2288954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48A49254-3049-74E8-66F6-8F2DB3A1DE6C}"/>
                </a:ext>
              </a:extLst>
            </p:cNvPr>
            <p:cNvSpPr/>
            <p:nvPr/>
          </p:nvSpPr>
          <p:spPr>
            <a:xfrm>
              <a:off x="2288954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BBFB0984-231B-2B54-1924-035E4C5C49EC}"/>
                </a:ext>
              </a:extLst>
            </p:cNvPr>
            <p:cNvSpPr/>
            <p:nvPr/>
          </p:nvSpPr>
          <p:spPr>
            <a:xfrm>
              <a:off x="2288954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0C4DB965-2DC3-3C70-662B-1EC1BD9DAE66}"/>
                </a:ext>
              </a:extLst>
            </p:cNvPr>
            <p:cNvSpPr/>
            <p:nvPr/>
          </p:nvSpPr>
          <p:spPr>
            <a:xfrm>
              <a:off x="2288954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4AD19BE9-E52C-AEC7-2E7E-FC4F63D950A6}"/>
                </a:ext>
              </a:extLst>
            </p:cNvPr>
            <p:cNvSpPr/>
            <p:nvPr/>
          </p:nvSpPr>
          <p:spPr>
            <a:xfrm>
              <a:off x="2288954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A71166DD-0131-53D5-0603-B529DF795208}"/>
                </a:ext>
              </a:extLst>
            </p:cNvPr>
            <p:cNvSpPr/>
            <p:nvPr/>
          </p:nvSpPr>
          <p:spPr>
            <a:xfrm>
              <a:off x="2288954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B2E86150-6252-B26D-8441-E009F88D8CE2}"/>
                </a:ext>
              </a:extLst>
            </p:cNvPr>
            <p:cNvSpPr/>
            <p:nvPr/>
          </p:nvSpPr>
          <p:spPr>
            <a:xfrm>
              <a:off x="2288954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C3427278-B394-1CC3-AB96-C63D2F9E2EF8}"/>
                </a:ext>
              </a:extLst>
            </p:cNvPr>
            <p:cNvSpPr/>
            <p:nvPr/>
          </p:nvSpPr>
          <p:spPr>
            <a:xfrm>
              <a:off x="2036402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DF964A7E-70C6-30FE-166F-6ABA8F11FED1}"/>
                </a:ext>
              </a:extLst>
            </p:cNvPr>
            <p:cNvSpPr/>
            <p:nvPr/>
          </p:nvSpPr>
          <p:spPr>
            <a:xfrm>
              <a:off x="1531365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E2BC74B7-D8C8-AC78-29E4-4F1B8028F548}"/>
                </a:ext>
              </a:extLst>
            </p:cNvPr>
            <p:cNvSpPr/>
            <p:nvPr/>
          </p:nvSpPr>
          <p:spPr>
            <a:xfrm>
              <a:off x="1531365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9A18741D-9697-5358-CDAB-826BAB9D87CE}"/>
                </a:ext>
              </a:extLst>
            </p:cNvPr>
            <p:cNvSpPr/>
            <p:nvPr/>
          </p:nvSpPr>
          <p:spPr>
            <a:xfrm>
              <a:off x="1531365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8B285D85-4381-853B-291E-6FC8A27C9469}"/>
                </a:ext>
              </a:extLst>
            </p:cNvPr>
            <p:cNvSpPr/>
            <p:nvPr/>
          </p:nvSpPr>
          <p:spPr>
            <a:xfrm>
              <a:off x="1531365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0E198F8D-3AB7-1E2A-7C0C-1483E6A03A57}"/>
                </a:ext>
              </a:extLst>
            </p:cNvPr>
            <p:cNvSpPr/>
            <p:nvPr/>
          </p:nvSpPr>
          <p:spPr>
            <a:xfrm>
              <a:off x="1531365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C5215204-B739-4C10-C33E-94DF50D84489}"/>
                </a:ext>
              </a:extLst>
            </p:cNvPr>
            <p:cNvSpPr/>
            <p:nvPr/>
          </p:nvSpPr>
          <p:spPr>
            <a:xfrm>
              <a:off x="1531365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FE44BFF9-D097-BC7B-97DD-04B911B3E7E0}"/>
                </a:ext>
              </a:extLst>
            </p:cNvPr>
            <p:cNvSpPr/>
            <p:nvPr/>
          </p:nvSpPr>
          <p:spPr>
            <a:xfrm>
              <a:off x="1531365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E1FB68E5-F512-E0EE-30B0-74072D0CA853}"/>
                </a:ext>
              </a:extLst>
            </p:cNvPr>
            <p:cNvSpPr/>
            <p:nvPr/>
          </p:nvSpPr>
          <p:spPr>
            <a:xfrm>
              <a:off x="1531365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F200A704-C306-84DC-1142-036F859C1D01}"/>
                </a:ext>
              </a:extLst>
            </p:cNvPr>
            <p:cNvSpPr/>
            <p:nvPr/>
          </p:nvSpPr>
          <p:spPr>
            <a:xfrm>
              <a:off x="1531365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52DF7B93-349C-4C20-3637-D92B611EA303}"/>
                </a:ext>
              </a:extLst>
            </p:cNvPr>
            <p:cNvSpPr/>
            <p:nvPr/>
          </p:nvSpPr>
          <p:spPr>
            <a:xfrm>
              <a:off x="1783916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33525969-3CDA-8D03-08CA-52A217CC0EE5}"/>
                </a:ext>
              </a:extLst>
            </p:cNvPr>
            <p:cNvSpPr/>
            <p:nvPr/>
          </p:nvSpPr>
          <p:spPr>
            <a:xfrm>
              <a:off x="1531365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30F7C482-BD8B-D54D-C490-5523EAAA4836}"/>
                </a:ext>
              </a:extLst>
            </p:cNvPr>
            <p:cNvSpPr/>
            <p:nvPr/>
          </p:nvSpPr>
          <p:spPr>
            <a:xfrm>
              <a:off x="1278813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DEB71ACB-558E-399D-6D46-B9195145FA8F}"/>
                </a:ext>
              </a:extLst>
            </p:cNvPr>
            <p:cNvSpPr/>
            <p:nvPr/>
          </p:nvSpPr>
          <p:spPr>
            <a:xfrm>
              <a:off x="1531365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F5D1E130-9CC9-63B0-963E-509A6C5F1588}"/>
                </a:ext>
              </a:extLst>
            </p:cNvPr>
            <p:cNvSpPr/>
            <p:nvPr/>
          </p:nvSpPr>
          <p:spPr>
            <a:xfrm>
              <a:off x="1278813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0285C9CC-372E-E2C6-DF43-DD901F8FCDBE}"/>
                </a:ext>
              </a:extLst>
            </p:cNvPr>
            <p:cNvSpPr/>
            <p:nvPr/>
          </p:nvSpPr>
          <p:spPr>
            <a:xfrm>
              <a:off x="1278813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57F0665E-8D21-20E8-F769-FAABD37FF904}"/>
                </a:ext>
              </a:extLst>
            </p:cNvPr>
            <p:cNvSpPr/>
            <p:nvPr/>
          </p:nvSpPr>
          <p:spPr>
            <a:xfrm>
              <a:off x="1278813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F6EA6710-C815-8CDF-078F-C5FCB5F0A2F0}"/>
                </a:ext>
              </a:extLst>
            </p:cNvPr>
            <p:cNvSpPr/>
            <p:nvPr/>
          </p:nvSpPr>
          <p:spPr>
            <a:xfrm>
              <a:off x="1278813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4473FAE2-52CA-1FE4-32F4-FCB0EA0411DB}"/>
                </a:ext>
              </a:extLst>
            </p:cNvPr>
            <p:cNvSpPr/>
            <p:nvPr/>
          </p:nvSpPr>
          <p:spPr>
            <a:xfrm>
              <a:off x="1278813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308AB4F0-D8FF-6D44-75AB-482E918516DB}"/>
                </a:ext>
              </a:extLst>
            </p:cNvPr>
            <p:cNvSpPr/>
            <p:nvPr/>
          </p:nvSpPr>
          <p:spPr>
            <a:xfrm>
              <a:off x="1278813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15588A56-4F27-3E9B-BCE2-4FE824F3B74E}"/>
                </a:ext>
              </a:extLst>
            </p:cNvPr>
            <p:cNvSpPr/>
            <p:nvPr/>
          </p:nvSpPr>
          <p:spPr>
            <a:xfrm>
              <a:off x="1278813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2B0F30D2-0E79-5EC8-2A40-7C88AE085744}"/>
                </a:ext>
              </a:extLst>
            </p:cNvPr>
            <p:cNvSpPr/>
            <p:nvPr/>
          </p:nvSpPr>
          <p:spPr>
            <a:xfrm>
              <a:off x="1278813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F6F3967F-8480-C263-187C-73575B9D858D}"/>
                </a:ext>
              </a:extLst>
            </p:cNvPr>
            <p:cNvSpPr/>
            <p:nvPr/>
          </p:nvSpPr>
          <p:spPr>
            <a:xfrm>
              <a:off x="1278813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A4391734-41FB-364E-05EA-50F3DFC7EA08}"/>
                </a:ext>
              </a:extLst>
            </p:cNvPr>
            <p:cNvSpPr/>
            <p:nvPr/>
          </p:nvSpPr>
          <p:spPr>
            <a:xfrm>
              <a:off x="1278813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3FFE8FAE-7E2B-EF3E-DEB1-481058C9BA28}"/>
                </a:ext>
              </a:extLst>
            </p:cNvPr>
            <p:cNvSpPr/>
            <p:nvPr/>
          </p:nvSpPr>
          <p:spPr>
            <a:xfrm>
              <a:off x="2288954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22C98EAA-2903-5B42-F405-976591CD882E}"/>
                </a:ext>
              </a:extLst>
            </p:cNvPr>
            <p:cNvSpPr/>
            <p:nvPr/>
          </p:nvSpPr>
          <p:spPr>
            <a:xfrm>
              <a:off x="2288954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6C9F3686-68F2-643C-62C9-D5D8D842E6AC}"/>
                </a:ext>
              </a:extLst>
            </p:cNvPr>
            <p:cNvSpPr/>
            <p:nvPr/>
          </p:nvSpPr>
          <p:spPr>
            <a:xfrm>
              <a:off x="1531365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DCA7BC9C-95B0-BA3F-4245-53E074D16880}"/>
                </a:ext>
              </a:extLst>
            </p:cNvPr>
            <p:cNvSpPr/>
            <p:nvPr/>
          </p:nvSpPr>
          <p:spPr>
            <a:xfrm>
              <a:off x="2288954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2BC71961-388A-7C53-3C2D-59A21E67BC39}"/>
                </a:ext>
              </a:extLst>
            </p:cNvPr>
            <p:cNvSpPr/>
            <p:nvPr/>
          </p:nvSpPr>
          <p:spPr>
            <a:xfrm>
              <a:off x="2288954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DA81AA7C-5FB1-DCDD-1939-1F85549CD5A0}"/>
                </a:ext>
              </a:extLst>
            </p:cNvPr>
            <p:cNvSpPr/>
            <p:nvPr/>
          </p:nvSpPr>
          <p:spPr>
            <a:xfrm>
              <a:off x="2288954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5AA919A9-8B85-C61C-B709-C74D676D3959}"/>
                </a:ext>
              </a:extLst>
            </p:cNvPr>
            <p:cNvSpPr/>
            <p:nvPr/>
          </p:nvSpPr>
          <p:spPr>
            <a:xfrm>
              <a:off x="2288954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C79D2587-445F-6996-3EC2-1CAC39AF28F4}"/>
                </a:ext>
              </a:extLst>
            </p:cNvPr>
            <p:cNvSpPr/>
            <p:nvPr/>
          </p:nvSpPr>
          <p:spPr>
            <a:xfrm>
              <a:off x="2036402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D92E0CEC-3D8E-AF1B-9248-2381E3DEEF93}"/>
                </a:ext>
              </a:extLst>
            </p:cNvPr>
            <p:cNvSpPr/>
            <p:nvPr/>
          </p:nvSpPr>
          <p:spPr>
            <a:xfrm>
              <a:off x="1783916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9D204AD6-8C6E-B653-2788-E7E5DD36B22B}"/>
                </a:ext>
              </a:extLst>
            </p:cNvPr>
            <p:cNvSpPr/>
            <p:nvPr/>
          </p:nvSpPr>
          <p:spPr>
            <a:xfrm>
              <a:off x="2288954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CE9E3D94-B87F-080E-C84D-90BAEB09F11A}"/>
                </a:ext>
              </a:extLst>
            </p:cNvPr>
            <p:cNvSpPr/>
            <p:nvPr/>
          </p:nvSpPr>
          <p:spPr>
            <a:xfrm>
              <a:off x="2288954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32C6B388-31F3-6BFE-D744-F72272F230D4}"/>
                </a:ext>
              </a:extLst>
            </p:cNvPr>
            <p:cNvSpPr/>
            <p:nvPr/>
          </p:nvSpPr>
          <p:spPr>
            <a:xfrm>
              <a:off x="2288954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4F101B9F-F8F3-D42E-0819-311D9A722996}"/>
                </a:ext>
              </a:extLst>
            </p:cNvPr>
            <p:cNvSpPr/>
            <p:nvPr/>
          </p:nvSpPr>
          <p:spPr>
            <a:xfrm>
              <a:off x="2288954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AB109D52-79D2-7465-6F2F-42D8480F6067}"/>
                </a:ext>
              </a:extLst>
            </p:cNvPr>
            <p:cNvSpPr/>
            <p:nvPr/>
          </p:nvSpPr>
          <p:spPr>
            <a:xfrm>
              <a:off x="1783916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85BDCE8F-44A2-7699-BBE1-2653AB3A7673}"/>
                </a:ext>
              </a:extLst>
            </p:cNvPr>
            <p:cNvSpPr/>
            <p:nvPr/>
          </p:nvSpPr>
          <p:spPr>
            <a:xfrm>
              <a:off x="1783916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E396448A-2C09-1BE3-997E-B27ACCCAD469}"/>
                </a:ext>
              </a:extLst>
            </p:cNvPr>
            <p:cNvSpPr/>
            <p:nvPr/>
          </p:nvSpPr>
          <p:spPr>
            <a:xfrm>
              <a:off x="1783916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91129571-8220-BE68-7DCA-7C93F2563CD3}"/>
                </a:ext>
              </a:extLst>
            </p:cNvPr>
            <p:cNvSpPr/>
            <p:nvPr/>
          </p:nvSpPr>
          <p:spPr>
            <a:xfrm>
              <a:off x="1783916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960C6F66-2D76-123F-11EF-EAD95220DBB7}"/>
                </a:ext>
              </a:extLst>
            </p:cNvPr>
            <p:cNvSpPr/>
            <p:nvPr/>
          </p:nvSpPr>
          <p:spPr>
            <a:xfrm>
              <a:off x="1783916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96C09EE0-7866-3395-5F68-28C543DA198C}"/>
                </a:ext>
              </a:extLst>
            </p:cNvPr>
            <p:cNvSpPr/>
            <p:nvPr/>
          </p:nvSpPr>
          <p:spPr>
            <a:xfrm>
              <a:off x="1783916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D767B09D-462F-04B5-5394-B53ECA794428}"/>
                </a:ext>
              </a:extLst>
            </p:cNvPr>
            <p:cNvSpPr/>
            <p:nvPr/>
          </p:nvSpPr>
          <p:spPr>
            <a:xfrm>
              <a:off x="2036402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8E4A0125-0981-636B-7FFE-04DA118FC6FA}"/>
                </a:ext>
              </a:extLst>
            </p:cNvPr>
            <p:cNvSpPr/>
            <p:nvPr/>
          </p:nvSpPr>
          <p:spPr>
            <a:xfrm>
              <a:off x="2036402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34DBFF77-D1A3-C888-0DEC-F335B58A4E9F}"/>
                </a:ext>
              </a:extLst>
            </p:cNvPr>
            <p:cNvSpPr/>
            <p:nvPr/>
          </p:nvSpPr>
          <p:spPr>
            <a:xfrm>
              <a:off x="2036402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0B14B452-CFE4-EC98-0B9E-2DE3A5AA6B57}"/>
                </a:ext>
              </a:extLst>
            </p:cNvPr>
            <p:cNvSpPr/>
            <p:nvPr/>
          </p:nvSpPr>
          <p:spPr>
            <a:xfrm>
              <a:off x="2036402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2394E432-F9E5-B1BC-E806-3ED39353BE76}"/>
                </a:ext>
              </a:extLst>
            </p:cNvPr>
            <p:cNvSpPr/>
            <p:nvPr/>
          </p:nvSpPr>
          <p:spPr>
            <a:xfrm>
              <a:off x="1783916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8621EB86-1AF5-3402-59FA-5C568340F3BC}"/>
                </a:ext>
              </a:extLst>
            </p:cNvPr>
            <p:cNvSpPr/>
            <p:nvPr/>
          </p:nvSpPr>
          <p:spPr>
            <a:xfrm>
              <a:off x="1783916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2868841E-1880-CEA6-B9BD-A7E8B48F67A8}"/>
                </a:ext>
              </a:extLst>
            </p:cNvPr>
            <p:cNvSpPr/>
            <p:nvPr/>
          </p:nvSpPr>
          <p:spPr>
            <a:xfrm>
              <a:off x="1783916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57D486D1-4677-CC6F-F62A-98E18443AEB9}"/>
                </a:ext>
              </a:extLst>
            </p:cNvPr>
            <p:cNvSpPr/>
            <p:nvPr/>
          </p:nvSpPr>
          <p:spPr>
            <a:xfrm>
              <a:off x="1783916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204626DC-6D2C-14DF-81EB-B5DE7B322505}"/>
                </a:ext>
              </a:extLst>
            </p:cNvPr>
            <p:cNvSpPr/>
            <p:nvPr/>
          </p:nvSpPr>
          <p:spPr>
            <a:xfrm>
              <a:off x="1783916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92783497-86DF-4F39-8AE0-B172055C680D}"/>
                </a:ext>
              </a:extLst>
            </p:cNvPr>
            <p:cNvSpPr/>
            <p:nvPr/>
          </p:nvSpPr>
          <p:spPr>
            <a:xfrm>
              <a:off x="1783916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1BFBE973-EF61-094B-5ABE-D1BF25284121}"/>
                </a:ext>
              </a:extLst>
            </p:cNvPr>
            <p:cNvSpPr/>
            <p:nvPr/>
          </p:nvSpPr>
          <p:spPr>
            <a:xfrm>
              <a:off x="1783916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F9092F53-CDC4-0FEC-275D-0FAAD93A4AD5}"/>
                </a:ext>
              </a:extLst>
            </p:cNvPr>
            <p:cNvSpPr/>
            <p:nvPr/>
          </p:nvSpPr>
          <p:spPr>
            <a:xfrm>
              <a:off x="1783916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C2111611-942A-91A9-ED9B-8806E85E43C6}"/>
                </a:ext>
              </a:extLst>
            </p:cNvPr>
            <p:cNvSpPr/>
            <p:nvPr/>
          </p:nvSpPr>
          <p:spPr>
            <a:xfrm>
              <a:off x="1783916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82E57836-BADE-79AF-4A61-DA29752FAD0F}"/>
                </a:ext>
              </a:extLst>
            </p:cNvPr>
            <p:cNvSpPr/>
            <p:nvPr/>
          </p:nvSpPr>
          <p:spPr>
            <a:xfrm>
              <a:off x="1783916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DBA23883-CFD8-3F83-508F-3CED3B7F6894}"/>
                </a:ext>
              </a:extLst>
            </p:cNvPr>
            <p:cNvSpPr/>
            <p:nvPr/>
          </p:nvSpPr>
          <p:spPr>
            <a:xfrm>
              <a:off x="1783916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F872CE78-D9CB-2921-C60B-E3F14685E6A7}"/>
                </a:ext>
              </a:extLst>
            </p:cNvPr>
            <p:cNvSpPr/>
            <p:nvPr/>
          </p:nvSpPr>
          <p:spPr>
            <a:xfrm>
              <a:off x="1783916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A8933BE8-B298-5303-E53A-1593AE8F8262}"/>
                </a:ext>
              </a:extLst>
            </p:cNvPr>
            <p:cNvSpPr/>
            <p:nvPr/>
          </p:nvSpPr>
          <p:spPr>
            <a:xfrm>
              <a:off x="1531365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7974A1CD-45B6-D6B0-B53A-C60304BDC16D}"/>
                </a:ext>
              </a:extLst>
            </p:cNvPr>
            <p:cNvSpPr/>
            <p:nvPr/>
          </p:nvSpPr>
          <p:spPr>
            <a:xfrm>
              <a:off x="2036402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A8DB000B-19F0-56FF-FA43-CB886F8C03B4}"/>
                </a:ext>
              </a:extLst>
            </p:cNvPr>
            <p:cNvSpPr/>
            <p:nvPr/>
          </p:nvSpPr>
          <p:spPr>
            <a:xfrm>
              <a:off x="1531365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E7FC6F2F-ACFF-5FD7-C5C9-E1F52D522841}"/>
                </a:ext>
              </a:extLst>
            </p:cNvPr>
            <p:cNvSpPr/>
            <p:nvPr/>
          </p:nvSpPr>
          <p:spPr>
            <a:xfrm>
              <a:off x="1531365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687DD024-A825-827E-E749-6E9E694F4657}"/>
                </a:ext>
              </a:extLst>
            </p:cNvPr>
            <p:cNvSpPr/>
            <p:nvPr/>
          </p:nvSpPr>
          <p:spPr>
            <a:xfrm>
              <a:off x="1531365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D2064D87-941E-6ABE-7CBD-C761C0E8DE86}"/>
                </a:ext>
              </a:extLst>
            </p:cNvPr>
            <p:cNvSpPr/>
            <p:nvPr/>
          </p:nvSpPr>
          <p:spPr>
            <a:xfrm>
              <a:off x="1783916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4A67CA08-3289-BD5D-EE18-829565800E06}"/>
                </a:ext>
              </a:extLst>
            </p:cNvPr>
            <p:cNvSpPr/>
            <p:nvPr/>
          </p:nvSpPr>
          <p:spPr>
            <a:xfrm>
              <a:off x="2036402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98DCE59A-16D3-5601-7E2A-EB7A41F9780A}"/>
                </a:ext>
              </a:extLst>
            </p:cNvPr>
            <p:cNvSpPr/>
            <p:nvPr/>
          </p:nvSpPr>
          <p:spPr>
            <a:xfrm>
              <a:off x="1531365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E2757B33-FC89-4D65-32AE-6AE927CC8B2A}"/>
                </a:ext>
              </a:extLst>
            </p:cNvPr>
            <p:cNvSpPr/>
            <p:nvPr/>
          </p:nvSpPr>
          <p:spPr>
            <a:xfrm>
              <a:off x="1531365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1427488D-3EF8-B291-CCC2-00A5A3D3F715}"/>
                </a:ext>
              </a:extLst>
            </p:cNvPr>
            <p:cNvSpPr/>
            <p:nvPr/>
          </p:nvSpPr>
          <p:spPr>
            <a:xfrm>
              <a:off x="2036402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6624463E-F1C1-F4B4-C73B-98DD032E15DC}"/>
                </a:ext>
              </a:extLst>
            </p:cNvPr>
            <p:cNvSpPr/>
            <p:nvPr/>
          </p:nvSpPr>
          <p:spPr>
            <a:xfrm>
              <a:off x="1531365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54EFAF00-2012-7968-963F-C9688D12C378}"/>
                </a:ext>
              </a:extLst>
            </p:cNvPr>
            <p:cNvSpPr/>
            <p:nvPr/>
          </p:nvSpPr>
          <p:spPr>
            <a:xfrm>
              <a:off x="1531365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DF409187-D2AA-7A18-3524-8F05C44FEBFB}"/>
                </a:ext>
              </a:extLst>
            </p:cNvPr>
            <p:cNvSpPr/>
            <p:nvPr/>
          </p:nvSpPr>
          <p:spPr>
            <a:xfrm>
              <a:off x="2036402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E7724404-834F-1E20-0630-DA4F4F46EA21}"/>
                </a:ext>
              </a:extLst>
            </p:cNvPr>
            <p:cNvSpPr/>
            <p:nvPr/>
          </p:nvSpPr>
          <p:spPr>
            <a:xfrm>
              <a:off x="1531365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4FC8AB12-29B9-5668-4424-F46886BFFF0B}"/>
                </a:ext>
              </a:extLst>
            </p:cNvPr>
            <p:cNvSpPr/>
            <p:nvPr/>
          </p:nvSpPr>
          <p:spPr>
            <a:xfrm>
              <a:off x="2036402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9D26737A-A17A-5121-D3E7-1CF795D04DA7}"/>
                </a:ext>
              </a:extLst>
            </p:cNvPr>
            <p:cNvSpPr/>
            <p:nvPr/>
          </p:nvSpPr>
          <p:spPr>
            <a:xfrm>
              <a:off x="2036402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D964DE83-90A6-1FDA-598E-8802FCD4C2B6}"/>
                </a:ext>
              </a:extLst>
            </p:cNvPr>
            <p:cNvSpPr/>
            <p:nvPr/>
          </p:nvSpPr>
          <p:spPr>
            <a:xfrm>
              <a:off x="2036402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6370F3AC-F313-04E8-71DD-F23722C26D87}"/>
                </a:ext>
              </a:extLst>
            </p:cNvPr>
            <p:cNvSpPr/>
            <p:nvPr/>
          </p:nvSpPr>
          <p:spPr>
            <a:xfrm>
              <a:off x="2036402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CE5FBC2D-6B35-8B23-D236-F6E83A334AD5}"/>
                </a:ext>
              </a:extLst>
            </p:cNvPr>
            <p:cNvSpPr/>
            <p:nvPr/>
          </p:nvSpPr>
          <p:spPr>
            <a:xfrm>
              <a:off x="2036402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F297F695-E695-AF6E-4224-FE3933317800}"/>
                </a:ext>
              </a:extLst>
            </p:cNvPr>
            <p:cNvSpPr/>
            <p:nvPr/>
          </p:nvSpPr>
          <p:spPr>
            <a:xfrm>
              <a:off x="2036402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A2D1B449-8598-54F4-FB47-D1D0FE2F90B8}"/>
                </a:ext>
              </a:extLst>
            </p:cNvPr>
            <p:cNvSpPr/>
            <p:nvPr/>
          </p:nvSpPr>
          <p:spPr>
            <a:xfrm>
              <a:off x="2036402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3598E0C7-A4F4-A3C9-2C0E-797377FE6397}"/>
                </a:ext>
              </a:extLst>
            </p:cNvPr>
            <p:cNvSpPr/>
            <p:nvPr/>
          </p:nvSpPr>
          <p:spPr>
            <a:xfrm>
              <a:off x="2036402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9864C6C9-D0F9-5340-EDB0-AE8AD4EE618C}"/>
                </a:ext>
              </a:extLst>
            </p:cNvPr>
            <p:cNvSpPr/>
            <p:nvPr/>
          </p:nvSpPr>
          <p:spPr>
            <a:xfrm>
              <a:off x="2036402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512A389C-2110-6B4F-6F6C-3918F03B2B55}"/>
                </a:ext>
              </a:extLst>
            </p:cNvPr>
            <p:cNvSpPr/>
            <p:nvPr/>
          </p:nvSpPr>
          <p:spPr>
            <a:xfrm>
              <a:off x="2036402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5E6ED721-21F3-A5A7-C52D-E12B144099CB}"/>
                </a:ext>
              </a:extLst>
            </p:cNvPr>
            <p:cNvSpPr/>
            <p:nvPr/>
          </p:nvSpPr>
          <p:spPr>
            <a:xfrm>
              <a:off x="2036402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80B710EF-0DF1-34F6-7477-CB6F6451D7C4}"/>
                </a:ext>
              </a:extLst>
            </p:cNvPr>
            <p:cNvSpPr/>
            <p:nvPr/>
          </p:nvSpPr>
          <p:spPr>
            <a:xfrm>
              <a:off x="2288954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EE7A0294-2D5B-9986-4FA1-BF3E0BB84800}"/>
                </a:ext>
              </a:extLst>
            </p:cNvPr>
            <p:cNvSpPr/>
            <p:nvPr/>
          </p:nvSpPr>
          <p:spPr>
            <a:xfrm>
              <a:off x="1118052" y="3020967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3A854E4A-F4CC-EB54-914D-1E64090817C0}"/>
                </a:ext>
              </a:extLst>
            </p:cNvPr>
            <p:cNvSpPr/>
            <p:nvPr/>
          </p:nvSpPr>
          <p:spPr>
            <a:xfrm>
              <a:off x="1118052" y="321256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CB1DE896-61BB-C2C5-BBB4-FFF177EE9FE8}"/>
                </a:ext>
              </a:extLst>
            </p:cNvPr>
            <p:cNvSpPr/>
            <p:nvPr/>
          </p:nvSpPr>
          <p:spPr>
            <a:xfrm>
              <a:off x="1118052" y="263777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E0A01A22-5902-208C-F76F-46E3DA600B86}"/>
                </a:ext>
              </a:extLst>
            </p:cNvPr>
            <p:cNvSpPr/>
            <p:nvPr/>
          </p:nvSpPr>
          <p:spPr>
            <a:xfrm>
              <a:off x="2288954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285B2804-4FAC-1B50-821C-B9A5D0D32966}"/>
                </a:ext>
              </a:extLst>
            </p:cNvPr>
            <p:cNvSpPr/>
            <p:nvPr/>
          </p:nvSpPr>
          <p:spPr>
            <a:xfrm>
              <a:off x="1118052" y="273360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90B3ECC4-B561-E794-B079-281F6A2629B1}"/>
                </a:ext>
              </a:extLst>
            </p:cNvPr>
            <p:cNvSpPr/>
            <p:nvPr/>
          </p:nvSpPr>
          <p:spPr>
            <a:xfrm>
              <a:off x="1118052" y="282936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61D15871-8F80-18EC-470A-CF93298D33F1}"/>
                </a:ext>
              </a:extLst>
            </p:cNvPr>
            <p:cNvSpPr/>
            <p:nvPr/>
          </p:nvSpPr>
          <p:spPr>
            <a:xfrm>
              <a:off x="1118052" y="2925201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A6718B11-61DA-A81B-7F54-C5C2294D83EC}"/>
                </a:ext>
              </a:extLst>
            </p:cNvPr>
            <p:cNvSpPr/>
            <p:nvPr/>
          </p:nvSpPr>
          <p:spPr>
            <a:xfrm>
              <a:off x="1118052" y="3308395"/>
              <a:ext cx="160696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62DA0850-A16A-C521-A1E2-9E7B96739A79}"/>
                </a:ext>
              </a:extLst>
            </p:cNvPr>
            <p:cNvSpPr/>
            <p:nvPr/>
          </p:nvSpPr>
          <p:spPr>
            <a:xfrm>
              <a:off x="2036402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97BE20CA-E9FA-7353-A407-D4082C9F58FD}"/>
                </a:ext>
              </a:extLst>
            </p:cNvPr>
            <p:cNvSpPr/>
            <p:nvPr/>
          </p:nvSpPr>
          <p:spPr>
            <a:xfrm>
              <a:off x="1783916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1DE761F6-F2C8-AC07-BECB-247CBFB92B1E}"/>
                </a:ext>
              </a:extLst>
            </p:cNvPr>
            <p:cNvSpPr/>
            <p:nvPr/>
          </p:nvSpPr>
          <p:spPr>
            <a:xfrm>
              <a:off x="1278813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87125757-8652-B4F7-5737-FEC9C12CC807}"/>
                </a:ext>
              </a:extLst>
            </p:cNvPr>
            <p:cNvSpPr/>
            <p:nvPr/>
          </p:nvSpPr>
          <p:spPr>
            <a:xfrm>
              <a:off x="1531365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F76FF12E-7875-3662-2DAC-5F89EF689FFC}"/>
                </a:ext>
              </a:extLst>
            </p:cNvPr>
            <p:cNvSpPr/>
            <p:nvPr/>
          </p:nvSpPr>
          <p:spPr>
            <a:xfrm>
              <a:off x="1118052" y="311679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79BC4584-39C7-8299-59D9-14B5DA845269}"/>
                </a:ext>
              </a:extLst>
            </p:cNvPr>
            <p:cNvSpPr/>
            <p:nvPr/>
          </p:nvSpPr>
          <p:spPr>
            <a:xfrm>
              <a:off x="1118052" y="1775551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B0E2C3A1-FD6C-B7A7-94DC-61F80B0EA041}"/>
                </a:ext>
              </a:extLst>
            </p:cNvPr>
            <p:cNvSpPr/>
            <p:nvPr/>
          </p:nvSpPr>
          <p:spPr>
            <a:xfrm>
              <a:off x="1118052" y="196714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E25EE917-027D-5770-B697-40410B7C9EDC}"/>
                </a:ext>
              </a:extLst>
            </p:cNvPr>
            <p:cNvSpPr/>
            <p:nvPr/>
          </p:nvSpPr>
          <p:spPr>
            <a:xfrm>
              <a:off x="1118052" y="2541940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18A17BCF-C7D8-9CA8-BDA1-EA59C3CF9DBF}"/>
                </a:ext>
              </a:extLst>
            </p:cNvPr>
            <p:cNvSpPr/>
            <p:nvPr/>
          </p:nvSpPr>
          <p:spPr>
            <a:xfrm>
              <a:off x="1118052" y="167971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2C8C5024-3F64-214B-05AB-27955FE61D68}"/>
                </a:ext>
              </a:extLst>
            </p:cNvPr>
            <p:cNvSpPr/>
            <p:nvPr/>
          </p:nvSpPr>
          <p:spPr>
            <a:xfrm>
              <a:off x="1118052" y="158395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B4E5928D-0FB8-8670-284A-DB7112543780}"/>
                </a:ext>
              </a:extLst>
            </p:cNvPr>
            <p:cNvSpPr/>
            <p:nvPr/>
          </p:nvSpPr>
          <p:spPr>
            <a:xfrm>
              <a:off x="1118052" y="187138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D0C79971-C716-773D-9775-16CC096CE8F2}"/>
                </a:ext>
              </a:extLst>
            </p:cNvPr>
            <p:cNvSpPr/>
            <p:nvPr/>
          </p:nvSpPr>
          <p:spPr>
            <a:xfrm>
              <a:off x="1118052" y="235034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BBEF6233-BCFD-6854-8FF2-4BFB1FD17245}"/>
                </a:ext>
              </a:extLst>
            </p:cNvPr>
            <p:cNvSpPr/>
            <p:nvPr/>
          </p:nvSpPr>
          <p:spPr>
            <a:xfrm>
              <a:off x="1118052" y="244617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F93A9B0A-97B2-85B3-52E4-E16818AFD4A5}"/>
                </a:ext>
              </a:extLst>
            </p:cNvPr>
            <p:cNvSpPr/>
            <p:nvPr/>
          </p:nvSpPr>
          <p:spPr>
            <a:xfrm>
              <a:off x="1118052" y="206297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516A20C0-12EB-0935-85BA-4A689EB3916E}"/>
                </a:ext>
              </a:extLst>
            </p:cNvPr>
            <p:cNvSpPr/>
            <p:nvPr/>
          </p:nvSpPr>
          <p:spPr>
            <a:xfrm>
              <a:off x="1118052" y="2254577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28E3A2B6-70FF-C243-DF37-7CE172B212AC}"/>
                </a:ext>
              </a:extLst>
            </p:cNvPr>
            <p:cNvSpPr/>
            <p:nvPr/>
          </p:nvSpPr>
          <p:spPr>
            <a:xfrm>
              <a:off x="1118052" y="2158746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A2393701-CCFB-F2DF-6480-FD3FD6A84216}"/>
                </a:ext>
              </a:extLst>
            </p:cNvPr>
            <p:cNvSpPr/>
            <p:nvPr/>
          </p:nvSpPr>
          <p:spPr>
            <a:xfrm>
              <a:off x="2794056" y="148812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0D774FCE-23C4-2935-B560-CA10E7B4A015}"/>
                </a:ext>
              </a:extLst>
            </p:cNvPr>
            <p:cNvSpPr/>
            <p:nvPr/>
          </p:nvSpPr>
          <p:spPr>
            <a:xfrm>
              <a:off x="2794056" y="196714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7C53DFAD-AC53-D530-8F63-B35859E03B28}"/>
                </a:ext>
              </a:extLst>
            </p:cNvPr>
            <p:cNvSpPr/>
            <p:nvPr/>
          </p:nvSpPr>
          <p:spPr>
            <a:xfrm>
              <a:off x="2794056" y="187138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E881297E-F182-BD3C-8DEC-A60B0A07BBE1}"/>
                </a:ext>
              </a:extLst>
            </p:cNvPr>
            <p:cNvSpPr/>
            <p:nvPr/>
          </p:nvSpPr>
          <p:spPr>
            <a:xfrm>
              <a:off x="2794056" y="206297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28D04BD5-0E63-825D-68AB-061084CE74EB}"/>
                </a:ext>
              </a:extLst>
            </p:cNvPr>
            <p:cNvSpPr/>
            <p:nvPr/>
          </p:nvSpPr>
          <p:spPr>
            <a:xfrm>
              <a:off x="2794056" y="1775551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EEE3CFEC-57D6-F78E-DEFE-9F034B203E57}"/>
                </a:ext>
              </a:extLst>
            </p:cNvPr>
            <p:cNvSpPr/>
            <p:nvPr/>
          </p:nvSpPr>
          <p:spPr>
            <a:xfrm>
              <a:off x="2794056" y="2158746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15BD262B-F3A3-7020-7580-28C9CD8D835C}"/>
                </a:ext>
              </a:extLst>
            </p:cNvPr>
            <p:cNvSpPr/>
            <p:nvPr/>
          </p:nvSpPr>
          <p:spPr>
            <a:xfrm>
              <a:off x="2541505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2C0178E5-CFC3-A91B-0D11-44844320E801}"/>
                </a:ext>
              </a:extLst>
            </p:cNvPr>
            <p:cNvSpPr/>
            <p:nvPr/>
          </p:nvSpPr>
          <p:spPr>
            <a:xfrm>
              <a:off x="2794056" y="129652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C59E0668-1356-5735-15BA-9461EF5A3815}"/>
                </a:ext>
              </a:extLst>
            </p:cNvPr>
            <p:cNvSpPr/>
            <p:nvPr/>
          </p:nvSpPr>
          <p:spPr>
            <a:xfrm>
              <a:off x="2794056" y="1392356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7CFD9744-A80F-D0C5-6255-0D72E448FEF3}"/>
                </a:ext>
              </a:extLst>
            </p:cNvPr>
            <p:cNvSpPr/>
            <p:nvPr/>
          </p:nvSpPr>
          <p:spPr>
            <a:xfrm>
              <a:off x="2794056" y="167971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87F925C8-8ABF-16DE-3284-663972C1B6F9}"/>
                </a:ext>
              </a:extLst>
            </p:cNvPr>
            <p:cNvSpPr/>
            <p:nvPr/>
          </p:nvSpPr>
          <p:spPr>
            <a:xfrm>
              <a:off x="2794056" y="158395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C77D3E84-E8D3-09F5-495D-B2FA0E650881}"/>
                </a:ext>
              </a:extLst>
            </p:cNvPr>
            <p:cNvSpPr/>
            <p:nvPr/>
          </p:nvSpPr>
          <p:spPr>
            <a:xfrm>
              <a:off x="1118052" y="148812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FFC48AF1-F0C1-CCAD-333F-01575D2B22AF}"/>
                </a:ext>
              </a:extLst>
            </p:cNvPr>
            <p:cNvSpPr/>
            <p:nvPr/>
          </p:nvSpPr>
          <p:spPr>
            <a:xfrm>
              <a:off x="2794056" y="2254577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C49F792D-83AB-DD28-73E6-1BBCF823E0EB}"/>
                </a:ext>
              </a:extLst>
            </p:cNvPr>
            <p:cNvSpPr/>
            <p:nvPr/>
          </p:nvSpPr>
          <p:spPr>
            <a:xfrm>
              <a:off x="2794056" y="3020967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E060FEDB-4D87-3C43-A41F-92D25CA5F1F3}"/>
                </a:ext>
              </a:extLst>
            </p:cNvPr>
            <p:cNvSpPr/>
            <p:nvPr/>
          </p:nvSpPr>
          <p:spPr>
            <a:xfrm>
              <a:off x="2794056" y="311679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6198FE1F-C936-3179-9132-130D8E5377EA}"/>
                </a:ext>
              </a:extLst>
            </p:cNvPr>
            <p:cNvSpPr/>
            <p:nvPr/>
          </p:nvSpPr>
          <p:spPr>
            <a:xfrm>
              <a:off x="2794056" y="3308395"/>
              <a:ext cx="26787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FDC7B270-4C88-7632-8CF8-37EA097AA4B2}"/>
                </a:ext>
              </a:extLst>
            </p:cNvPr>
            <p:cNvSpPr/>
            <p:nvPr/>
          </p:nvSpPr>
          <p:spPr>
            <a:xfrm>
              <a:off x="2794056" y="2925201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CD16AB86-5FDD-EA78-A4A8-DB1364086FF2}"/>
                </a:ext>
              </a:extLst>
            </p:cNvPr>
            <p:cNvSpPr/>
            <p:nvPr/>
          </p:nvSpPr>
          <p:spPr>
            <a:xfrm>
              <a:off x="2794056" y="235034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281606AD-6BD6-774B-F75F-C944AB32C900}"/>
                </a:ext>
              </a:extLst>
            </p:cNvPr>
            <p:cNvSpPr/>
            <p:nvPr/>
          </p:nvSpPr>
          <p:spPr>
            <a:xfrm>
              <a:off x="2794056" y="321256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75777D52-A9B8-A95B-B4C2-2E9FC1EA82FE}"/>
                </a:ext>
              </a:extLst>
            </p:cNvPr>
            <p:cNvSpPr/>
            <p:nvPr/>
          </p:nvSpPr>
          <p:spPr>
            <a:xfrm>
              <a:off x="2794056" y="282936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95CCE725-A976-2700-EFB1-E72F3B0672DE}"/>
                </a:ext>
              </a:extLst>
            </p:cNvPr>
            <p:cNvSpPr/>
            <p:nvPr/>
          </p:nvSpPr>
          <p:spPr>
            <a:xfrm>
              <a:off x="2794056" y="244617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EDA8C9E6-AD16-76E5-2786-4B6B5FD021A9}"/>
                </a:ext>
              </a:extLst>
            </p:cNvPr>
            <p:cNvSpPr/>
            <p:nvPr/>
          </p:nvSpPr>
          <p:spPr>
            <a:xfrm>
              <a:off x="2794056" y="2541940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C7B791E1-FD64-6727-2D23-1350768E2C34}"/>
                </a:ext>
              </a:extLst>
            </p:cNvPr>
            <p:cNvSpPr/>
            <p:nvPr/>
          </p:nvSpPr>
          <p:spPr>
            <a:xfrm>
              <a:off x="2794056" y="273360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CF456168-82AE-2C82-5DF4-BB2C91EB908E}"/>
                </a:ext>
              </a:extLst>
            </p:cNvPr>
            <p:cNvSpPr/>
            <p:nvPr/>
          </p:nvSpPr>
          <p:spPr>
            <a:xfrm>
              <a:off x="2794056" y="263777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35760ADC-7E6F-F44D-7F46-A8D667DA37AC}"/>
                </a:ext>
              </a:extLst>
            </p:cNvPr>
            <p:cNvSpPr/>
            <p:nvPr/>
          </p:nvSpPr>
          <p:spPr>
            <a:xfrm>
              <a:off x="2036402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90C70D92-7627-0F15-BE16-C38D9DF8E384}"/>
                </a:ext>
              </a:extLst>
            </p:cNvPr>
            <p:cNvSpPr/>
            <p:nvPr/>
          </p:nvSpPr>
          <p:spPr>
            <a:xfrm>
              <a:off x="2036402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13A9B22D-32A1-74E3-4BEA-E7C1A4A27B47}"/>
                </a:ext>
              </a:extLst>
            </p:cNvPr>
            <p:cNvSpPr/>
            <p:nvPr/>
          </p:nvSpPr>
          <p:spPr>
            <a:xfrm>
              <a:off x="2541505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D803EDE5-23B2-06CC-BB62-460B461D758A}"/>
                </a:ext>
              </a:extLst>
            </p:cNvPr>
            <p:cNvSpPr/>
            <p:nvPr/>
          </p:nvSpPr>
          <p:spPr>
            <a:xfrm>
              <a:off x="2541505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C4844DB2-B779-C0D8-8E20-44AA6FFFCA0E}"/>
                </a:ext>
              </a:extLst>
            </p:cNvPr>
            <p:cNvSpPr/>
            <p:nvPr/>
          </p:nvSpPr>
          <p:spPr>
            <a:xfrm>
              <a:off x="2541505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2E05FE64-449F-C201-8D74-7F718032BC77}"/>
                </a:ext>
              </a:extLst>
            </p:cNvPr>
            <p:cNvSpPr/>
            <p:nvPr/>
          </p:nvSpPr>
          <p:spPr>
            <a:xfrm>
              <a:off x="2288954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F13BE408-0746-8558-779E-B07F6B0281B4}"/>
                </a:ext>
              </a:extLst>
            </p:cNvPr>
            <p:cNvSpPr/>
            <p:nvPr/>
          </p:nvSpPr>
          <p:spPr>
            <a:xfrm>
              <a:off x="2541505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96288DA8-48CA-818C-4E9C-97A73CC6E436}"/>
                </a:ext>
              </a:extLst>
            </p:cNvPr>
            <p:cNvSpPr/>
            <p:nvPr/>
          </p:nvSpPr>
          <p:spPr>
            <a:xfrm>
              <a:off x="2541505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0469E863-AE4F-0875-640E-CBED0F2857EB}"/>
                </a:ext>
              </a:extLst>
            </p:cNvPr>
            <p:cNvSpPr/>
            <p:nvPr/>
          </p:nvSpPr>
          <p:spPr>
            <a:xfrm>
              <a:off x="2541505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BB2AD690-9C22-DD1B-B221-0DDA2C7FBCD7}"/>
                </a:ext>
              </a:extLst>
            </p:cNvPr>
            <p:cNvSpPr/>
            <p:nvPr/>
          </p:nvSpPr>
          <p:spPr>
            <a:xfrm>
              <a:off x="2541505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249D5A6B-6598-5D78-183C-45A84062C912}"/>
                </a:ext>
              </a:extLst>
            </p:cNvPr>
            <p:cNvSpPr/>
            <p:nvPr/>
          </p:nvSpPr>
          <p:spPr>
            <a:xfrm>
              <a:off x="2541505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FAAADA9D-CF40-25F4-FA89-1B1CF61AB59F}"/>
                </a:ext>
              </a:extLst>
            </p:cNvPr>
            <p:cNvSpPr/>
            <p:nvPr/>
          </p:nvSpPr>
          <p:spPr>
            <a:xfrm>
              <a:off x="2541505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DDCF963F-E3A2-A5F2-AF00-3309BE96DE92}"/>
                </a:ext>
              </a:extLst>
            </p:cNvPr>
            <p:cNvSpPr/>
            <p:nvPr/>
          </p:nvSpPr>
          <p:spPr>
            <a:xfrm>
              <a:off x="1783916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AD11A8CE-3873-2ECE-76C5-27AE2ED7EB76}"/>
                </a:ext>
              </a:extLst>
            </p:cNvPr>
            <p:cNvSpPr/>
            <p:nvPr/>
          </p:nvSpPr>
          <p:spPr>
            <a:xfrm>
              <a:off x="1278813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2CA1D6A4-E26B-C4B5-8320-1A5BD630A31C}"/>
                </a:ext>
              </a:extLst>
            </p:cNvPr>
            <p:cNvSpPr/>
            <p:nvPr/>
          </p:nvSpPr>
          <p:spPr>
            <a:xfrm>
              <a:off x="1278813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275090AF-0FFB-A700-7267-0FA3549ABBC1}"/>
                </a:ext>
              </a:extLst>
            </p:cNvPr>
            <p:cNvSpPr/>
            <p:nvPr/>
          </p:nvSpPr>
          <p:spPr>
            <a:xfrm>
              <a:off x="1278813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A3089CCF-A262-29C2-E246-81CF079366D7}"/>
                </a:ext>
              </a:extLst>
            </p:cNvPr>
            <p:cNvSpPr/>
            <p:nvPr/>
          </p:nvSpPr>
          <p:spPr>
            <a:xfrm>
              <a:off x="1278813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8D7424EF-AE02-7A0C-30ED-DD042F790991}"/>
                </a:ext>
              </a:extLst>
            </p:cNvPr>
            <p:cNvSpPr/>
            <p:nvPr/>
          </p:nvSpPr>
          <p:spPr>
            <a:xfrm>
              <a:off x="1278813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495DFAFE-17B4-30F8-55EF-8863ABD57BDA}"/>
                </a:ext>
              </a:extLst>
            </p:cNvPr>
            <p:cNvSpPr/>
            <p:nvPr/>
          </p:nvSpPr>
          <p:spPr>
            <a:xfrm>
              <a:off x="1531365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C48BE5D8-E69F-DC21-8CC7-90F7114714BC}"/>
                </a:ext>
              </a:extLst>
            </p:cNvPr>
            <p:cNvSpPr/>
            <p:nvPr/>
          </p:nvSpPr>
          <p:spPr>
            <a:xfrm>
              <a:off x="2541505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0E7F44B1-5189-4B75-EBDB-2751DF9AA9CC}"/>
                </a:ext>
              </a:extLst>
            </p:cNvPr>
            <p:cNvSpPr/>
            <p:nvPr/>
          </p:nvSpPr>
          <p:spPr>
            <a:xfrm>
              <a:off x="1278813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A714960F-4F70-8D4E-28E5-86387DA43232}"/>
                </a:ext>
              </a:extLst>
            </p:cNvPr>
            <p:cNvSpPr/>
            <p:nvPr/>
          </p:nvSpPr>
          <p:spPr>
            <a:xfrm>
              <a:off x="1278813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4C8FA9AE-1961-8BA9-A102-BD99BA194282}"/>
                </a:ext>
              </a:extLst>
            </p:cNvPr>
            <p:cNvSpPr/>
            <p:nvPr/>
          </p:nvSpPr>
          <p:spPr>
            <a:xfrm>
              <a:off x="1278813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2809BC72-C3E4-01F0-4CC6-3EBA634BCF15}"/>
                </a:ext>
              </a:extLst>
            </p:cNvPr>
            <p:cNvSpPr/>
            <p:nvPr/>
          </p:nvSpPr>
          <p:spPr>
            <a:xfrm>
              <a:off x="1278813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B1E19D8C-3269-8EE4-E35E-7B0F84D526CF}"/>
                </a:ext>
              </a:extLst>
            </p:cNvPr>
            <p:cNvSpPr/>
            <p:nvPr/>
          </p:nvSpPr>
          <p:spPr>
            <a:xfrm>
              <a:off x="1783916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B18FCB48-7BFF-F426-9952-46AD20963A22}"/>
                </a:ext>
              </a:extLst>
            </p:cNvPr>
            <p:cNvSpPr/>
            <p:nvPr/>
          </p:nvSpPr>
          <p:spPr>
            <a:xfrm>
              <a:off x="2794056" y="120075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C27547D9-54B9-1F48-9552-BC40A06655D9}"/>
                </a:ext>
              </a:extLst>
            </p:cNvPr>
            <p:cNvSpPr/>
            <p:nvPr/>
          </p:nvSpPr>
          <p:spPr>
            <a:xfrm>
              <a:off x="2288954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E28998AB-41BD-E4D4-706D-C44EF4276090}"/>
                </a:ext>
              </a:extLst>
            </p:cNvPr>
            <p:cNvSpPr/>
            <p:nvPr/>
          </p:nvSpPr>
          <p:spPr>
            <a:xfrm>
              <a:off x="2541505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87E086BA-EC07-0A63-BE2A-DAE8A9782393}"/>
                </a:ext>
              </a:extLst>
            </p:cNvPr>
            <p:cNvSpPr/>
            <p:nvPr/>
          </p:nvSpPr>
          <p:spPr>
            <a:xfrm>
              <a:off x="1118052" y="1392356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A59C031D-4D3B-1D09-773C-954FC2B0084D}"/>
                </a:ext>
              </a:extLst>
            </p:cNvPr>
            <p:cNvSpPr/>
            <p:nvPr/>
          </p:nvSpPr>
          <p:spPr>
            <a:xfrm>
              <a:off x="1278813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BDE0BC82-2294-526A-A8EA-D83121D3838F}"/>
                </a:ext>
              </a:extLst>
            </p:cNvPr>
            <p:cNvSpPr/>
            <p:nvPr/>
          </p:nvSpPr>
          <p:spPr>
            <a:xfrm>
              <a:off x="1118052" y="129652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0F27AFF7-3AD9-187E-635F-C48FF29F3593}"/>
                </a:ext>
              </a:extLst>
            </p:cNvPr>
            <p:cNvSpPr/>
            <p:nvPr/>
          </p:nvSpPr>
          <p:spPr>
            <a:xfrm>
              <a:off x="1118052" y="120075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1A9E0E70-D1ED-08AC-E319-3514524E60CE}"/>
                </a:ext>
              </a:extLst>
            </p:cNvPr>
            <p:cNvSpPr/>
            <p:nvPr/>
          </p:nvSpPr>
          <p:spPr>
            <a:xfrm>
              <a:off x="1278813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C3879D0C-2115-F68C-6011-12031B2B6F41}"/>
                </a:ext>
              </a:extLst>
            </p:cNvPr>
            <p:cNvSpPr/>
            <p:nvPr/>
          </p:nvSpPr>
          <p:spPr>
            <a:xfrm>
              <a:off x="1531365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508AA2D6-71C0-9FF2-8FE6-078786CB0FF5}"/>
                </a:ext>
              </a:extLst>
            </p:cNvPr>
            <p:cNvSpPr/>
            <p:nvPr/>
          </p:nvSpPr>
          <p:spPr>
            <a:xfrm>
              <a:off x="1118052" y="1101667"/>
              <a:ext cx="160696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2B4C3B69-566C-2AA6-E6B2-A2AEDAFDE7AF}"/>
                </a:ext>
              </a:extLst>
            </p:cNvPr>
            <p:cNvSpPr/>
            <p:nvPr/>
          </p:nvSpPr>
          <p:spPr>
            <a:xfrm>
              <a:off x="2541505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688867C7-3CEB-F1CB-966A-E9F2990DC73B}"/>
                </a:ext>
              </a:extLst>
            </p:cNvPr>
            <p:cNvSpPr/>
            <p:nvPr/>
          </p:nvSpPr>
          <p:spPr>
            <a:xfrm>
              <a:off x="2541505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9" name="Rectangle 328">
              <a:extLst>
                <a:ext uri="{FF2B5EF4-FFF2-40B4-BE49-F238E27FC236}">
                  <a16:creationId xmlns:a16="http://schemas.microsoft.com/office/drawing/2014/main" id="{DEF55229-D1F3-FDED-69A0-25858AD9DA45}"/>
                </a:ext>
              </a:extLst>
            </p:cNvPr>
            <p:cNvSpPr/>
            <p:nvPr/>
          </p:nvSpPr>
          <p:spPr>
            <a:xfrm>
              <a:off x="2541505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0" name="Rectangle 329">
              <a:extLst>
                <a:ext uri="{FF2B5EF4-FFF2-40B4-BE49-F238E27FC236}">
                  <a16:creationId xmlns:a16="http://schemas.microsoft.com/office/drawing/2014/main" id="{39E50F05-6564-B69C-411C-1F2A501F97EF}"/>
                </a:ext>
              </a:extLst>
            </p:cNvPr>
            <p:cNvSpPr/>
            <p:nvPr/>
          </p:nvSpPr>
          <p:spPr>
            <a:xfrm>
              <a:off x="2541505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1" name="Rectangle 330">
              <a:extLst>
                <a:ext uri="{FF2B5EF4-FFF2-40B4-BE49-F238E27FC236}">
                  <a16:creationId xmlns:a16="http://schemas.microsoft.com/office/drawing/2014/main" id="{956E7FAA-F2CC-1521-CF1F-76DCA33A49DE}"/>
                </a:ext>
              </a:extLst>
            </p:cNvPr>
            <p:cNvSpPr/>
            <p:nvPr/>
          </p:nvSpPr>
          <p:spPr>
            <a:xfrm>
              <a:off x="2541505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2" name="Rectangle 331">
              <a:extLst>
                <a:ext uri="{FF2B5EF4-FFF2-40B4-BE49-F238E27FC236}">
                  <a16:creationId xmlns:a16="http://schemas.microsoft.com/office/drawing/2014/main" id="{FF4E2FB3-E76C-9314-A88D-8D9C56860195}"/>
                </a:ext>
              </a:extLst>
            </p:cNvPr>
            <p:cNvSpPr/>
            <p:nvPr/>
          </p:nvSpPr>
          <p:spPr>
            <a:xfrm>
              <a:off x="2541505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3" name="Rectangle 332">
              <a:extLst>
                <a:ext uri="{FF2B5EF4-FFF2-40B4-BE49-F238E27FC236}">
                  <a16:creationId xmlns:a16="http://schemas.microsoft.com/office/drawing/2014/main" id="{97886CAE-1A50-E8BA-5340-4B3A18D630FA}"/>
                </a:ext>
              </a:extLst>
            </p:cNvPr>
            <p:cNvSpPr/>
            <p:nvPr/>
          </p:nvSpPr>
          <p:spPr>
            <a:xfrm>
              <a:off x="2541505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4" name="Rectangle 333">
              <a:extLst>
                <a:ext uri="{FF2B5EF4-FFF2-40B4-BE49-F238E27FC236}">
                  <a16:creationId xmlns:a16="http://schemas.microsoft.com/office/drawing/2014/main" id="{B0AD74B5-E4F1-767C-52E7-EDDAED64B931}"/>
                </a:ext>
              </a:extLst>
            </p:cNvPr>
            <p:cNvSpPr/>
            <p:nvPr/>
          </p:nvSpPr>
          <p:spPr>
            <a:xfrm>
              <a:off x="2541505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F1D5AC18-7624-DE53-D92E-0DC2FDC8B414}"/>
                </a:ext>
              </a:extLst>
            </p:cNvPr>
            <p:cNvSpPr/>
            <p:nvPr/>
          </p:nvSpPr>
          <p:spPr>
            <a:xfrm>
              <a:off x="2541505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6" name="Rectangle 335">
              <a:extLst>
                <a:ext uri="{FF2B5EF4-FFF2-40B4-BE49-F238E27FC236}">
                  <a16:creationId xmlns:a16="http://schemas.microsoft.com/office/drawing/2014/main" id="{39C6C3A8-DD76-81DA-723D-AFC90F131CC2}"/>
                </a:ext>
              </a:extLst>
            </p:cNvPr>
            <p:cNvSpPr/>
            <p:nvPr/>
          </p:nvSpPr>
          <p:spPr>
            <a:xfrm>
              <a:off x="2541505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5711B09C-493B-0EE2-3E33-E056670DC62E}"/>
                </a:ext>
              </a:extLst>
            </p:cNvPr>
            <p:cNvSpPr/>
            <p:nvPr/>
          </p:nvSpPr>
          <p:spPr>
            <a:xfrm>
              <a:off x="2541505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8" name="Rectangle 337">
              <a:extLst>
                <a:ext uri="{FF2B5EF4-FFF2-40B4-BE49-F238E27FC236}">
                  <a16:creationId xmlns:a16="http://schemas.microsoft.com/office/drawing/2014/main" id="{EBABB737-9C85-29A8-833E-63DC099F466D}"/>
                </a:ext>
              </a:extLst>
            </p:cNvPr>
            <p:cNvSpPr/>
            <p:nvPr/>
          </p:nvSpPr>
          <p:spPr>
            <a:xfrm>
              <a:off x="2541505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339" name="TextBox 338">
            <a:extLst>
              <a:ext uri="{FF2B5EF4-FFF2-40B4-BE49-F238E27FC236}">
                <a16:creationId xmlns:a16="http://schemas.microsoft.com/office/drawing/2014/main" id="{12B1B125-E25B-7609-17F9-400EE33F928F}"/>
              </a:ext>
            </a:extLst>
          </p:cNvPr>
          <p:cNvSpPr txBox="1"/>
          <p:nvPr/>
        </p:nvSpPr>
        <p:spPr>
          <a:xfrm rot="16200000">
            <a:off x="-3529399" y="1671332"/>
            <a:ext cx="23471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5400" spc="0" baseline="0" dirty="0">
                <a:ln w="6519" cap="flat">
                  <a:solidFill>
                    <a:srgbClr val="FFFFFF"/>
                  </a:solidFill>
                  <a:miter/>
                </a:ln>
                <a:solidFill>
                  <a:srgbClr val="E8B408"/>
                </a:solidFill>
                <a:latin typeface="BBH Sans Hegarty" pitchFamily="2" charset="0"/>
                <a:cs typeface="Arial"/>
                <a:sym typeface="Arial"/>
                <a:rtl val="0"/>
              </a:rPr>
              <a:t>2024</a:t>
            </a:r>
          </a:p>
        </p:txBody>
      </p:sp>
      <p:sp>
        <p:nvSpPr>
          <p:cNvPr id="340" name="Freeform: Shape 339">
            <a:extLst>
              <a:ext uri="{FF2B5EF4-FFF2-40B4-BE49-F238E27FC236}">
                <a16:creationId xmlns:a16="http://schemas.microsoft.com/office/drawing/2014/main" id="{A87CBC38-7397-483D-7410-6D4932B49429}"/>
              </a:ext>
            </a:extLst>
          </p:cNvPr>
          <p:cNvSpPr/>
          <p:nvPr/>
        </p:nvSpPr>
        <p:spPr>
          <a:xfrm>
            <a:off x="-2585875" y="1132568"/>
            <a:ext cx="2477141" cy="2000788"/>
          </a:xfrm>
          <a:custGeom>
            <a:avLst/>
            <a:gdLst>
              <a:gd name="csX0" fmla="*/ 337235 w 2477141"/>
              <a:gd name="csY0" fmla="*/ 53587 h 2000788"/>
              <a:gd name="csX1" fmla="*/ 47068 w 2477141"/>
              <a:gd name="csY1" fmla="*/ 277846 h 2000788"/>
              <a:gd name="csX2" fmla="*/ 0 w 2477141"/>
              <a:gd name="csY2" fmla="*/ 338278 h 2000788"/>
              <a:gd name="csX3" fmla="*/ 259071 w 2477141"/>
              <a:gd name="csY3" fmla="*/ 233711 h 2000788"/>
              <a:gd name="csX4" fmla="*/ 832168 w 2477141"/>
              <a:gd name="csY4" fmla="*/ 0 h 2000788"/>
              <a:gd name="csX5" fmla="*/ 731447 w 2477141"/>
              <a:gd name="csY5" fmla="*/ 181623 h 2000788"/>
              <a:gd name="csX6" fmla="*/ 393951 w 2477141"/>
              <a:gd name="csY6" fmla="*/ 397015 h 2000788"/>
              <a:gd name="csX7" fmla="*/ 188729 w 2477141"/>
              <a:gd name="csY7" fmla="*/ 598196 h 2000788"/>
              <a:gd name="csX8" fmla="*/ 322306 w 2477141"/>
              <a:gd name="csY8" fmla="*/ 518989 h 2000788"/>
              <a:gd name="csX9" fmla="*/ 1253826 w 2477141"/>
              <a:gd name="csY9" fmla="*/ 30640 h 2000788"/>
              <a:gd name="csX10" fmla="*/ 1182637 w 2477141"/>
              <a:gd name="csY10" fmla="*/ 182080 h 2000788"/>
              <a:gd name="csX11" fmla="*/ 37550 w 2477141"/>
              <a:gd name="csY11" fmla="*/ 1254608 h 2000788"/>
              <a:gd name="csX12" fmla="*/ 611234 w 2477141"/>
              <a:gd name="csY12" fmla="*/ 871804 h 2000788"/>
              <a:gd name="csX13" fmla="*/ 356401 w 2477141"/>
              <a:gd name="csY13" fmla="*/ 1166404 h 2000788"/>
              <a:gd name="csX14" fmla="*/ 87617 w 2477141"/>
              <a:gd name="csY14" fmla="*/ 1451356 h 2000788"/>
              <a:gd name="csX15" fmla="*/ 304639 w 2477141"/>
              <a:gd name="csY15" fmla="*/ 1289942 h 2000788"/>
              <a:gd name="csX16" fmla="*/ 452363 w 2477141"/>
              <a:gd name="csY16" fmla="*/ 1268559 h 2000788"/>
              <a:gd name="csX17" fmla="*/ 427916 w 2477141"/>
              <a:gd name="csY17" fmla="*/ 1395943 h 2000788"/>
              <a:gd name="csX18" fmla="*/ 222172 w 2477141"/>
              <a:gd name="csY18" fmla="*/ 1614856 h 2000788"/>
              <a:gd name="csX19" fmla="*/ 12973 w 2477141"/>
              <a:gd name="csY19" fmla="*/ 1904436 h 2000788"/>
              <a:gd name="csX20" fmla="*/ 1149194 w 2477141"/>
              <a:gd name="csY20" fmla="*/ 812089 h 2000788"/>
              <a:gd name="csX21" fmla="*/ 1457810 w 2477141"/>
              <a:gd name="csY21" fmla="*/ 348187 h 2000788"/>
              <a:gd name="csX22" fmla="*/ 1668247 w 2477141"/>
              <a:gd name="csY22" fmla="*/ 79012 h 2000788"/>
              <a:gd name="csX23" fmla="*/ 1145869 w 2477141"/>
              <a:gd name="csY23" fmla="*/ 1189677 h 2000788"/>
              <a:gd name="csX24" fmla="*/ 852834 w 2477141"/>
              <a:gd name="csY24" fmla="*/ 1450117 h 2000788"/>
              <a:gd name="csX25" fmla="*/ 508297 w 2477141"/>
              <a:gd name="csY25" fmla="*/ 1738002 h 2000788"/>
              <a:gd name="csX26" fmla="*/ 150983 w 2477141"/>
              <a:gd name="csY26" fmla="*/ 2000788 h 2000788"/>
              <a:gd name="csX27" fmla="*/ 299815 w 2477141"/>
              <a:gd name="csY27" fmla="*/ 1959457 h 2000788"/>
              <a:gd name="csX28" fmla="*/ 702241 w 2477141"/>
              <a:gd name="csY28" fmla="*/ 1822686 h 2000788"/>
              <a:gd name="csX29" fmla="*/ 688551 w 2477141"/>
              <a:gd name="csY29" fmla="*/ 1948179 h 2000788"/>
              <a:gd name="csX30" fmla="*/ 980609 w 2477141"/>
              <a:gd name="csY30" fmla="*/ 1927579 h 2000788"/>
              <a:gd name="csX31" fmla="*/ 1232834 w 2477141"/>
              <a:gd name="csY31" fmla="*/ 1770076 h 2000788"/>
              <a:gd name="csX32" fmla="*/ 1426061 w 2477141"/>
              <a:gd name="csY32" fmla="*/ 1577957 h 2000788"/>
              <a:gd name="csX33" fmla="*/ 1604686 w 2477141"/>
              <a:gd name="csY33" fmla="*/ 1133287 h 2000788"/>
              <a:gd name="csX34" fmla="*/ 2023019 w 2477141"/>
              <a:gd name="csY34" fmla="*/ 315917 h 2000788"/>
              <a:gd name="csX35" fmla="*/ 2183520 w 2477141"/>
              <a:gd name="csY35" fmla="*/ 150918 h 2000788"/>
              <a:gd name="csX36" fmla="*/ 2374400 w 2477141"/>
              <a:gd name="csY36" fmla="*/ 81033 h 2000788"/>
              <a:gd name="csX37" fmla="*/ 2277265 w 2477141"/>
              <a:gd name="csY37" fmla="*/ 308225 h 2000788"/>
              <a:gd name="csX38" fmla="*/ 1943746 w 2477141"/>
              <a:gd name="csY38" fmla="*/ 963072 h 2000788"/>
              <a:gd name="csX39" fmla="*/ 1806127 w 2477141"/>
              <a:gd name="csY39" fmla="*/ 1416609 h 2000788"/>
              <a:gd name="csX40" fmla="*/ 1620332 w 2477141"/>
              <a:gd name="csY40" fmla="*/ 1837810 h 2000788"/>
              <a:gd name="csX41" fmla="*/ 1887747 w 2477141"/>
              <a:gd name="csY41" fmla="*/ 1768772 h 2000788"/>
              <a:gd name="csX42" fmla="*/ 2477142 w 2477141"/>
              <a:gd name="csY42" fmla="*/ 1663097 h 2000788"/>
              <a:gd name="csX43" fmla="*/ 2015587 w 2477141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1" h="2000788">
                <a:moveTo>
                  <a:pt x="337235" y="53587"/>
                </a:moveTo>
                <a:cubicBezTo>
                  <a:pt x="240556" y="128297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1" y="233711"/>
                </a:cubicBezTo>
                <a:cubicBezTo>
                  <a:pt x="431437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3" y="261287"/>
                  <a:pt x="511361" y="333324"/>
                  <a:pt x="393951" y="397015"/>
                </a:cubicBezTo>
                <a:cubicBezTo>
                  <a:pt x="306660" y="444344"/>
                  <a:pt x="206396" y="500409"/>
                  <a:pt x="188729" y="598196"/>
                </a:cubicBezTo>
                <a:cubicBezTo>
                  <a:pt x="240556" y="589917"/>
                  <a:pt x="282148" y="552758"/>
                  <a:pt x="322306" y="518989"/>
                </a:cubicBezTo>
                <a:cubicBezTo>
                  <a:pt x="592003" y="292449"/>
                  <a:pt x="926109" y="159719"/>
                  <a:pt x="1253826" y="30640"/>
                </a:cubicBezTo>
                <a:cubicBezTo>
                  <a:pt x="1258324" y="87748"/>
                  <a:pt x="1219405" y="138141"/>
                  <a:pt x="1182637" y="182080"/>
                </a:cubicBezTo>
                <a:cubicBezTo>
                  <a:pt x="845141" y="585679"/>
                  <a:pt x="496954" y="998210"/>
                  <a:pt x="37550" y="1254608"/>
                </a:cubicBezTo>
                <a:cubicBezTo>
                  <a:pt x="141922" y="1042606"/>
                  <a:pt x="387563" y="947948"/>
                  <a:pt x="611234" y="871804"/>
                </a:cubicBezTo>
                <a:cubicBezTo>
                  <a:pt x="588874" y="1003752"/>
                  <a:pt x="468661" y="1093455"/>
                  <a:pt x="356401" y="1166404"/>
                </a:cubicBezTo>
                <a:cubicBezTo>
                  <a:pt x="244142" y="1239353"/>
                  <a:pt x="121386" y="1321820"/>
                  <a:pt x="87617" y="1451356"/>
                </a:cubicBezTo>
                <a:cubicBezTo>
                  <a:pt x="159980" y="1397573"/>
                  <a:pt x="232342" y="1343790"/>
                  <a:pt x="304639" y="1289942"/>
                </a:cubicBezTo>
                <a:cubicBezTo>
                  <a:pt x="348904" y="1257020"/>
                  <a:pt x="417094" y="1226054"/>
                  <a:pt x="452363" y="1268559"/>
                </a:cubicBezTo>
                <a:cubicBezTo>
                  <a:pt x="482286" y="1304610"/>
                  <a:pt x="456144" y="1358588"/>
                  <a:pt x="427916" y="1395943"/>
                </a:cubicBezTo>
                <a:cubicBezTo>
                  <a:pt x="367549" y="1476063"/>
                  <a:pt x="298446" y="1549599"/>
                  <a:pt x="222172" y="1614856"/>
                </a:cubicBezTo>
                <a:cubicBezTo>
                  <a:pt x="128557" y="1694976"/>
                  <a:pt x="14277" y="1781289"/>
                  <a:pt x="12973" y="1904436"/>
                </a:cubicBezTo>
                <a:cubicBezTo>
                  <a:pt x="497215" y="1685197"/>
                  <a:pt x="834971" y="1240853"/>
                  <a:pt x="1149194" y="812089"/>
                </a:cubicBezTo>
                <a:cubicBezTo>
                  <a:pt x="1259041" y="662149"/>
                  <a:pt x="1368954" y="511492"/>
                  <a:pt x="1457810" y="348187"/>
                </a:cubicBezTo>
                <a:cubicBezTo>
                  <a:pt x="1513092" y="246554"/>
                  <a:pt x="1566288" y="133708"/>
                  <a:pt x="1668247" y="79012"/>
                </a:cubicBezTo>
                <a:cubicBezTo>
                  <a:pt x="1649146" y="497149"/>
                  <a:pt x="1441121" y="892991"/>
                  <a:pt x="1145869" y="1189677"/>
                </a:cubicBezTo>
                <a:cubicBezTo>
                  <a:pt x="1053623" y="1282314"/>
                  <a:pt x="953163" y="1366346"/>
                  <a:pt x="852834" y="1450117"/>
                </a:cubicBezTo>
                <a:cubicBezTo>
                  <a:pt x="737966" y="1546079"/>
                  <a:pt x="623164" y="1642040"/>
                  <a:pt x="508297" y="1738002"/>
                </a:cubicBezTo>
                <a:cubicBezTo>
                  <a:pt x="394669" y="1832986"/>
                  <a:pt x="280193" y="1928491"/>
                  <a:pt x="150983" y="2000788"/>
                </a:cubicBezTo>
                <a:cubicBezTo>
                  <a:pt x="201898" y="1992705"/>
                  <a:pt x="250987" y="1976016"/>
                  <a:pt x="299815" y="1959457"/>
                </a:cubicBezTo>
                <a:cubicBezTo>
                  <a:pt x="433979" y="1913888"/>
                  <a:pt x="568078" y="1868254"/>
                  <a:pt x="702241" y="1822686"/>
                </a:cubicBezTo>
                <a:cubicBezTo>
                  <a:pt x="721994" y="1862518"/>
                  <a:pt x="716453" y="1913562"/>
                  <a:pt x="688551" y="1948179"/>
                </a:cubicBezTo>
                <a:cubicBezTo>
                  <a:pt x="783535" y="1977711"/>
                  <a:pt x="888102" y="1964347"/>
                  <a:pt x="980609" y="1927579"/>
                </a:cubicBezTo>
                <a:cubicBezTo>
                  <a:pt x="1073115" y="1890811"/>
                  <a:pt x="1155126" y="1832204"/>
                  <a:pt x="1232834" y="1770076"/>
                </a:cubicBezTo>
                <a:cubicBezTo>
                  <a:pt x="1304023" y="1713164"/>
                  <a:pt x="1373061" y="1652145"/>
                  <a:pt x="1426061" y="1577957"/>
                </a:cubicBezTo>
                <a:cubicBezTo>
                  <a:pt x="1519415" y="1447379"/>
                  <a:pt x="1556314" y="1286291"/>
                  <a:pt x="1604686" y="1133287"/>
                </a:cubicBezTo>
                <a:cubicBezTo>
                  <a:pt x="1697453" y="840121"/>
                  <a:pt x="1839505" y="562602"/>
                  <a:pt x="2023019" y="315917"/>
                </a:cubicBezTo>
                <a:cubicBezTo>
                  <a:pt x="2069044" y="254051"/>
                  <a:pt x="2118850" y="193032"/>
                  <a:pt x="2183520" y="150918"/>
                </a:cubicBezTo>
                <a:cubicBezTo>
                  <a:pt x="2240693" y="113694"/>
                  <a:pt x="2307253" y="92898"/>
                  <a:pt x="2374400" y="81033"/>
                </a:cubicBezTo>
                <a:cubicBezTo>
                  <a:pt x="2380528" y="164999"/>
                  <a:pt x="2325898" y="239513"/>
                  <a:pt x="2277265" y="308225"/>
                </a:cubicBezTo>
                <a:cubicBezTo>
                  <a:pt x="2135213" y="508819"/>
                  <a:pt x="2022432" y="730209"/>
                  <a:pt x="1943746" y="963072"/>
                </a:cubicBezTo>
                <a:cubicBezTo>
                  <a:pt x="1893158" y="1112752"/>
                  <a:pt x="1856585" y="1266929"/>
                  <a:pt x="1806127" y="1416609"/>
                </a:cubicBezTo>
                <a:cubicBezTo>
                  <a:pt x="1757038" y="1562181"/>
                  <a:pt x="1694715" y="1703385"/>
                  <a:pt x="1620332" y="1837810"/>
                </a:cubicBezTo>
                <a:cubicBezTo>
                  <a:pt x="1712838" y="1849088"/>
                  <a:pt x="1801564" y="1804171"/>
                  <a:pt x="1887747" y="1768772"/>
                </a:cubicBezTo>
                <a:cubicBezTo>
                  <a:pt x="2073803" y="1692368"/>
                  <a:pt x="2276157" y="1656056"/>
                  <a:pt x="2477142" y="1663097"/>
                </a:cubicBezTo>
                <a:cubicBezTo>
                  <a:pt x="2323290" y="1723399"/>
                  <a:pt x="2169439" y="1783701"/>
                  <a:pt x="2015587" y="1844003"/>
                </a:cubicBezTo>
              </a:path>
            </a:pathLst>
          </a:custGeom>
          <a:noFill/>
          <a:ln w="0" cap="flat">
            <a:solidFill>
              <a:srgbClr val="020202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id="{58F6F6DA-3722-A3E8-F58D-BEF75904B58A}"/>
              </a:ext>
            </a:extLst>
          </p:cNvPr>
          <p:cNvSpPr/>
          <p:nvPr/>
        </p:nvSpPr>
        <p:spPr>
          <a:xfrm>
            <a:off x="-2191468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pic>
        <p:nvPicPr>
          <p:cNvPr id="405" name="Picture Placeholder 404">
            <a:extLst>
              <a:ext uri="{FF2B5EF4-FFF2-40B4-BE49-F238E27FC236}">
                <a16:creationId xmlns:a16="http://schemas.microsoft.com/office/drawing/2014/main" id="{28D907F1-E23C-7DD8-7AD4-7FA9B993F0B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91467" y="1323417"/>
            <a:ext cx="1603903" cy="1603903"/>
          </a:xfrm>
        </p:spPr>
      </p:pic>
      <p:pic>
        <p:nvPicPr>
          <p:cNvPr id="407" name="Picture Placeholder 406">
            <a:extLst>
              <a:ext uri="{FF2B5EF4-FFF2-40B4-BE49-F238E27FC236}">
                <a16:creationId xmlns:a16="http://schemas.microsoft.com/office/drawing/2014/main" id="{C18C0147-FE4C-776D-4A84-E823CF5CE86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651" y="1323417"/>
            <a:ext cx="1603903" cy="1603903"/>
          </a:xfrm>
        </p:spPr>
      </p:pic>
      <p:pic>
        <p:nvPicPr>
          <p:cNvPr id="409" name="Picture Placeholder 408">
            <a:extLst>
              <a:ext uri="{FF2B5EF4-FFF2-40B4-BE49-F238E27FC236}">
                <a16:creationId xmlns:a16="http://schemas.microsoft.com/office/drawing/2014/main" id="{CC74B2BE-9080-EE49-3A51-FF6E709787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99366" y="1323417"/>
            <a:ext cx="1603903" cy="1603903"/>
          </a:xfrm>
        </p:spPr>
      </p:pic>
      <p:pic>
        <p:nvPicPr>
          <p:cNvPr id="411" name="Picture Placeholder 410">
            <a:extLst>
              <a:ext uri="{FF2B5EF4-FFF2-40B4-BE49-F238E27FC236}">
                <a16:creationId xmlns:a16="http://schemas.microsoft.com/office/drawing/2014/main" id="{F5727285-3461-6FDF-934F-C8A0514F2A4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87083" y="1323417"/>
            <a:ext cx="1603903" cy="1603903"/>
          </a:xfrm>
        </p:spPr>
      </p:pic>
      <p:sp>
        <p:nvSpPr>
          <p:cNvPr id="352" name="TextBox 351">
            <a:extLst>
              <a:ext uri="{FF2B5EF4-FFF2-40B4-BE49-F238E27FC236}">
                <a16:creationId xmlns:a16="http://schemas.microsoft.com/office/drawing/2014/main" id="{85D1C927-AC62-91F9-EB2B-C5C55D5B02BA}"/>
              </a:ext>
            </a:extLst>
          </p:cNvPr>
          <p:cNvSpPr txBox="1"/>
          <p:nvPr/>
        </p:nvSpPr>
        <p:spPr>
          <a:xfrm>
            <a:off x="-2577160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3" name="TextBox 352">
            <a:extLst>
              <a:ext uri="{FF2B5EF4-FFF2-40B4-BE49-F238E27FC236}">
                <a16:creationId xmlns:a16="http://schemas.microsoft.com/office/drawing/2014/main" id="{730104EF-C44A-A85B-7CB7-856673269CC6}"/>
              </a:ext>
            </a:extLst>
          </p:cNvPr>
          <p:cNvSpPr txBox="1"/>
          <p:nvPr/>
        </p:nvSpPr>
        <p:spPr>
          <a:xfrm>
            <a:off x="-2577160" y="3606800"/>
            <a:ext cx="13890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HERMES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@Mercator</a:t>
            </a:r>
          </a:p>
        </p:txBody>
      </p:sp>
      <p:sp>
        <p:nvSpPr>
          <p:cNvPr id="354" name="TextBox 353">
            <a:extLst>
              <a:ext uri="{FF2B5EF4-FFF2-40B4-BE49-F238E27FC236}">
                <a16:creationId xmlns:a16="http://schemas.microsoft.com/office/drawing/2014/main" id="{6610A1AB-2EE1-312B-1E67-D75B0F1916A5}"/>
              </a:ext>
            </a:extLst>
          </p:cNvPr>
          <p:cNvSpPr txBox="1"/>
          <p:nvPr/>
        </p:nvSpPr>
        <p:spPr>
          <a:xfrm>
            <a:off x="-1357960" y="3429000"/>
            <a:ext cx="10374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abundances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5" name="TextBox 354">
            <a:extLst>
              <a:ext uri="{FF2B5EF4-FFF2-40B4-BE49-F238E27FC236}">
                <a16:creationId xmlns:a16="http://schemas.microsoft.com/office/drawing/2014/main" id="{F5E9AD56-9B02-4F1B-4CDA-7DFE29A30F79}"/>
              </a:ext>
            </a:extLst>
          </p:cNvPr>
          <p:cNvSpPr txBox="1"/>
          <p:nvPr/>
        </p:nvSpPr>
        <p:spPr>
          <a:xfrm>
            <a:off x="-1357960" y="3606800"/>
            <a:ext cx="8611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Carbon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Oxygen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Scandium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Vanadium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Manganese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Cobalt</a:t>
            </a:r>
            <a:endParaRPr lang="en-IN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6" name="TextBox 355">
            <a:extLst>
              <a:ext uri="{FF2B5EF4-FFF2-40B4-BE49-F238E27FC236}">
                <a16:creationId xmlns:a16="http://schemas.microsoft.com/office/drawing/2014/main" id="{79124184-EB2F-5EB9-2654-A4CBDA3FA80A}"/>
              </a:ext>
            </a:extLst>
          </p:cNvPr>
          <p:cNvSpPr txBox="1"/>
          <p:nvPr/>
        </p:nvSpPr>
        <p:spPr>
          <a:xfrm>
            <a:off x="-2577160" y="4743938"/>
            <a:ext cx="928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Stars analysed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7" name="TextBox 356">
            <a:extLst>
              <a:ext uri="{FF2B5EF4-FFF2-40B4-BE49-F238E27FC236}">
                <a16:creationId xmlns:a16="http://schemas.microsoft.com/office/drawing/2014/main" id="{AF7B0FAB-F2D8-D313-DCBA-D3B7F0AEBA5D}"/>
              </a:ext>
            </a:extLst>
          </p:cNvPr>
          <p:cNvSpPr txBox="1"/>
          <p:nvPr/>
        </p:nvSpPr>
        <p:spPr>
          <a:xfrm>
            <a:off x="-2577160" y="4883638"/>
            <a:ext cx="550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179</a:t>
            </a:r>
          </a:p>
        </p:txBody>
      </p:sp>
      <p:sp>
        <p:nvSpPr>
          <p:cNvPr id="358" name="TextBox 357">
            <a:extLst>
              <a:ext uri="{FF2B5EF4-FFF2-40B4-BE49-F238E27FC236}">
                <a16:creationId xmlns:a16="http://schemas.microsoft.com/office/drawing/2014/main" id="{92F0B712-31F3-549F-8FEB-863D07A9C112}"/>
              </a:ext>
            </a:extLst>
          </p:cNvPr>
          <p:cNvSpPr txBox="1"/>
          <p:nvPr/>
        </p:nvSpPr>
        <p:spPr>
          <a:xfrm>
            <a:off x="-1357960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9" name="TextBox 358">
            <a:extLst>
              <a:ext uri="{FF2B5EF4-FFF2-40B4-BE49-F238E27FC236}">
                <a16:creationId xmlns:a16="http://schemas.microsoft.com/office/drawing/2014/main" id="{79695A25-015C-A87B-3D90-7E6A84875A9C}"/>
              </a:ext>
            </a:extLst>
          </p:cNvPr>
          <p:cNvSpPr txBox="1"/>
          <p:nvPr/>
        </p:nvSpPr>
        <p:spPr>
          <a:xfrm>
            <a:off x="-1357960" y="4883638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High-res</a:t>
            </a:r>
          </a:p>
        </p:txBody>
      </p:sp>
      <p:sp>
        <p:nvSpPr>
          <p:cNvPr id="361" name="TextBox 360">
            <a:extLst>
              <a:ext uri="{FF2B5EF4-FFF2-40B4-BE49-F238E27FC236}">
                <a16:creationId xmlns:a16="http://schemas.microsoft.com/office/drawing/2014/main" id="{DF1178A4-3936-8761-51FE-8F98A5F81BF7}"/>
              </a:ext>
            </a:extLst>
          </p:cNvPr>
          <p:cNvSpPr txBox="1"/>
          <p:nvPr/>
        </p:nvSpPr>
        <p:spPr>
          <a:xfrm>
            <a:off x="-1939336" y="5431431"/>
            <a:ext cx="17267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latin typeface="Calibri" panose="020F0502020204030204" pitchFamily="34" charset="0"/>
                <a:cs typeface="Calibri" panose="020F0502020204030204" pitchFamily="34" charset="0"/>
              </a:rPr>
              <a:t>DUQUE-ARRIBAS ET AL. 2024</a:t>
            </a:r>
            <a:endParaRPr lang="en-IN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6" name="Graphic 365">
            <a:extLst>
              <a:ext uri="{FF2B5EF4-FFF2-40B4-BE49-F238E27FC236}">
                <a16:creationId xmlns:a16="http://schemas.microsoft.com/office/drawing/2014/main" id="{A6C3CF0F-48F3-E427-B8A1-8381ACE640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472551" y="5444209"/>
            <a:ext cx="220664" cy="220664"/>
          </a:xfrm>
          <a:prstGeom prst="rect">
            <a:avLst/>
          </a:prstGeom>
        </p:spPr>
      </p:pic>
      <p:sp>
        <p:nvSpPr>
          <p:cNvPr id="369" name="TextBox 368">
            <a:extLst>
              <a:ext uri="{FF2B5EF4-FFF2-40B4-BE49-F238E27FC236}">
                <a16:creationId xmlns:a16="http://schemas.microsoft.com/office/drawing/2014/main" id="{037A92F2-5E5F-AB2D-2CD4-A31E6AF202DC}"/>
              </a:ext>
            </a:extLst>
          </p:cNvPr>
          <p:cNvSpPr txBox="1"/>
          <p:nvPr/>
        </p:nvSpPr>
        <p:spPr>
          <a:xfrm>
            <a:off x="580445" y="3429000"/>
            <a:ext cx="8018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surveys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0" name="TextBox 369">
            <a:extLst>
              <a:ext uri="{FF2B5EF4-FFF2-40B4-BE49-F238E27FC236}">
                <a16:creationId xmlns:a16="http://schemas.microsoft.com/office/drawing/2014/main" id="{4BC8E257-84C8-D0B0-6DC5-6B11FDC14250}"/>
              </a:ext>
            </a:extLst>
          </p:cNvPr>
          <p:cNvSpPr txBox="1"/>
          <p:nvPr/>
        </p:nvSpPr>
        <p:spPr>
          <a:xfrm>
            <a:off x="580445" y="3606800"/>
            <a:ext cx="72006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Gaia DR3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2MASS</a:t>
            </a:r>
          </a:p>
          <a:p>
            <a:r>
              <a:rPr lang="en-IN" sz="1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CatWISE</a:t>
            </a:r>
            <a:endParaRPr lang="en-IN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1" name="TextBox 370">
            <a:extLst>
              <a:ext uri="{FF2B5EF4-FFF2-40B4-BE49-F238E27FC236}">
                <a16:creationId xmlns:a16="http://schemas.microsoft.com/office/drawing/2014/main" id="{2AE2DCFB-2B70-55E0-04BA-761694DA32C6}"/>
              </a:ext>
            </a:extLst>
          </p:cNvPr>
          <p:cNvSpPr txBox="1"/>
          <p:nvPr/>
        </p:nvSpPr>
        <p:spPr>
          <a:xfrm>
            <a:off x="1799645" y="3429000"/>
            <a:ext cx="11897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methodologies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2" name="TextBox 371">
            <a:extLst>
              <a:ext uri="{FF2B5EF4-FFF2-40B4-BE49-F238E27FC236}">
                <a16:creationId xmlns:a16="http://schemas.microsoft.com/office/drawing/2014/main" id="{A566F4A5-4675-CB58-D202-E63CD71C5B41}"/>
              </a:ext>
            </a:extLst>
          </p:cNvPr>
          <p:cNvSpPr txBox="1"/>
          <p:nvPr/>
        </p:nvSpPr>
        <p:spPr>
          <a:xfrm>
            <a:off x="1799645" y="3606800"/>
            <a:ext cx="11769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fits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Neural Networks</a:t>
            </a:r>
          </a:p>
        </p:txBody>
      </p:sp>
      <p:sp>
        <p:nvSpPr>
          <p:cNvPr id="373" name="TextBox 372">
            <a:extLst>
              <a:ext uri="{FF2B5EF4-FFF2-40B4-BE49-F238E27FC236}">
                <a16:creationId xmlns:a16="http://schemas.microsoft.com/office/drawing/2014/main" id="{5FFF0718-1C60-EC07-A01D-D167019CFD09}"/>
              </a:ext>
            </a:extLst>
          </p:cNvPr>
          <p:cNvSpPr txBox="1"/>
          <p:nvPr/>
        </p:nvSpPr>
        <p:spPr>
          <a:xfrm>
            <a:off x="580445" y="4743938"/>
            <a:ext cx="9172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Stars included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4" name="TextBox 373">
            <a:extLst>
              <a:ext uri="{FF2B5EF4-FFF2-40B4-BE49-F238E27FC236}">
                <a16:creationId xmlns:a16="http://schemas.microsoft.com/office/drawing/2014/main" id="{75EF9C34-23F4-AC0B-54AB-A209895A00E9}"/>
              </a:ext>
            </a:extLst>
          </p:cNvPr>
          <p:cNvSpPr txBox="1"/>
          <p:nvPr/>
        </p:nvSpPr>
        <p:spPr>
          <a:xfrm>
            <a:off x="580445" y="4883638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+4900</a:t>
            </a:r>
          </a:p>
        </p:txBody>
      </p:sp>
      <p:sp>
        <p:nvSpPr>
          <p:cNvPr id="375" name="TextBox 374">
            <a:extLst>
              <a:ext uri="{FF2B5EF4-FFF2-40B4-BE49-F238E27FC236}">
                <a16:creationId xmlns:a16="http://schemas.microsoft.com/office/drawing/2014/main" id="{60AA8662-CCB4-C5ED-8834-76842DB244A0}"/>
              </a:ext>
            </a:extLst>
          </p:cNvPr>
          <p:cNvSpPr txBox="1"/>
          <p:nvPr/>
        </p:nvSpPr>
        <p:spPr>
          <a:xfrm>
            <a:off x="1799645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6" name="TextBox 375">
            <a:extLst>
              <a:ext uri="{FF2B5EF4-FFF2-40B4-BE49-F238E27FC236}">
                <a16:creationId xmlns:a16="http://schemas.microsoft.com/office/drawing/2014/main" id="{5B815985-8319-A9CD-DC6D-B58E8298BAB7}"/>
              </a:ext>
            </a:extLst>
          </p:cNvPr>
          <p:cNvSpPr txBox="1"/>
          <p:nvPr/>
        </p:nvSpPr>
        <p:spPr>
          <a:xfrm>
            <a:off x="1799645" y="4883638"/>
            <a:ext cx="12691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Photometry</a:t>
            </a:r>
          </a:p>
        </p:txBody>
      </p:sp>
      <p:sp>
        <p:nvSpPr>
          <p:cNvPr id="377" name="TextBox 376">
            <a:extLst>
              <a:ext uri="{FF2B5EF4-FFF2-40B4-BE49-F238E27FC236}">
                <a16:creationId xmlns:a16="http://schemas.microsoft.com/office/drawing/2014/main" id="{733FEA60-8807-E5E0-DC2D-2579EC39A6E8}"/>
              </a:ext>
            </a:extLst>
          </p:cNvPr>
          <p:cNvSpPr txBox="1"/>
          <p:nvPr/>
        </p:nvSpPr>
        <p:spPr>
          <a:xfrm>
            <a:off x="892860" y="5431431"/>
            <a:ext cx="20521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DUQUE-ARRIBAS ET AL. 2023, 2025</a:t>
            </a:r>
            <a:endParaRPr lang="en-IN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8" name="Graphic 377">
            <a:extLst>
              <a:ext uri="{FF2B5EF4-FFF2-40B4-BE49-F238E27FC236}">
                <a16:creationId xmlns:a16="http://schemas.microsoft.com/office/drawing/2014/main" id="{D5CFB8D8-5209-823E-CCEE-5FE9A38FCD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5054" y="5444209"/>
            <a:ext cx="220664" cy="220664"/>
          </a:xfrm>
          <a:prstGeom prst="rect">
            <a:avLst/>
          </a:prstGeom>
        </p:spPr>
      </p:pic>
      <p:sp>
        <p:nvSpPr>
          <p:cNvPr id="380" name="TextBox 379">
            <a:extLst>
              <a:ext uri="{FF2B5EF4-FFF2-40B4-BE49-F238E27FC236}">
                <a16:creationId xmlns:a16="http://schemas.microsoft.com/office/drawing/2014/main" id="{E3E57B4B-994F-F5CE-6EE5-6D849F75E6CD}"/>
              </a:ext>
            </a:extLst>
          </p:cNvPr>
          <p:cNvSpPr txBox="1"/>
          <p:nvPr/>
        </p:nvSpPr>
        <p:spPr>
          <a:xfrm>
            <a:off x="12412160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1" name="TextBox 380">
            <a:extLst>
              <a:ext uri="{FF2B5EF4-FFF2-40B4-BE49-F238E27FC236}">
                <a16:creationId xmlns:a16="http://schemas.microsoft.com/office/drawing/2014/main" id="{BDB90F58-9DD2-C377-AB69-008538460132}"/>
              </a:ext>
            </a:extLst>
          </p:cNvPr>
          <p:cNvSpPr txBox="1"/>
          <p:nvPr/>
        </p:nvSpPr>
        <p:spPr>
          <a:xfrm>
            <a:off x="12412160" y="3606800"/>
            <a:ext cx="1008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CAFOS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@ 2.2m CAHA</a:t>
            </a:r>
          </a:p>
        </p:txBody>
      </p:sp>
      <p:sp>
        <p:nvSpPr>
          <p:cNvPr id="382" name="TextBox 381">
            <a:extLst>
              <a:ext uri="{FF2B5EF4-FFF2-40B4-BE49-F238E27FC236}">
                <a16:creationId xmlns:a16="http://schemas.microsoft.com/office/drawing/2014/main" id="{9EA8FC73-68CD-2E91-AB86-20F23F9E487D}"/>
              </a:ext>
            </a:extLst>
          </p:cNvPr>
          <p:cNvSpPr txBox="1"/>
          <p:nvPr/>
        </p:nvSpPr>
        <p:spPr>
          <a:xfrm>
            <a:off x="13631360" y="3429000"/>
            <a:ext cx="9845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R packages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3" name="TextBox 382">
            <a:extLst>
              <a:ext uri="{FF2B5EF4-FFF2-40B4-BE49-F238E27FC236}">
                <a16:creationId xmlns:a16="http://schemas.microsoft.com/office/drawing/2014/main" id="{A40D34C1-C5A8-0CAE-39DD-CAE5B898B336}"/>
              </a:ext>
            </a:extLst>
          </p:cNvPr>
          <p:cNvSpPr txBox="1"/>
          <p:nvPr/>
        </p:nvSpPr>
        <p:spPr>
          <a:xfrm>
            <a:off x="13631360" y="3606800"/>
            <a:ext cx="7585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projpred</a:t>
            </a:r>
            <a:endParaRPr lang="en-IN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brms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loo</a:t>
            </a:r>
          </a:p>
          <a:p>
            <a:r>
              <a:rPr lang="en-IN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bayesplot</a:t>
            </a:r>
            <a:endParaRPr lang="en-IN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4" name="TextBox 383">
            <a:extLst>
              <a:ext uri="{FF2B5EF4-FFF2-40B4-BE49-F238E27FC236}">
                <a16:creationId xmlns:a16="http://schemas.microsoft.com/office/drawing/2014/main" id="{D23DACDB-BE92-A9BB-A453-54ECAE2A6283}"/>
              </a:ext>
            </a:extLst>
          </p:cNvPr>
          <p:cNvSpPr txBox="1"/>
          <p:nvPr/>
        </p:nvSpPr>
        <p:spPr>
          <a:xfrm>
            <a:off x="12412160" y="4743938"/>
            <a:ext cx="928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Stars analysed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5" name="TextBox 384">
            <a:extLst>
              <a:ext uri="{FF2B5EF4-FFF2-40B4-BE49-F238E27FC236}">
                <a16:creationId xmlns:a16="http://schemas.microsoft.com/office/drawing/2014/main" id="{0E8D1135-FCE7-4830-7048-EEA0EF9DCBF7}"/>
              </a:ext>
            </a:extLst>
          </p:cNvPr>
          <p:cNvSpPr txBox="1"/>
          <p:nvPr/>
        </p:nvSpPr>
        <p:spPr>
          <a:xfrm>
            <a:off x="12412160" y="4883638"/>
            <a:ext cx="67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+770</a:t>
            </a:r>
          </a:p>
        </p:txBody>
      </p:sp>
      <p:sp>
        <p:nvSpPr>
          <p:cNvPr id="386" name="TextBox 385">
            <a:extLst>
              <a:ext uri="{FF2B5EF4-FFF2-40B4-BE49-F238E27FC236}">
                <a16:creationId xmlns:a16="http://schemas.microsoft.com/office/drawing/2014/main" id="{99507C81-AD16-65C2-CFED-91FB94162BC7}"/>
              </a:ext>
            </a:extLst>
          </p:cNvPr>
          <p:cNvSpPr txBox="1"/>
          <p:nvPr/>
        </p:nvSpPr>
        <p:spPr>
          <a:xfrm>
            <a:off x="13631360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7" name="TextBox 386">
            <a:extLst>
              <a:ext uri="{FF2B5EF4-FFF2-40B4-BE49-F238E27FC236}">
                <a16:creationId xmlns:a16="http://schemas.microsoft.com/office/drawing/2014/main" id="{BC1AEEBD-3245-DCDA-D53A-7A44DF969159}"/>
              </a:ext>
            </a:extLst>
          </p:cNvPr>
          <p:cNvSpPr txBox="1"/>
          <p:nvPr/>
        </p:nvSpPr>
        <p:spPr>
          <a:xfrm>
            <a:off x="13631360" y="488363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Low-res</a:t>
            </a:r>
          </a:p>
        </p:txBody>
      </p:sp>
      <p:sp>
        <p:nvSpPr>
          <p:cNvPr id="388" name="TextBox 387">
            <a:extLst>
              <a:ext uri="{FF2B5EF4-FFF2-40B4-BE49-F238E27FC236}">
                <a16:creationId xmlns:a16="http://schemas.microsoft.com/office/drawing/2014/main" id="{C891C8D5-F0B9-60D0-454B-908DC786CF0D}"/>
              </a:ext>
            </a:extLst>
          </p:cNvPr>
          <p:cNvSpPr txBox="1"/>
          <p:nvPr/>
        </p:nvSpPr>
        <p:spPr>
          <a:xfrm>
            <a:off x="12812741" y="5431431"/>
            <a:ext cx="1963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latin typeface="Calibri" panose="020F0502020204030204" pitchFamily="34" charset="0"/>
                <a:cs typeface="Calibri" panose="020F0502020204030204" pitchFamily="34" charset="0"/>
              </a:rPr>
              <a:t>DUQUE-ARRIBAS ET AL. (IN PREP)</a:t>
            </a:r>
            <a:endParaRPr lang="en-IN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9" name="Graphic 388">
            <a:extLst>
              <a:ext uri="{FF2B5EF4-FFF2-40B4-BE49-F238E27FC236}">
                <a16:creationId xmlns:a16="http://schemas.microsoft.com/office/drawing/2014/main" id="{85E0023B-B5B2-C108-3C9E-23B7968F5E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516769" y="5444209"/>
            <a:ext cx="220664" cy="220664"/>
          </a:xfrm>
          <a:prstGeom prst="rect">
            <a:avLst/>
          </a:prstGeom>
        </p:spPr>
      </p:pic>
      <p:sp>
        <p:nvSpPr>
          <p:cNvPr id="391" name="TextBox 390">
            <a:extLst>
              <a:ext uri="{FF2B5EF4-FFF2-40B4-BE49-F238E27FC236}">
                <a16:creationId xmlns:a16="http://schemas.microsoft.com/office/drawing/2014/main" id="{700A889E-A0C5-2225-32F4-CE0279110D14}"/>
              </a:ext>
            </a:extLst>
          </p:cNvPr>
          <p:cNvSpPr txBox="1"/>
          <p:nvPr/>
        </p:nvSpPr>
        <p:spPr>
          <a:xfrm>
            <a:off x="15299877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2" name="TextBox 391">
            <a:extLst>
              <a:ext uri="{FF2B5EF4-FFF2-40B4-BE49-F238E27FC236}">
                <a16:creationId xmlns:a16="http://schemas.microsoft.com/office/drawing/2014/main" id="{521DDEAB-214E-C9D1-3D70-3FACEBFC7FEE}"/>
              </a:ext>
            </a:extLst>
          </p:cNvPr>
          <p:cNvSpPr txBox="1"/>
          <p:nvPr/>
        </p:nvSpPr>
        <p:spPr>
          <a:xfrm>
            <a:off x="15299877" y="3606800"/>
            <a:ext cx="1008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CARMENES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 3.5m CAHA</a:t>
            </a:r>
            <a:endParaRPr lang="en-IN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3" name="TextBox 392">
            <a:extLst>
              <a:ext uri="{FF2B5EF4-FFF2-40B4-BE49-F238E27FC236}">
                <a16:creationId xmlns:a16="http://schemas.microsoft.com/office/drawing/2014/main" id="{546DC4F9-701D-0512-485A-0D9ED0A16BF2}"/>
              </a:ext>
            </a:extLst>
          </p:cNvPr>
          <p:cNvSpPr txBox="1"/>
          <p:nvPr/>
        </p:nvSpPr>
        <p:spPr>
          <a:xfrm>
            <a:off x="16519077" y="3429000"/>
            <a:ext cx="9140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proposals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4" name="TextBox 393">
            <a:extLst>
              <a:ext uri="{FF2B5EF4-FFF2-40B4-BE49-F238E27FC236}">
                <a16:creationId xmlns:a16="http://schemas.microsoft.com/office/drawing/2014/main" id="{5A79A4F0-C16B-BE96-7326-81CE9C487C44}"/>
              </a:ext>
            </a:extLst>
          </p:cNvPr>
          <p:cNvSpPr txBox="1"/>
          <p:nvPr/>
        </p:nvSpPr>
        <p:spPr>
          <a:xfrm>
            <a:off x="16519077" y="3606800"/>
            <a:ext cx="12378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23A-3.5-010 (36h)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23B-3.5-009 (23h)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24A-3.5-007 (20h)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24B-3.5-008 (29h)</a:t>
            </a:r>
          </a:p>
        </p:txBody>
      </p:sp>
      <p:sp>
        <p:nvSpPr>
          <p:cNvPr id="395" name="TextBox 394">
            <a:extLst>
              <a:ext uri="{FF2B5EF4-FFF2-40B4-BE49-F238E27FC236}">
                <a16:creationId xmlns:a16="http://schemas.microsoft.com/office/drawing/2014/main" id="{C01BFA7D-3E4C-EC7A-C8C5-EA76C1BF8A34}"/>
              </a:ext>
            </a:extLst>
          </p:cNvPr>
          <p:cNvSpPr txBox="1"/>
          <p:nvPr/>
        </p:nvSpPr>
        <p:spPr>
          <a:xfrm>
            <a:off x="15299877" y="4743938"/>
            <a:ext cx="11208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observations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6" name="TextBox 395">
            <a:extLst>
              <a:ext uri="{FF2B5EF4-FFF2-40B4-BE49-F238E27FC236}">
                <a16:creationId xmlns:a16="http://schemas.microsoft.com/office/drawing/2014/main" id="{9AD27820-69D5-984A-4BAC-FBF9B97894D9}"/>
              </a:ext>
            </a:extLst>
          </p:cNvPr>
          <p:cNvSpPr txBox="1"/>
          <p:nvPr/>
        </p:nvSpPr>
        <p:spPr>
          <a:xfrm>
            <a:off x="15299877" y="4883638"/>
            <a:ext cx="11785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3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+200 spectra</a:t>
            </a:r>
          </a:p>
          <a:p>
            <a:r>
              <a:rPr lang="en-IN" sz="13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44 stars</a:t>
            </a:r>
          </a:p>
        </p:txBody>
      </p:sp>
      <p:sp>
        <p:nvSpPr>
          <p:cNvPr id="397" name="TextBox 396">
            <a:extLst>
              <a:ext uri="{FF2B5EF4-FFF2-40B4-BE49-F238E27FC236}">
                <a16:creationId xmlns:a16="http://schemas.microsoft.com/office/drawing/2014/main" id="{261DC631-B2CF-9AA4-628A-1454CFB47048}"/>
              </a:ext>
            </a:extLst>
          </p:cNvPr>
          <p:cNvSpPr txBox="1"/>
          <p:nvPr/>
        </p:nvSpPr>
        <p:spPr>
          <a:xfrm>
            <a:off x="16519077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8" name="TextBox 397">
            <a:extLst>
              <a:ext uri="{FF2B5EF4-FFF2-40B4-BE49-F238E27FC236}">
                <a16:creationId xmlns:a16="http://schemas.microsoft.com/office/drawing/2014/main" id="{69ACADA0-5B24-9C42-B042-EF4738DDD4DE}"/>
              </a:ext>
            </a:extLst>
          </p:cNvPr>
          <p:cNvSpPr txBox="1"/>
          <p:nvPr/>
        </p:nvSpPr>
        <p:spPr>
          <a:xfrm>
            <a:off x="16519077" y="4883638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High-res</a:t>
            </a:r>
          </a:p>
        </p:txBody>
      </p:sp>
      <p:sp>
        <p:nvSpPr>
          <p:cNvPr id="399" name="TextBox 398">
            <a:extLst>
              <a:ext uri="{FF2B5EF4-FFF2-40B4-BE49-F238E27FC236}">
                <a16:creationId xmlns:a16="http://schemas.microsoft.com/office/drawing/2014/main" id="{E92C915C-DBF0-FE4E-7720-46BDD60C9D25}"/>
              </a:ext>
            </a:extLst>
          </p:cNvPr>
          <p:cNvSpPr txBox="1"/>
          <p:nvPr/>
        </p:nvSpPr>
        <p:spPr>
          <a:xfrm>
            <a:off x="16391352" y="5431431"/>
            <a:ext cx="12731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PROGRESS</a:t>
            </a:r>
            <a:endParaRPr lang="en-IN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0" name="Graphic 399">
            <a:extLst>
              <a:ext uri="{FF2B5EF4-FFF2-40B4-BE49-F238E27FC236}">
                <a16:creationId xmlns:a16="http://schemas.microsoft.com/office/drawing/2014/main" id="{147A3DA4-BA4D-ED9F-64CB-61BF8A8000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404486" y="5444209"/>
            <a:ext cx="220664" cy="22066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2D50D13-6870-5ECC-E144-244736102B0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12642"/>
          <a:stretch>
            <a:fillRect/>
          </a:stretch>
        </p:blipFill>
        <p:spPr>
          <a:xfrm>
            <a:off x="3370418" y="1107791"/>
            <a:ext cx="4753674" cy="4670709"/>
          </a:xfrm>
          <a:prstGeom prst="rect">
            <a:avLst/>
          </a:prstGeom>
        </p:spPr>
      </p:pic>
      <p:grpSp>
        <p:nvGrpSpPr>
          <p:cNvPr id="406" name="Grupo 405">
            <a:extLst>
              <a:ext uri="{FF2B5EF4-FFF2-40B4-BE49-F238E27FC236}">
                <a16:creationId xmlns:a16="http://schemas.microsoft.com/office/drawing/2014/main" id="{7341595D-72E6-B7F9-C687-72CE74B14BCC}"/>
              </a:ext>
            </a:extLst>
          </p:cNvPr>
          <p:cNvGrpSpPr/>
          <p:nvPr/>
        </p:nvGrpSpPr>
        <p:grpSpPr>
          <a:xfrm>
            <a:off x="8198252" y="1211375"/>
            <a:ext cx="3477474" cy="4358484"/>
            <a:chOff x="8304268" y="1198123"/>
            <a:chExt cx="3477474" cy="4358484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4E159F53-36E9-55FA-EFE7-A92B6166AF50}"/>
                </a:ext>
              </a:extLst>
            </p:cNvPr>
            <p:cNvGrpSpPr/>
            <p:nvPr/>
          </p:nvGrpSpPr>
          <p:grpSpPr>
            <a:xfrm>
              <a:off x="8304268" y="1198123"/>
              <a:ext cx="3477474" cy="3691817"/>
              <a:chOff x="3526619" y="1649331"/>
              <a:chExt cx="3477474" cy="3691817"/>
            </a:xfrm>
          </p:grpSpPr>
          <p:sp>
            <p:nvSpPr>
              <p:cNvPr id="4" name="TextBox 1244">
                <a:extLst>
                  <a:ext uri="{FF2B5EF4-FFF2-40B4-BE49-F238E27FC236}">
                    <a16:creationId xmlns:a16="http://schemas.microsoft.com/office/drawing/2014/main" id="{64C38B9E-C940-C28C-9AEA-22AABC5A4083}"/>
                  </a:ext>
                </a:extLst>
              </p:cNvPr>
              <p:cNvSpPr txBox="1"/>
              <p:nvPr/>
            </p:nvSpPr>
            <p:spPr>
              <a:xfrm>
                <a:off x="3535862" y="1649331"/>
                <a:ext cx="239200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IN" sz="1600" dirty="0">
                    <a:solidFill>
                      <a:srgbClr val="F0F0EB"/>
                    </a:solidFill>
                    <a:latin typeface="BBH Sans Hegarty" pitchFamily="2" charset="0"/>
                  </a:rPr>
                  <a:t>Your Top Literature</a:t>
                </a:r>
              </a:p>
            </p:txBody>
          </p:sp>
          <p:grpSp>
            <p:nvGrpSpPr>
              <p:cNvPr id="5" name="Group 1272">
                <a:extLst>
                  <a:ext uri="{FF2B5EF4-FFF2-40B4-BE49-F238E27FC236}">
                    <a16:creationId xmlns:a16="http://schemas.microsoft.com/office/drawing/2014/main" id="{F28C28C1-7EFE-33F3-6EA6-46CCFF936CC0}"/>
                  </a:ext>
                </a:extLst>
              </p:cNvPr>
              <p:cNvGrpSpPr/>
              <p:nvPr/>
            </p:nvGrpSpPr>
            <p:grpSpPr>
              <a:xfrm>
                <a:off x="3540244" y="2119605"/>
                <a:ext cx="2647501" cy="285810"/>
                <a:chOff x="6159764" y="2216151"/>
                <a:chExt cx="2647501" cy="285810"/>
              </a:xfrm>
            </p:grpSpPr>
            <p:sp>
              <p:nvSpPr>
                <p:cNvPr id="368" name="TextBox 1245">
                  <a:extLst>
                    <a:ext uri="{FF2B5EF4-FFF2-40B4-BE49-F238E27FC236}">
                      <a16:creationId xmlns:a16="http://schemas.microsoft.com/office/drawing/2014/main" id="{2BDD6B4C-C5D6-E950-E5C3-511DD3E93C0D}"/>
                    </a:ext>
                  </a:extLst>
                </p:cNvPr>
                <p:cNvSpPr txBox="1"/>
                <p:nvPr/>
              </p:nvSpPr>
              <p:spPr>
                <a:xfrm>
                  <a:off x="6159764" y="2224962"/>
                  <a:ext cx="63671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IN" sz="1200" dirty="0">
                      <a:solidFill>
                        <a:srgbClr val="F0F0EB"/>
                      </a:solidFill>
                      <a:latin typeface="BBH Sans Hegarty" pitchFamily="2" charset="0"/>
                    </a:rPr>
                    <a:t>1986</a:t>
                  </a:r>
                </a:p>
              </p:txBody>
            </p:sp>
            <p:sp>
              <p:nvSpPr>
                <p:cNvPr id="379" name="TextBox 1246">
                  <a:extLst>
                    <a:ext uri="{FF2B5EF4-FFF2-40B4-BE49-F238E27FC236}">
                      <a16:creationId xmlns:a16="http://schemas.microsoft.com/office/drawing/2014/main" id="{8DAA4C04-AA0C-8400-E1BC-29909DF71D34}"/>
                    </a:ext>
                  </a:extLst>
                </p:cNvPr>
                <p:cNvSpPr txBox="1"/>
                <p:nvPr/>
              </p:nvSpPr>
              <p:spPr>
                <a:xfrm>
                  <a:off x="6785558" y="2216151"/>
                  <a:ext cx="2021707" cy="276999"/>
                </a:xfrm>
                <a:prstGeom prst="rect">
                  <a:avLst/>
                </a:prstGeom>
                <a:solidFill>
                  <a:srgbClr val="F0F0EB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IN" sz="1200" dirty="0">
                      <a:latin typeface="BBH Sans Hegarty" pitchFamily="2" charset="0"/>
                    </a:rPr>
                    <a:t>Stauffer &amp; Hartmann </a:t>
                  </a:r>
                </a:p>
              </p:txBody>
            </p:sp>
          </p:grpSp>
          <p:grpSp>
            <p:nvGrpSpPr>
              <p:cNvPr id="6" name="Group 1272">
                <a:extLst>
                  <a:ext uri="{FF2B5EF4-FFF2-40B4-BE49-F238E27FC236}">
                    <a16:creationId xmlns:a16="http://schemas.microsoft.com/office/drawing/2014/main" id="{E3CF83EE-6DF5-03E3-D649-5B3421CAF678}"/>
                  </a:ext>
                </a:extLst>
              </p:cNvPr>
              <p:cNvGrpSpPr/>
              <p:nvPr/>
            </p:nvGrpSpPr>
            <p:grpSpPr>
              <a:xfrm>
                <a:off x="3526619" y="2444178"/>
                <a:ext cx="1866037" cy="285810"/>
                <a:chOff x="6146139" y="2216151"/>
                <a:chExt cx="1866037" cy="285810"/>
              </a:xfrm>
            </p:grpSpPr>
            <p:sp>
              <p:nvSpPr>
                <p:cNvPr id="360" name="TextBox 1245">
                  <a:extLst>
                    <a:ext uri="{FF2B5EF4-FFF2-40B4-BE49-F238E27FC236}">
                      <a16:creationId xmlns:a16="http://schemas.microsoft.com/office/drawing/2014/main" id="{31E61E5A-46E2-FE62-E06F-7CF02031D87B}"/>
                    </a:ext>
                  </a:extLst>
                </p:cNvPr>
                <p:cNvSpPr txBox="1"/>
                <p:nvPr/>
              </p:nvSpPr>
              <p:spPr>
                <a:xfrm>
                  <a:off x="6146139" y="2224962"/>
                  <a:ext cx="66396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IN" sz="1200" dirty="0">
                      <a:solidFill>
                        <a:srgbClr val="F0F0EB"/>
                      </a:solidFill>
                      <a:latin typeface="BBH Sans Hegarty" pitchFamily="2" charset="0"/>
                    </a:rPr>
                    <a:t>2005</a:t>
                  </a:r>
                </a:p>
              </p:txBody>
            </p:sp>
            <p:sp>
              <p:nvSpPr>
                <p:cNvPr id="367" name="TextBox 1246">
                  <a:extLst>
                    <a:ext uri="{FF2B5EF4-FFF2-40B4-BE49-F238E27FC236}">
                      <a16:creationId xmlns:a16="http://schemas.microsoft.com/office/drawing/2014/main" id="{6514A31E-267A-2502-A240-09B437CB29A4}"/>
                    </a:ext>
                  </a:extLst>
                </p:cNvPr>
                <p:cNvSpPr txBox="1"/>
                <p:nvPr/>
              </p:nvSpPr>
              <p:spPr>
                <a:xfrm>
                  <a:off x="6785558" y="2216151"/>
                  <a:ext cx="1226618" cy="276999"/>
                </a:xfrm>
                <a:prstGeom prst="rect">
                  <a:avLst/>
                </a:prstGeom>
                <a:solidFill>
                  <a:srgbClr val="F0F0EB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IN" sz="1200" dirty="0" err="1">
                      <a:latin typeface="BBH Sans Hegarty" pitchFamily="2" charset="0"/>
                    </a:rPr>
                    <a:t>Bonfils</a:t>
                  </a:r>
                  <a:r>
                    <a:rPr lang="en-IN" sz="1200" dirty="0">
                      <a:latin typeface="BBH Sans Hegarty" pitchFamily="2" charset="0"/>
                    </a:rPr>
                    <a:t> et al.</a:t>
                  </a:r>
                </a:p>
              </p:txBody>
            </p:sp>
          </p:grpSp>
          <p:grpSp>
            <p:nvGrpSpPr>
              <p:cNvPr id="7" name="Group 1272">
                <a:extLst>
                  <a:ext uri="{FF2B5EF4-FFF2-40B4-BE49-F238E27FC236}">
                    <a16:creationId xmlns:a16="http://schemas.microsoft.com/office/drawing/2014/main" id="{E59315D6-E5C9-C167-9309-64149C757E3C}"/>
                  </a:ext>
                </a:extLst>
              </p:cNvPr>
              <p:cNvGrpSpPr/>
              <p:nvPr/>
            </p:nvGrpSpPr>
            <p:grpSpPr>
              <a:xfrm>
                <a:off x="3527986" y="2771687"/>
                <a:ext cx="2193852" cy="285810"/>
                <a:chOff x="6145336" y="2216151"/>
                <a:chExt cx="2193852" cy="285810"/>
              </a:xfrm>
            </p:grpSpPr>
            <p:sp>
              <p:nvSpPr>
                <p:cNvPr id="350" name="TextBox 1245">
                  <a:extLst>
                    <a:ext uri="{FF2B5EF4-FFF2-40B4-BE49-F238E27FC236}">
                      <a16:creationId xmlns:a16="http://schemas.microsoft.com/office/drawing/2014/main" id="{D6ABC5C0-C7E7-F5B4-37C7-71DE36AA3A05}"/>
                    </a:ext>
                  </a:extLst>
                </p:cNvPr>
                <p:cNvSpPr txBox="1"/>
                <p:nvPr/>
              </p:nvSpPr>
              <p:spPr>
                <a:xfrm>
                  <a:off x="6145336" y="2224962"/>
                  <a:ext cx="66556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IN" sz="1200" dirty="0">
                      <a:solidFill>
                        <a:srgbClr val="F0F0EB"/>
                      </a:solidFill>
                      <a:latin typeface="BBH Sans Hegarty" pitchFamily="2" charset="0"/>
                    </a:rPr>
                    <a:t>2009</a:t>
                  </a:r>
                </a:p>
              </p:txBody>
            </p:sp>
            <p:sp>
              <p:nvSpPr>
                <p:cNvPr id="351" name="TextBox 1246">
                  <a:extLst>
                    <a:ext uri="{FF2B5EF4-FFF2-40B4-BE49-F238E27FC236}">
                      <a16:creationId xmlns:a16="http://schemas.microsoft.com/office/drawing/2014/main" id="{43747E3C-4EC9-2007-BD2A-149F85A0DB60}"/>
                    </a:ext>
                  </a:extLst>
                </p:cNvPr>
                <p:cNvSpPr txBox="1"/>
                <p:nvPr/>
              </p:nvSpPr>
              <p:spPr>
                <a:xfrm>
                  <a:off x="6785558" y="2216151"/>
                  <a:ext cx="1553630" cy="276999"/>
                </a:xfrm>
                <a:prstGeom prst="rect">
                  <a:avLst/>
                </a:prstGeom>
                <a:solidFill>
                  <a:srgbClr val="F0F0EB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IN" sz="1200" dirty="0">
                      <a:latin typeface="BBH Sans Hegarty" pitchFamily="2" charset="0"/>
                    </a:rPr>
                    <a:t>Johnson &amp; Apps</a:t>
                  </a:r>
                </a:p>
              </p:txBody>
            </p:sp>
          </p:grpSp>
          <p:grpSp>
            <p:nvGrpSpPr>
              <p:cNvPr id="8" name="Group 1272">
                <a:extLst>
                  <a:ext uri="{FF2B5EF4-FFF2-40B4-BE49-F238E27FC236}">
                    <a16:creationId xmlns:a16="http://schemas.microsoft.com/office/drawing/2014/main" id="{D93B5F77-7EBF-6226-B2A7-450B23463411}"/>
                  </a:ext>
                </a:extLst>
              </p:cNvPr>
              <p:cNvGrpSpPr/>
              <p:nvPr/>
            </p:nvGrpSpPr>
            <p:grpSpPr>
              <a:xfrm>
                <a:off x="3537037" y="3099032"/>
                <a:ext cx="2802994" cy="285810"/>
                <a:chOff x="6156557" y="2216151"/>
                <a:chExt cx="2802994" cy="285810"/>
              </a:xfrm>
            </p:grpSpPr>
            <p:sp>
              <p:nvSpPr>
                <p:cNvPr id="348" name="TextBox 1245">
                  <a:extLst>
                    <a:ext uri="{FF2B5EF4-FFF2-40B4-BE49-F238E27FC236}">
                      <a16:creationId xmlns:a16="http://schemas.microsoft.com/office/drawing/2014/main" id="{DA54AD30-7A0E-44EA-3D92-AE149C72D8AE}"/>
                    </a:ext>
                  </a:extLst>
                </p:cNvPr>
                <p:cNvSpPr txBox="1"/>
                <p:nvPr/>
              </p:nvSpPr>
              <p:spPr>
                <a:xfrm>
                  <a:off x="6156557" y="2224962"/>
                  <a:ext cx="64312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IN" sz="1200" dirty="0">
                      <a:solidFill>
                        <a:srgbClr val="F0F0EB"/>
                      </a:solidFill>
                      <a:latin typeface="BBH Sans Hegarty" pitchFamily="2" charset="0"/>
                    </a:rPr>
                    <a:t>2010</a:t>
                  </a:r>
                </a:p>
              </p:txBody>
            </p:sp>
            <p:sp>
              <p:nvSpPr>
                <p:cNvPr id="349" name="TextBox 1246">
                  <a:extLst>
                    <a:ext uri="{FF2B5EF4-FFF2-40B4-BE49-F238E27FC236}">
                      <a16:creationId xmlns:a16="http://schemas.microsoft.com/office/drawing/2014/main" id="{C3F82974-5815-9E6C-5148-EE6087916810}"/>
                    </a:ext>
                  </a:extLst>
                </p:cNvPr>
                <p:cNvSpPr txBox="1"/>
                <p:nvPr/>
              </p:nvSpPr>
              <p:spPr>
                <a:xfrm>
                  <a:off x="6785558" y="2216151"/>
                  <a:ext cx="2173993" cy="276999"/>
                </a:xfrm>
                <a:prstGeom prst="rect">
                  <a:avLst/>
                </a:prstGeom>
                <a:solidFill>
                  <a:srgbClr val="F0F0EB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IN" sz="1200" dirty="0" err="1">
                      <a:latin typeface="BBH Sans Hegarty" pitchFamily="2" charset="0"/>
                    </a:rPr>
                    <a:t>Schlaufman</a:t>
                  </a:r>
                  <a:r>
                    <a:rPr lang="en-IN" sz="1200" dirty="0">
                      <a:latin typeface="BBH Sans Hegarty" pitchFamily="2" charset="0"/>
                    </a:rPr>
                    <a:t> &amp; Laughlin </a:t>
                  </a:r>
                </a:p>
              </p:txBody>
            </p:sp>
          </p:grpSp>
          <p:grpSp>
            <p:nvGrpSpPr>
              <p:cNvPr id="9" name="Group 1272">
                <a:extLst>
                  <a:ext uri="{FF2B5EF4-FFF2-40B4-BE49-F238E27FC236}">
                    <a16:creationId xmlns:a16="http://schemas.microsoft.com/office/drawing/2014/main" id="{CDBFFB03-3226-EB25-1ECB-654191812A28}"/>
                  </a:ext>
                </a:extLst>
              </p:cNvPr>
              <p:cNvGrpSpPr/>
              <p:nvPr/>
            </p:nvGrpSpPr>
            <p:grpSpPr>
              <a:xfrm>
                <a:off x="3541045" y="3425174"/>
                <a:ext cx="3095541" cy="285810"/>
                <a:chOff x="6160565" y="2216151"/>
                <a:chExt cx="3095541" cy="285810"/>
              </a:xfrm>
            </p:grpSpPr>
            <p:sp>
              <p:nvSpPr>
                <p:cNvPr id="346" name="TextBox 1245">
                  <a:extLst>
                    <a:ext uri="{FF2B5EF4-FFF2-40B4-BE49-F238E27FC236}">
                      <a16:creationId xmlns:a16="http://schemas.microsoft.com/office/drawing/2014/main" id="{13BDFBA5-B56A-3130-5F61-8DBACA053404}"/>
                    </a:ext>
                  </a:extLst>
                </p:cNvPr>
                <p:cNvSpPr txBox="1"/>
                <p:nvPr/>
              </p:nvSpPr>
              <p:spPr>
                <a:xfrm>
                  <a:off x="6160565" y="2224962"/>
                  <a:ext cx="63511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IN" sz="1200" dirty="0">
                      <a:solidFill>
                        <a:srgbClr val="F0F0EB"/>
                      </a:solidFill>
                      <a:latin typeface="BBH Sans Hegarty" pitchFamily="2" charset="0"/>
                    </a:rPr>
                    <a:t>2012</a:t>
                  </a:r>
                </a:p>
              </p:txBody>
            </p:sp>
            <p:sp>
              <p:nvSpPr>
                <p:cNvPr id="347" name="TextBox 1246">
                  <a:extLst>
                    <a:ext uri="{FF2B5EF4-FFF2-40B4-BE49-F238E27FC236}">
                      <a16:creationId xmlns:a16="http://schemas.microsoft.com/office/drawing/2014/main" id="{F72CFD44-F3DD-04C3-89B7-E96D6A04DEB0}"/>
                    </a:ext>
                  </a:extLst>
                </p:cNvPr>
                <p:cNvSpPr txBox="1"/>
                <p:nvPr/>
              </p:nvSpPr>
              <p:spPr>
                <a:xfrm>
                  <a:off x="6785558" y="2216151"/>
                  <a:ext cx="2470548" cy="276999"/>
                </a:xfrm>
                <a:prstGeom prst="rect">
                  <a:avLst/>
                </a:prstGeom>
                <a:solidFill>
                  <a:srgbClr val="F0F0EB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IN" sz="1200" dirty="0">
                      <a:latin typeface="BBH Sans Hegarty" pitchFamily="2" charset="0"/>
                    </a:rPr>
                    <a:t>Neves et al. / Johnson et al. </a:t>
                  </a:r>
                </a:p>
              </p:txBody>
            </p:sp>
          </p:grpSp>
          <p:grpSp>
            <p:nvGrpSpPr>
              <p:cNvPr id="49" name="Group 1272">
                <a:extLst>
                  <a:ext uri="{FF2B5EF4-FFF2-40B4-BE49-F238E27FC236}">
                    <a16:creationId xmlns:a16="http://schemas.microsoft.com/office/drawing/2014/main" id="{56458080-E437-F54C-8E23-34033DC2A484}"/>
                  </a:ext>
                </a:extLst>
              </p:cNvPr>
              <p:cNvGrpSpPr/>
              <p:nvPr/>
            </p:nvGrpSpPr>
            <p:grpSpPr>
              <a:xfrm>
                <a:off x="3542265" y="3749769"/>
                <a:ext cx="1759439" cy="285810"/>
                <a:chOff x="6159763" y="2216151"/>
                <a:chExt cx="1759439" cy="285810"/>
              </a:xfrm>
            </p:grpSpPr>
            <p:sp>
              <p:nvSpPr>
                <p:cNvPr id="146" name="TextBox 1245">
                  <a:extLst>
                    <a:ext uri="{FF2B5EF4-FFF2-40B4-BE49-F238E27FC236}">
                      <a16:creationId xmlns:a16="http://schemas.microsoft.com/office/drawing/2014/main" id="{472CEE9B-1984-3DC2-D092-A390A6984911}"/>
                    </a:ext>
                  </a:extLst>
                </p:cNvPr>
                <p:cNvSpPr txBox="1"/>
                <p:nvPr/>
              </p:nvSpPr>
              <p:spPr>
                <a:xfrm>
                  <a:off x="6159763" y="2224962"/>
                  <a:ext cx="63671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IN" sz="1200" dirty="0">
                      <a:solidFill>
                        <a:srgbClr val="F0F0EB"/>
                      </a:solidFill>
                      <a:latin typeface="BBH Sans Hegarty" pitchFamily="2" charset="0"/>
                    </a:rPr>
                    <a:t>2013</a:t>
                  </a:r>
                </a:p>
              </p:txBody>
            </p:sp>
            <p:sp>
              <p:nvSpPr>
                <p:cNvPr id="315" name="TextBox 1246">
                  <a:extLst>
                    <a:ext uri="{FF2B5EF4-FFF2-40B4-BE49-F238E27FC236}">
                      <a16:creationId xmlns:a16="http://schemas.microsoft.com/office/drawing/2014/main" id="{9DEFAB1A-3F1E-B1BC-DC0F-8DC7DF415745}"/>
                    </a:ext>
                  </a:extLst>
                </p:cNvPr>
                <p:cNvSpPr txBox="1"/>
                <p:nvPr/>
              </p:nvSpPr>
              <p:spPr>
                <a:xfrm>
                  <a:off x="6785558" y="2216151"/>
                  <a:ext cx="1133644" cy="276999"/>
                </a:xfrm>
                <a:prstGeom prst="rect">
                  <a:avLst/>
                </a:prstGeom>
                <a:solidFill>
                  <a:srgbClr val="F0F0EB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IN" sz="1200" dirty="0">
                      <a:latin typeface="BBH Sans Hegarty" pitchFamily="2" charset="0"/>
                    </a:rPr>
                    <a:t>Mann et al. </a:t>
                  </a:r>
                </a:p>
              </p:txBody>
            </p:sp>
          </p:grpSp>
          <p:grpSp>
            <p:nvGrpSpPr>
              <p:cNvPr id="50" name="Group 1272">
                <a:extLst>
                  <a:ext uri="{FF2B5EF4-FFF2-40B4-BE49-F238E27FC236}">
                    <a16:creationId xmlns:a16="http://schemas.microsoft.com/office/drawing/2014/main" id="{04FA71E1-60F1-04E3-B029-10B32BE8BAD8}"/>
                  </a:ext>
                </a:extLst>
              </p:cNvPr>
              <p:cNvGrpSpPr/>
              <p:nvPr/>
            </p:nvGrpSpPr>
            <p:grpSpPr>
              <a:xfrm>
                <a:off x="3542265" y="4074342"/>
                <a:ext cx="1801117" cy="285810"/>
                <a:chOff x="6159763" y="2216151"/>
                <a:chExt cx="1801117" cy="285810"/>
              </a:xfrm>
            </p:grpSpPr>
            <p:sp>
              <p:nvSpPr>
                <p:cNvPr id="120" name="TextBox 1245">
                  <a:extLst>
                    <a:ext uri="{FF2B5EF4-FFF2-40B4-BE49-F238E27FC236}">
                      <a16:creationId xmlns:a16="http://schemas.microsoft.com/office/drawing/2014/main" id="{27ACBD9F-C8DC-A1A0-6E72-5B2F482EC476}"/>
                    </a:ext>
                  </a:extLst>
                </p:cNvPr>
                <p:cNvSpPr txBox="1"/>
                <p:nvPr/>
              </p:nvSpPr>
              <p:spPr>
                <a:xfrm>
                  <a:off x="6159763" y="2224962"/>
                  <a:ext cx="63671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IN" sz="1200" dirty="0">
                      <a:solidFill>
                        <a:srgbClr val="F0F0EB"/>
                      </a:solidFill>
                      <a:latin typeface="BBH Sans Hegarty" pitchFamily="2" charset="0"/>
                    </a:rPr>
                    <a:t>2015</a:t>
                  </a:r>
                </a:p>
              </p:txBody>
            </p:sp>
            <p:sp>
              <p:nvSpPr>
                <p:cNvPr id="130" name="TextBox 1246">
                  <a:extLst>
                    <a:ext uri="{FF2B5EF4-FFF2-40B4-BE49-F238E27FC236}">
                      <a16:creationId xmlns:a16="http://schemas.microsoft.com/office/drawing/2014/main" id="{3691F500-21FF-AAA6-14BF-DE615881D6AA}"/>
                    </a:ext>
                  </a:extLst>
                </p:cNvPr>
                <p:cNvSpPr txBox="1"/>
                <p:nvPr/>
              </p:nvSpPr>
              <p:spPr>
                <a:xfrm>
                  <a:off x="6785558" y="2216151"/>
                  <a:ext cx="1175322" cy="276999"/>
                </a:xfrm>
                <a:prstGeom prst="rect">
                  <a:avLst/>
                </a:prstGeom>
                <a:solidFill>
                  <a:srgbClr val="F0F0EB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IN" sz="1200" dirty="0">
                      <a:latin typeface="BBH Sans Hegarty" pitchFamily="2" charset="0"/>
                    </a:rPr>
                    <a:t>Hejazi et al. </a:t>
                  </a:r>
                </a:p>
              </p:txBody>
            </p:sp>
          </p:grpSp>
          <p:grpSp>
            <p:nvGrpSpPr>
              <p:cNvPr id="57" name="Group 1272">
                <a:extLst>
                  <a:ext uri="{FF2B5EF4-FFF2-40B4-BE49-F238E27FC236}">
                    <a16:creationId xmlns:a16="http://schemas.microsoft.com/office/drawing/2014/main" id="{039C8F60-6DD4-98C8-6501-AF9E2D5502D0}"/>
                  </a:ext>
                </a:extLst>
              </p:cNvPr>
              <p:cNvGrpSpPr/>
              <p:nvPr/>
            </p:nvGrpSpPr>
            <p:grpSpPr>
              <a:xfrm>
                <a:off x="3543634" y="4401851"/>
                <a:ext cx="3339198" cy="285810"/>
                <a:chOff x="6158962" y="2216151"/>
                <a:chExt cx="3339198" cy="285810"/>
              </a:xfrm>
            </p:grpSpPr>
            <p:sp>
              <p:nvSpPr>
                <p:cNvPr id="106" name="TextBox 1245">
                  <a:extLst>
                    <a:ext uri="{FF2B5EF4-FFF2-40B4-BE49-F238E27FC236}">
                      <a16:creationId xmlns:a16="http://schemas.microsoft.com/office/drawing/2014/main" id="{48FAFD46-94B9-4119-1A77-6E19A13B7CA0}"/>
                    </a:ext>
                  </a:extLst>
                </p:cNvPr>
                <p:cNvSpPr txBox="1"/>
                <p:nvPr/>
              </p:nvSpPr>
              <p:spPr>
                <a:xfrm>
                  <a:off x="6158962" y="2224962"/>
                  <a:ext cx="63831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IN" sz="1200" dirty="0">
                      <a:solidFill>
                        <a:srgbClr val="F0F0EB"/>
                      </a:solidFill>
                      <a:latin typeface="BBH Sans Hegarty" pitchFamily="2" charset="0"/>
                    </a:rPr>
                    <a:t>2016</a:t>
                  </a:r>
                </a:p>
              </p:txBody>
            </p:sp>
            <p:sp>
              <p:nvSpPr>
                <p:cNvPr id="113" name="TextBox 1246">
                  <a:extLst>
                    <a:ext uri="{FF2B5EF4-FFF2-40B4-BE49-F238E27FC236}">
                      <a16:creationId xmlns:a16="http://schemas.microsoft.com/office/drawing/2014/main" id="{752289FA-6AFE-3ADF-CFC3-5E55BE9048CB}"/>
                    </a:ext>
                  </a:extLst>
                </p:cNvPr>
                <p:cNvSpPr txBox="1"/>
                <p:nvPr/>
              </p:nvSpPr>
              <p:spPr>
                <a:xfrm>
                  <a:off x="6785558" y="2216151"/>
                  <a:ext cx="2712602" cy="276999"/>
                </a:xfrm>
                <a:prstGeom prst="rect">
                  <a:avLst/>
                </a:prstGeom>
                <a:solidFill>
                  <a:srgbClr val="F0F0EB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IN" sz="1200" dirty="0">
                      <a:latin typeface="BBH Sans Hegarty" pitchFamily="2" charset="0"/>
                    </a:rPr>
                    <a:t>Dittmann et al. / Schmidt et al.</a:t>
                  </a:r>
                </a:p>
              </p:txBody>
            </p:sp>
          </p:grpSp>
          <p:grpSp>
            <p:nvGrpSpPr>
              <p:cNvPr id="64" name="Group 1272">
                <a:extLst>
                  <a:ext uri="{FF2B5EF4-FFF2-40B4-BE49-F238E27FC236}">
                    <a16:creationId xmlns:a16="http://schemas.microsoft.com/office/drawing/2014/main" id="{8A08E8F7-D0C9-3A7A-AFC4-F721B2B4451D}"/>
                  </a:ext>
                </a:extLst>
              </p:cNvPr>
              <p:cNvGrpSpPr/>
              <p:nvPr/>
            </p:nvGrpSpPr>
            <p:grpSpPr>
              <a:xfrm>
                <a:off x="3541464" y="4729196"/>
                <a:ext cx="3462629" cy="285810"/>
                <a:chOff x="6158962" y="2216151"/>
                <a:chExt cx="3462629" cy="285810"/>
              </a:xfrm>
            </p:grpSpPr>
            <p:sp>
              <p:nvSpPr>
                <p:cNvPr id="92" name="TextBox 1245">
                  <a:extLst>
                    <a:ext uri="{FF2B5EF4-FFF2-40B4-BE49-F238E27FC236}">
                      <a16:creationId xmlns:a16="http://schemas.microsoft.com/office/drawing/2014/main" id="{A4C186D2-18A5-127B-C23E-DA1594C28980}"/>
                    </a:ext>
                  </a:extLst>
                </p:cNvPr>
                <p:cNvSpPr txBox="1"/>
                <p:nvPr/>
              </p:nvSpPr>
              <p:spPr>
                <a:xfrm>
                  <a:off x="6158962" y="2224962"/>
                  <a:ext cx="63831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IN" sz="1200" dirty="0">
                      <a:solidFill>
                        <a:srgbClr val="F0F0EB"/>
                      </a:solidFill>
                      <a:latin typeface="BBH Sans Hegarty" pitchFamily="2" charset="0"/>
                    </a:rPr>
                    <a:t>2019</a:t>
                  </a:r>
                </a:p>
              </p:txBody>
            </p:sp>
            <p:sp>
              <p:nvSpPr>
                <p:cNvPr id="99" name="TextBox 1246">
                  <a:extLst>
                    <a:ext uri="{FF2B5EF4-FFF2-40B4-BE49-F238E27FC236}">
                      <a16:creationId xmlns:a16="http://schemas.microsoft.com/office/drawing/2014/main" id="{7B2D389B-2ED9-E7C1-BD5B-DFED5BE8C7D3}"/>
                    </a:ext>
                  </a:extLst>
                </p:cNvPr>
                <p:cNvSpPr txBox="1"/>
                <p:nvPr/>
              </p:nvSpPr>
              <p:spPr>
                <a:xfrm>
                  <a:off x="6785558" y="2216151"/>
                  <a:ext cx="2836033" cy="276999"/>
                </a:xfrm>
                <a:prstGeom prst="rect">
                  <a:avLst/>
                </a:prstGeom>
                <a:solidFill>
                  <a:srgbClr val="F0F0EB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IN" sz="1200" dirty="0">
                      <a:latin typeface="BBH Sans Hegarty" pitchFamily="2" charset="0"/>
                    </a:rPr>
                    <a:t>Davenport &amp; Dorn-Wallenstein </a:t>
                  </a:r>
                </a:p>
              </p:txBody>
            </p:sp>
          </p:grpSp>
          <p:grpSp>
            <p:nvGrpSpPr>
              <p:cNvPr id="71" name="Group 1272">
                <a:extLst>
                  <a:ext uri="{FF2B5EF4-FFF2-40B4-BE49-F238E27FC236}">
                    <a16:creationId xmlns:a16="http://schemas.microsoft.com/office/drawing/2014/main" id="{CD88B5C6-6473-8BA6-1C46-0173571BC1A9}"/>
                  </a:ext>
                </a:extLst>
              </p:cNvPr>
              <p:cNvGrpSpPr/>
              <p:nvPr/>
            </p:nvGrpSpPr>
            <p:grpSpPr>
              <a:xfrm>
                <a:off x="3543067" y="5055338"/>
                <a:ext cx="2899975" cy="285810"/>
                <a:chOff x="6160565" y="2216151"/>
                <a:chExt cx="2899975" cy="285810"/>
              </a:xfrm>
            </p:grpSpPr>
            <p:sp>
              <p:nvSpPr>
                <p:cNvPr id="78" name="TextBox 1245">
                  <a:extLst>
                    <a:ext uri="{FF2B5EF4-FFF2-40B4-BE49-F238E27FC236}">
                      <a16:creationId xmlns:a16="http://schemas.microsoft.com/office/drawing/2014/main" id="{B9F856E5-23B9-0F99-8B49-08E77D46717E}"/>
                    </a:ext>
                  </a:extLst>
                </p:cNvPr>
                <p:cNvSpPr txBox="1"/>
                <p:nvPr/>
              </p:nvSpPr>
              <p:spPr>
                <a:xfrm>
                  <a:off x="6160565" y="2224962"/>
                  <a:ext cx="63511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IN" sz="1200" dirty="0">
                      <a:solidFill>
                        <a:srgbClr val="F0F0EB"/>
                      </a:solidFill>
                      <a:latin typeface="BBH Sans Hegarty" pitchFamily="2" charset="0"/>
                    </a:rPr>
                    <a:t>2021</a:t>
                  </a:r>
                </a:p>
              </p:txBody>
            </p:sp>
            <p:sp>
              <p:nvSpPr>
                <p:cNvPr id="85" name="TextBox 1246">
                  <a:extLst>
                    <a:ext uri="{FF2B5EF4-FFF2-40B4-BE49-F238E27FC236}">
                      <a16:creationId xmlns:a16="http://schemas.microsoft.com/office/drawing/2014/main" id="{787077AC-5B24-6DF7-3421-F32E8519C603}"/>
                    </a:ext>
                  </a:extLst>
                </p:cNvPr>
                <p:cNvSpPr txBox="1"/>
                <p:nvPr/>
              </p:nvSpPr>
              <p:spPr>
                <a:xfrm>
                  <a:off x="6785558" y="2216151"/>
                  <a:ext cx="2274982" cy="276999"/>
                </a:xfrm>
                <a:prstGeom prst="rect">
                  <a:avLst/>
                </a:prstGeom>
                <a:solidFill>
                  <a:srgbClr val="F0F0EB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IN" sz="1200" dirty="0">
                      <a:latin typeface="BBH Sans Hegarty" pitchFamily="2" charset="0"/>
                    </a:rPr>
                    <a:t>Medan et al. / Rains et al. </a:t>
                  </a:r>
                </a:p>
              </p:txBody>
            </p:sp>
          </p:grpSp>
        </p:grpSp>
        <p:sp>
          <p:nvSpPr>
            <p:cNvPr id="390" name="TextBox 1245">
              <a:extLst>
                <a:ext uri="{FF2B5EF4-FFF2-40B4-BE49-F238E27FC236}">
                  <a16:creationId xmlns:a16="http://schemas.microsoft.com/office/drawing/2014/main" id="{55D4C546-7967-46A0-F0A0-052913AD3502}"/>
                </a:ext>
              </a:extLst>
            </p:cNvPr>
            <p:cNvSpPr txBox="1"/>
            <p:nvPr/>
          </p:nvSpPr>
          <p:spPr>
            <a:xfrm>
              <a:off x="8306800" y="4953466"/>
              <a:ext cx="6559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N" sz="1200" dirty="0">
                  <a:solidFill>
                    <a:srgbClr val="F0F0EB"/>
                  </a:solidFill>
                  <a:latin typeface="BBH Sans Hegarty" pitchFamily="2" charset="0"/>
                </a:rPr>
                <a:t>2023</a:t>
              </a:r>
            </a:p>
          </p:txBody>
        </p:sp>
        <p:sp>
          <p:nvSpPr>
            <p:cNvPr id="401" name="TextBox 1246">
              <a:extLst>
                <a:ext uri="{FF2B5EF4-FFF2-40B4-BE49-F238E27FC236}">
                  <a16:creationId xmlns:a16="http://schemas.microsoft.com/office/drawing/2014/main" id="{205E883E-69D2-F572-A349-5AD13D791F05}"/>
                </a:ext>
              </a:extLst>
            </p:cNvPr>
            <p:cNvSpPr txBox="1"/>
            <p:nvPr/>
          </p:nvSpPr>
          <p:spPr>
            <a:xfrm>
              <a:off x="8942213" y="4944655"/>
              <a:ext cx="1893467" cy="276999"/>
            </a:xfrm>
            <a:prstGeom prst="rect">
              <a:avLst/>
            </a:prstGeom>
            <a:solidFill>
              <a:srgbClr val="FE0A24"/>
            </a:solidFill>
          </p:spPr>
          <p:txBody>
            <a:bodyPr wrap="none" rtlCol="0">
              <a:spAutoFit/>
            </a:bodyPr>
            <a:lstStyle/>
            <a:p>
              <a:r>
                <a:rPr lang="en-IN" sz="1200" dirty="0">
                  <a:latin typeface="BBH Sans Hegarty" pitchFamily="2" charset="0"/>
                </a:rPr>
                <a:t>Duque-Arribas et al.</a:t>
              </a:r>
            </a:p>
          </p:txBody>
        </p:sp>
        <p:sp>
          <p:nvSpPr>
            <p:cNvPr id="402" name="TextBox 1245">
              <a:extLst>
                <a:ext uri="{FF2B5EF4-FFF2-40B4-BE49-F238E27FC236}">
                  <a16:creationId xmlns:a16="http://schemas.microsoft.com/office/drawing/2014/main" id="{1661E356-4FE9-CDB7-D483-4889E3626566}"/>
                </a:ext>
              </a:extLst>
            </p:cNvPr>
            <p:cNvSpPr txBox="1"/>
            <p:nvPr/>
          </p:nvSpPr>
          <p:spPr>
            <a:xfrm>
              <a:off x="8306800" y="5279608"/>
              <a:ext cx="6559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N" sz="1200" dirty="0">
                  <a:solidFill>
                    <a:srgbClr val="F0F0EB"/>
                  </a:solidFill>
                  <a:latin typeface="BBH Sans Hegarty" pitchFamily="2" charset="0"/>
                </a:rPr>
                <a:t>2025</a:t>
              </a:r>
            </a:p>
          </p:txBody>
        </p:sp>
        <p:sp>
          <p:nvSpPr>
            <p:cNvPr id="404" name="TextBox 1246">
              <a:extLst>
                <a:ext uri="{FF2B5EF4-FFF2-40B4-BE49-F238E27FC236}">
                  <a16:creationId xmlns:a16="http://schemas.microsoft.com/office/drawing/2014/main" id="{F6881640-6168-0DB3-88AA-6C1AB7A283B7}"/>
                </a:ext>
              </a:extLst>
            </p:cNvPr>
            <p:cNvSpPr txBox="1"/>
            <p:nvPr/>
          </p:nvSpPr>
          <p:spPr>
            <a:xfrm>
              <a:off x="8942213" y="5270797"/>
              <a:ext cx="1893467" cy="276999"/>
            </a:xfrm>
            <a:prstGeom prst="rect">
              <a:avLst/>
            </a:prstGeom>
            <a:solidFill>
              <a:srgbClr val="FE0A24"/>
            </a:solidFill>
          </p:spPr>
          <p:txBody>
            <a:bodyPr wrap="none" rtlCol="0">
              <a:spAutoFit/>
            </a:bodyPr>
            <a:lstStyle/>
            <a:p>
              <a:r>
                <a:rPr lang="en-IN" sz="1200" dirty="0">
                  <a:latin typeface="BBH Sans Hegarty" pitchFamily="2" charset="0"/>
                </a:rPr>
                <a:t>Duque-Arribas et al.</a:t>
              </a:r>
            </a:p>
          </p:txBody>
        </p:sp>
      </p:grpSp>
      <p:pic>
        <p:nvPicPr>
          <p:cNvPr id="408" name="Picture 8" descr="User icon on transparent background 19879186 PNG">
            <a:extLst>
              <a:ext uri="{FF2B5EF4-FFF2-40B4-BE49-F238E27FC236}">
                <a16:creationId xmlns:a16="http://schemas.microsoft.com/office/drawing/2014/main" id="{AA9360EC-2869-3113-5D21-0398FEDB2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0" y="6400849"/>
            <a:ext cx="526124" cy="31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" name="CuadroTexto 409">
            <a:extLst>
              <a:ext uri="{FF2B5EF4-FFF2-40B4-BE49-F238E27FC236}">
                <a16:creationId xmlns:a16="http://schemas.microsoft.com/office/drawing/2014/main" id="{DA8BF869-83AF-4A7E-3151-97C504E24A4D}"/>
              </a:ext>
            </a:extLst>
          </p:cNvPr>
          <p:cNvSpPr txBox="1"/>
          <p:nvPr/>
        </p:nvSpPr>
        <p:spPr>
          <a:xfrm>
            <a:off x="482065" y="6381337"/>
            <a:ext cx="2538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Christian Duque Arribas</a:t>
            </a:r>
          </a:p>
        </p:txBody>
      </p:sp>
      <p:pic>
        <p:nvPicPr>
          <p:cNvPr id="412" name="Imagen 411" descr="Icono&#10;&#10;El contenido generado por IA puede ser incorrecto.">
            <a:extLst>
              <a:ext uri="{FF2B5EF4-FFF2-40B4-BE49-F238E27FC236}">
                <a16:creationId xmlns:a16="http://schemas.microsoft.com/office/drawing/2014/main" id="{89D21E52-7A2D-DF81-A142-8DAB7BB4EF07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70000"/>
                    </a14:imgEffect>
                    <a14:imgEffect>
                      <a14:saturation sat="0"/>
                    </a14:imgEffect>
                    <a14:imgEffect>
                      <a14:brightnessContrast bright="-100000" contrast="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82733" y="6062633"/>
            <a:ext cx="684560" cy="771057"/>
          </a:xfrm>
          <a:prstGeom prst="rect">
            <a:avLst/>
          </a:prstGeom>
        </p:spPr>
      </p:pic>
      <p:pic>
        <p:nvPicPr>
          <p:cNvPr id="413" name="Gráfico 412" descr="Inalámbrico con relleno sólido">
            <a:extLst>
              <a:ext uri="{FF2B5EF4-FFF2-40B4-BE49-F238E27FC236}">
                <a16:creationId xmlns:a16="http://schemas.microsoft.com/office/drawing/2014/main" id="{D027F428-036D-98AD-970A-F42F3843B8F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693786">
            <a:off x="10820550" y="-9973"/>
            <a:ext cx="420541" cy="420541"/>
          </a:xfrm>
          <a:prstGeom prst="rect">
            <a:avLst/>
          </a:prstGeom>
        </p:spPr>
      </p:pic>
      <p:pic>
        <p:nvPicPr>
          <p:cNvPr id="414" name="Gráfico 413" descr="Silenciar altavoz con relleno sólido">
            <a:extLst>
              <a:ext uri="{FF2B5EF4-FFF2-40B4-BE49-F238E27FC236}">
                <a16:creationId xmlns:a16="http://schemas.microsoft.com/office/drawing/2014/main" id="{E5268DD9-0B89-0908-7EF8-204F7931943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340344" y="47796"/>
            <a:ext cx="420541" cy="420541"/>
          </a:xfrm>
          <a:prstGeom prst="rect">
            <a:avLst/>
          </a:prstGeom>
        </p:spPr>
      </p:pic>
      <p:pic>
        <p:nvPicPr>
          <p:cNvPr id="415" name="Gráfico 414" descr="Batería completa con relleno sólido">
            <a:extLst>
              <a:ext uri="{FF2B5EF4-FFF2-40B4-BE49-F238E27FC236}">
                <a16:creationId xmlns:a16="http://schemas.microsoft.com/office/drawing/2014/main" id="{2C822939-50D8-B054-2CF6-046D9261A1D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659297" y="41470"/>
            <a:ext cx="420541" cy="420541"/>
          </a:xfrm>
          <a:prstGeom prst="rect">
            <a:avLst/>
          </a:prstGeom>
        </p:spPr>
      </p:pic>
      <p:pic>
        <p:nvPicPr>
          <p:cNvPr id="416" name="Gráfico 415" descr="Señal con relleno sólido">
            <a:extLst>
              <a:ext uri="{FF2B5EF4-FFF2-40B4-BE49-F238E27FC236}">
                <a16:creationId xmlns:a16="http://schemas.microsoft.com/office/drawing/2014/main" id="{58F95A09-4BFE-519F-1726-B6DE85B5510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1200289" y="35467"/>
            <a:ext cx="420541" cy="420541"/>
          </a:xfrm>
          <a:prstGeom prst="rect">
            <a:avLst/>
          </a:prstGeom>
        </p:spPr>
      </p:pic>
      <p:sp>
        <p:nvSpPr>
          <p:cNvPr id="417" name="CuadroTexto 416">
            <a:extLst>
              <a:ext uri="{FF2B5EF4-FFF2-40B4-BE49-F238E27FC236}">
                <a16:creationId xmlns:a16="http://schemas.microsoft.com/office/drawing/2014/main" id="{91A2E808-19AE-2C0E-9109-1E9DE6283FFB}"/>
              </a:ext>
            </a:extLst>
          </p:cNvPr>
          <p:cNvSpPr txBox="1"/>
          <p:nvPr/>
        </p:nvSpPr>
        <p:spPr>
          <a:xfrm>
            <a:off x="73726" y="18710"/>
            <a:ext cx="1196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09:00</a:t>
            </a:r>
          </a:p>
        </p:txBody>
      </p:sp>
    </p:spTree>
    <p:extLst>
      <p:ext uri="{BB962C8B-B14F-4D97-AF65-F5344CB8AC3E}">
        <p14:creationId xmlns:p14="http://schemas.microsoft.com/office/powerpoint/2010/main" val="4207873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B60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2DD9E2-A577-59A0-90CC-D470E563B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Rectangle: Rounded Corners 364">
            <a:extLst>
              <a:ext uri="{FF2B5EF4-FFF2-40B4-BE49-F238E27FC236}">
                <a16:creationId xmlns:a16="http://schemas.microsoft.com/office/drawing/2014/main" id="{A705B95E-401A-68F3-4FBB-086862A39CD3}"/>
              </a:ext>
            </a:extLst>
          </p:cNvPr>
          <p:cNvSpPr/>
          <p:nvPr/>
        </p:nvSpPr>
        <p:spPr>
          <a:xfrm>
            <a:off x="15192120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4" name="Rectangle: Rounded Corners 363">
            <a:extLst>
              <a:ext uri="{FF2B5EF4-FFF2-40B4-BE49-F238E27FC236}">
                <a16:creationId xmlns:a16="http://schemas.microsoft.com/office/drawing/2014/main" id="{228B431E-3F25-B9AC-5A9C-9C330B762EFF}"/>
              </a:ext>
            </a:extLst>
          </p:cNvPr>
          <p:cNvSpPr/>
          <p:nvPr/>
        </p:nvSpPr>
        <p:spPr>
          <a:xfrm>
            <a:off x="12304403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F0F0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3" name="Rectangle: Rounded Corners 362">
            <a:extLst>
              <a:ext uri="{FF2B5EF4-FFF2-40B4-BE49-F238E27FC236}">
                <a16:creationId xmlns:a16="http://schemas.microsoft.com/office/drawing/2014/main" id="{341448A3-2306-9BA4-5E08-1799C0A6172F}"/>
              </a:ext>
            </a:extLst>
          </p:cNvPr>
          <p:cNvSpPr/>
          <p:nvPr/>
        </p:nvSpPr>
        <p:spPr>
          <a:xfrm>
            <a:off x="472687" y="1104900"/>
            <a:ext cx="11277879" cy="4673600"/>
          </a:xfrm>
          <a:prstGeom prst="roundRect">
            <a:avLst>
              <a:gd name="adj" fmla="val 6219"/>
            </a:avLst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2" name="Rectangle: Rounded Corners 361">
            <a:extLst>
              <a:ext uri="{FF2B5EF4-FFF2-40B4-BE49-F238E27FC236}">
                <a16:creationId xmlns:a16="http://schemas.microsoft.com/office/drawing/2014/main" id="{59A163C4-1FF5-0A7A-B8CF-08A08B64E7DB}"/>
              </a:ext>
            </a:extLst>
          </p:cNvPr>
          <p:cNvSpPr/>
          <p:nvPr/>
        </p:nvSpPr>
        <p:spPr>
          <a:xfrm>
            <a:off x="-2685118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F0F0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42" name="Group 341">
            <a:extLst>
              <a:ext uri="{FF2B5EF4-FFF2-40B4-BE49-F238E27FC236}">
                <a16:creationId xmlns:a16="http://schemas.microsoft.com/office/drawing/2014/main" id="{EF0AA905-FBBE-71C9-1C52-E7DFD9736411}"/>
              </a:ext>
            </a:extLst>
          </p:cNvPr>
          <p:cNvGrpSpPr/>
          <p:nvPr/>
        </p:nvGrpSpPr>
        <p:grpSpPr>
          <a:xfrm>
            <a:off x="1163812" y="1105369"/>
            <a:ext cx="1865581" cy="2039997"/>
            <a:chOff x="4049903" y="1101667"/>
            <a:chExt cx="1865581" cy="200665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5A4FC20-1DD8-6290-F2C7-F776BA535E00}"/>
                </a:ext>
              </a:extLst>
            </p:cNvPr>
            <p:cNvSpPr/>
            <p:nvPr/>
          </p:nvSpPr>
          <p:spPr>
            <a:xfrm>
              <a:off x="412780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E9F5EC3-8866-F925-2A97-3437535AC644}"/>
                </a:ext>
              </a:extLst>
            </p:cNvPr>
            <p:cNvSpPr/>
            <p:nvPr/>
          </p:nvSpPr>
          <p:spPr>
            <a:xfrm>
              <a:off x="428367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5F11F10-2BFD-46A0-FF63-696BE3997913}"/>
                </a:ext>
              </a:extLst>
            </p:cNvPr>
            <p:cNvSpPr/>
            <p:nvPr/>
          </p:nvSpPr>
          <p:spPr>
            <a:xfrm>
              <a:off x="443948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AAB8FC1-C116-3929-84E7-6EB1084D19C1}"/>
                </a:ext>
              </a:extLst>
            </p:cNvPr>
            <p:cNvSpPr/>
            <p:nvPr/>
          </p:nvSpPr>
          <p:spPr>
            <a:xfrm>
              <a:off x="459535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9450535-4ABD-5CB1-1F20-7150731963A5}"/>
                </a:ext>
              </a:extLst>
            </p:cNvPr>
            <p:cNvSpPr/>
            <p:nvPr/>
          </p:nvSpPr>
          <p:spPr>
            <a:xfrm>
              <a:off x="475116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58F4F06-FC37-34FB-895F-74FBC71148A6}"/>
                </a:ext>
              </a:extLst>
            </p:cNvPr>
            <p:cNvSpPr/>
            <p:nvPr/>
          </p:nvSpPr>
          <p:spPr>
            <a:xfrm>
              <a:off x="490697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8883D3A-2E6F-DE30-8BB5-728FF04E0AE7}"/>
                </a:ext>
              </a:extLst>
            </p:cNvPr>
            <p:cNvSpPr/>
            <p:nvPr/>
          </p:nvSpPr>
          <p:spPr>
            <a:xfrm>
              <a:off x="506284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1650C66-BA08-75C1-AF0E-7DE7A6F0F60D}"/>
                </a:ext>
              </a:extLst>
            </p:cNvPr>
            <p:cNvSpPr/>
            <p:nvPr/>
          </p:nvSpPr>
          <p:spPr>
            <a:xfrm>
              <a:off x="521865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A240FBB-51FD-AC7D-7E2C-58FA83B6E976}"/>
                </a:ext>
              </a:extLst>
            </p:cNvPr>
            <p:cNvSpPr/>
            <p:nvPr/>
          </p:nvSpPr>
          <p:spPr>
            <a:xfrm>
              <a:off x="5374461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A7D9DCF-C9FE-28C0-D05F-C6BC73BBEE03}"/>
                </a:ext>
              </a:extLst>
            </p:cNvPr>
            <p:cNvSpPr/>
            <p:nvPr/>
          </p:nvSpPr>
          <p:spPr>
            <a:xfrm>
              <a:off x="553033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489AA62-E29B-9842-5AFA-330151D23F79}"/>
                </a:ext>
              </a:extLst>
            </p:cNvPr>
            <p:cNvSpPr/>
            <p:nvPr/>
          </p:nvSpPr>
          <p:spPr>
            <a:xfrm>
              <a:off x="5686141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57870E4-E554-C105-4318-520828D02F48}"/>
                </a:ext>
              </a:extLst>
            </p:cNvPr>
            <p:cNvSpPr/>
            <p:nvPr/>
          </p:nvSpPr>
          <p:spPr>
            <a:xfrm>
              <a:off x="584194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43B4B13-3A20-CD60-A357-2B25A083D174}"/>
                </a:ext>
              </a:extLst>
            </p:cNvPr>
            <p:cNvSpPr/>
            <p:nvPr/>
          </p:nvSpPr>
          <p:spPr>
            <a:xfrm>
              <a:off x="412780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5FB6526-287D-FD8A-8C74-7E27286CF2EF}"/>
                </a:ext>
              </a:extLst>
            </p:cNvPr>
            <p:cNvSpPr/>
            <p:nvPr/>
          </p:nvSpPr>
          <p:spPr>
            <a:xfrm>
              <a:off x="428367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9C269D4-987D-85C6-DC2B-8AC71B5610FC}"/>
                </a:ext>
              </a:extLst>
            </p:cNvPr>
            <p:cNvSpPr/>
            <p:nvPr/>
          </p:nvSpPr>
          <p:spPr>
            <a:xfrm>
              <a:off x="443948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571841A-5A0A-50DE-4D1F-5083508BE50A}"/>
                </a:ext>
              </a:extLst>
            </p:cNvPr>
            <p:cNvSpPr/>
            <p:nvPr/>
          </p:nvSpPr>
          <p:spPr>
            <a:xfrm>
              <a:off x="459535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EF50C87-7EA8-1147-ED5D-186BB055C51F}"/>
                </a:ext>
              </a:extLst>
            </p:cNvPr>
            <p:cNvSpPr/>
            <p:nvPr/>
          </p:nvSpPr>
          <p:spPr>
            <a:xfrm>
              <a:off x="475116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869168E-168A-7DC1-B9D7-235D59C492FF}"/>
                </a:ext>
              </a:extLst>
            </p:cNvPr>
            <p:cNvSpPr/>
            <p:nvPr/>
          </p:nvSpPr>
          <p:spPr>
            <a:xfrm>
              <a:off x="490697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922B523-0273-E520-E589-E59368DCF0FE}"/>
                </a:ext>
              </a:extLst>
            </p:cNvPr>
            <p:cNvSpPr/>
            <p:nvPr/>
          </p:nvSpPr>
          <p:spPr>
            <a:xfrm>
              <a:off x="506284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773AE6F-1CD5-4C39-864A-7241A8C5231E}"/>
                </a:ext>
              </a:extLst>
            </p:cNvPr>
            <p:cNvSpPr/>
            <p:nvPr/>
          </p:nvSpPr>
          <p:spPr>
            <a:xfrm>
              <a:off x="521865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1CA9266-FF48-2649-B76E-4CBC1D69EBF4}"/>
                </a:ext>
              </a:extLst>
            </p:cNvPr>
            <p:cNvSpPr/>
            <p:nvPr/>
          </p:nvSpPr>
          <p:spPr>
            <a:xfrm>
              <a:off x="5374461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D843851-662F-E75B-58FC-D10AA562E303}"/>
                </a:ext>
              </a:extLst>
            </p:cNvPr>
            <p:cNvSpPr/>
            <p:nvPr/>
          </p:nvSpPr>
          <p:spPr>
            <a:xfrm>
              <a:off x="553033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D10879B-77E3-DDA6-D360-724EE766D215}"/>
                </a:ext>
              </a:extLst>
            </p:cNvPr>
            <p:cNvSpPr/>
            <p:nvPr/>
          </p:nvSpPr>
          <p:spPr>
            <a:xfrm>
              <a:off x="5686141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66DB33E-37D3-E2AA-D92E-4D9F7930DA14}"/>
                </a:ext>
              </a:extLst>
            </p:cNvPr>
            <p:cNvSpPr/>
            <p:nvPr/>
          </p:nvSpPr>
          <p:spPr>
            <a:xfrm>
              <a:off x="584194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A8EE1BA-3763-1C77-BD6F-8F413C90C66B}"/>
                </a:ext>
              </a:extLst>
            </p:cNvPr>
            <p:cNvSpPr/>
            <p:nvPr/>
          </p:nvSpPr>
          <p:spPr>
            <a:xfrm>
              <a:off x="404990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5583E3F-3878-B8E9-45EC-53ACB1CCDF21}"/>
                </a:ext>
              </a:extLst>
            </p:cNvPr>
            <p:cNvSpPr/>
            <p:nvPr/>
          </p:nvSpPr>
          <p:spPr>
            <a:xfrm>
              <a:off x="4205776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5B303C5-873F-2B73-F1EF-B92557996647}"/>
                </a:ext>
              </a:extLst>
            </p:cNvPr>
            <p:cNvSpPr/>
            <p:nvPr/>
          </p:nvSpPr>
          <p:spPr>
            <a:xfrm>
              <a:off x="436158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2F44BA3-00C5-0F40-4BF1-77AAC633038A}"/>
                </a:ext>
              </a:extLst>
            </p:cNvPr>
            <p:cNvSpPr/>
            <p:nvPr/>
          </p:nvSpPr>
          <p:spPr>
            <a:xfrm>
              <a:off x="451739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9A23A91-6848-DF75-97AA-39A3C5AD7417}"/>
                </a:ext>
              </a:extLst>
            </p:cNvPr>
            <p:cNvSpPr/>
            <p:nvPr/>
          </p:nvSpPr>
          <p:spPr>
            <a:xfrm>
              <a:off x="467326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C7A0965-D496-4404-797B-7255E5EB74DB}"/>
                </a:ext>
              </a:extLst>
            </p:cNvPr>
            <p:cNvSpPr/>
            <p:nvPr/>
          </p:nvSpPr>
          <p:spPr>
            <a:xfrm>
              <a:off x="482907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F09080F-FFF1-52DA-432F-464F71E1B37A}"/>
                </a:ext>
              </a:extLst>
            </p:cNvPr>
            <p:cNvSpPr/>
            <p:nvPr/>
          </p:nvSpPr>
          <p:spPr>
            <a:xfrm>
              <a:off x="498487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DD3B326-892C-D130-29C5-1D489ADB5045}"/>
                </a:ext>
              </a:extLst>
            </p:cNvPr>
            <p:cNvSpPr/>
            <p:nvPr/>
          </p:nvSpPr>
          <p:spPr>
            <a:xfrm>
              <a:off x="514075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5C08980-02B0-9728-8679-10F29DE241AF}"/>
                </a:ext>
              </a:extLst>
            </p:cNvPr>
            <p:cNvSpPr/>
            <p:nvPr/>
          </p:nvSpPr>
          <p:spPr>
            <a:xfrm>
              <a:off x="529655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3B89055-916C-0CC5-4AD0-18EC4204919B}"/>
                </a:ext>
              </a:extLst>
            </p:cNvPr>
            <p:cNvSpPr/>
            <p:nvPr/>
          </p:nvSpPr>
          <p:spPr>
            <a:xfrm>
              <a:off x="5452365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E142327-C817-4B1D-DB39-3FDCD187EA7B}"/>
                </a:ext>
              </a:extLst>
            </p:cNvPr>
            <p:cNvSpPr/>
            <p:nvPr/>
          </p:nvSpPr>
          <p:spPr>
            <a:xfrm>
              <a:off x="560823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DBD4EFA-0AD1-0D7A-513A-FC106FD2F5A7}"/>
                </a:ext>
              </a:extLst>
            </p:cNvPr>
            <p:cNvSpPr/>
            <p:nvPr/>
          </p:nvSpPr>
          <p:spPr>
            <a:xfrm>
              <a:off x="5764045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F8D34FF9-9577-EB57-E269-89DF54559ABE}"/>
              </a:ext>
            </a:extLst>
          </p:cNvPr>
          <p:cNvSpPr txBox="1"/>
          <p:nvPr/>
        </p:nvSpPr>
        <p:spPr>
          <a:xfrm rot="16200000">
            <a:off x="-359031" y="1675675"/>
            <a:ext cx="231666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E8B408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E0A24"/>
                </a:solidFill>
                <a:sym typeface="Arial"/>
              </a:rPr>
              <a:t>2025</a:t>
            </a: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0D5F3D9D-7C2E-DA14-062F-57179B88B4A8}"/>
              </a:ext>
            </a:extLst>
          </p:cNvPr>
          <p:cNvSpPr/>
          <p:nvPr/>
        </p:nvSpPr>
        <p:spPr>
          <a:xfrm>
            <a:off x="569202" y="1132568"/>
            <a:ext cx="2477206" cy="2000788"/>
          </a:xfrm>
          <a:custGeom>
            <a:avLst/>
            <a:gdLst>
              <a:gd name="csX0" fmla="*/ 337300 w 2477206"/>
              <a:gd name="csY0" fmla="*/ 53587 h 2000788"/>
              <a:gd name="csX1" fmla="*/ 47068 w 2477206"/>
              <a:gd name="csY1" fmla="*/ 277846 h 2000788"/>
              <a:gd name="csX2" fmla="*/ 0 w 2477206"/>
              <a:gd name="csY2" fmla="*/ 338278 h 2000788"/>
              <a:gd name="csX3" fmla="*/ 259071 w 2477206"/>
              <a:gd name="csY3" fmla="*/ 233711 h 2000788"/>
              <a:gd name="csX4" fmla="*/ 832168 w 2477206"/>
              <a:gd name="csY4" fmla="*/ 0 h 2000788"/>
              <a:gd name="csX5" fmla="*/ 731447 w 2477206"/>
              <a:gd name="csY5" fmla="*/ 181623 h 2000788"/>
              <a:gd name="csX6" fmla="*/ 393951 w 2477206"/>
              <a:gd name="csY6" fmla="*/ 397015 h 2000788"/>
              <a:gd name="csX7" fmla="*/ 188794 w 2477206"/>
              <a:gd name="csY7" fmla="*/ 598196 h 2000788"/>
              <a:gd name="csX8" fmla="*/ 322371 w 2477206"/>
              <a:gd name="csY8" fmla="*/ 518989 h 2000788"/>
              <a:gd name="csX9" fmla="*/ 1253891 w 2477206"/>
              <a:gd name="csY9" fmla="*/ 30640 h 2000788"/>
              <a:gd name="csX10" fmla="*/ 1182702 w 2477206"/>
              <a:gd name="csY10" fmla="*/ 182080 h 2000788"/>
              <a:gd name="csX11" fmla="*/ 37616 w 2477206"/>
              <a:gd name="csY11" fmla="*/ 1254608 h 2000788"/>
              <a:gd name="csX12" fmla="*/ 611300 w 2477206"/>
              <a:gd name="csY12" fmla="*/ 871804 h 2000788"/>
              <a:gd name="csX13" fmla="*/ 356466 w 2477206"/>
              <a:gd name="csY13" fmla="*/ 1166404 h 2000788"/>
              <a:gd name="csX14" fmla="*/ 87682 w 2477206"/>
              <a:gd name="csY14" fmla="*/ 1451356 h 2000788"/>
              <a:gd name="csX15" fmla="*/ 304705 w 2477206"/>
              <a:gd name="csY15" fmla="*/ 1289942 h 2000788"/>
              <a:gd name="csX16" fmla="*/ 452428 w 2477206"/>
              <a:gd name="csY16" fmla="*/ 1268559 h 2000788"/>
              <a:gd name="csX17" fmla="*/ 427982 w 2477206"/>
              <a:gd name="csY17" fmla="*/ 1395943 h 2000788"/>
              <a:gd name="csX18" fmla="*/ 222237 w 2477206"/>
              <a:gd name="csY18" fmla="*/ 1614856 h 2000788"/>
              <a:gd name="csX19" fmla="*/ 13038 w 2477206"/>
              <a:gd name="csY19" fmla="*/ 1904436 h 2000788"/>
              <a:gd name="csX20" fmla="*/ 1149259 w 2477206"/>
              <a:gd name="csY20" fmla="*/ 812089 h 2000788"/>
              <a:gd name="csX21" fmla="*/ 1457875 w 2477206"/>
              <a:gd name="csY21" fmla="*/ 348187 h 2000788"/>
              <a:gd name="csX22" fmla="*/ 1668313 w 2477206"/>
              <a:gd name="csY22" fmla="*/ 79012 h 2000788"/>
              <a:gd name="csX23" fmla="*/ 1145934 w 2477206"/>
              <a:gd name="csY23" fmla="*/ 1189677 h 2000788"/>
              <a:gd name="csX24" fmla="*/ 852899 w 2477206"/>
              <a:gd name="csY24" fmla="*/ 1450117 h 2000788"/>
              <a:gd name="csX25" fmla="*/ 508362 w 2477206"/>
              <a:gd name="csY25" fmla="*/ 1738002 h 2000788"/>
              <a:gd name="csX26" fmla="*/ 151049 w 2477206"/>
              <a:gd name="csY26" fmla="*/ 2000788 h 2000788"/>
              <a:gd name="csX27" fmla="*/ 299880 w 2477206"/>
              <a:gd name="csY27" fmla="*/ 1959457 h 2000788"/>
              <a:gd name="csX28" fmla="*/ 702307 w 2477206"/>
              <a:gd name="csY28" fmla="*/ 1822686 h 2000788"/>
              <a:gd name="csX29" fmla="*/ 688617 w 2477206"/>
              <a:gd name="csY29" fmla="*/ 1948179 h 2000788"/>
              <a:gd name="csX30" fmla="*/ 980674 w 2477206"/>
              <a:gd name="csY30" fmla="*/ 1927579 h 2000788"/>
              <a:gd name="csX31" fmla="*/ 1232899 w 2477206"/>
              <a:gd name="csY31" fmla="*/ 1770076 h 2000788"/>
              <a:gd name="csX32" fmla="*/ 1426127 w 2477206"/>
              <a:gd name="csY32" fmla="*/ 1577957 h 2000788"/>
              <a:gd name="csX33" fmla="*/ 1604751 w 2477206"/>
              <a:gd name="csY33" fmla="*/ 1133287 h 2000788"/>
              <a:gd name="csX34" fmla="*/ 2023084 w 2477206"/>
              <a:gd name="csY34" fmla="*/ 315917 h 2000788"/>
              <a:gd name="csX35" fmla="*/ 2183585 w 2477206"/>
              <a:gd name="csY35" fmla="*/ 150918 h 2000788"/>
              <a:gd name="csX36" fmla="*/ 2374465 w 2477206"/>
              <a:gd name="csY36" fmla="*/ 81033 h 2000788"/>
              <a:gd name="csX37" fmla="*/ 2277330 w 2477206"/>
              <a:gd name="csY37" fmla="*/ 308225 h 2000788"/>
              <a:gd name="csX38" fmla="*/ 1943811 w 2477206"/>
              <a:gd name="csY38" fmla="*/ 963072 h 2000788"/>
              <a:gd name="csX39" fmla="*/ 1806192 w 2477206"/>
              <a:gd name="csY39" fmla="*/ 1416609 h 2000788"/>
              <a:gd name="csX40" fmla="*/ 1620397 w 2477206"/>
              <a:gd name="csY40" fmla="*/ 1837810 h 2000788"/>
              <a:gd name="csX41" fmla="*/ 1887812 w 2477206"/>
              <a:gd name="csY41" fmla="*/ 1768772 h 2000788"/>
              <a:gd name="csX42" fmla="*/ 2477207 w 2477206"/>
              <a:gd name="csY42" fmla="*/ 1663097 h 2000788"/>
              <a:gd name="csX43" fmla="*/ 2015652 w 2477206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206" h="2000788">
                <a:moveTo>
                  <a:pt x="337300" y="53587"/>
                </a:moveTo>
                <a:cubicBezTo>
                  <a:pt x="240556" y="128362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1" y="233711"/>
                </a:cubicBezTo>
                <a:cubicBezTo>
                  <a:pt x="431436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3" y="261287"/>
                  <a:pt x="511361" y="333324"/>
                  <a:pt x="393951" y="397015"/>
                </a:cubicBezTo>
                <a:cubicBezTo>
                  <a:pt x="306726" y="444344"/>
                  <a:pt x="206396" y="500409"/>
                  <a:pt x="188794" y="598196"/>
                </a:cubicBezTo>
                <a:cubicBezTo>
                  <a:pt x="240621" y="589917"/>
                  <a:pt x="282214" y="552758"/>
                  <a:pt x="322371" y="518989"/>
                </a:cubicBezTo>
                <a:cubicBezTo>
                  <a:pt x="592068" y="292449"/>
                  <a:pt x="926174" y="159719"/>
                  <a:pt x="1253891" y="30640"/>
                </a:cubicBezTo>
                <a:cubicBezTo>
                  <a:pt x="1258389" y="87748"/>
                  <a:pt x="1219470" y="138141"/>
                  <a:pt x="1182702" y="182080"/>
                </a:cubicBezTo>
                <a:cubicBezTo>
                  <a:pt x="845206" y="585614"/>
                  <a:pt x="497019" y="998210"/>
                  <a:pt x="37616" y="1254608"/>
                </a:cubicBezTo>
                <a:cubicBezTo>
                  <a:pt x="141987" y="1042606"/>
                  <a:pt x="387628" y="947948"/>
                  <a:pt x="611300" y="871804"/>
                </a:cubicBezTo>
                <a:cubicBezTo>
                  <a:pt x="588939" y="1003752"/>
                  <a:pt x="468726" y="1093455"/>
                  <a:pt x="356466" y="1166404"/>
                </a:cubicBezTo>
                <a:cubicBezTo>
                  <a:pt x="244272" y="1239353"/>
                  <a:pt x="121386" y="1321820"/>
                  <a:pt x="87682" y="1451356"/>
                </a:cubicBezTo>
                <a:cubicBezTo>
                  <a:pt x="160045" y="1397573"/>
                  <a:pt x="232407" y="1343790"/>
                  <a:pt x="304705" y="1289942"/>
                </a:cubicBezTo>
                <a:cubicBezTo>
                  <a:pt x="348969" y="1257020"/>
                  <a:pt x="417160" y="1226054"/>
                  <a:pt x="452428" y="1268559"/>
                </a:cubicBezTo>
                <a:cubicBezTo>
                  <a:pt x="482351" y="1304610"/>
                  <a:pt x="456209" y="1358588"/>
                  <a:pt x="427982" y="1395943"/>
                </a:cubicBezTo>
                <a:cubicBezTo>
                  <a:pt x="367614" y="1476063"/>
                  <a:pt x="298511" y="1549599"/>
                  <a:pt x="222237" y="1614856"/>
                </a:cubicBezTo>
                <a:cubicBezTo>
                  <a:pt x="128623" y="1694976"/>
                  <a:pt x="14342" y="1781289"/>
                  <a:pt x="13038" y="1904436"/>
                </a:cubicBezTo>
                <a:cubicBezTo>
                  <a:pt x="497280" y="1685197"/>
                  <a:pt x="835036" y="1240853"/>
                  <a:pt x="1149259" y="812089"/>
                </a:cubicBezTo>
                <a:cubicBezTo>
                  <a:pt x="1259106" y="662149"/>
                  <a:pt x="1369019" y="511492"/>
                  <a:pt x="1457875" y="348187"/>
                </a:cubicBezTo>
                <a:cubicBezTo>
                  <a:pt x="1513157" y="246554"/>
                  <a:pt x="1566353" y="133708"/>
                  <a:pt x="1668313" y="79012"/>
                </a:cubicBezTo>
                <a:cubicBezTo>
                  <a:pt x="1649211" y="497149"/>
                  <a:pt x="1441186" y="892991"/>
                  <a:pt x="1145934" y="1189677"/>
                </a:cubicBezTo>
                <a:cubicBezTo>
                  <a:pt x="1053688" y="1282314"/>
                  <a:pt x="953228" y="1366346"/>
                  <a:pt x="852899" y="1450117"/>
                </a:cubicBezTo>
                <a:cubicBezTo>
                  <a:pt x="738032" y="1546079"/>
                  <a:pt x="623230" y="1642040"/>
                  <a:pt x="508362" y="1738002"/>
                </a:cubicBezTo>
                <a:cubicBezTo>
                  <a:pt x="394734" y="1832986"/>
                  <a:pt x="280258" y="1928491"/>
                  <a:pt x="151049" y="2000788"/>
                </a:cubicBezTo>
                <a:cubicBezTo>
                  <a:pt x="201963" y="1992705"/>
                  <a:pt x="251052" y="1976016"/>
                  <a:pt x="299880" y="1959457"/>
                </a:cubicBezTo>
                <a:cubicBezTo>
                  <a:pt x="434044" y="1913888"/>
                  <a:pt x="568143" y="1868254"/>
                  <a:pt x="702307" y="1822686"/>
                </a:cubicBezTo>
                <a:cubicBezTo>
                  <a:pt x="722060" y="1862518"/>
                  <a:pt x="716519" y="1913562"/>
                  <a:pt x="688617" y="1948179"/>
                </a:cubicBezTo>
                <a:cubicBezTo>
                  <a:pt x="783600" y="1977711"/>
                  <a:pt x="888167" y="1964347"/>
                  <a:pt x="980674" y="1927579"/>
                </a:cubicBezTo>
                <a:cubicBezTo>
                  <a:pt x="1073180" y="1890876"/>
                  <a:pt x="1155191" y="1832204"/>
                  <a:pt x="1232899" y="1770076"/>
                </a:cubicBezTo>
                <a:cubicBezTo>
                  <a:pt x="1304088" y="1713164"/>
                  <a:pt x="1373126" y="1652145"/>
                  <a:pt x="1426127" y="1577957"/>
                </a:cubicBezTo>
                <a:cubicBezTo>
                  <a:pt x="1519481" y="1447379"/>
                  <a:pt x="1556379" y="1286291"/>
                  <a:pt x="1604751" y="1133287"/>
                </a:cubicBezTo>
                <a:cubicBezTo>
                  <a:pt x="1697518" y="840121"/>
                  <a:pt x="1839570" y="562602"/>
                  <a:pt x="2023084" y="315917"/>
                </a:cubicBezTo>
                <a:cubicBezTo>
                  <a:pt x="2069109" y="254051"/>
                  <a:pt x="2118915" y="193032"/>
                  <a:pt x="2183585" y="150918"/>
                </a:cubicBezTo>
                <a:cubicBezTo>
                  <a:pt x="2240758" y="113694"/>
                  <a:pt x="2307318" y="92898"/>
                  <a:pt x="2374465" y="81033"/>
                </a:cubicBezTo>
                <a:cubicBezTo>
                  <a:pt x="2380593" y="164999"/>
                  <a:pt x="2325963" y="239513"/>
                  <a:pt x="2277330" y="308225"/>
                </a:cubicBezTo>
                <a:cubicBezTo>
                  <a:pt x="2135278" y="508819"/>
                  <a:pt x="2022497" y="730209"/>
                  <a:pt x="1943811" y="963072"/>
                </a:cubicBezTo>
                <a:cubicBezTo>
                  <a:pt x="1893223" y="1112752"/>
                  <a:pt x="1856650" y="1266929"/>
                  <a:pt x="1806192" y="1416609"/>
                </a:cubicBezTo>
                <a:cubicBezTo>
                  <a:pt x="1757103" y="1562181"/>
                  <a:pt x="1694780" y="1703385"/>
                  <a:pt x="1620397" y="1837810"/>
                </a:cubicBezTo>
                <a:cubicBezTo>
                  <a:pt x="1712903" y="1849088"/>
                  <a:pt x="1801629" y="1804171"/>
                  <a:pt x="1887812" y="1768772"/>
                </a:cubicBezTo>
                <a:cubicBezTo>
                  <a:pt x="2073868" y="1692368"/>
                  <a:pt x="2276222" y="1656056"/>
                  <a:pt x="2477207" y="1663097"/>
                </a:cubicBezTo>
                <a:cubicBezTo>
                  <a:pt x="2323356" y="1723399"/>
                  <a:pt x="2169504" y="1783701"/>
                  <a:pt x="2015652" y="1844003"/>
                </a:cubicBezTo>
              </a:path>
            </a:pathLst>
          </a:custGeom>
          <a:noFill/>
          <a:ln w="0" cap="flat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B38C3F5-4D00-B163-0BF2-FDFDD3946BAD}"/>
              </a:ext>
            </a:extLst>
          </p:cNvPr>
          <p:cNvSpPr/>
          <p:nvPr/>
        </p:nvSpPr>
        <p:spPr>
          <a:xfrm>
            <a:off x="967651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170B8CEA-CF07-2C63-20F4-88CFAEA22A58}"/>
              </a:ext>
            </a:extLst>
          </p:cNvPr>
          <p:cNvGrpSpPr/>
          <p:nvPr/>
        </p:nvGrpSpPr>
        <p:grpSpPr>
          <a:xfrm>
            <a:off x="15565241" y="1109066"/>
            <a:ext cx="2217680" cy="2032602"/>
            <a:chOff x="9507334" y="1101667"/>
            <a:chExt cx="2217680" cy="2032602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16F5702-D3DB-1B56-F13D-1DEB91C17286}"/>
                </a:ext>
              </a:extLst>
            </p:cNvPr>
            <p:cNvSpPr/>
            <p:nvPr/>
          </p:nvSpPr>
          <p:spPr>
            <a:xfrm>
              <a:off x="9697823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42DE1FB0-94D3-2292-968D-ACD987BA178B}"/>
                </a:ext>
              </a:extLst>
            </p:cNvPr>
            <p:cNvSpPr/>
            <p:nvPr/>
          </p:nvSpPr>
          <p:spPr>
            <a:xfrm>
              <a:off x="10065176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05773FE5-A43D-994E-EFCD-133956A43D3A}"/>
                </a:ext>
              </a:extLst>
            </p:cNvPr>
            <p:cNvSpPr/>
            <p:nvPr/>
          </p:nvSpPr>
          <p:spPr>
            <a:xfrm>
              <a:off x="10432530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69CF4D7-7206-8AED-8AB6-06400541A5CE}"/>
                </a:ext>
              </a:extLst>
            </p:cNvPr>
            <p:cNvSpPr/>
            <p:nvPr/>
          </p:nvSpPr>
          <p:spPr>
            <a:xfrm>
              <a:off x="10799818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D261379-DE30-521E-5E4C-5BA2887616C2}"/>
                </a:ext>
              </a:extLst>
            </p:cNvPr>
            <p:cNvSpPr/>
            <p:nvPr/>
          </p:nvSpPr>
          <p:spPr>
            <a:xfrm>
              <a:off x="11167171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3196768-82D1-BF5F-6728-ECA7753EF4DF}"/>
                </a:ext>
              </a:extLst>
            </p:cNvPr>
            <p:cNvSpPr/>
            <p:nvPr/>
          </p:nvSpPr>
          <p:spPr>
            <a:xfrm>
              <a:off x="11534525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8DED353E-A200-5514-959F-AC46777D28F0}"/>
                </a:ext>
              </a:extLst>
            </p:cNvPr>
            <p:cNvSpPr/>
            <p:nvPr/>
          </p:nvSpPr>
          <p:spPr>
            <a:xfrm>
              <a:off x="9697823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415A091-5532-F007-520D-417693ADFDDC}"/>
                </a:ext>
              </a:extLst>
            </p:cNvPr>
            <p:cNvSpPr/>
            <p:nvPr/>
          </p:nvSpPr>
          <p:spPr>
            <a:xfrm>
              <a:off x="10065176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FC1F07FC-F1E7-C344-11B0-B9FC07837F44}"/>
                </a:ext>
              </a:extLst>
            </p:cNvPr>
            <p:cNvSpPr/>
            <p:nvPr/>
          </p:nvSpPr>
          <p:spPr>
            <a:xfrm>
              <a:off x="10432530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DA9E4A65-A0F8-EEF1-E2FE-3F9E32EF565D}"/>
                </a:ext>
              </a:extLst>
            </p:cNvPr>
            <p:cNvSpPr/>
            <p:nvPr/>
          </p:nvSpPr>
          <p:spPr>
            <a:xfrm>
              <a:off x="10799818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B7694300-AC5D-848C-2971-EB434C6274F8}"/>
                </a:ext>
              </a:extLst>
            </p:cNvPr>
            <p:cNvSpPr/>
            <p:nvPr/>
          </p:nvSpPr>
          <p:spPr>
            <a:xfrm>
              <a:off x="11167171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E639DF5D-A563-6772-7505-6601F09848D8}"/>
                </a:ext>
              </a:extLst>
            </p:cNvPr>
            <p:cNvSpPr/>
            <p:nvPr/>
          </p:nvSpPr>
          <p:spPr>
            <a:xfrm>
              <a:off x="11534525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115D92C-90DF-1276-BD8A-5CD62F99E165}"/>
                </a:ext>
              </a:extLst>
            </p:cNvPr>
            <p:cNvSpPr/>
            <p:nvPr/>
          </p:nvSpPr>
          <p:spPr>
            <a:xfrm>
              <a:off x="9507334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2B0C341F-635F-F6CB-4D8E-5C2988F49DE0}"/>
                </a:ext>
              </a:extLst>
            </p:cNvPr>
            <p:cNvSpPr/>
            <p:nvPr/>
          </p:nvSpPr>
          <p:spPr>
            <a:xfrm>
              <a:off x="9874687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EC31791F-449D-2BEA-13C9-A802B3CEDC67}"/>
                </a:ext>
              </a:extLst>
            </p:cNvPr>
            <p:cNvSpPr/>
            <p:nvPr/>
          </p:nvSpPr>
          <p:spPr>
            <a:xfrm>
              <a:off x="10242040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710A7D6-5D0A-E1D8-7B59-1BFBEBCF5039}"/>
                </a:ext>
              </a:extLst>
            </p:cNvPr>
            <p:cNvSpPr/>
            <p:nvPr/>
          </p:nvSpPr>
          <p:spPr>
            <a:xfrm>
              <a:off x="10609394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CCE393AB-BDCF-714D-3182-B444CD42B4E8}"/>
                </a:ext>
              </a:extLst>
            </p:cNvPr>
            <p:cNvSpPr/>
            <p:nvPr/>
          </p:nvSpPr>
          <p:spPr>
            <a:xfrm>
              <a:off x="10976682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0353BE9C-2FE2-F7B1-0813-475250E9114A}"/>
                </a:ext>
              </a:extLst>
            </p:cNvPr>
            <p:cNvSpPr/>
            <p:nvPr/>
          </p:nvSpPr>
          <p:spPr>
            <a:xfrm>
              <a:off x="11344035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305940A7-D4B0-11D1-E8BF-D2F01730A7DE}"/>
                </a:ext>
              </a:extLst>
            </p:cNvPr>
            <p:cNvSpPr/>
            <p:nvPr/>
          </p:nvSpPr>
          <p:spPr>
            <a:xfrm>
              <a:off x="9507334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52A65396-C9E8-1E0F-DC62-E0F3483D5738}"/>
                </a:ext>
              </a:extLst>
            </p:cNvPr>
            <p:cNvSpPr/>
            <p:nvPr/>
          </p:nvSpPr>
          <p:spPr>
            <a:xfrm>
              <a:off x="9874687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762BA664-DE0B-6B8C-11B4-CEC286DF6B62}"/>
                </a:ext>
              </a:extLst>
            </p:cNvPr>
            <p:cNvSpPr/>
            <p:nvPr/>
          </p:nvSpPr>
          <p:spPr>
            <a:xfrm>
              <a:off x="10242040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3727E3FA-7794-8FA5-EFD6-2498FA351E38}"/>
                </a:ext>
              </a:extLst>
            </p:cNvPr>
            <p:cNvSpPr/>
            <p:nvPr/>
          </p:nvSpPr>
          <p:spPr>
            <a:xfrm>
              <a:off x="10609394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8D31D016-FE20-0DBF-C545-AD1211DFF1C1}"/>
                </a:ext>
              </a:extLst>
            </p:cNvPr>
            <p:cNvSpPr/>
            <p:nvPr/>
          </p:nvSpPr>
          <p:spPr>
            <a:xfrm>
              <a:off x="10976682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B68635FA-86D5-91F6-953E-36E78E62B160}"/>
                </a:ext>
              </a:extLst>
            </p:cNvPr>
            <p:cNvSpPr/>
            <p:nvPr/>
          </p:nvSpPr>
          <p:spPr>
            <a:xfrm>
              <a:off x="11344035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71656BBC-C41D-216D-C066-D44115B56150}"/>
                </a:ext>
              </a:extLst>
            </p:cNvPr>
            <p:cNvSpPr/>
            <p:nvPr/>
          </p:nvSpPr>
          <p:spPr>
            <a:xfrm>
              <a:off x="9507334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1C501319-F06A-7169-03E5-451CFD467022}"/>
                </a:ext>
              </a:extLst>
            </p:cNvPr>
            <p:cNvSpPr/>
            <p:nvPr/>
          </p:nvSpPr>
          <p:spPr>
            <a:xfrm>
              <a:off x="9874687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DDE15F9D-6F49-0037-B31C-22203F791E9E}"/>
                </a:ext>
              </a:extLst>
            </p:cNvPr>
            <p:cNvSpPr/>
            <p:nvPr/>
          </p:nvSpPr>
          <p:spPr>
            <a:xfrm>
              <a:off x="10242040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F0ADE8C4-7C9B-8861-5945-7050CF8ED5DF}"/>
                </a:ext>
              </a:extLst>
            </p:cNvPr>
            <p:cNvSpPr/>
            <p:nvPr/>
          </p:nvSpPr>
          <p:spPr>
            <a:xfrm>
              <a:off x="10609394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87AD982A-EC3F-B7AB-E7D0-31ABD30E77F7}"/>
                </a:ext>
              </a:extLst>
            </p:cNvPr>
            <p:cNvSpPr/>
            <p:nvPr/>
          </p:nvSpPr>
          <p:spPr>
            <a:xfrm>
              <a:off x="10976682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23A3F647-F541-68D8-3499-5085FFE3F762}"/>
                </a:ext>
              </a:extLst>
            </p:cNvPr>
            <p:cNvSpPr/>
            <p:nvPr/>
          </p:nvSpPr>
          <p:spPr>
            <a:xfrm>
              <a:off x="11344035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1EBAE57C-5CAD-D9E2-D208-537BEC7C33CA}"/>
                </a:ext>
              </a:extLst>
            </p:cNvPr>
            <p:cNvSpPr/>
            <p:nvPr/>
          </p:nvSpPr>
          <p:spPr>
            <a:xfrm>
              <a:off x="9507334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9C54232A-F51A-31EF-E747-589AEC76277E}"/>
                </a:ext>
              </a:extLst>
            </p:cNvPr>
            <p:cNvSpPr/>
            <p:nvPr/>
          </p:nvSpPr>
          <p:spPr>
            <a:xfrm>
              <a:off x="9874687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E349BD81-286D-DB19-FBCA-387D3B5D4DCC}"/>
                </a:ext>
              </a:extLst>
            </p:cNvPr>
            <p:cNvSpPr/>
            <p:nvPr/>
          </p:nvSpPr>
          <p:spPr>
            <a:xfrm>
              <a:off x="10242040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A3A9C072-1507-C52B-9440-6F87B73360E7}"/>
                </a:ext>
              </a:extLst>
            </p:cNvPr>
            <p:cNvSpPr/>
            <p:nvPr/>
          </p:nvSpPr>
          <p:spPr>
            <a:xfrm>
              <a:off x="10609394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99833703-F73A-AFE9-EE8D-EC70F896A610}"/>
                </a:ext>
              </a:extLst>
            </p:cNvPr>
            <p:cNvSpPr/>
            <p:nvPr/>
          </p:nvSpPr>
          <p:spPr>
            <a:xfrm>
              <a:off x="10976682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49398F1A-C037-A9BA-4525-E5B5C0D12718}"/>
                </a:ext>
              </a:extLst>
            </p:cNvPr>
            <p:cNvSpPr/>
            <p:nvPr/>
          </p:nvSpPr>
          <p:spPr>
            <a:xfrm>
              <a:off x="11344035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50BCAD91-AFFC-99C3-5FB1-F999C06B2440}"/>
                </a:ext>
              </a:extLst>
            </p:cNvPr>
            <p:cNvSpPr/>
            <p:nvPr/>
          </p:nvSpPr>
          <p:spPr>
            <a:xfrm>
              <a:off x="9507334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4CEF55AA-C314-AE78-781C-06A4B9210EDA}"/>
                </a:ext>
              </a:extLst>
            </p:cNvPr>
            <p:cNvSpPr/>
            <p:nvPr/>
          </p:nvSpPr>
          <p:spPr>
            <a:xfrm>
              <a:off x="9874687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D64FFDE5-CBCD-63B4-8A1D-C18261565D16}"/>
                </a:ext>
              </a:extLst>
            </p:cNvPr>
            <p:cNvSpPr/>
            <p:nvPr/>
          </p:nvSpPr>
          <p:spPr>
            <a:xfrm>
              <a:off x="10242040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AC241EF0-0EC7-F9EF-88D7-5EFC54A742B1}"/>
                </a:ext>
              </a:extLst>
            </p:cNvPr>
            <p:cNvSpPr/>
            <p:nvPr/>
          </p:nvSpPr>
          <p:spPr>
            <a:xfrm>
              <a:off x="10609394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5FF359FE-60FF-60B8-040F-17AA3696D881}"/>
                </a:ext>
              </a:extLst>
            </p:cNvPr>
            <p:cNvSpPr/>
            <p:nvPr/>
          </p:nvSpPr>
          <p:spPr>
            <a:xfrm>
              <a:off x="10976682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1DCE47AC-BA42-91A5-6B1C-B99F79F4049B}"/>
                </a:ext>
              </a:extLst>
            </p:cNvPr>
            <p:cNvSpPr/>
            <p:nvPr/>
          </p:nvSpPr>
          <p:spPr>
            <a:xfrm>
              <a:off x="11344035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1D092114-BF4C-9264-8EAE-43C20B4D09D3}"/>
                </a:ext>
              </a:extLst>
            </p:cNvPr>
            <p:cNvSpPr/>
            <p:nvPr/>
          </p:nvSpPr>
          <p:spPr>
            <a:xfrm>
              <a:off x="9697823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9EE99219-796F-DC43-9D1F-B0764F698E8F}"/>
                </a:ext>
              </a:extLst>
            </p:cNvPr>
            <p:cNvSpPr/>
            <p:nvPr/>
          </p:nvSpPr>
          <p:spPr>
            <a:xfrm>
              <a:off x="10065176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C22A0019-91FB-59BD-88C1-B98EC397245D}"/>
                </a:ext>
              </a:extLst>
            </p:cNvPr>
            <p:cNvSpPr/>
            <p:nvPr/>
          </p:nvSpPr>
          <p:spPr>
            <a:xfrm>
              <a:off x="10432530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E7FACB30-F618-DC99-732D-0583F8ADC7AF}"/>
                </a:ext>
              </a:extLst>
            </p:cNvPr>
            <p:cNvSpPr/>
            <p:nvPr/>
          </p:nvSpPr>
          <p:spPr>
            <a:xfrm>
              <a:off x="10799818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BA94DEDE-6DA9-1FE7-6937-D43078E930A9}"/>
                </a:ext>
              </a:extLst>
            </p:cNvPr>
            <p:cNvSpPr/>
            <p:nvPr/>
          </p:nvSpPr>
          <p:spPr>
            <a:xfrm>
              <a:off x="11167171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61A5250B-973F-D2D9-24AC-858ED6C9FB69}"/>
                </a:ext>
              </a:extLst>
            </p:cNvPr>
            <p:cNvSpPr/>
            <p:nvPr/>
          </p:nvSpPr>
          <p:spPr>
            <a:xfrm>
              <a:off x="11534525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78A20627-354B-20E1-F11A-0476666B5ADD}"/>
                </a:ext>
              </a:extLst>
            </p:cNvPr>
            <p:cNvSpPr/>
            <p:nvPr/>
          </p:nvSpPr>
          <p:spPr>
            <a:xfrm>
              <a:off x="9697823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B1A1EE3F-38DB-DA23-2C92-7D10FE1BD19E}"/>
                </a:ext>
              </a:extLst>
            </p:cNvPr>
            <p:cNvSpPr/>
            <p:nvPr/>
          </p:nvSpPr>
          <p:spPr>
            <a:xfrm>
              <a:off x="10065176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C58CB4D-CC6A-6E14-7911-18C817DD508C}"/>
                </a:ext>
              </a:extLst>
            </p:cNvPr>
            <p:cNvSpPr/>
            <p:nvPr/>
          </p:nvSpPr>
          <p:spPr>
            <a:xfrm>
              <a:off x="10432530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F739F931-9876-B783-63AC-05D5F229DCE4}"/>
                </a:ext>
              </a:extLst>
            </p:cNvPr>
            <p:cNvSpPr/>
            <p:nvPr/>
          </p:nvSpPr>
          <p:spPr>
            <a:xfrm>
              <a:off x="10799818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9699F419-3333-28FB-8C9C-0BF3EBBDC2C6}"/>
                </a:ext>
              </a:extLst>
            </p:cNvPr>
            <p:cNvSpPr/>
            <p:nvPr/>
          </p:nvSpPr>
          <p:spPr>
            <a:xfrm>
              <a:off x="11167171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84949CA7-1508-48D6-F132-BC6549653999}"/>
                </a:ext>
              </a:extLst>
            </p:cNvPr>
            <p:cNvSpPr/>
            <p:nvPr/>
          </p:nvSpPr>
          <p:spPr>
            <a:xfrm>
              <a:off x="11534525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C0544267-107C-8C09-EB7B-FD3EF4BFF392}"/>
                </a:ext>
              </a:extLst>
            </p:cNvPr>
            <p:cNvSpPr/>
            <p:nvPr/>
          </p:nvSpPr>
          <p:spPr>
            <a:xfrm>
              <a:off x="9697823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1F9EB7A9-ED4C-9D03-FDFA-CEAEA395C6B4}"/>
                </a:ext>
              </a:extLst>
            </p:cNvPr>
            <p:cNvSpPr/>
            <p:nvPr/>
          </p:nvSpPr>
          <p:spPr>
            <a:xfrm>
              <a:off x="10065176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8602F402-823F-3393-0FF8-23AEA7699687}"/>
                </a:ext>
              </a:extLst>
            </p:cNvPr>
            <p:cNvSpPr/>
            <p:nvPr/>
          </p:nvSpPr>
          <p:spPr>
            <a:xfrm>
              <a:off x="10432530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B38AA5CD-D1CB-F0FA-77F2-7B76DE219B2C}"/>
                </a:ext>
              </a:extLst>
            </p:cNvPr>
            <p:cNvSpPr/>
            <p:nvPr/>
          </p:nvSpPr>
          <p:spPr>
            <a:xfrm>
              <a:off x="10799818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4880C07C-CE0A-3F90-8999-C37E786C8D7E}"/>
                </a:ext>
              </a:extLst>
            </p:cNvPr>
            <p:cNvSpPr/>
            <p:nvPr/>
          </p:nvSpPr>
          <p:spPr>
            <a:xfrm>
              <a:off x="11167171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EAA2DB40-BC4C-B608-FC3F-1BF0EDE48D94}"/>
                </a:ext>
              </a:extLst>
            </p:cNvPr>
            <p:cNvSpPr/>
            <p:nvPr/>
          </p:nvSpPr>
          <p:spPr>
            <a:xfrm>
              <a:off x="11534525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D3B13CEB-04C0-A2B5-C133-D41811D6B612}"/>
                </a:ext>
              </a:extLst>
            </p:cNvPr>
            <p:cNvSpPr/>
            <p:nvPr/>
          </p:nvSpPr>
          <p:spPr>
            <a:xfrm>
              <a:off x="9697823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5CD88EDA-A93E-5C47-C229-7F47FB55714C}"/>
                </a:ext>
              </a:extLst>
            </p:cNvPr>
            <p:cNvSpPr/>
            <p:nvPr/>
          </p:nvSpPr>
          <p:spPr>
            <a:xfrm>
              <a:off x="10065176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61FCE5D7-6929-5BD6-1825-0E7073FDE2C6}"/>
                </a:ext>
              </a:extLst>
            </p:cNvPr>
            <p:cNvSpPr/>
            <p:nvPr/>
          </p:nvSpPr>
          <p:spPr>
            <a:xfrm>
              <a:off x="10432530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5B790771-FB82-377E-3F88-C78DCCD8AAD0}"/>
                </a:ext>
              </a:extLst>
            </p:cNvPr>
            <p:cNvSpPr/>
            <p:nvPr/>
          </p:nvSpPr>
          <p:spPr>
            <a:xfrm>
              <a:off x="10799818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D19A2C8A-054E-91C1-ACB7-70A9B9F3504C}"/>
                </a:ext>
              </a:extLst>
            </p:cNvPr>
            <p:cNvSpPr/>
            <p:nvPr/>
          </p:nvSpPr>
          <p:spPr>
            <a:xfrm>
              <a:off x="11167171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10B304CE-8CEB-00B0-DD0E-B86B847FAAAA}"/>
                </a:ext>
              </a:extLst>
            </p:cNvPr>
            <p:cNvSpPr/>
            <p:nvPr/>
          </p:nvSpPr>
          <p:spPr>
            <a:xfrm>
              <a:off x="11534525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127" name="TextBox 126">
            <a:extLst>
              <a:ext uri="{FF2B5EF4-FFF2-40B4-BE49-F238E27FC236}">
                <a16:creationId xmlns:a16="http://schemas.microsoft.com/office/drawing/2014/main" id="{3F363120-9C13-D1E8-E8CE-7F69267F05A7}"/>
              </a:ext>
            </a:extLst>
          </p:cNvPr>
          <p:cNvSpPr txBox="1"/>
          <p:nvPr/>
        </p:nvSpPr>
        <p:spPr>
          <a:xfrm rot="16200000">
            <a:off x="14350621" y="1675675"/>
            <a:ext cx="234070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FF0C25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E0A24"/>
                </a:solidFill>
                <a:sym typeface="Arial"/>
              </a:rPr>
              <a:t>202X</a:t>
            </a:r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C58AE64D-C574-6EBE-780D-2B9D58A6AD60}"/>
              </a:ext>
            </a:extLst>
          </p:cNvPr>
          <p:cNvSpPr/>
          <p:nvPr/>
        </p:nvSpPr>
        <p:spPr>
          <a:xfrm>
            <a:off x="15290915" y="1132568"/>
            <a:ext cx="2477142" cy="2000853"/>
          </a:xfrm>
          <a:custGeom>
            <a:avLst/>
            <a:gdLst>
              <a:gd name="csX0" fmla="*/ 337300 w 2477142"/>
              <a:gd name="csY0" fmla="*/ 53587 h 2000853"/>
              <a:gd name="csX1" fmla="*/ 47069 w 2477142"/>
              <a:gd name="csY1" fmla="*/ 277846 h 2000853"/>
              <a:gd name="csX2" fmla="*/ 0 w 2477142"/>
              <a:gd name="csY2" fmla="*/ 338278 h 2000853"/>
              <a:gd name="csX3" fmla="*/ 259070 w 2477142"/>
              <a:gd name="csY3" fmla="*/ 233711 h 2000853"/>
              <a:gd name="csX4" fmla="*/ 832168 w 2477142"/>
              <a:gd name="csY4" fmla="*/ 0 h 2000853"/>
              <a:gd name="csX5" fmla="*/ 731448 w 2477142"/>
              <a:gd name="csY5" fmla="*/ 181623 h 2000853"/>
              <a:gd name="csX6" fmla="*/ 393952 w 2477142"/>
              <a:gd name="csY6" fmla="*/ 397015 h 2000853"/>
              <a:gd name="csX7" fmla="*/ 188730 w 2477142"/>
              <a:gd name="csY7" fmla="*/ 598261 h 2000853"/>
              <a:gd name="csX8" fmla="*/ 322307 w 2477142"/>
              <a:gd name="csY8" fmla="*/ 519054 h 2000853"/>
              <a:gd name="csX9" fmla="*/ 1253826 w 2477142"/>
              <a:gd name="csY9" fmla="*/ 30705 h 2000853"/>
              <a:gd name="csX10" fmla="*/ 1182637 w 2477142"/>
              <a:gd name="csY10" fmla="*/ 182145 h 2000853"/>
              <a:gd name="csX11" fmla="*/ 37550 w 2477142"/>
              <a:gd name="csY11" fmla="*/ 1254673 h 2000853"/>
              <a:gd name="csX12" fmla="*/ 611234 w 2477142"/>
              <a:gd name="csY12" fmla="*/ 871869 h 2000853"/>
              <a:gd name="csX13" fmla="*/ 356402 w 2477142"/>
              <a:gd name="csY13" fmla="*/ 1166469 h 2000853"/>
              <a:gd name="csX14" fmla="*/ 87618 w 2477142"/>
              <a:gd name="csY14" fmla="*/ 1451421 h 2000853"/>
              <a:gd name="csX15" fmla="*/ 304640 w 2477142"/>
              <a:gd name="csY15" fmla="*/ 1290007 h 2000853"/>
              <a:gd name="csX16" fmla="*/ 452363 w 2477142"/>
              <a:gd name="csY16" fmla="*/ 1268624 h 2000853"/>
              <a:gd name="csX17" fmla="*/ 427916 w 2477142"/>
              <a:gd name="csY17" fmla="*/ 1396008 h 2000853"/>
              <a:gd name="csX18" fmla="*/ 222173 w 2477142"/>
              <a:gd name="csY18" fmla="*/ 1614921 h 2000853"/>
              <a:gd name="csX19" fmla="*/ 12973 w 2477142"/>
              <a:gd name="csY19" fmla="*/ 1904501 h 2000853"/>
              <a:gd name="csX20" fmla="*/ 1149194 w 2477142"/>
              <a:gd name="csY20" fmla="*/ 812154 h 2000853"/>
              <a:gd name="csX21" fmla="*/ 1457809 w 2477142"/>
              <a:gd name="csY21" fmla="*/ 348252 h 2000853"/>
              <a:gd name="csX22" fmla="*/ 1668247 w 2477142"/>
              <a:gd name="csY22" fmla="*/ 79077 h 2000853"/>
              <a:gd name="csX23" fmla="*/ 1145869 w 2477142"/>
              <a:gd name="csY23" fmla="*/ 1189743 h 2000853"/>
              <a:gd name="csX24" fmla="*/ 852834 w 2477142"/>
              <a:gd name="csY24" fmla="*/ 1450182 h 2000853"/>
              <a:gd name="csX25" fmla="*/ 508298 w 2477142"/>
              <a:gd name="csY25" fmla="*/ 1738067 h 2000853"/>
              <a:gd name="csX26" fmla="*/ 150983 w 2477142"/>
              <a:gd name="csY26" fmla="*/ 2000854 h 2000853"/>
              <a:gd name="csX27" fmla="*/ 299815 w 2477142"/>
              <a:gd name="csY27" fmla="*/ 1959522 h 2000853"/>
              <a:gd name="csX28" fmla="*/ 702242 w 2477142"/>
              <a:gd name="csY28" fmla="*/ 1822751 h 2000853"/>
              <a:gd name="csX29" fmla="*/ 688551 w 2477142"/>
              <a:gd name="csY29" fmla="*/ 1948244 h 2000853"/>
              <a:gd name="csX30" fmla="*/ 980609 w 2477142"/>
              <a:gd name="csY30" fmla="*/ 1927644 h 2000853"/>
              <a:gd name="csX31" fmla="*/ 1232835 w 2477142"/>
              <a:gd name="csY31" fmla="*/ 1770141 h 2000853"/>
              <a:gd name="csX32" fmla="*/ 1426061 w 2477142"/>
              <a:gd name="csY32" fmla="*/ 1578022 h 2000853"/>
              <a:gd name="csX33" fmla="*/ 1604686 w 2477142"/>
              <a:gd name="csY33" fmla="*/ 1133352 h 2000853"/>
              <a:gd name="csX34" fmla="*/ 2023019 w 2477142"/>
              <a:gd name="csY34" fmla="*/ 315983 h 2000853"/>
              <a:gd name="csX35" fmla="*/ 2183520 w 2477142"/>
              <a:gd name="csY35" fmla="*/ 150983 h 2000853"/>
              <a:gd name="csX36" fmla="*/ 2374401 w 2477142"/>
              <a:gd name="csY36" fmla="*/ 81098 h 2000853"/>
              <a:gd name="csX37" fmla="*/ 2277266 w 2477142"/>
              <a:gd name="csY37" fmla="*/ 308290 h 2000853"/>
              <a:gd name="csX38" fmla="*/ 1943746 w 2477142"/>
              <a:gd name="csY38" fmla="*/ 963137 h 2000853"/>
              <a:gd name="csX39" fmla="*/ 1806127 w 2477142"/>
              <a:gd name="csY39" fmla="*/ 1416674 h 2000853"/>
              <a:gd name="csX40" fmla="*/ 1620332 w 2477142"/>
              <a:gd name="csY40" fmla="*/ 1837875 h 2000853"/>
              <a:gd name="csX41" fmla="*/ 1887747 w 2477142"/>
              <a:gd name="csY41" fmla="*/ 1768838 h 2000853"/>
              <a:gd name="csX42" fmla="*/ 2477143 w 2477142"/>
              <a:gd name="csY42" fmla="*/ 1663162 h 2000853"/>
              <a:gd name="csX43" fmla="*/ 2015587 w 2477142"/>
              <a:gd name="csY43" fmla="*/ 1844068 h 200085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2" h="2000853">
                <a:moveTo>
                  <a:pt x="337300" y="53587"/>
                </a:moveTo>
                <a:cubicBezTo>
                  <a:pt x="240556" y="128362"/>
                  <a:pt x="143813" y="203071"/>
                  <a:pt x="47069" y="277846"/>
                </a:cubicBezTo>
                <a:cubicBezTo>
                  <a:pt x="26338" y="293883"/>
                  <a:pt x="4042" y="312397"/>
                  <a:pt x="0" y="338278"/>
                </a:cubicBezTo>
                <a:cubicBezTo>
                  <a:pt x="94333" y="354446"/>
                  <a:pt x="179472" y="286777"/>
                  <a:pt x="259070" y="233711"/>
                </a:cubicBezTo>
                <a:cubicBezTo>
                  <a:pt x="431437" y="118844"/>
                  <a:pt x="633530" y="58607"/>
                  <a:pt x="832168" y="0"/>
                </a:cubicBezTo>
                <a:cubicBezTo>
                  <a:pt x="855572" y="70472"/>
                  <a:pt x="791033" y="137293"/>
                  <a:pt x="731448" y="181623"/>
                </a:cubicBezTo>
                <a:cubicBezTo>
                  <a:pt x="624273" y="261287"/>
                  <a:pt x="511362" y="333324"/>
                  <a:pt x="393952" y="397015"/>
                </a:cubicBezTo>
                <a:cubicBezTo>
                  <a:pt x="306595" y="444410"/>
                  <a:pt x="206331" y="500474"/>
                  <a:pt x="188730" y="598261"/>
                </a:cubicBezTo>
                <a:cubicBezTo>
                  <a:pt x="240556" y="589982"/>
                  <a:pt x="282148" y="552823"/>
                  <a:pt x="322307" y="519054"/>
                </a:cubicBezTo>
                <a:cubicBezTo>
                  <a:pt x="592003" y="292514"/>
                  <a:pt x="926109" y="159784"/>
                  <a:pt x="1253826" y="30705"/>
                </a:cubicBezTo>
                <a:cubicBezTo>
                  <a:pt x="1258324" y="87813"/>
                  <a:pt x="1219405" y="138206"/>
                  <a:pt x="1182637" y="182145"/>
                </a:cubicBezTo>
                <a:cubicBezTo>
                  <a:pt x="845141" y="585679"/>
                  <a:pt x="496955" y="998275"/>
                  <a:pt x="37550" y="1254673"/>
                </a:cubicBezTo>
                <a:cubicBezTo>
                  <a:pt x="141922" y="1042671"/>
                  <a:pt x="387563" y="948013"/>
                  <a:pt x="611234" y="871869"/>
                </a:cubicBezTo>
                <a:cubicBezTo>
                  <a:pt x="588874" y="1003817"/>
                  <a:pt x="468661" y="1093520"/>
                  <a:pt x="356402" y="1166469"/>
                </a:cubicBezTo>
                <a:cubicBezTo>
                  <a:pt x="244142" y="1239418"/>
                  <a:pt x="121322" y="1321886"/>
                  <a:pt x="87618" y="1451421"/>
                </a:cubicBezTo>
                <a:cubicBezTo>
                  <a:pt x="159980" y="1397638"/>
                  <a:pt x="232342" y="1343855"/>
                  <a:pt x="304640" y="1290007"/>
                </a:cubicBezTo>
                <a:cubicBezTo>
                  <a:pt x="348904" y="1257085"/>
                  <a:pt x="417095" y="1226119"/>
                  <a:pt x="452363" y="1268624"/>
                </a:cubicBezTo>
                <a:cubicBezTo>
                  <a:pt x="482286" y="1304675"/>
                  <a:pt x="456145" y="1358653"/>
                  <a:pt x="427916" y="1396008"/>
                </a:cubicBezTo>
                <a:cubicBezTo>
                  <a:pt x="367549" y="1476128"/>
                  <a:pt x="298446" y="1549664"/>
                  <a:pt x="222173" y="1614921"/>
                </a:cubicBezTo>
                <a:cubicBezTo>
                  <a:pt x="128558" y="1695041"/>
                  <a:pt x="14277" y="1781354"/>
                  <a:pt x="12973" y="1904501"/>
                </a:cubicBezTo>
                <a:cubicBezTo>
                  <a:pt x="497215" y="1685262"/>
                  <a:pt x="834972" y="1240918"/>
                  <a:pt x="1149194" y="812154"/>
                </a:cubicBezTo>
                <a:cubicBezTo>
                  <a:pt x="1259041" y="662214"/>
                  <a:pt x="1368954" y="511557"/>
                  <a:pt x="1457809" y="348252"/>
                </a:cubicBezTo>
                <a:cubicBezTo>
                  <a:pt x="1513092" y="246619"/>
                  <a:pt x="1566353" y="133773"/>
                  <a:pt x="1668247" y="79077"/>
                </a:cubicBezTo>
                <a:cubicBezTo>
                  <a:pt x="1649147" y="497215"/>
                  <a:pt x="1441121" y="893057"/>
                  <a:pt x="1145869" y="1189743"/>
                </a:cubicBezTo>
                <a:cubicBezTo>
                  <a:pt x="1053623" y="1282380"/>
                  <a:pt x="953164" y="1366411"/>
                  <a:pt x="852834" y="1450182"/>
                </a:cubicBezTo>
                <a:cubicBezTo>
                  <a:pt x="737967" y="1546144"/>
                  <a:pt x="623165" y="1642106"/>
                  <a:pt x="508298" y="1738067"/>
                </a:cubicBezTo>
                <a:cubicBezTo>
                  <a:pt x="394669" y="1833051"/>
                  <a:pt x="280193" y="1928557"/>
                  <a:pt x="150983" y="2000854"/>
                </a:cubicBezTo>
                <a:cubicBezTo>
                  <a:pt x="201898" y="1992770"/>
                  <a:pt x="250987" y="1976081"/>
                  <a:pt x="299815" y="1959522"/>
                </a:cubicBezTo>
                <a:cubicBezTo>
                  <a:pt x="433979" y="1913953"/>
                  <a:pt x="568078" y="1868320"/>
                  <a:pt x="702242" y="1822751"/>
                </a:cubicBezTo>
                <a:cubicBezTo>
                  <a:pt x="721994" y="1862583"/>
                  <a:pt x="716453" y="1913628"/>
                  <a:pt x="688551" y="1948244"/>
                </a:cubicBezTo>
                <a:cubicBezTo>
                  <a:pt x="783536" y="1977776"/>
                  <a:pt x="888103" y="1964412"/>
                  <a:pt x="980609" y="1927644"/>
                </a:cubicBezTo>
                <a:cubicBezTo>
                  <a:pt x="1073116" y="1890876"/>
                  <a:pt x="1155126" y="1832269"/>
                  <a:pt x="1232835" y="1770141"/>
                </a:cubicBezTo>
                <a:cubicBezTo>
                  <a:pt x="1304023" y="1713229"/>
                  <a:pt x="1373061" y="1652210"/>
                  <a:pt x="1426061" y="1578022"/>
                </a:cubicBezTo>
                <a:cubicBezTo>
                  <a:pt x="1519416" y="1447444"/>
                  <a:pt x="1556314" y="1286356"/>
                  <a:pt x="1604686" y="1133352"/>
                </a:cubicBezTo>
                <a:cubicBezTo>
                  <a:pt x="1697453" y="840186"/>
                  <a:pt x="1839505" y="562667"/>
                  <a:pt x="2023019" y="315983"/>
                </a:cubicBezTo>
                <a:cubicBezTo>
                  <a:pt x="2069044" y="254116"/>
                  <a:pt x="2118850" y="193097"/>
                  <a:pt x="2183520" y="150983"/>
                </a:cubicBezTo>
                <a:cubicBezTo>
                  <a:pt x="2240693" y="113759"/>
                  <a:pt x="2307253" y="92963"/>
                  <a:pt x="2374401" y="81098"/>
                </a:cubicBezTo>
                <a:cubicBezTo>
                  <a:pt x="2380528" y="165065"/>
                  <a:pt x="2325898" y="239578"/>
                  <a:pt x="2277266" y="308290"/>
                </a:cubicBezTo>
                <a:cubicBezTo>
                  <a:pt x="2135213" y="508884"/>
                  <a:pt x="2022433" y="730274"/>
                  <a:pt x="1943746" y="963137"/>
                </a:cubicBezTo>
                <a:cubicBezTo>
                  <a:pt x="1893158" y="1112817"/>
                  <a:pt x="1856585" y="1266994"/>
                  <a:pt x="1806127" y="1416674"/>
                </a:cubicBezTo>
                <a:cubicBezTo>
                  <a:pt x="1757038" y="1562246"/>
                  <a:pt x="1694716" y="1703451"/>
                  <a:pt x="1620332" y="1837875"/>
                </a:cubicBezTo>
                <a:cubicBezTo>
                  <a:pt x="1712838" y="1849153"/>
                  <a:pt x="1801564" y="1804237"/>
                  <a:pt x="1887747" y="1768838"/>
                </a:cubicBezTo>
                <a:cubicBezTo>
                  <a:pt x="2073804" y="1692433"/>
                  <a:pt x="2276157" y="1656122"/>
                  <a:pt x="2477143" y="1663162"/>
                </a:cubicBezTo>
                <a:cubicBezTo>
                  <a:pt x="2323290" y="1723464"/>
                  <a:pt x="2169439" y="1783766"/>
                  <a:pt x="2015587" y="1844068"/>
                </a:cubicBezTo>
              </a:path>
            </a:pathLst>
          </a:custGeom>
          <a:noFill/>
          <a:ln w="0" cap="flat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B769A57D-32F8-5CA7-D7D7-59A29980E0CD}"/>
              </a:ext>
            </a:extLst>
          </p:cNvPr>
          <p:cNvSpPr/>
          <p:nvPr/>
        </p:nvSpPr>
        <p:spPr>
          <a:xfrm>
            <a:off x="15687083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grpSp>
        <p:nvGrpSpPr>
          <p:cNvPr id="343" name="Group 342">
            <a:extLst>
              <a:ext uri="{FF2B5EF4-FFF2-40B4-BE49-F238E27FC236}">
                <a16:creationId xmlns:a16="http://schemas.microsoft.com/office/drawing/2014/main" id="{DE0DDB57-034C-8AB5-BF56-56596034148D}"/>
              </a:ext>
            </a:extLst>
          </p:cNvPr>
          <p:cNvGrpSpPr/>
          <p:nvPr/>
        </p:nvGrpSpPr>
        <p:grpSpPr>
          <a:xfrm>
            <a:off x="13173760" y="1101667"/>
            <a:ext cx="1721509" cy="2047401"/>
            <a:chOff x="7115853" y="1101667"/>
            <a:chExt cx="1721509" cy="2047401"/>
          </a:xfrm>
        </p:grpSpPr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217FBE6E-0582-3AA4-F3F3-8AEC863E9B8B}"/>
                </a:ext>
              </a:extLst>
            </p:cNvPr>
            <p:cNvSpPr/>
            <p:nvPr/>
          </p:nvSpPr>
          <p:spPr>
            <a:xfrm>
              <a:off x="7862881" y="1175790"/>
              <a:ext cx="974415" cy="1948830"/>
            </a:xfrm>
            <a:custGeom>
              <a:avLst/>
              <a:gdLst>
                <a:gd name="csX0" fmla="*/ 0 w 974415"/>
                <a:gd name="csY0" fmla="*/ 974415 h 1948830"/>
                <a:gd name="csX1" fmla="*/ 974415 w 974415"/>
                <a:gd name="csY1" fmla="*/ 1948831 h 1948830"/>
                <a:gd name="csX2" fmla="*/ 974415 w 974415"/>
                <a:gd name="csY2" fmla="*/ 1824055 h 1948830"/>
                <a:gd name="csX3" fmla="*/ 124776 w 974415"/>
                <a:gd name="csY3" fmla="*/ 974415 h 1948830"/>
                <a:gd name="csX4" fmla="*/ 974415 w 974415"/>
                <a:gd name="csY4" fmla="*/ 124776 h 1948830"/>
                <a:gd name="csX5" fmla="*/ 974415 w 974415"/>
                <a:gd name="csY5" fmla="*/ 0 h 1948830"/>
                <a:gd name="csX6" fmla="*/ 0 w 974415"/>
                <a:gd name="csY6" fmla="*/ 974415 h 194883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74415" h="1948830">
                  <a:moveTo>
                    <a:pt x="0" y="974415"/>
                  </a:moveTo>
                  <a:cubicBezTo>
                    <a:pt x="0" y="1511723"/>
                    <a:pt x="437108" y="1948831"/>
                    <a:pt x="974415" y="1948831"/>
                  </a:cubicBezTo>
                  <a:lnTo>
                    <a:pt x="974415" y="1824055"/>
                  </a:lnTo>
                  <a:cubicBezTo>
                    <a:pt x="505950" y="1824055"/>
                    <a:pt x="124776" y="1442881"/>
                    <a:pt x="124776" y="974415"/>
                  </a:cubicBezTo>
                  <a:cubicBezTo>
                    <a:pt x="124776" y="505950"/>
                    <a:pt x="505950" y="124776"/>
                    <a:pt x="974415" y="124776"/>
                  </a:cubicBezTo>
                  <a:lnTo>
                    <a:pt x="974415" y="0"/>
                  </a:lnTo>
                  <a:cubicBezTo>
                    <a:pt x="437108" y="0"/>
                    <a:pt x="0" y="437173"/>
                    <a:pt x="0" y="974415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6832068D-CBAA-3871-67F0-5F9214DAF07E}"/>
                </a:ext>
              </a:extLst>
            </p:cNvPr>
            <p:cNvSpPr/>
            <p:nvPr/>
          </p:nvSpPr>
          <p:spPr>
            <a:xfrm>
              <a:off x="7180458" y="1101667"/>
              <a:ext cx="512209" cy="2047400"/>
            </a:xfrm>
            <a:custGeom>
              <a:avLst/>
              <a:gdLst>
                <a:gd name="csX0" fmla="*/ 512209 w 512209"/>
                <a:gd name="csY0" fmla="*/ 0 h 2047400"/>
                <a:gd name="csX1" fmla="*/ 354968 w 512209"/>
                <a:gd name="csY1" fmla="*/ 0 h 2047400"/>
                <a:gd name="csX2" fmla="*/ 0 w 512209"/>
                <a:gd name="csY2" fmla="*/ 1023700 h 2047400"/>
                <a:gd name="csX3" fmla="*/ 354968 w 512209"/>
                <a:gd name="csY3" fmla="*/ 2047400 h 2047400"/>
                <a:gd name="csX4" fmla="*/ 512209 w 512209"/>
                <a:gd name="csY4" fmla="*/ 2047400 h 2047400"/>
                <a:gd name="csX5" fmla="*/ 121191 w 512209"/>
                <a:gd name="csY5" fmla="*/ 1023700 h 2047400"/>
                <a:gd name="csX6" fmla="*/ 512209 w 512209"/>
                <a:gd name="csY6" fmla="*/ 0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12209" h="2047400">
                  <a:moveTo>
                    <a:pt x="512209" y="0"/>
                  </a:moveTo>
                  <a:lnTo>
                    <a:pt x="354968" y="0"/>
                  </a:lnTo>
                  <a:cubicBezTo>
                    <a:pt x="132730" y="282018"/>
                    <a:pt x="0" y="637637"/>
                    <a:pt x="0" y="1023700"/>
                  </a:cubicBezTo>
                  <a:cubicBezTo>
                    <a:pt x="0" y="1409764"/>
                    <a:pt x="132730" y="1765382"/>
                    <a:pt x="354968" y="2047400"/>
                  </a:cubicBezTo>
                  <a:lnTo>
                    <a:pt x="512209" y="2047400"/>
                  </a:lnTo>
                  <a:cubicBezTo>
                    <a:pt x="259462" y="1765513"/>
                    <a:pt x="121191" y="1405265"/>
                    <a:pt x="121191" y="1023700"/>
                  </a:cubicBezTo>
                  <a:cubicBezTo>
                    <a:pt x="121191" y="642135"/>
                    <a:pt x="259462" y="281888"/>
                    <a:pt x="512209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0D4B83D7-3C62-3579-A1DB-15FBA97A283E}"/>
                </a:ext>
              </a:extLst>
            </p:cNvPr>
            <p:cNvSpPr/>
            <p:nvPr/>
          </p:nvSpPr>
          <p:spPr>
            <a:xfrm>
              <a:off x="7639536" y="1101667"/>
              <a:ext cx="938429" cy="2047400"/>
            </a:xfrm>
            <a:custGeom>
              <a:avLst/>
              <a:gdLst>
                <a:gd name="csX0" fmla="*/ 117670 w 938429"/>
                <a:gd name="csY0" fmla="*/ 1048538 h 2047400"/>
                <a:gd name="csX1" fmla="*/ 938430 w 938429"/>
                <a:gd name="csY1" fmla="*/ 0 h 2047400"/>
                <a:gd name="csX2" fmla="*/ 619383 w 938429"/>
                <a:gd name="csY2" fmla="*/ 0 h 2047400"/>
                <a:gd name="csX3" fmla="*/ 0 w 938429"/>
                <a:gd name="csY3" fmla="*/ 1048538 h 2047400"/>
                <a:gd name="csX4" fmla="*/ 537503 w 938429"/>
                <a:gd name="csY4" fmla="*/ 2047400 h 2047400"/>
                <a:gd name="csX5" fmla="*/ 786860 w 938429"/>
                <a:gd name="csY5" fmla="*/ 2047400 h 2047400"/>
                <a:gd name="csX6" fmla="*/ 117670 w 938429"/>
                <a:gd name="csY6" fmla="*/ 1048538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38429" h="2047400">
                  <a:moveTo>
                    <a:pt x="117670" y="1048538"/>
                  </a:moveTo>
                  <a:cubicBezTo>
                    <a:pt x="117670" y="542327"/>
                    <a:pt x="467748" y="116432"/>
                    <a:pt x="938430" y="0"/>
                  </a:cubicBezTo>
                  <a:lnTo>
                    <a:pt x="619383" y="0"/>
                  </a:lnTo>
                  <a:cubicBezTo>
                    <a:pt x="250400" y="204310"/>
                    <a:pt x="0" y="597740"/>
                    <a:pt x="0" y="1048538"/>
                  </a:cubicBezTo>
                  <a:cubicBezTo>
                    <a:pt x="0" y="1465176"/>
                    <a:pt x="213827" y="1832725"/>
                    <a:pt x="537503" y="2047400"/>
                  </a:cubicBezTo>
                  <a:lnTo>
                    <a:pt x="786860" y="2047400"/>
                  </a:lnTo>
                  <a:cubicBezTo>
                    <a:pt x="394538" y="1885400"/>
                    <a:pt x="117670" y="1498750"/>
                    <a:pt x="117670" y="104853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EF6C2A7-0734-B99C-4399-C3C9B4C66E03}"/>
                </a:ext>
              </a:extLst>
            </p:cNvPr>
            <p:cNvSpPr/>
            <p:nvPr/>
          </p:nvSpPr>
          <p:spPr>
            <a:xfrm>
              <a:off x="8294579" y="1607487"/>
              <a:ext cx="542783" cy="1085501"/>
            </a:xfrm>
            <a:custGeom>
              <a:avLst/>
              <a:gdLst>
                <a:gd name="csX0" fmla="*/ 0 w 542783"/>
                <a:gd name="csY0" fmla="*/ 542718 h 1085501"/>
                <a:gd name="csX1" fmla="*/ 542783 w 542783"/>
                <a:gd name="csY1" fmla="*/ 1085502 h 1085501"/>
                <a:gd name="csX2" fmla="*/ 542783 w 542783"/>
                <a:gd name="csY2" fmla="*/ 966006 h 1085501"/>
                <a:gd name="csX3" fmla="*/ 119496 w 542783"/>
                <a:gd name="csY3" fmla="*/ 542718 h 1085501"/>
                <a:gd name="csX4" fmla="*/ 542783 w 542783"/>
                <a:gd name="csY4" fmla="*/ 119431 h 1085501"/>
                <a:gd name="csX5" fmla="*/ 542783 w 542783"/>
                <a:gd name="csY5" fmla="*/ 0 h 1085501"/>
                <a:gd name="csX6" fmla="*/ 0 w 542783"/>
                <a:gd name="csY6" fmla="*/ 542718 h 10855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42783" h="1085501">
                  <a:moveTo>
                    <a:pt x="0" y="542718"/>
                  </a:moveTo>
                  <a:cubicBezTo>
                    <a:pt x="0" y="842012"/>
                    <a:pt x="243490" y="1085502"/>
                    <a:pt x="542783" y="1085502"/>
                  </a:cubicBezTo>
                  <a:lnTo>
                    <a:pt x="542783" y="966006"/>
                  </a:lnTo>
                  <a:cubicBezTo>
                    <a:pt x="309398" y="966006"/>
                    <a:pt x="119496" y="776103"/>
                    <a:pt x="119496" y="542718"/>
                  </a:cubicBezTo>
                  <a:cubicBezTo>
                    <a:pt x="119496" y="309333"/>
                    <a:pt x="309398" y="119431"/>
                    <a:pt x="542783" y="119431"/>
                  </a:cubicBezTo>
                  <a:lnTo>
                    <a:pt x="542783" y="0"/>
                  </a:lnTo>
                  <a:cubicBezTo>
                    <a:pt x="243424" y="0"/>
                    <a:pt x="0" y="243490"/>
                    <a:pt x="0" y="54271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E3FF2465-F6B6-170B-2A22-697109FDACD0}"/>
                </a:ext>
              </a:extLst>
            </p:cNvPr>
            <p:cNvSpPr/>
            <p:nvPr/>
          </p:nvSpPr>
          <p:spPr>
            <a:xfrm>
              <a:off x="8519750" y="1832724"/>
              <a:ext cx="317546" cy="635029"/>
            </a:xfrm>
            <a:custGeom>
              <a:avLst/>
              <a:gdLst>
                <a:gd name="csX0" fmla="*/ 0 w 317546"/>
                <a:gd name="csY0" fmla="*/ 317482 h 635029"/>
                <a:gd name="csX1" fmla="*/ 317547 w 317546"/>
                <a:gd name="csY1" fmla="*/ 635029 h 635029"/>
                <a:gd name="csX2" fmla="*/ 317547 w 317546"/>
                <a:gd name="csY2" fmla="*/ 544087 h 635029"/>
                <a:gd name="csX3" fmla="*/ 91007 w 317546"/>
                <a:gd name="csY3" fmla="*/ 317547 h 635029"/>
                <a:gd name="csX4" fmla="*/ 317547 w 317546"/>
                <a:gd name="csY4" fmla="*/ 91007 h 635029"/>
                <a:gd name="csX5" fmla="*/ 317547 w 317546"/>
                <a:gd name="csY5" fmla="*/ 0 h 635029"/>
                <a:gd name="csX6" fmla="*/ 0 w 317546"/>
                <a:gd name="csY6" fmla="*/ 317482 h 6350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17546" h="635029">
                  <a:moveTo>
                    <a:pt x="0" y="317482"/>
                  </a:moveTo>
                  <a:cubicBezTo>
                    <a:pt x="0" y="492586"/>
                    <a:pt x="142443" y="635029"/>
                    <a:pt x="317547" y="635029"/>
                  </a:cubicBezTo>
                  <a:lnTo>
                    <a:pt x="317547" y="544087"/>
                  </a:lnTo>
                  <a:cubicBezTo>
                    <a:pt x="192640" y="544087"/>
                    <a:pt x="91007" y="442454"/>
                    <a:pt x="91007" y="317547"/>
                  </a:cubicBezTo>
                  <a:cubicBezTo>
                    <a:pt x="91007" y="192641"/>
                    <a:pt x="192640" y="91007"/>
                    <a:pt x="317547" y="91007"/>
                  </a:cubicBezTo>
                  <a:lnTo>
                    <a:pt x="317547" y="0"/>
                  </a:lnTo>
                  <a:cubicBezTo>
                    <a:pt x="142443" y="-65"/>
                    <a:pt x="0" y="142378"/>
                    <a:pt x="0" y="317482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FB274DD6-74B3-0F4C-6A3E-BC8CE08FD5BA}"/>
                </a:ext>
              </a:extLst>
            </p:cNvPr>
            <p:cNvSpPr/>
            <p:nvPr/>
          </p:nvSpPr>
          <p:spPr>
            <a:xfrm>
              <a:off x="8716432" y="2029341"/>
              <a:ext cx="120865" cy="241729"/>
            </a:xfrm>
            <a:custGeom>
              <a:avLst/>
              <a:gdLst>
                <a:gd name="csX0" fmla="*/ 0 w 120865"/>
                <a:gd name="csY0" fmla="*/ 120865 h 241729"/>
                <a:gd name="csX1" fmla="*/ 120865 w 120865"/>
                <a:gd name="csY1" fmla="*/ 241730 h 241729"/>
                <a:gd name="csX2" fmla="*/ 120865 w 120865"/>
                <a:gd name="csY2" fmla="*/ 0 h 241729"/>
                <a:gd name="csX3" fmla="*/ 0 w 120865"/>
                <a:gd name="csY3" fmla="*/ 120865 h 2417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20865" h="241729">
                  <a:moveTo>
                    <a:pt x="0" y="120865"/>
                  </a:moveTo>
                  <a:cubicBezTo>
                    <a:pt x="0" y="187490"/>
                    <a:pt x="54240" y="241730"/>
                    <a:pt x="120865" y="241730"/>
                  </a:cubicBezTo>
                  <a:lnTo>
                    <a:pt x="120865" y="0"/>
                  </a:lnTo>
                  <a:cubicBezTo>
                    <a:pt x="54240" y="0"/>
                    <a:pt x="0" y="54239"/>
                    <a:pt x="0" y="120865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018899A6-4C44-8D57-C7D8-3EF9C8B3C7DD}"/>
                </a:ext>
              </a:extLst>
            </p:cNvPr>
            <p:cNvSpPr/>
            <p:nvPr/>
          </p:nvSpPr>
          <p:spPr>
            <a:xfrm>
              <a:off x="7407324" y="1101667"/>
              <a:ext cx="655238" cy="2047400"/>
            </a:xfrm>
            <a:custGeom>
              <a:avLst/>
              <a:gdLst>
                <a:gd name="csX0" fmla="*/ 126537 w 655238"/>
                <a:gd name="csY0" fmla="*/ 1048538 h 2047400"/>
                <a:gd name="csX1" fmla="*/ 508297 w 655238"/>
                <a:gd name="csY1" fmla="*/ 126862 h 2047400"/>
                <a:gd name="csX2" fmla="*/ 655239 w 655238"/>
                <a:gd name="csY2" fmla="*/ 0 h 2047400"/>
                <a:gd name="csX3" fmla="*/ 432675 w 655238"/>
                <a:gd name="csY3" fmla="*/ 0 h 2047400"/>
                <a:gd name="csX4" fmla="*/ 0 w 655238"/>
                <a:gd name="csY4" fmla="*/ 1023700 h 2047400"/>
                <a:gd name="csX5" fmla="*/ 432675 w 655238"/>
                <a:gd name="csY5" fmla="*/ 2047400 h 2047400"/>
                <a:gd name="csX6" fmla="*/ 592525 w 655238"/>
                <a:gd name="csY6" fmla="*/ 2047400 h 2047400"/>
                <a:gd name="csX7" fmla="*/ 508297 w 655238"/>
                <a:gd name="csY7" fmla="*/ 1970279 h 2047400"/>
                <a:gd name="csX8" fmla="*/ 126537 w 655238"/>
                <a:gd name="csY8" fmla="*/ 1048538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655238" h="2047400">
                  <a:moveTo>
                    <a:pt x="126537" y="1048538"/>
                  </a:moveTo>
                  <a:cubicBezTo>
                    <a:pt x="126537" y="700351"/>
                    <a:pt x="262134" y="373025"/>
                    <a:pt x="508297" y="126862"/>
                  </a:cubicBezTo>
                  <a:cubicBezTo>
                    <a:pt x="554583" y="80642"/>
                    <a:pt x="603672" y="38267"/>
                    <a:pt x="655239" y="0"/>
                  </a:cubicBezTo>
                  <a:lnTo>
                    <a:pt x="432675" y="0"/>
                  </a:lnTo>
                  <a:cubicBezTo>
                    <a:pt x="165977" y="259918"/>
                    <a:pt x="0" y="622773"/>
                    <a:pt x="0" y="1023700"/>
                  </a:cubicBezTo>
                  <a:cubicBezTo>
                    <a:pt x="0" y="1424627"/>
                    <a:pt x="165912" y="1787482"/>
                    <a:pt x="432675" y="2047400"/>
                  </a:cubicBezTo>
                  <a:lnTo>
                    <a:pt x="592525" y="2047400"/>
                  </a:lnTo>
                  <a:cubicBezTo>
                    <a:pt x="563579" y="2023019"/>
                    <a:pt x="535417" y="1997333"/>
                    <a:pt x="508297" y="1970279"/>
                  </a:cubicBezTo>
                  <a:cubicBezTo>
                    <a:pt x="262134" y="1724051"/>
                    <a:pt x="126537" y="1396725"/>
                    <a:pt x="126537" y="104853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EE2C6FF3-610F-A23F-2CD3-E8A902AC699F}"/>
                </a:ext>
              </a:extLst>
            </p:cNvPr>
            <p:cNvSpPr/>
            <p:nvPr/>
          </p:nvSpPr>
          <p:spPr>
            <a:xfrm>
              <a:off x="8093398" y="1406307"/>
              <a:ext cx="743963" cy="1487862"/>
            </a:xfrm>
            <a:custGeom>
              <a:avLst/>
              <a:gdLst>
                <a:gd name="csX0" fmla="*/ 0 w 743963"/>
                <a:gd name="csY0" fmla="*/ 743899 h 1487862"/>
                <a:gd name="csX1" fmla="*/ 743964 w 743963"/>
                <a:gd name="csY1" fmla="*/ 1487863 h 1487862"/>
                <a:gd name="csX2" fmla="*/ 743964 w 743963"/>
                <a:gd name="csY2" fmla="*/ 1392357 h 1487862"/>
                <a:gd name="csX3" fmla="*/ 95506 w 743963"/>
                <a:gd name="csY3" fmla="*/ 743899 h 1487862"/>
                <a:gd name="csX4" fmla="*/ 743964 w 743963"/>
                <a:gd name="csY4" fmla="*/ 95440 h 1487862"/>
                <a:gd name="csX5" fmla="*/ 743964 w 743963"/>
                <a:gd name="csY5" fmla="*/ 0 h 1487862"/>
                <a:gd name="csX6" fmla="*/ 0 w 743963"/>
                <a:gd name="csY6" fmla="*/ 743899 h 14878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743963" h="1487862">
                  <a:moveTo>
                    <a:pt x="0" y="743899"/>
                  </a:moveTo>
                  <a:cubicBezTo>
                    <a:pt x="0" y="1154083"/>
                    <a:pt x="333714" y="1487863"/>
                    <a:pt x="743964" y="1487863"/>
                  </a:cubicBezTo>
                  <a:lnTo>
                    <a:pt x="743964" y="1392357"/>
                  </a:lnTo>
                  <a:cubicBezTo>
                    <a:pt x="386389" y="1392357"/>
                    <a:pt x="95506" y="1101474"/>
                    <a:pt x="95506" y="743899"/>
                  </a:cubicBezTo>
                  <a:cubicBezTo>
                    <a:pt x="95506" y="386324"/>
                    <a:pt x="386389" y="95440"/>
                    <a:pt x="743964" y="95440"/>
                  </a:cubicBezTo>
                  <a:lnTo>
                    <a:pt x="743964" y="0"/>
                  </a:lnTo>
                  <a:cubicBezTo>
                    <a:pt x="333714" y="0"/>
                    <a:pt x="0" y="333715"/>
                    <a:pt x="0" y="743899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A4F03830-1FEF-F51B-C347-B41EAC99901D}"/>
                </a:ext>
              </a:extLst>
            </p:cNvPr>
            <p:cNvSpPr/>
            <p:nvPr/>
          </p:nvSpPr>
          <p:spPr>
            <a:xfrm>
              <a:off x="7115853" y="1101667"/>
              <a:ext cx="19231" cy="32660"/>
            </a:xfrm>
            <a:custGeom>
              <a:avLst/>
              <a:gdLst>
                <a:gd name="csX0" fmla="*/ 19232 w 19231"/>
                <a:gd name="csY0" fmla="*/ 0 h 32660"/>
                <a:gd name="csX1" fmla="*/ 0 w 19231"/>
                <a:gd name="csY1" fmla="*/ 0 h 32660"/>
                <a:gd name="csX2" fmla="*/ 0 w 19231"/>
                <a:gd name="csY2" fmla="*/ 32661 h 32660"/>
                <a:gd name="csX3" fmla="*/ 19232 w 19231"/>
                <a:gd name="csY3" fmla="*/ 0 h 326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9231" h="32660">
                  <a:moveTo>
                    <a:pt x="19232" y="0"/>
                  </a:moveTo>
                  <a:lnTo>
                    <a:pt x="0" y="0"/>
                  </a:lnTo>
                  <a:lnTo>
                    <a:pt x="0" y="32661"/>
                  </a:lnTo>
                  <a:cubicBezTo>
                    <a:pt x="6323" y="21709"/>
                    <a:pt x="12712" y="10822"/>
                    <a:pt x="19232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5BEB3ECA-758B-BD7C-64BD-C9C3E7D39DC2}"/>
                </a:ext>
              </a:extLst>
            </p:cNvPr>
            <p:cNvSpPr/>
            <p:nvPr/>
          </p:nvSpPr>
          <p:spPr>
            <a:xfrm>
              <a:off x="7115853" y="3116407"/>
              <a:ext cx="19231" cy="32660"/>
            </a:xfrm>
            <a:custGeom>
              <a:avLst/>
              <a:gdLst>
                <a:gd name="csX0" fmla="*/ 19232 w 19231"/>
                <a:gd name="csY0" fmla="*/ 32661 h 32660"/>
                <a:gd name="csX1" fmla="*/ 0 w 19231"/>
                <a:gd name="csY1" fmla="*/ 0 h 32660"/>
                <a:gd name="csX2" fmla="*/ 0 w 19231"/>
                <a:gd name="csY2" fmla="*/ 32661 h 32660"/>
                <a:gd name="csX3" fmla="*/ 19232 w 19231"/>
                <a:gd name="csY3" fmla="*/ 32661 h 326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9231" h="32660">
                  <a:moveTo>
                    <a:pt x="19232" y="32661"/>
                  </a:moveTo>
                  <a:cubicBezTo>
                    <a:pt x="12712" y="21839"/>
                    <a:pt x="6323" y="10952"/>
                    <a:pt x="0" y="0"/>
                  </a:cubicBezTo>
                  <a:lnTo>
                    <a:pt x="0" y="32661"/>
                  </a:lnTo>
                  <a:lnTo>
                    <a:pt x="19232" y="32661"/>
                  </a:ln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0274DF88-00E9-F9AC-F5CF-03B58B3F1EE7}"/>
                </a:ext>
              </a:extLst>
            </p:cNvPr>
            <p:cNvSpPr/>
            <p:nvPr/>
          </p:nvSpPr>
          <p:spPr>
            <a:xfrm>
              <a:off x="7115919" y="2506542"/>
              <a:ext cx="286255" cy="642526"/>
            </a:xfrm>
            <a:custGeom>
              <a:avLst/>
              <a:gdLst>
                <a:gd name="csX0" fmla="*/ 0 w 286255"/>
                <a:gd name="csY0" fmla="*/ 374850 h 642526"/>
                <a:gd name="csX1" fmla="*/ 144985 w 286255"/>
                <a:gd name="csY1" fmla="*/ 642526 h 642526"/>
                <a:gd name="csX2" fmla="*/ 286255 w 286255"/>
                <a:gd name="csY2" fmla="*/ 642526 h 642526"/>
                <a:gd name="csX3" fmla="*/ 65 w 286255"/>
                <a:gd name="csY3" fmla="*/ 0 h 642526"/>
                <a:gd name="csX4" fmla="*/ 65 w 286255"/>
                <a:gd name="csY4" fmla="*/ 374850 h 6425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86255" h="642526">
                  <a:moveTo>
                    <a:pt x="0" y="374850"/>
                  </a:moveTo>
                  <a:cubicBezTo>
                    <a:pt x="41201" y="468270"/>
                    <a:pt x="89768" y="557777"/>
                    <a:pt x="144985" y="642526"/>
                  </a:cubicBezTo>
                  <a:lnTo>
                    <a:pt x="286255" y="642526"/>
                  </a:lnTo>
                  <a:cubicBezTo>
                    <a:pt x="147723" y="449234"/>
                    <a:pt x="50849" y="231364"/>
                    <a:pt x="65" y="0"/>
                  </a:cubicBezTo>
                  <a:lnTo>
                    <a:pt x="65" y="374850"/>
                  </a:ln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947F63EE-027D-6673-64A4-EF395D91B7FA}"/>
                </a:ext>
              </a:extLst>
            </p:cNvPr>
            <p:cNvSpPr/>
            <p:nvPr/>
          </p:nvSpPr>
          <p:spPr>
            <a:xfrm>
              <a:off x="7115853" y="1101667"/>
              <a:ext cx="286255" cy="642526"/>
            </a:xfrm>
            <a:custGeom>
              <a:avLst/>
              <a:gdLst>
                <a:gd name="csX0" fmla="*/ 286255 w 286255"/>
                <a:gd name="csY0" fmla="*/ 0 h 642526"/>
                <a:gd name="csX1" fmla="*/ 144986 w 286255"/>
                <a:gd name="csY1" fmla="*/ 0 h 642526"/>
                <a:gd name="csX2" fmla="*/ 0 w 286255"/>
                <a:gd name="csY2" fmla="*/ 267676 h 642526"/>
                <a:gd name="csX3" fmla="*/ 0 w 286255"/>
                <a:gd name="csY3" fmla="*/ 642526 h 642526"/>
                <a:gd name="csX4" fmla="*/ 286255 w 286255"/>
                <a:gd name="csY4" fmla="*/ 0 h 6425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86255" h="642526">
                  <a:moveTo>
                    <a:pt x="286255" y="0"/>
                  </a:moveTo>
                  <a:lnTo>
                    <a:pt x="144986" y="0"/>
                  </a:lnTo>
                  <a:cubicBezTo>
                    <a:pt x="89768" y="84749"/>
                    <a:pt x="41201" y="174257"/>
                    <a:pt x="0" y="267676"/>
                  </a:cubicBezTo>
                  <a:lnTo>
                    <a:pt x="0" y="642526"/>
                  </a:lnTo>
                  <a:cubicBezTo>
                    <a:pt x="50784" y="411162"/>
                    <a:pt x="147723" y="193292"/>
                    <a:pt x="286255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143" name="TextBox 142">
            <a:extLst>
              <a:ext uri="{FF2B5EF4-FFF2-40B4-BE49-F238E27FC236}">
                <a16:creationId xmlns:a16="http://schemas.microsoft.com/office/drawing/2014/main" id="{F562E26F-42B5-372F-2696-48EC59CCBEAF}"/>
              </a:ext>
            </a:extLst>
          </p:cNvPr>
          <p:cNvSpPr txBox="1"/>
          <p:nvPr/>
        </p:nvSpPr>
        <p:spPr>
          <a:xfrm rot="16200000">
            <a:off x="11470332" y="1675675"/>
            <a:ext cx="232307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9A8AFF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F0C25"/>
                </a:solidFill>
                <a:sym typeface="Arial"/>
              </a:rPr>
              <a:t>2026</a:t>
            </a:r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C7DE3865-C0E3-E698-D18D-FA4AA0B81294}"/>
              </a:ext>
            </a:extLst>
          </p:cNvPr>
          <p:cNvSpPr/>
          <p:nvPr/>
        </p:nvSpPr>
        <p:spPr>
          <a:xfrm>
            <a:off x="12401829" y="1132568"/>
            <a:ext cx="2477141" cy="2000788"/>
          </a:xfrm>
          <a:custGeom>
            <a:avLst/>
            <a:gdLst>
              <a:gd name="csX0" fmla="*/ 337300 w 2477141"/>
              <a:gd name="csY0" fmla="*/ 53587 h 2000788"/>
              <a:gd name="csX1" fmla="*/ 47068 w 2477141"/>
              <a:gd name="csY1" fmla="*/ 277846 h 2000788"/>
              <a:gd name="csX2" fmla="*/ 0 w 2477141"/>
              <a:gd name="csY2" fmla="*/ 338278 h 2000788"/>
              <a:gd name="csX3" fmla="*/ 259070 w 2477141"/>
              <a:gd name="csY3" fmla="*/ 233711 h 2000788"/>
              <a:gd name="csX4" fmla="*/ 832168 w 2477141"/>
              <a:gd name="csY4" fmla="*/ 0 h 2000788"/>
              <a:gd name="csX5" fmla="*/ 731447 w 2477141"/>
              <a:gd name="csY5" fmla="*/ 181623 h 2000788"/>
              <a:gd name="csX6" fmla="*/ 393951 w 2477141"/>
              <a:gd name="csY6" fmla="*/ 397015 h 2000788"/>
              <a:gd name="csX7" fmla="*/ 188729 w 2477141"/>
              <a:gd name="csY7" fmla="*/ 598196 h 2000788"/>
              <a:gd name="csX8" fmla="*/ 322306 w 2477141"/>
              <a:gd name="csY8" fmla="*/ 518989 h 2000788"/>
              <a:gd name="csX9" fmla="*/ 1253825 w 2477141"/>
              <a:gd name="csY9" fmla="*/ 30640 h 2000788"/>
              <a:gd name="csX10" fmla="*/ 1182636 w 2477141"/>
              <a:gd name="csY10" fmla="*/ 182080 h 2000788"/>
              <a:gd name="csX11" fmla="*/ 37550 w 2477141"/>
              <a:gd name="csY11" fmla="*/ 1254608 h 2000788"/>
              <a:gd name="csX12" fmla="*/ 611234 w 2477141"/>
              <a:gd name="csY12" fmla="*/ 871804 h 2000788"/>
              <a:gd name="csX13" fmla="*/ 356401 w 2477141"/>
              <a:gd name="csY13" fmla="*/ 1166404 h 2000788"/>
              <a:gd name="csX14" fmla="*/ 87617 w 2477141"/>
              <a:gd name="csY14" fmla="*/ 1451356 h 2000788"/>
              <a:gd name="csX15" fmla="*/ 304639 w 2477141"/>
              <a:gd name="csY15" fmla="*/ 1289942 h 2000788"/>
              <a:gd name="csX16" fmla="*/ 452363 w 2477141"/>
              <a:gd name="csY16" fmla="*/ 1268559 h 2000788"/>
              <a:gd name="csX17" fmla="*/ 427916 w 2477141"/>
              <a:gd name="csY17" fmla="*/ 1395943 h 2000788"/>
              <a:gd name="csX18" fmla="*/ 222172 w 2477141"/>
              <a:gd name="csY18" fmla="*/ 1614856 h 2000788"/>
              <a:gd name="csX19" fmla="*/ 12973 w 2477141"/>
              <a:gd name="csY19" fmla="*/ 1904436 h 2000788"/>
              <a:gd name="csX20" fmla="*/ 1149194 w 2477141"/>
              <a:gd name="csY20" fmla="*/ 812089 h 2000788"/>
              <a:gd name="csX21" fmla="*/ 1457809 w 2477141"/>
              <a:gd name="csY21" fmla="*/ 348187 h 2000788"/>
              <a:gd name="csX22" fmla="*/ 1668247 w 2477141"/>
              <a:gd name="csY22" fmla="*/ 79012 h 2000788"/>
              <a:gd name="csX23" fmla="*/ 1145869 w 2477141"/>
              <a:gd name="csY23" fmla="*/ 1189677 h 2000788"/>
              <a:gd name="csX24" fmla="*/ 852833 w 2477141"/>
              <a:gd name="csY24" fmla="*/ 1450117 h 2000788"/>
              <a:gd name="csX25" fmla="*/ 508297 w 2477141"/>
              <a:gd name="csY25" fmla="*/ 1738002 h 2000788"/>
              <a:gd name="csX26" fmla="*/ 150983 w 2477141"/>
              <a:gd name="csY26" fmla="*/ 2000788 h 2000788"/>
              <a:gd name="csX27" fmla="*/ 299815 w 2477141"/>
              <a:gd name="csY27" fmla="*/ 1959457 h 2000788"/>
              <a:gd name="csX28" fmla="*/ 702241 w 2477141"/>
              <a:gd name="csY28" fmla="*/ 1822686 h 2000788"/>
              <a:gd name="csX29" fmla="*/ 688551 w 2477141"/>
              <a:gd name="csY29" fmla="*/ 1948179 h 2000788"/>
              <a:gd name="csX30" fmla="*/ 980608 w 2477141"/>
              <a:gd name="csY30" fmla="*/ 1927579 h 2000788"/>
              <a:gd name="csX31" fmla="*/ 1232834 w 2477141"/>
              <a:gd name="csY31" fmla="*/ 1770076 h 2000788"/>
              <a:gd name="csX32" fmla="*/ 1426061 w 2477141"/>
              <a:gd name="csY32" fmla="*/ 1577957 h 2000788"/>
              <a:gd name="csX33" fmla="*/ 1604686 w 2477141"/>
              <a:gd name="csY33" fmla="*/ 1133287 h 2000788"/>
              <a:gd name="csX34" fmla="*/ 2023018 w 2477141"/>
              <a:gd name="csY34" fmla="*/ 315917 h 2000788"/>
              <a:gd name="csX35" fmla="*/ 2183520 w 2477141"/>
              <a:gd name="csY35" fmla="*/ 150918 h 2000788"/>
              <a:gd name="csX36" fmla="*/ 2374400 w 2477141"/>
              <a:gd name="csY36" fmla="*/ 81033 h 2000788"/>
              <a:gd name="csX37" fmla="*/ 2277265 w 2477141"/>
              <a:gd name="csY37" fmla="*/ 308225 h 2000788"/>
              <a:gd name="csX38" fmla="*/ 1943745 w 2477141"/>
              <a:gd name="csY38" fmla="*/ 963072 h 2000788"/>
              <a:gd name="csX39" fmla="*/ 1806127 w 2477141"/>
              <a:gd name="csY39" fmla="*/ 1416609 h 2000788"/>
              <a:gd name="csX40" fmla="*/ 1620331 w 2477141"/>
              <a:gd name="csY40" fmla="*/ 1837810 h 2000788"/>
              <a:gd name="csX41" fmla="*/ 1887746 w 2477141"/>
              <a:gd name="csY41" fmla="*/ 1768772 h 2000788"/>
              <a:gd name="csX42" fmla="*/ 2477142 w 2477141"/>
              <a:gd name="csY42" fmla="*/ 1663097 h 2000788"/>
              <a:gd name="csX43" fmla="*/ 2015586 w 2477141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1" h="2000788">
                <a:moveTo>
                  <a:pt x="337300" y="53587"/>
                </a:moveTo>
                <a:cubicBezTo>
                  <a:pt x="240556" y="128362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0" y="233711"/>
                </a:cubicBezTo>
                <a:cubicBezTo>
                  <a:pt x="431436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2" y="261287"/>
                  <a:pt x="511361" y="333324"/>
                  <a:pt x="393951" y="397015"/>
                </a:cubicBezTo>
                <a:cubicBezTo>
                  <a:pt x="306660" y="444344"/>
                  <a:pt x="206396" y="500409"/>
                  <a:pt x="188729" y="598196"/>
                </a:cubicBezTo>
                <a:cubicBezTo>
                  <a:pt x="240556" y="589917"/>
                  <a:pt x="282148" y="552758"/>
                  <a:pt x="322306" y="518989"/>
                </a:cubicBezTo>
                <a:cubicBezTo>
                  <a:pt x="592003" y="292449"/>
                  <a:pt x="926108" y="159719"/>
                  <a:pt x="1253825" y="30640"/>
                </a:cubicBezTo>
                <a:cubicBezTo>
                  <a:pt x="1258324" y="87748"/>
                  <a:pt x="1219404" y="138141"/>
                  <a:pt x="1182636" y="182080"/>
                </a:cubicBezTo>
                <a:cubicBezTo>
                  <a:pt x="845141" y="585614"/>
                  <a:pt x="496954" y="998210"/>
                  <a:pt x="37550" y="1254608"/>
                </a:cubicBezTo>
                <a:cubicBezTo>
                  <a:pt x="141921" y="1042606"/>
                  <a:pt x="387562" y="947948"/>
                  <a:pt x="611234" y="871804"/>
                </a:cubicBezTo>
                <a:cubicBezTo>
                  <a:pt x="588873" y="1003752"/>
                  <a:pt x="468660" y="1093455"/>
                  <a:pt x="356401" y="1166404"/>
                </a:cubicBezTo>
                <a:cubicBezTo>
                  <a:pt x="244141" y="1239353"/>
                  <a:pt x="121321" y="1321820"/>
                  <a:pt x="87617" y="1451356"/>
                </a:cubicBezTo>
                <a:cubicBezTo>
                  <a:pt x="159979" y="1397573"/>
                  <a:pt x="232342" y="1343790"/>
                  <a:pt x="304639" y="1289942"/>
                </a:cubicBezTo>
                <a:cubicBezTo>
                  <a:pt x="348904" y="1257020"/>
                  <a:pt x="417094" y="1226054"/>
                  <a:pt x="452363" y="1268559"/>
                </a:cubicBezTo>
                <a:cubicBezTo>
                  <a:pt x="482286" y="1304610"/>
                  <a:pt x="456144" y="1358588"/>
                  <a:pt x="427916" y="1395943"/>
                </a:cubicBezTo>
                <a:cubicBezTo>
                  <a:pt x="367549" y="1476063"/>
                  <a:pt x="298446" y="1549599"/>
                  <a:pt x="222172" y="1614856"/>
                </a:cubicBezTo>
                <a:cubicBezTo>
                  <a:pt x="128557" y="1694976"/>
                  <a:pt x="14277" y="1781289"/>
                  <a:pt x="12973" y="1904436"/>
                </a:cubicBezTo>
                <a:cubicBezTo>
                  <a:pt x="497214" y="1685197"/>
                  <a:pt x="834971" y="1240853"/>
                  <a:pt x="1149194" y="812089"/>
                </a:cubicBezTo>
                <a:cubicBezTo>
                  <a:pt x="1259041" y="662149"/>
                  <a:pt x="1368954" y="511492"/>
                  <a:pt x="1457809" y="348187"/>
                </a:cubicBezTo>
                <a:cubicBezTo>
                  <a:pt x="1513092" y="246554"/>
                  <a:pt x="1566288" y="133708"/>
                  <a:pt x="1668247" y="79012"/>
                </a:cubicBezTo>
                <a:cubicBezTo>
                  <a:pt x="1649146" y="497149"/>
                  <a:pt x="1441120" y="892991"/>
                  <a:pt x="1145869" y="1189677"/>
                </a:cubicBezTo>
                <a:cubicBezTo>
                  <a:pt x="1053623" y="1282314"/>
                  <a:pt x="953163" y="1366346"/>
                  <a:pt x="852833" y="1450117"/>
                </a:cubicBezTo>
                <a:cubicBezTo>
                  <a:pt x="737966" y="1546079"/>
                  <a:pt x="623164" y="1642040"/>
                  <a:pt x="508297" y="1738002"/>
                </a:cubicBezTo>
                <a:cubicBezTo>
                  <a:pt x="394668" y="1832986"/>
                  <a:pt x="280192" y="1928491"/>
                  <a:pt x="150983" y="2000788"/>
                </a:cubicBezTo>
                <a:cubicBezTo>
                  <a:pt x="201897" y="1992705"/>
                  <a:pt x="250987" y="1976016"/>
                  <a:pt x="299815" y="1959457"/>
                </a:cubicBezTo>
                <a:cubicBezTo>
                  <a:pt x="433979" y="1913888"/>
                  <a:pt x="568077" y="1868254"/>
                  <a:pt x="702241" y="1822686"/>
                </a:cubicBezTo>
                <a:cubicBezTo>
                  <a:pt x="721994" y="1862518"/>
                  <a:pt x="716453" y="1913562"/>
                  <a:pt x="688551" y="1948179"/>
                </a:cubicBezTo>
                <a:cubicBezTo>
                  <a:pt x="783535" y="1977711"/>
                  <a:pt x="888102" y="1964347"/>
                  <a:pt x="980608" y="1927579"/>
                </a:cubicBezTo>
                <a:cubicBezTo>
                  <a:pt x="1073115" y="1890811"/>
                  <a:pt x="1155126" y="1832204"/>
                  <a:pt x="1232834" y="1770076"/>
                </a:cubicBezTo>
                <a:cubicBezTo>
                  <a:pt x="1304023" y="1713164"/>
                  <a:pt x="1373061" y="1652145"/>
                  <a:pt x="1426061" y="1577957"/>
                </a:cubicBezTo>
                <a:cubicBezTo>
                  <a:pt x="1519415" y="1447379"/>
                  <a:pt x="1556314" y="1286291"/>
                  <a:pt x="1604686" y="1133287"/>
                </a:cubicBezTo>
                <a:cubicBezTo>
                  <a:pt x="1697453" y="840121"/>
                  <a:pt x="1839505" y="562602"/>
                  <a:pt x="2023018" y="315917"/>
                </a:cubicBezTo>
                <a:cubicBezTo>
                  <a:pt x="2069044" y="254051"/>
                  <a:pt x="2118850" y="193032"/>
                  <a:pt x="2183520" y="150918"/>
                </a:cubicBezTo>
                <a:cubicBezTo>
                  <a:pt x="2240693" y="113694"/>
                  <a:pt x="2307253" y="92898"/>
                  <a:pt x="2374400" y="81033"/>
                </a:cubicBezTo>
                <a:cubicBezTo>
                  <a:pt x="2380528" y="164999"/>
                  <a:pt x="2325898" y="239513"/>
                  <a:pt x="2277265" y="308225"/>
                </a:cubicBezTo>
                <a:cubicBezTo>
                  <a:pt x="2135213" y="508819"/>
                  <a:pt x="2022432" y="730209"/>
                  <a:pt x="1943745" y="963072"/>
                </a:cubicBezTo>
                <a:cubicBezTo>
                  <a:pt x="1893158" y="1112752"/>
                  <a:pt x="1856585" y="1266929"/>
                  <a:pt x="1806127" y="1416609"/>
                </a:cubicBezTo>
                <a:cubicBezTo>
                  <a:pt x="1757038" y="1562181"/>
                  <a:pt x="1694715" y="1703385"/>
                  <a:pt x="1620331" y="1837810"/>
                </a:cubicBezTo>
                <a:cubicBezTo>
                  <a:pt x="1712838" y="1849088"/>
                  <a:pt x="1801563" y="1804171"/>
                  <a:pt x="1887746" y="1768772"/>
                </a:cubicBezTo>
                <a:cubicBezTo>
                  <a:pt x="2073803" y="1692368"/>
                  <a:pt x="2276157" y="1656056"/>
                  <a:pt x="2477142" y="1663097"/>
                </a:cubicBezTo>
                <a:cubicBezTo>
                  <a:pt x="2323290" y="1723399"/>
                  <a:pt x="2169439" y="1783701"/>
                  <a:pt x="2015586" y="1844003"/>
                </a:cubicBezTo>
              </a:path>
            </a:pathLst>
          </a:custGeom>
          <a:noFill/>
          <a:ln w="0" cap="flat">
            <a:solidFill>
              <a:srgbClr val="0A0A0A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860DC6F0-830E-74E5-52EA-A3FA0A7AA0EE}"/>
              </a:ext>
            </a:extLst>
          </p:cNvPr>
          <p:cNvSpPr/>
          <p:nvPr/>
        </p:nvSpPr>
        <p:spPr>
          <a:xfrm>
            <a:off x="12799366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grpSp>
        <p:nvGrpSpPr>
          <p:cNvPr id="345" name="Group 344">
            <a:extLst>
              <a:ext uri="{FF2B5EF4-FFF2-40B4-BE49-F238E27FC236}">
                <a16:creationId xmlns:a16="http://schemas.microsoft.com/office/drawing/2014/main" id="{3C5EE0A9-0E4D-9428-28C0-0E175016CBE0}"/>
              </a:ext>
            </a:extLst>
          </p:cNvPr>
          <p:cNvGrpSpPr/>
          <p:nvPr/>
        </p:nvGrpSpPr>
        <p:grpSpPr>
          <a:xfrm>
            <a:off x="-2039506" y="1105369"/>
            <a:ext cx="1943875" cy="2039996"/>
            <a:chOff x="1118052" y="1101667"/>
            <a:chExt cx="1943875" cy="2265269"/>
          </a:xfrm>
        </p:grpSpPr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700FBB6A-A4CF-4678-1E68-66AD08CA12F0}"/>
                </a:ext>
              </a:extLst>
            </p:cNvPr>
            <p:cNvSpPr/>
            <p:nvPr/>
          </p:nvSpPr>
          <p:spPr>
            <a:xfrm>
              <a:off x="2288954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3A80F11A-4B4E-293D-ED4E-17BDFEB2F2A8}"/>
                </a:ext>
              </a:extLst>
            </p:cNvPr>
            <p:cNvSpPr/>
            <p:nvPr/>
          </p:nvSpPr>
          <p:spPr>
            <a:xfrm>
              <a:off x="1278813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972A4FC9-CC02-41DB-ED21-58470FDD1134}"/>
                </a:ext>
              </a:extLst>
            </p:cNvPr>
            <p:cNvSpPr/>
            <p:nvPr/>
          </p:nvSpPr>
          <p:spPr>
            <a:xfrm>
              <a:off x="2288954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FDB3386E-C2EA-5519-6C5F-8FDC60DC3310}"/>
                </a:ext>
              </a:extLst>
            </p:cNvPr>
            <p:cNvSpPr/>
            <p:nvPr/>
          </p:nvSpPr>
          <p:spPr>
            <a:xfrm>
              <a:off x="2288954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064742C2-E9E6-B775-8442-53F5E71671FC}"/>
                </a:ext>
              </a:extLst>
            </p:cNvPr>
            <p:cNvSpPr/>
            <p:nvPr/>
          </p:nvSpPr>
          <p:spPr>
            <a:xfrm>
              <a:off x="2288954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0D600C6D-3798-8663-D5ED-94A724B4B11F}"/>
                </a:ext>
              </a:extLst>
            </p:cNvPr>
            <p:cNvSpPr/>
            <p:nvPr/>
          </p:nvSpPr>
          <p:spPr>
            <a:xfrm>
              <a:off x="2288954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ACC73529-8428-DC61-5234-0C10C9529AB5}"/>
                </a:ext>
              </a:extLst>
            </p:cNvPr>
            <p:cNvSpPr/>
            <p:nvPr/>
          </p:nvSpPr>
          <p:spPr>
            <a:xfrm>
              <a:off x="2288954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E62F6A76-DC69-7539-2796-69AA7F42FCC7}"/>
                </a:ext>
              </a:extLst>
            </p:cNvPr>
            <p:cNvSpPr/>
            <p:nvPr/>
          </p:nvSpPr>
          <p:spPr>
            <a:xfrm>
              <a:off x="2288954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BD00A8C1-6358-2A27-BEAA-8F1F45ABCAD2}"/>
                </a:ext>
              </a:extLst>
            </p:cNvPr>
            <p:cNvSpPr/>
            <p:nvPr/>
          </p:nvSpPr>
          <p:spPr>
            <a:xfrm>
              <a:off x="2288954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C4487D71-E1DE-AEAE-A213-24BA076905D4}"/>
                </a:ext>
              </a:extLst>
            </p:cNvPr>
            <p:cNvSpPr/>
            <p:nvPr/>
          </p:nvSpPr>
          <p:spPr>
            <a:xfrm>
              <a:off x="2288954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F83437C4-E6CA-508C-90AE-4EA4E94B0DBB}"/>
                </a:ext>
              </a:extLst>
            </p:cNvPr>
            <p:cNvSpPr/>
            <p:nvPr/>
          </p:nvSpPr>
          <p:spPr>
            <a:xfrm>
              <a:off x="2288954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ED2F5A26-E02D-6185-6522-D3AD53F11C7B}"/>
                </a:ext>
              </a:extLst>
            </p:cNvPr>
            <p:cNvSpPr/>
            <p:nvPr/>
          </p:nvSpPr>
          <p:spPr>
            <a:xfrm>
              <a:off x="2036402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C6612989-C7BB-A64B-FAE0-BD3F35C1B985}"/>
                </a:ext>
              </a:extLst>
            </p:cNvPr>
            <p:cNvSpPr/>
            <p:nvPr/>
          </p:nvSpPr>
          <p:spPr>
            <a:xfrm>
              <a:off x="1531365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576E9EB8-09C4-CB00-3422-807CE667AF40}"/>
                </a:ext>
              </a:extLst>
            </p:cNvPr>
            <p:cNvSpPr/>
            <p:nvPr/>
          </p:nvSpPr>
          <p:spPr>
            <a:xfrm>
              <a:off x="1531365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9E361292-A036-0131-A892-494F055186A6}"/>
                </a:ext>
              </a:extLst>
            </p:cNvPr>
            <p:cNvSpPr/>
            <p:nvPr/>
          </p:nvSpPr>
          <p:spPr>
            <a:xfrm>
              <a:off x="1531365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AA0E62EF-1CF0-4509-15D6-F10E1392458D}"/>
                </a:ext>
              </a:extLst>
            </p:cNvPr>
            <p:cNvSpPr/>
            <p:nvPr/>
          </p:nvSpPr>
          <p:spPr>
            <a:xfrm>
              <a:off x="1531365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6DF17082-D47E-E4C1-BC99-355EACC53AA9}"/>
                </a:ext>
              </a:extLst>
            </p:cNvPr>
            <p:cNvSpPr/>
            <p:nvPr/>
          </p:nvSpPr>
          <p:spPr>
            <a:xfrm>
              <a:off x="1531365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C428402F-DD9F-B70D-6393-4F83CCAA4626}"/>
                </a:ext>
              </a:extLst>
            </p:cNvPr>
            <p:cNvSpPr/>
            <p:nvPr/>
          </p:nvSpPr>
          <p:spPr>
            <a:xfrm>
              <a:off x="1531365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AFA2C3C6-6AC2-16ED-BB61-EB1FBE1E21DD}"/>
                </a:ext>
              </a:extLst>
            </p:cNvPr>
            <p:cNvSpPr/>
            <p:nvPr/>
          </p:nvSpPr>
          <p:spPr>
            <a:xfrm>
              <a:off x="1531365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8EE85880-76EB-998D-2185-6E6A6924FC6C}"/>
                </a:ext>
              </a:extLst>
            </p:cNvPr>
            <p:cNvSpPr/>
            <p:nvPr/>
          </p:nvSpPr>
          <p:spPr>
            <a:xfrm>
              <a:off x="1531365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A81FE06C-9A0F-6B5D-8F7B-05026DE49E0F}"/>
                </a:ext>
              </a:extLst>
            </p:cNvPr>
            <p:cNvSpPr/>
            <p:nvPr/>
          </p:nvSpPr>
          <p:spPr>
            <a:xfrm>
              <a:off x="1531365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1BFA7779-27F5-E4BF-7F1E-770FAC182665}"/>
                </a:ext>
              </a:extLst>
            </p:cNvPr>
            <p:cNvSpPr/>
            <p:nvPr/>
          </p:nvSpPr>
          <p:spPr>
            <a:xfrm>
              <a:off x="1783916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A01E0DA3-2E5B-9BC7-1873-DF9E6F010ADF}"/>
                </a:ext>
              </a:extLst>
            </p:cNvPr>
            <p:cNvSpPr/>
            <p:nvPr/>
          </p:nvSpPr>
          <p:spPr>
            <a:xfrm>
              <a:off x="1531365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A487AF3B-9689-32F3-1843-D4FDAA7D4D77}"/>
                </a:ext>
              </a:extLst>
            </p:cNvPr>
            <p:cNvSpPr/>
            <p:nvPr/>
          </p:nvSpPr>
          <p:spPr>
            <a:xfrm>
              <a:off x="1278813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C8B75285-15A0-6D39-E421-CE15636E9935}"/>
                </a:ext>
              </a:extLst>
            </p:cNvPr>
            <p:cNvSpPr/>
            <p:nvPr/>
          </p:nvSpPr>
          <p:spPr>
            <a:xfrm>
              <a:off x="1531365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93E4BFC1-A9AB-EA23-26F5-D60A948137C6}"/>
                </a:ext>
              </a:extLst>
            </p:cNvPr>
            <p:cNvSpPr/>
            <p:nvPr/>
          </p:nvSpPr>
          <p:spPr>
            <a:xfrm>
              <a:off x="1278813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36DFAC42-F1A4-671D-FF39-35BB93660434}"/>
                </a:ext>
              </a:extLst>
            </p:cNvPr>
            <p:cNvSpPr/>
            <p:nvPr/>
          </p:nvSpPr>
          <p:spPr>
            <a:xfrm>
              <a:off x="1278813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A3CC0E0-F70B-A8F4-E484-50F00A53BF56}"/>
                </a:ext>
              </a:extLst>
            </p:cNvPr>
            <p:cNvSpPr/>
            <p:nvPr/>
          </p:nvSpPr>
          <p:spPr>
            <a:xfrm>
              <a:off x="1278813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469C135A-11C9-8067-4D23-7BD9EDAE7BAB}"/>
                </a:ext>
              </a:extLst>
            </p:cNvPr>
            <p:cNvSpPr/>
            <p:nvPr/>
          </p:nvSpPr>
          <p:spPr>
            <a:xfrm>
              <a:off x="1278813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144B5791-BB7B-BEE6-9704-3BB9DA53AB13}"/>
                </a:ext>
              </a:extLst>
            </p:cNvPr>
            <p:cNvSpPr/>
            <p:nvPr/>
          </p:nvSpPr>
          <p:spPr>
            <a:xfrm>
              <a:off x="1278813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2E0D1C69-B205-58E8-609A-D34B7A5C10D4}"/>
                </a:ext>
              </a:extLst>
            </p:cNvPr>
            <p:cNvSpPr/>
            <p:nvPr/>
          </p:nvSpPr>
          <p:spPr>
            <a:xfrm>
              <a:off x="1278813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1F06FF5D-0903-AC2D-5E48-15D039EEE4B4}"/>
                </a:ext>
              </a:extLst>
            </p:cNvPr>
            <p:cNvSpPr/>
            <p:nvPr/>
          </p:nvSpPr>
          <p:spPr>
            <a:xfrm>
              <a:off x="1278813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B524D150-E338-832C-4B27-7A8BA87B40B1}"/>
                </a:ext>
              </a:extLst>
            </p:cNvPr>
            <p:cNvSpPr/>
            <p:nvPr/>
          </p:nvSpPr>
          <p:spPr>
            <a:xfrm>
              <a:off x="1278813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D663F404-1856-CAAE-5483-53C526DF189F}"/>
                </a:ext>
              </a:extLst>
            </p:cNvPr>
            <p:cNvSpPr/>
            <p:nvPr/>
          </p:nvSpPr>
          <p:spPr>
            <a:xfrm>
              <a:off x="1278813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04F12C4D-5CC4-8CA9-4E84-CE979CB97975}"/>
                </a:ext>
              </a:extLst>
            </p:cNvPr>
            <p:cNvSpPr/>
            <p:nvPr/>
          </p:nvSpPr>
          <p:spPr>
            <a:xfrm>
              <a:off x="1278813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34595A72-21BF-1C2A-75B4-2E18F99D763F}"/>
                </a:ext>
              </a:extLst>
            </p:cNvPr>
            <p:cNvSpPr/>
            <p:nvPr/>
          </p:nvSpPr>
          <p:spPr>
            <a:xfrm>
              <a:off x="2288954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9D9984B0-249E-8913-693B-7512B1A9968B}"/>
                </a:ext>
              </a:extLst>
            </p:cNvPr>
            <p:cNvSpPr/>
            <p:nvPr/>
          </p:nvSpPr>
          <p:spPr>
            <a:xfrm>
              <a:off x="2288954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FCF80D65-B688-F46F-E049-F3E3BE843085}"/>
                </a:ext>
              </a:extLst>
            </p:cNvPr>
            <p:cNvSpPr/>
            <p:nvPr/>
          </p:nvSpPr>
          <p:spPr>
            <a:xfrm>
              <a:off x="1531365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023A9A77-5FFF-1501-AA8D-249D90CFAE96}"/>
                </a:ext>
              </a:extLst>
            </p:cNvPr>
            <p:cNvSpPr/>
            <p:nvPr/>
          </p:nvSpPr>
          <p:spPr>
            <a:xfrm>
              <a:off x="2288954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8F1B2C38-54E0-DB56-A399-BC4AF4256AF1}"/>
                </a:ext>
              </a:extLst>
            </p:cNvPr>
            <p:cNvSpPr/>
            <p:nvPr/>
          </p:nvSpPr>
          <p:spPr>
            <a:xfrm>
              <a:off x="2288954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D72CE915-C108-001C-F040-C500804BB57D}"/>
                </a:ext>
              </a:extLst>
            </p:cNvPr>
            <p:cNvSpPr/>
            <p:nvPr/>
          </p:nvSpPr>
          <p:spPr>
            <a:xfrm>
              <a:off x="2288954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7694AB33-5C85-3F7B-0CAE-462E0AB8F9FD}"/>
                </a:ext>
              </a:extLst>
            </p:cNvPr>
            <p:cNvSpPr/>
            <p:nvPr/>
          </p:nvSpPr>
          <p:spPr>
            <a:xfrm>
              <a:off x="2288954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935E98EE-CFCF-E84A-487D-CA8AF00E0173}"/>
                </a:ext>
              </a:extLst>
            </p:cNvPr>
            <p:cNvSpPr/>
            <p:nvPr/>
          </p:nvSpPr>
          <p:spPr>
            <a:xfrm>
              <a:off x="2036402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0819EC2A-10BB-DF4F-88C3-B50826129C9C}"/>
                </a:ext>
              </a:extLst>
            </p:cNvPr>
            <p:cNvSpPr/>
            <p:nvPr/>
          </p:nvSpPr>
          <p:spPr>
            <a:xfrm>
              <a:off x="1783916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47CC500D-07BB-78B8-820A-255ACA4BBAB1}"/>
                </a:ext>
              </a:extLst>
            </p:cNvPr>
            <p:cNvSpPr/>
            <p:nvPr/>
          </p:nvSpPr>
          <p:spPr>
            <a:xfrm>
              <a:off x="2288954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71F4D54D-3822-4A3A-176F-20F76A25C4A5}"/>
                </a:ext>
              </a:extLst>
            </p:cNvPr>
            <p:cNvSpPr/>
            <p:nvPr/>
          </p:nvSpPr>
          <p:spPr>
            <a:xfrm>
              <a:off x="2288954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6383E0ED-474D-3FBB-D8AE-3C4E2F225B52}"/>
                </a:ext>
              </a:extLst>
            </p:cNvPr>
            <p:cNvSpPr/>
            <p:nvPr/>
          </p:nvSpPr>
          <p:spPr>
            <a:xfrm>
              <a:off x="2288954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C1B4CC99-4B77-CBF7-32D5-5B311D0D7D3B}"/>
                </a:ext>
              </a:extLst>
            </p:cNvPr>
            <p:cNvSpPr/>
            <p:nvPr/>
          </p:nvSpPr>
          <p:spPr>
            <a:xfrm>
              <a:off x="2288954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0FE82403-D364-5521-422E-B8C17AF4EF6E}"/>
                </a:ext>
              </a:extLst>
            </p:cNvPr>
            <p:cNvSpPr/>
            <p:nvPr/>
          </p:nvSpPr>
          <p:spPr>
            <a:xfrm>
              <a:off x="1783916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60220E57-1A1C-2360-0699-6721FBF57396}"/>
                </a:ext>
              </a:extLst>
            </p:cNvPr>
            <p:cNvSpPr/>
            <p:nvPr/>
          </p:nvSpPr>
          <p:spPr>
            <a:xfrm>
              <a:off x="1783916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CAEB9DBB-017C-E343-F8C7-3F52FBA6B6FA}"/>
                </a:ext>
              </a:extLst>
            </p:cNvPr>
            <p:cNvSpPr/>
            <p:nvPr/>
          </p:nvSpPr>
          <p:spPr>
            <a:xfrm>
              <a:off x="1783916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D6A86570-0943-B7B3-6CD1-EECF2944DAAA}"/>
                </a:ext>
              </a:extLst>
            </p:cNvPr>
            <p:cNvSpPr/>
            <p:nvPr/>
          </p:nvSpPr>
          <p:spPr>
            <a:xfrm>
              <a:off x="1783916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32AF3A64-4805-A7F7-8BA4-9F53DD113E6C}"/>
                </a:ext>
              </a:extLst>
            </p:cNvPr>
            <p:cNvSpPr/>
            <p:nvPr/>
          </p:nvSpPr>
          <p:spPr>
            <a:xfrm>
              <a:off x="1783916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85AD36C0-E3E5-4FF8-1256-DFFD2429375D}"/>
                </a:ext>
              </a:extLst>
            </p:cNvPr>
            <p:cNvSpPr/>
            <p:nvPr/>
          </p:nvSpPr>
          <p:spPr>
            <a:xfrm>
              <a:off x="1783916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A624BD2C-A8BF-1959-022D-FECAC3970CDF}"/>
                </a:ext>
              </a:extLst>
            </p:cNvPr>
            <p:cNvSpPr/>
            <p:nvPr/>
          </p:nvSpPr>
          <p:spPr>
            <a:xfrm>
              <a:off x="2036402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7D97EB35-23CC-760E-A59F-5DAD2045939C}"/>
                </a:ext>
              </a:extLst>
            </p:cNvPr>
            <p:cNvSpPr/>
            <p:nvPr/>
          </p:nvSpPr>
          <p:spPr>
            <a:xfrm>
              <a:off x="2036402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08693BC4-E289-A997-363B-5C741BAAD0E4}"/>
                </a:ext>
              </a:extLst>
            </p:cNvPr>
            <p:cNvSpPr/>
            <p:nvPr/>
          </p:nvSpPr>
          <p:spPr>
            <a:xfrm>
              <a:off x="2036402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9F077018-C432-04D9-E414-5C1A41D6A206}"/>
                </a:ext>
              </a:extLst>
            </p:cNvPr>
            <p:cNvSpPr/>
            <p:nvPr/>
          </p:nvSpPr>
          <p:spPr>
            <a:xfrm>
              <a:off x="2036402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6EDEDDC9-3755-3073-24C5-ECF327092907}"/>
                </a:ext>
              </a:extLst>
            </p:cNvPr>
            <p:cNvSpPr/>
            <p:nvPr/>
          </p:nvSpPr>
          <p:spPr>
            <a:xfrm>
              <a:off x="1783916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D042BA15-356C-4526-E840-5CCC7D635A00}"/>
                </a:ext>
              </a:extLst>
            </p:cNvPr>
            <p:cNvSpPr/>
            <p:nvPr/>
          </p:nvSpPr>
          <p:spPr>
            <a:xfrm>
              <a:off x="1783916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AF847568-9C5D-9433-0DB4-EAFE2C8A2E9F}"/>
                </a:ext>
              </a:extLst>
            </p:cNvPr>
            <p:cNvSpPr/>
            <p:nvPr/>
          </p:nvSpPr>
          <p:spPr>
            <a:xfrm>
              <a:off x="1783916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7F2B78B8-A89E-78CC-FC00-BC8260D1FF08}"/>
                </a:ext>
              </a:extLst>
            </p:cNvPr>
            <p:cNvSpPr/>
            <p:nvPr/>
          </p:nvSpPr>
          <p:spPr>
            <a:xfrm>
              <a:off x="1783916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5E21418C-19EC-6274-35A3-520AB4B9A8C1}"/>
                </a:ext>
              </a:extLst>
            </p:cNvPr>
            <p:cNvSpPr/>
            <p:nvPr/>
          </p:nvSpPr>
          <p:spPr>
            <a:xfrm>
              <a:off x="1783916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11D8C107-E24E-5A3E-555E-E0BB724B83FA}"/>
                </a:ext>
              </a:extLst>
            </p:cNvPr>
            <p:cNvSpPr/>
            <p:nvPr/>
          </p:nvSpPr>
          <p:spPr>
            <a:xfrm>
              <a:off x="1783916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6A9CB280-41A5-8A81-355A-4ABDD243567C}"/>
                </a:ext>
              </a:extLst>
            </p:cNvPr>
            <p:cNvSpPr/>
            <p:nvPr/>
          </p:nvSpPr>
          <p:spPr>
            <a:xfrm>
              <a:off x="1783916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86BE9D5B-FE89-5CDD-D07F-F616193A19E9}"/>
                </a:ext>
              </a:extLst>
            </p:cNvPr>
            <p:cNvSpPr/>
            <p:nvPr/>
          </p:nvSpPr>
          <p:spPr>
            <a:xfrm>
              <a:off x="1783916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A4F7F796-7C1D-86B3-98EA-42B88E4E9D10}"/>
                </a:ext>
              </a:extLst>
            </p:cNvPr>
            <p:cNvSpPr/>
            <p:nvPr/>
          </p:nvSpPr>
          <p:spPr>
            <a:xfrm>
              <a:off x="1783916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49095021-7DF2-03DD-CBA6-F7710D5D92C2}"/>
                </a:ext>
              </a:extLst>
            </p:cNvPr>
            <p:cNvSpPr/>
            <p:nvPr/>
          </p:nvSpPr>
          <p:spPr>
            <a:xfrm>
              <a:off x="1783916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96E6FE8F-EDCB-E6A0-EAFD-0B35949016F1}"/>
                </a:ext>
              </a:extLst>
            </p:cNvPr>
            <p:cNvSpPr/>
            <p:nvPr/>
          </p:nvSpPr>
          <p:spPr>
            <a:xfrm>
              <a:off x="1783916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F2F4291E-0BC5-24D9-361C-A28A003C0340}"/>
                </a:ext>
              </a:extLst>
            </p:cNvPr>
            <p:cNvSpPr/>
            <p:nvPr/>
          </p:nvSpPr>
          <p:spPr>
            <a:xfrm>
              <a:off x="1783916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FC6E6B99-3188-BC74-D609-57FC3A39465A}"/>
                </a:ext>
              </a:extLst>
            </p:cNvPr>
            <p:cNvSpPr/>
            <p:nvPr/>
          </p:nvSpPr>
          <p:spPr>
            <a:xfrm>
              <a:off x="1531365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3AA14ECB-CA1D-B117-BB6A-92F33E9D9146}"/>
                </a:ext>
              </a:extLst>
            </p:cNvPr>
            <p:cNvSpPr/>
            <p:nvPr/>
          </p:nvSpPr>
          <p:spPr>
            <a:xfrm>
              <a:off x="2036402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35F44603-93F3-1020-4A5E-D76694C415CD}"/>
                </a:ext>
              </a:extLst>
            </p:cNvPr>
            <p:cNvSpPr/>
            <p:nvPr/>
          </p:nvSpPr>
          <p:spPr>
            <a:xfrm>
              <a:off x="1531365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178AE8E2-ABF2-6CF3-44F0-545AED0518F5}"/>
                </a:ext>
              </a:extLst>
            </p:cNvPr>
            <p:cNvSpPr/>
            <p:nvPr/>
          </p:nvSpPr>
          <p:spPr>
            <a:xfrm>
              <a:off x="1531365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3EB7F8AC-A4DC-E338-913C-7A7C04D49ABB}"/>
                </a:ext>
              </a:extLst>
            </p:cNvPr>
            <p:cNvSpPr/>
            <p:nvPr/>
          </p:nvSpPr>
          <p:spPr>
            <a:xfrm>
              <a:off x="1531365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DAEEA4DB-968D-CFBB-88F9-EB986E6C6E2E}"/>
                </a:ext>
              </a:extLst>
            </p:cNvPr>
            <p:cNvSpPr/>
            <p:nvPr/>
          </p:nvSpPr>
          <p:spPr>
            <a:xfrm>
              <a:off x="1783916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4251B3DE-A5A0-C544-8FC8-D303FB3E57C1}"/>
                </a:ext>
              </a:extLst>
            </p:cNvPr>
            <p:cNvSpPr/>
            <p:nvPr/>
          </p:nvSpPr>
          <p:spPr>
            <a:xfrm>
              <a:off x="2036402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E8B07DFC-2B4C-EE82-9F02-B526D2C920C3}"/>
                </a:ext>
              </a:extLst>
            </p:cNvPr>
            <p:cNvSpPr/>
            <p:nvPr/>
          </p:nvSpPr>
          <p:spPr>
            <a:xfrm>
              <a:off x="1531365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7D203623-C3A5-FB4B-D6CA-AF6F8DE02E61}"/>
                </a:ext>
              </a:extLst>
            </p:cNvPr>
            <p:cNvSpPr/>
            <p:nvPr/>
          </p:nvSpPr>
          <p:spPr>
            <a:xfrm>
              <a:off x="1531365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C40CE33A-33E0-9364-926F-64BAFD501250}"/>
                </a:ext>
              </a:extLst>
            </p:cNvPr>
            <p:cNvSpPr/>
            <p:nvPr/>
          </p:nvSpPr>
          <p:spPr>
            <a:xfrm>
              <a:off x="2036402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67F0DE70-5698-B1B1-F3B5-1FB258D86D16}"/>
                </a:ext>
              </a:extLst>
            </p:cNvPr>
            <p:cNvSpPr/>
            <p:nvPr/>
          </p:nvSpPr>
          <p:spPr>
            <a:xfrm>
              <a:off x="1531365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375A2177-0F43-CCA2-4980-B802572498AF}"/>
                </a:ext>
              </a:extLst>
            </p:cNvPr>
            <p:cNvSpPr/>
            <p:nvPr/>
          </p:nvSpPr>
          <p:spPr>
            <a:xfrm>
              <a:off x="1531365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387E7029-0F2F-2815-B544-9FE22EB7915F}"/>
                </a:ext>
              </a:extLst>
            </p:cNvPr>
            <p:cNvSpPr/>
            <p:nvPr/>
          </p:nvSpPr>
          <p:spPr>
            <a:xfrm>
              <a:off x="2036402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1C5E7F8A-0BBD-8556-90A5-9B33246A7092}"/>
                </a:ext>
              </a:extLst>
            </p:cNvPr>
            <p:cNvSpPr/>
            <p:nvPr/>
          </p:nvSpPr>
          <p:spPr>
            <a:xfrm>
              <a:off x="1531365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1AA4B54B-92F0-D0F5-B101-C54ADFF1CD2F}"/>
                </a:ext>
              </a:extLst>
            </p:cNvPr>
            <p:cNvSpPr/>
            <p:nvPr/>
          </p:nvSpPr>
          <p:spPr>
            <a:xfrm>
              <a:off x="2036402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FA8DF86B-BDFB-3885-5BD3-4DD7CA784C03}"/>
                </a:ext>
              </a:extLst>
            </p:cNvPr>
            <p:cNvSpPr/>
            <p:nvPr/>
          </p:nvSpPr>
          <p:spPr>
            <a:xfrm>
              <a:off x="2036402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2167295D-7A7D-9F81-DEF8-8424C0869996}"/>
                </a:ext>
              </a:extLst>
            </p:cNvPr>
            <p:cNvSpPr/>
            <p:nvPr/>
          </p:nvSpPr>
          <p:spPr>
            <a:xfrm>
              <a:off x="2036402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EA773716-6FFE-C99E-A52A-707F03414DC3}"/>
                </a:ext>
              </a:extLst>
            </p:cNvPr>
            <p:cNvSpPr/>
            <p:nvPr/>
          </p:nvSpPr>
          <p:spPr>
            <a:xfrm>
              <a:off x="2036402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19DA53D3-8DE0-F3A0-5F5F-A065DE09F603}"/>
                </a:ext>
              </a:extLst>
            </p:cNvPr>
            <p:cNvSpPr/>
            <p:nvPr/>
          </p:nvSpPr>
          <p:spPr>
            <a:xfrm>
              <a:off x="2036402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E6DFFFF3-54B3-599F-B099-395D2760D8ED}"/>
                </a:ext>
              </a:extLst>
            </p:cNvPr>
            <p:cNvSpPr/>
            <p:nvPr/>
          </p:nvSpPr>
          <p:spPr>
            <a:xfrm>
              <a:off x="2036402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63A61BDC-7433-4E9B-F032-7D17B4D8DC83}"/>
                </a:ext>
              </a:extLst>
            </p:cNvPr>
            <p:cNvSpPr/>
            <p:nvPr/>
          </p:nvSpPr>
          <p:spPr>
            <a:xfrm>
              <a:off x="2036402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D760215A-7611-208F-C6C6-1E57978F879C}"/>
                </a:ext>
              </a:extLst>
            </p:cNvPr>
            <p:cNvSpPr/>
            <p:nvPr/>
          </p:nvSpPr>
          <p:spPr>
            <a:xfrm>
              <a:off x="2036402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F864E5D1-CEAB-B1E3-C11D-37D4F6DD003C}"/>
                </a:ext>
              </a:extLst>
            </p:cNvPr>
            <p:cNvSpPr/>
            <p:nvPr/>
          </p:nvSpPr>
          <p:spPr>
            <a:xfrm>
              <a:off x="2036402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83C1FFD6-EBE7-CADB-09AE-B5C5306380E2}"/>
                </a:ext>
              </a:extLst>
            </p:cNvPr>
            <p:cNvSpPr/>
            <p:nvPr/>
          </p:nvSpPr>
          <p:spPr>
            <a:xfrm>
              <a:off x="2036402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01C434BB-977A-AE2C-F7EE-BEAD6FA6C208}"/>
                </a:ext>
              </a:extLst>
            </p:cNvPr>
            <p:cNvSpPr/>
            <p:nvPr/>
          </p:nvSpPr>
          <p:spPr>
            <a:xfrm>
              <a:off x="2036402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B7C9D763-514F-FDF7-E97E-9ED9DD220EF2}"/>
                </a:ext>
              </a:extLst>
            </p:cNvPr>
            <p:cNvSpPr/>
            <p:nvPr/>
          </p:nvSpPr>
          <p:spPr>
            <a:xfrm>
              <a:off x="2288954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CCD4C7E5-49AD-D7D7-1CBF-633EC67DE1B5}"/>
                </a:ext>
              </a:extLst>
            </p:cNvPr>
            <p:cNvSpPr/>
            <p:nvPr/>
          </p:nvSpPr>
          <p:spPr>
            <a:xfrm>
              <a:off x="1118052" y="3020967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508669E4-4B41-50B9-3B57-45F18D6F0081}"/>
                </a:ext>
              </a:extLst>
            </p:cNvPr>
            <p:cNvSpPr/>
            <p:nvPr/>
          </p:nvSpPr>
          <p:spPr>
            <a:xfrm>
              <a:off x="1118052" y="321256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7679347F-1843-D6F5-4192-8BC16C1A2D18}"/>
                </a:ext>
              </a:extLst>
            </p:cNvPr>
            <p:cNvSpPr/>
            <p:nvPr/>
          </p:nvSpPr>
          <p:spPr>
            <a:xfrm>
              <a:off x="1118052" y="263777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79DE5299-F1EC-507C-B26E-340B494682DA}"/>
                </a:ext>
              </a:extLst>
            </p:cNvPr>
            <p:cNvSpPr/>
            <p:nvPr/>
          </p:nvSpPr>
          <p:spPr>
            <a:xfrm>
              <a:off x="2288954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52D12EC0-C82E-4AFE-E52F-9136326AA038}"/>
                </a:ext>
              </a:extLst>
            </p:cNvPr>
            <p:cNvSpPr/>
            <p:nvPr/>
          </p:nvSpPr>
          <p:spPr>
            <a:xfrm>
              <a:off x="1118052" y="273360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901936D9-A583-5745-DC95-ED86A05E9F4F}"/>
                </a:ext>
              </a:extLst>
            </p:cNvPr>
            <p:cNvSpPr/>
            <p:nvPr/>
          </p:nvSpPr>
          <p:spPr>
            <a:xfrm>
              <a:off x="1118052" y="282936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FD1FA77E-7D9F-D3D2-D2A5-E45D2E4420E4}"/>
                </a:ext>
              </a:extLst>
            </p:cNvPr>
            <p:cNvSpPr/>
            <p:nvPr/>
          </p:nvSpPr>
          <p:spPr>
            <a:xfrm>
              <a:off x="1118052" y="2925201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9265CE48-3640-F3CE-9DF8-31904EFC665F}"/>
                </a:ext>
              </a:extLst>
            </p:cNvPr>
            <p:cNvSpPr/>
            <p:nvPr/>
          </p:nvSpPr>
          <p:spPr>
            <a:xfrm>
              <a:off x="1118052" y="3308395"/>
              <a:ext cx="160696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42A30D49-9189-2BA9-9A1F-63BF18BE6FE2}"/>
                </a:ext>
              </a:extLst>
            </p:cNvPr>
            <p:cNvSpPr/>
            <p:nvPr/>
          </p:nvSpPr>
          <p:spPr>
            <a:xfrm>
              <a:off x="2036402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F0B0182E-5457-9FA4-C773-DD45E6E92983}"/>
                </a:ext>
              </a:extLst>
            </p:cNvPr>
            <p:cNvSpPr/>
            <p:nvPr/>
          </p:nvSpPr>
          <p:spPr>
            <a:xfrm>
              <a:off x="1783916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CB6E82C0-8B9F-6654-156F-625B8E87737E}"/>
                </a:ext>
              </a:extLst>
            </p:cNvPr>
            <p:cNvSpPr/>
            <p:nvPr/>
          </p:nvSpPr>
          <p:spPr>
            <a:xfrm>
              <a:off x="1278813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87860B68-E7AA-9741-62AC-B04AA32DF385}"/>
                </a:ext>
              </a:extLst>
            </p:cNvPr>
            <p:cNvSpPr/>
            <p:nvPr/>
          </p:nvSpPr>
          <p:spPr>
            <a:xfrm>
              <a:off x="1531365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16DB9C4F-AF70-892D-8D8A-6DAA653F0F65}"/>
                </a:ext>
              </a:extLst>
            </p:cNvPr>
            <p:cNvSpPr/>
            <p:nvPr/>
          </p:nvSpPr>
          <p:spPr>
            <a:xfrm>
              <a:off x="1118052" y="311679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595275C8-42EE-D859-5FC6-5F2103CECEDD}"/>
                </a:ext>
              </a:extLst>
            </p:cNvPr>
            <p:cNvSpPr/>
            <p:nvPr/>
          </p:nvSpPr>
          <p:spPr>
            <a:xfrm>
              <a:off x="1118052" y="1775551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DF00564F-1D5C-613F-4FBE-3F44084C9843}"/>
                </a:ext>
              </a:extLst>
            </p:cNvPr>
            <p:cNvSpPr/>
            <p:nvPr/>
          </p:nvSpPr>
          <p:spPr>
            <a:xfrm>
              <a:off x="1118052" y="196714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701F074F-B080-3717-EABC-185AEF23416F}"/>
                </a:ext>
              </a:extLst>
            </p:cNvPr>
            <p:cNvSpPr/>
            <p:nvPr/>
          </p:nvSpPr>
          <p:spPr>
            <a:xfrm>
              <a:off x="1118052" y="2541940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8AC9A709-C90A-37DC-50D1-BDD340E51905}"/>
                </a:ext>
              </a:extLst>
            </p:cNvPr>
            <p:cNvSpPr/>
            <p:nvPr/>
          </p:nvSpPr>
          <p:spPr>
            <a:xfrm>
              <a:off x="1118052" y="167971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5033B793-F9A2-7715-FA7E-7C2B54DE4A11}"/>
                </a:ext>
              </a:extLst>
            </p:cNvPr>
            <p:cNvSpPr/>
            <p:nvPr/>
          </p:nvSpPr>
          <p:spPr>
            <a:xfrm>
              <a:off x="1118052" y="158395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037A9168-2F5C-A38F-3478-BD1861904F72}"/>
                </a:ext>
              </a:extLst>
            </p:cNvPr>
            <p:cNvSpPr/>
            <p:nvPr/>
          </p:nvSpPr>
          <p:spPr>
            <a:xfrm>
              <a:off x="1118052" y="187138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80963CFF-1D03-92C1-73F3-7520D385BB6B}"/>
                </a:ext>
              </a:extLst>
            </p:cNvPr>
            <p:cNvSpPr/>
            <p:nvPr/>
          </p:nvSpPr>
          <p:spPr>
            <a:xfrm>
              <a:off x="1118052" y="235034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C2E47FA4-BBAE-85ED-1B50-55BCFAD45F07}"/>
                </a:ext>
              </a:extLst>
            </p:cNvPr>
            <p:cNvSpPr/>
            <p:nvPr/>
          </p:nvSpPr>
          <p:spPr>
            <a:xfrm>
              <a:off x="1118052" y="244617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F24AE3AC-AA4D-534C-5F4A-620150C30DAF}"/>
                </a:ext>
              </a:extLst>
            </p:cNvPr>
            <p:cNvSpPr/>
            <p:nvPr/>
          </p:nvSpPr>
          <p:spPr>
            <a:xfrm>
              <a:off x="1118052" y="206297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CD875953-04E8-D4CC-494D-0760C29FCF8F}"/>
                </a:ext>
              </a:extLst>
            </p:cNvPr>
            <p:cNvSpPr/>
            <p:nvPr/>
          </p:nvSpPr>
          <p:spPr>
            <a:xfrm>
              <a:off x="1118052" y="2254577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6618C1C5-63CE-5715-E275-AD3E2A96CEB3}"/>
                </a:ext>
              </a:extLst>
            </p:cNvPr>
            <p:cNvSpPr/>
            <p:nvPr/>
          </p:nvSpPr>
          <p:spPr>
            <a:xfrm>
              <a:off x="1118052" y="2158746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2F830051-5730-8660-0440-47CF75BFF517}"/>
                </a:ext>
              </a:extLst>
            </p:cNvPr>
            <p:cNvSpPr/>
            <p:nvPr/>
          </p:nvSpPr>
          <p:spPr>
            <a:xfrm>
              <a:off x="2794056" y="148812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6AFA5E1D-0B64-A46C-D684-6ACE044F3FA8}"/>
                </a:ext>
              </a:extLst>
            </p:cNvPr>
            <p:cNvSpPr/>
            <p:nvPr/>
          </p:nvSpPr>
          <p:spPr>
            <a:xfrm>
              <a:off x="2794056" y="196714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58914543-4D6A-F7CF-CED5-31FCCF75ED5E}"/>
                </a:ext>
              </a:extLst>
            </p:cNvPr>
            <p:cNvSpPr/>
            <p:nvPr/>
          </p:nvSpPr>
          <p:spPr>
            <a:xfrm>
              <a:off x="2794056" y="187138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A9C754A5-B25C-B1DA-375D-B907DF85BA71}"/>
                </a:ext>
              </a:extLst>
            </p:cNvPr>
            <p:cNvSpPr/>
            <p:nvPr/>
          </p:nvSpPr>
          <p:spPr>
            <a:xfrm>
              <a:off x="2794056" y="206297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F75A6826-F4D4-A83D-EF07-3BE7C406E1A7}"/>
                </a:ext>
              </a:extLst>
            </p:cNvPr>
            <p:cNvSpPr/>
            <p:nvPr/>
          </p:nvSpPr>
          <p:spPr>
            <a:xfrm>
              <a:off x="2794056" y="1775551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DF9B589C-7DD7-7BAA-FFEC-9776D82C2722}"/>
                </a:ext>
              </a:extLst>
            </p:cNvPr>
            <p:cNvSpPr/>
            <p:nvPr/>
          </p:nvSpPr>
          <p:spPr>
            <a:xfrm>
              <a:off x="2794056" y="2158746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99DB06C0-2678-3448-50F1-BA589C3AC851}"/>
                </a:ext>
              </a:extLst>
            </p:cNvPr>
            <p:cNvSpPr/>
            <p:nvPr/>
          </p:nvSpPr>
          <p:spPr>
            <a:xfrm>
              <a:off x="2541505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88CA060E-24D9-2F05-937A-C60F44EFC61B}"/>
                </a:ext>
              </a:extLst>
            </p:cNvPr>
            <p:cNvSpPr/>
            <p:nvPr/>
          </p:nvSpPr>
          <p:spPr>
            <a:xfrm>
              <a:off x="2794056" y="129652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48131138-F1BA-B073-7E8C-D8C025169B42}"/>
                </a:ext>
              </a:extLst>
            </p:cNvPr>
            <p:cNvSpPr/>
            <p:nvPr/>
          </p:nvSpPr>
          <p:spPr>
            <a:xfrm>
              <a:off x="2794056" y="1392356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12F08F62-7852-74C9-BADC-BC571348E345}"/>
                </a:ext>
              </a:extLst>
            </p:cNvPr>
            <p:cNvSpPr/>
            <p:nvPr/>
          </p:nvSpPr>
          <p:spPr>
            <a:xfrm>
              <a:off x="2794056" y="167971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D754E0B7-F8FC-7620-58D3-AAFB926D9A92}"/>
                </a:ext>
              </a:extLst>
            </p:cNvPr>
            <p:cNvSpPr/>
            <p:nvPr/>
          </p:nvSpPr>
          <p:spPr>
            <a:xfrm>
              <a:off x="2794056" y="158395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0C9A0A72-90E1-0799-C2AD-52532BFE2215}"/>
                </a:ext>
              </a:extLst>
            </p:cNvPr>
            <p:cNvSpPr/>
            <p:nvPr/>
          </p:nvSpPr>
          <p:spPr>
            <a:xfrm>
              <a:off x="1118052" y="148812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90AA4E3A-6FAB-0F3C-D3A5-4747C1B61BC6}"/>
                </a:ext>
              </a:extLst>
            </p:cNvPr>
            <p:cNvSpPr/>
            <p:nvPr/>
          </p:nvSpPr>
          <p:spPr>
            <a:xfrm>
              <a:off x="2794056" y="2254577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FB6E087D-0427-4987-C932-6E7AF9B5213C}"/>
                </a:ext>
              </a:extLst>
            </p:cNvPr>
            <p:cNvSpPr/>
            <p:nvPr/>
          </p:nvSpPr>
          <p:spPr>
            <a:xfrm>
              <a:off x="2794056" y="3020967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492D2DB9-5537-531B-3C49-F0A368BEBE72}"/>
                </a:ext>
              </a:extLst>
            </p:cNvPr>
            <p:cNvSpPr/>
            <p:nvPr/>
          </p:nvSpPr>
          <p:spPr>
            <a:xfrm>
              <a:off x="2794056" y="311679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AEA6B0DB-911C-A048-540C-D56DBCC96D39}"/>
                </a:ext>
              </a:extLst>
            </p:cNvPr>
            <p:cNvSpPr/>
            <p:nvPr/>
          </p:nvSpPr>
          <p:spPr>
            <a:xfrm>
              <a:off x="2794056" y="3308395"/>
              <a:ext cx="26787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AD8548F1-A211-2374-0142-2827F35DE597}"/>
                </a:ext>
              </a:extLst>
            </p:cNvPr>
            <p:cNvSpPr/>
            <p:nvPr/>
          </p:nvSpPr>
          <p:spPr>
            <a:xfrm>
              <a:off x="2794056" y="2925201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E5170982-067F-6C11-9CDA-7DF8CF50162A}"/>
                </a:ext>
              </a:extLst>
            </p:cNvPr>
            <p:cNvSpPr/>
            <p:nvPr/>
          </p:nvSpPr>
          <p:spPr>
            <a:xfrm>
              <a:off x="2794056" y="235034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FFDDC9E9-EBFD-6A77-6C2A-CE03B3593ADF}"/>
                </a:ext>
              </a:extLst>
            </p:cNvPr>
            <p:cNvSpPr/>
            <p:nvPr/>
          </p:nvSpPr>
          <p:spPr>
            <a:xfrm>
              <a:off x="2794056" y="321256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09CDF21E-3F24-9733-216F-77C7047196CA}"/>
                </a:ext>
              </a:extLst>
            </p:cNvPr>
            <p:cNvSpPr/>
            <p:nvPr/>
          </p:nvSpPr>
          <p:spPr>
            <a:xfrm>
              <a:off x="2794056" y="282936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CDD42BBD-6FC9-C0BA-690E-1BA2DAE2384B}"/>
                </a:ext>
              </a:extLst>
            </p:cNvPr>
            <p:cNvSpPr/>
            <p:nvPr/>
          </p:nvSpPr>
          <p:spPr>
            <a:xfrm>
              <a:off x="2794056" y="244617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49CAE899-A376-7CF7-E900-0F4C7C74051C}"/>
                </a:ext>
              </a:extLst>
            </p:cNvPr>
            <p:cNvSpPr/>
            <p:nvPr/>
          </p:nvSpPr>
          <p:spPr>
            <a:xfrm>
              <a:off x="2794056" y="2541940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A9299288-D2DA-5DCB-2CAF-C05968D69023}"/>
                </a:ext>
              </a:extLst>
            </p:cNvPr>
            <p:cNvSpPr/>
            <p:nvPr/>
          </p:nvSpPr>
          <p:spPr>
            <a:xfrm>
              <a:off x="2794056" y="273360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CCD6542D-F28E-0201-E666-87FB624A8CD6}"/>
                </a:ext>
              </a:extLst>
            </p:cNvPr>
            <p:cNvSpPr/>
            <p:nvPr/>
          </p:nvSpPr>
          <p:spPr>
            <a:xfrm>
              <a:off x="2794056" y="263777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865B4632-7E87-FEE9-9ED3-4D5BDCF548AD}"/>
                </a:ext>
              </a:extLst>
            </p:cNvPr>
            <p:cNvSpPr/>
            <p:nvPr/>
          </p:nvSpPr>
          <p:spPr>
            <a:xfrm>
              <a:off x="2036402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B1A53357-7A07-5C01-2530-79C6524500C9}"/>
                </a:ext>
              </a:extLst>
            </p:cNvPr>
            <p:cNvSpPr/>
            <p:nvPr/>
          </p:nvSpPr>
          <p:spPr>
            <a:xfrm>
              <a:off x="2036402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8B56B9F4-9F3D-5EDD-965F-692BBB9D4CB6}"/>
                </a:ext>
              </a:extLst>
            </p:cNvPr>
            <p:cNvSpPr/>
            <p:nvPr/>
          </p:nvSpPr>
          <p:spPr>
            <a:xfrm>
              <a:off x="2541505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CE67B27F-B871-DA9A-D278-0678EFF04CCD}"/>
                </a:ext>
              </a:extLst>
            </p:cNvPr>
            <p:cNvSpPr/>
            <p:nvPr/>
          </p:nvSpPr>
          <p:spPr>
            <a:xfrm>
              <a:off x="2541505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022AA71B-B480-97C5-6E46-F7EA7125D23C}"/>
                </a:ext>
              </a:extLst>
            </p:cNvPr>
            <p:cNvSpPr/>
            <p:nvPr/>
          </p:nvSpPr>
          <p:spPr>
            <a:xfrm>
              <a:off x="2541505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06485DBE-2B1A-ACAE-F45A-CC2F142AEA08}"/>
                </a:ext>
              </a:extLst>
            </p:cNvPr>
            <p:cNvSpPr/>
            <p:nvPr/>
          </p:nvSpPr>
          <p:spPr>
            <a:xfrm>
              <a:off x="2288954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051F44AA-42B3-9E0D-4D45-21B2FD4DC7D9}"/>
                </a:ext>
              </a:extLst>
            </p:cNvPr>
            <p:cNvSpPr/>
            <p:nvPr/>
          </p:nvSpPr>
          <p:spPr>
            <a:xfrm>
              <a:off x="2541505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6078CBC3-BA93-74FC-F4DD-28F68B245805}"/>
                </a:ext>
              </a:extLst>
            </p:cNvPr>
            <p:cNvSpPr/>
            <p:nvPr/>
          </p:nvSpPr>
          <p:spPr>
            <a:xfrm>
              <a:off x="2541505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B71BC17A-4ED4-ABBF-2016-C4C7CDEB6C87}"/>
                </a:ext>
              </a:extLst>
            </p:cNvPr>
            <p:cNvSpPr/>
            <p:nvPr/>
          </p:nvSpPr>
          <p:spPr>
            <a:xfrm>
              <a:off x="2541505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270D87C8-2D84-A4CE-C141-E9F14E04DF78}"/>
                </a:ext>
              </a:extLst>
            </p:cNvPr>
            <p:cNvSpPr/>
            <p:nvPr/>
          </p:nvSpPr>
          <p:spPr>
            <a:xfrm>
              <a:off x="2541505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4CECFF82-4563-570A-A661-9F937C3234F6}"/>
                </a:ext>
              </a:extLst>
            </p:cNvPr>
            <p:cNvSpPr/>
            <p:nvPr/>
          </p:nvSpPr>
          <p:spPr>
            <a:xfrm>
              <a:off x="2541505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19711014-7133-8530-962C-C437927DBED4}"/>
                </a:ext>
              </a:extLst>
            </p:cNvPr>
            <p:cNvSpPr/>
            <p:nvPr/>
          </p:nvSpPr>
          <p:spPr>
            <a:xfrm>
              <a:off x="2541505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CC5F9C9D-0B0F-F25D-4BDF-5D967F9E8FFF}"/>
                </a:ext>
              </a:extLst>
            </p:cNvPr>
            <p:cNvSpPr/>
            <p:nvPr/>
          </p:nvSpPr>
          <p:spPr>
            <a:xfrm>
              <a:off x="1783916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E7F3F719-4093-C79C-6005-8916D0A34D41}"/>
                </a:ext>
              </a:extLst>
            </p:cNvPr>
            <p:cNvSpPr/>
            <p:nvPr/>
          </p:nvSpPr>
          <p:spPr>
            <a:xfrm>
              <a:off x="1278813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FB7C5167-6D81-4CD1-899F-29526CBFDC6B}"/>
                </a:ext>
              </a:extLst>
            </p:cNvPr>
            <p:cNvSpPr/>
            <p:nvPr/>
          </p:nvSpPr>
          <p:spPr>
            <a:xfrm>
              <a:off x="1278813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48B42F0C-4A30-421C-D112-6B5485AD795C}"/>
                </a:ext>
              </a:extLst>
            </p:cNvPr>
            <p:cNvSpPr/>
            <p:nvPr/>
          </p:nvSpPr>
          <p:spPr>
            <a:xfrm>
              <a:off x="1278813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B700A143-12A9-73FA-A514-2ADDE6AC4104}"/>
                </a:ext>
              </a:extLst>
            </p:cNvPr>
            <p:cNvSpPr/>
            <p:nvPr/>
          </p:nvSpPr>
          <p:spPr>
            <a:xfrm>
              <a:off x="1278813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F37CC531-0568-CCAA-8314-F9375190BE58}"/>
                </a:ext>
              </a:extLst>
            </p:cNvPr>
            <p:cNvSpPr/>
            <p:nvPr/>
          </p:nvSpPr>
          <p:spPr>
            <a:xfrm>
              <a:off x="1278813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7F8B93DC-9F59-2CF3-7BCD-955DEB0E02FF}"/>
                </a:ext>
              </a:extLst>
            </p:cNvPr>
            <p:cNvSpPr/>
            <p:nvPr/>
          </p:nvSpPr>
          <p:spPr>
            <a:xfrm>
              <a:off x="1531365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1F428356-B8CD-0BB6-24F6-01777DD3887E}"/>
                </a:ext>
              </a:extLst>
            </p:cNvPr>
            <p:cNvSpPr/>
            <p:nvPr/>
          </p:nvSpPr>
          <p:spPr>
            <a:xfrm>
              <a:off x="2541505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091C5385-079B-DDAA-E00C-0FF97D2E1C79}"/>
                </a:ext>
              </a:extLst>
            </p:cNvPr>
            <p:cNvSpPr/>
            <p:nvPr/>
          </p:nvSpPr>
          <p:spPr>
            <a:xfrm>
              <a:off x="1278813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B6882375-DA37-3152-AEB7-CDFBA14D77F9}"/>
                </a:ext>
              </a:extLst>
            </p:cNvPr>
            <p:cNvSpPr/>
            <p:nvPr/>
          </p:nvSpPr>
          <p:spPr>
            <a:xfrm>
              <a:off x="1278813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DF289A80-C8BB-6B26-0820-B9C2AD1085DE}"/>
                </a:ext>
              </a:extLst>
            </p:cNvPr>
            <p:cNvSpPr/>
            <p:nvPr/>
          </p:nvSpPr>
          <p:spPr>
            <a:xfrm>
              <a:off x="1278813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209C415A-E3A6-E17D-6C8E-330FD0C1BB42}"/>
                </a:ext>
              </a:extLst>
            </p:cNvPr>
            <p:cNvSpPr/>
            <p:nvPr/>
          </p:nvSpPr>
          <p:spPr>
            <a:xfrm>
              <a:off x="1278813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F077084A-2975-C55B-9D77-AB7836B0EDA6}"/>
                </a:ext>
              </a:extLst>
            </p:cNvPr>
            <p:cNvSpPr/>
            <p:nvPr/>
          </p:nvSpPr>
          <p:spPr>
            <a:xfrm>
              <a:off x="1783916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B8AFFABA-32E8-977B-9DF0-3274A7BB9DDC}"/>
                </a:ext>
              </a:extLst>
            </p:cNvPr>
            <p:cNvSpPr/>
            <p:nvPr/>
          </p:nvSpPr>
          <p:spPr>
            <a:xfrm>
              <a:off x="2794056" y="120075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FB3F95AE-ECD2-2B7C-D639-312B6118705B}"/>
                </a:ext>
              </a:extLst>
            </p:cNvPr>
            <p:cNvSpPr/>
            <p:nvPr/>
          </p:nvSpPr>
          <p:spPr>
            <a:xfrm>
              <a:off x="2288954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976B3CC6-421C-CAFC-BEFD-263475139E0D}"/>
                </a:ext>
              </a:extLst>
            </p:cNvPr>
            <p:cNvSpPr/>
            <p:nvPr/>
          </p:nvSpPr>
          <p:spPr>
            <a:xfrm>
              <a:off x="2541505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9E6B7CA5-AFF7-000A-DD1C-DD13893A1A42}"/>
                </a:ext>
              </a:extLst>
            </p:cNvPr>
            <p:cNvSpPr/>
            <p:nvPr/>
          </p:nvSpPr>
          <p:spPr>
            <a:xfrm>
              <a:off x="1118052" y="1392356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EDA9266B-CF0A-B34D-301C-5A46CAAC0716}"/>
                </a:ext>
              </a:extLst>
            </p:cNvPr>
            <p:cNvSpPr/>
            <p:nvPr/>
          </p:nvSpPr>
          <p:spPr>
            <a:xfrm>
              <a:off x="1278813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452D8FE7-2858-B724-7D8D-433E31182B6A}"/>
                </a:ext>
              </a:extLst>
            </p:cNvPr>
            <p:cNvSpPr/>
            <p:nvPr/>
          </p:nvSpPr>
          <p:spPr>
            <a:xfrm>
              <a:off x="1118052" y="129652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76EB2C05-6B72-1063-1E7B-D20E74205139}"/>
                </a:ext>
              </a:extLst>
            </p:cNvPr>
            <p:cNvSpPr/>
            <p:nvPr/>
          </p:nvSpPr>
          <p:spPr>
            <a:xfrm>
              <a:off x="1118052" y="120075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FCB35F65-8C96-11C4-8BD3-49346511C40A}"/>
                </a:ext>
              </a:extLst>
            </p:cNvPr>
            <p:cNvSpPr/>
            <p:nvPr/>
          </p:nvSpPr>
          <p:spPr>
            <a:xfrm>
              <a:off x="1278813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A3D28C62-4DC2-2DE7-CE20-516E93EE6DFD}"/>
                </a:ext>
              </a:extLst>
            </p:cNvPr>
            <p:cNvSpPr/>
            <p:nvPr/>
          </p:nvSpPr>
          <p:spPr>
            <a:xfrm>
              <a:off x="1531365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B5800E2F-724C-9358-DEFB-E64EDBBEA3DC}"/>
                </a:ext>
              </a:extLst>
            </p:cNvPr>
            <p:cNvSpPr/>
            <p:nvPr/>
          </p:nvSpPr>
          <p:spPr>
            <a:xfrm>
              <a:off x="1118052" y="1101667"/>
              <a:ext cx="160696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394CC652-5503-C371-09B0-9D49A2B24D18}"/>
                </a:ext>
              </a:extLst>
            </p:cNvPr>
            <p:cNvSpPr/>
            <p:nvPr/>
          </p:nvSpPr>
          <p:spPr>
            <a:xfrm>
              <a:off x="2541505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63720223-C482-EB8F-85A6-393D1CCD58EF}"/>
                </a:ext>
              </a:extLst>
            </p:cNvPr>
            <p:cNvSpPr/>
            <p:nvPr/>
          </p:nvSpPr>
          <p:spPr>
            <a:xfrm>
              <a:off x="2541505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9" name="Rectangle 328">
              <a:extLst>
                <a:ext uri="{FF2B5EF4-FFF2-40B4-BE49-F238E27FC236}">
                  <a16:creationId xmlns:a16="http://schemas.microsoft.com/office/drawing/2014/main" id="{CD4AB0B4-7AE4-9E77-5DEE-95FFD0D41FEB}"/>
                </a:ext>
              </a:extLst>
            </p:cNvPr>
            <p:cNvSpPr/>
            <p:nvPr/>
          </p:nvSpPr>
          <p:spPr>
            <a:xfrm>
              <a:off x="2541505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0" name="Rectangle 329">
              <a:extLst>
                <a:ext uri="{FF2B5EF4-FFF2-40B4-BE49-F238E27FC236}">
                  <a16:creationId xmlns:a16="http://schemas.microsoft.com/office/drawing/2014/main" id="{7E5BCB84-3983-7BF6-CC0B-3EE78815E341}"/>
                </a:ext>
              </a:extLst>
            </p:cNvPr>
            <p:cNvSpPr/>
            <p:nvPr/>
          </p:nvSpPr>
          <p:spPr>
            <a:xfrm>
              <a:off x="2541505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1" name="Rectangle 330">
              <a:extLst>
                <a:ext uri="{FF2B5EF4-FFF2-40B4-BE49-F238E27FC236}">
                  <a16:creationId xmlns:a16="http://schemas.microsoft.com/office/drawing/2014/main" id="{8CC85914-B5C1-DCD4-FCD9-43122C02FB86}"/>
                </a:ext>
              </a:extLst>
            </p:cNvPr>
            <p:cNvSpPr/>
            <p:nvPr/>
          </p:nvSpPr>
          <p:spPr>
            <a:xfrm>
              <a:off x="2541505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2" name="Rectangle 331">
              <a:extLst>
                <a:ext uri="{FF2B5EF4-FFF2-40B4-BE49-F238E27FC236}">
                  <a16:creationId xmlns:a16="http://schemas.microsoft.com/office/drawing/2014/main" id="{84E54F9B-A3B1-088B-9D14-691F7F840ED0}"/>
                </a:ext>
              </a:extLst>
            </p:cNvPr>
            <p:cNvSpPr/>
            <p:nvPr/>
          </p:nvSpPr>
          <p:spPr>
            <a:xfrm>
              <a:off x="2541505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3" name="Rectangle 332">
              <a:extLst>
                <a:ext uri="{FF2B5EF4-FFF2-40B4-BE49-F238E27FC236}">
                  <a16:creationId xmlns:a16="http://schemas.microsoft.com/office/drawing/2014/main" id="{5F447D37-5209-01BC-1696-6703F411AA14}"/>
                </a:ext>
              </a:extLst>
            </p:cNvPr>
            <p:cNvSpPr/>
            <p:nvPr/>
          </p:nvSpPr>
          <p:spPr>
            <a:xfrm>
              <a:off x="2541505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4" name="Rectangle 333">
              <a:extLst>
                <a:ext uri="{FF2B5EF4-FFF2-40B4-BE49-F238E27FC236}">
                  <a16:creationId xmlns:a16="http://schemas.microsoft.com/office/drawing/2014/main" id="{90EFEE95-1B9F-7B10-E1B5-5321E1DAD426}"/>
                </a:ext>
              </a:extLst>
            </p:cNvPr>
            <p:cNvSpPr/>
            <p:nvPr/>
          </p:nvSpPr>
          <p:spPr>
            <a:xfrm>
              <a:off x="2541505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243CCEA9-1959-D162-F012-1830F8F2972F}"/>
                </a:ext>
              </a:extLst>
            </p:cNvPr>
            <p:cNvSpPr/>
            <p:nvPr/>
          </p:nvSpPr>
          <p:spPr>
            <a:xfrm>
              <a:off x="2541505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6" name="Rectangle 335">
              <a:extLst>
                <a:ext uri="{FF2B5EF4-FFF2-40B4-BE49-F238E27FC236}">
                  <a16:creationId xmlns:a16="http://schemas.microsoft.com/office/drawing/2014/main" id="{CFF3E83B-1E34-9ACD-F8C9-FB2D6F201ADB}"/>
                </a:ext>
              </a:extLst>
            </p:cNvPr>
            <p:cNvSpPr/>
            <p:nvPr/>
          </p:nvSpPr>
          <p:spPr>
            <a:xfrm>
              <a:off x="2541505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F11845E5-7CB0-8032-A391-093527884317}"/>
                </a:ext>
              </a:extLst>
            </p:cNvPr>
            <p:cNvSpPr/>
            <p:nvPr/>
          </p:nvSpPr>
          <p:spPr>
            <a:xfrm>
              <a:off x="2541505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8" name="Rectangle 337">
              <a:extLst>
                <a:ext uri="{FF2B5EF4-FFF2-40B4-BE49-F238E27FC236}">
                  <a16:creationId xmlns:a16="http://schemas.microsoft.com/office/drawing/2014/main" id="{6EB112E2-1C45-E418-0BE4-B6FF17E63CBF}"/>
                </a:ext>
              </a:extLst>
            </p:cNvPr>
            <p:cNvSpPr/>
            <p:nvPr/>
          </p:nvSpPr>
          <p:spPr>
            <a:xfrm>
              <a:off x="2541505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339" name="TextBox 338">
            <a:extLst>
              <a:ext uri="{FF2B5EF4-FFF2-40B4-BE49-F238E27FC236}">
                <a16:creationId xmlns:a16="http://schemas.microsoft.com/office/drawing/2014/main" id="{101949EA-38F2-2756-FE41-266B4D79297C}"/>
              </a:ext>
            </a:extLst>
          </p:cNvPr>
          <p:cNvSpPr txBox="1"/>
          <p:nvPr/>
        </p:nvSpPr>
        <p:spPr>
          <a:xfrm rot="16200000">
            <a:off x="-3529399" y="1671332"/>
            <a:ext cx="23471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5400" spc="0" baseline="0" dirty="0">
                <a:ln w="6519" cap="flat">
                  <a:solidFill>
                    <a:srgbClr val="FFFFFF"/>
                  </a:solidFill>
                  <a:miter/>
                </a:ln>
                <a:solidFill>
                  <a:srgbClr val="E8B408"/>
                </a:solidFill>
                <a:latin typeface="BBH Sans Hegarty" pitchFamily="2" charset="0"/>
                <a:cs typeface="Arial"/>
                <a:sym typeface="Arial"/>
                <a:rtl val="0"/>
              </a:rPr>
              <a:t>2024</a:t>
            </a:r>
          </a:p>
        </p:txBody>
      </p:sp>
      <p:sp>
        <p:nvSpPr>
          <p:cNvPr id="340" name="Freeform: Shape 339">
            <a:extLst>
              <a:ext uri="{FF2B5EF4-FFF2-40B4-BE49-F238E27FC236}">
                <a16:creationId xmlns:a16="http://schemas.microsoft.com/office/drawing/2014/main" id="{D90C6E0D-DF7E-6B35-3B25-BAE193066A11}"/>
              </a:ext>
            </a:extLst>
          </p:cNvPr>
          <p:cNvSpPr/>
          <p:nvPr/>
        </p:nvSpPr>
        <p:spPr>
          <a:xfrm>
            <a:off x="-2585875" y="1132568"/>
            <a:ext cx="2477141" cy="2000788"/>
          </a:xfrm>
          <a:custGeom>
            <a:avLst/>
            <a:gdLst>
              <a:gd name="csX0" fmla="*/ 337235 w 2477141"/>
              <a:gd name="csY0" fmla="*/ 53587 h 2000788"/>
              <a:gd name="csX1" fmla="*/ 47068 w 2477141"/>
              <a:gd name="csY1" fmla="*/ 277846 h 2000788"/>
              <a:gd name="csX2" fmla="*/ 0 w 2477141"/>
              <a:gd name="csY2" fmla="*/ 338278 h 2000788"/>
              <a:gd name="csX3" fmla="*/ 259071 w 2477141"/>
              <a:gd name="csY3" fmla="*/ 233711 h 2000788"/>
              <a:gd name="csX4" fmla="*/ 832168 w 2477141"/>
              <a:gd name="csY4" fmla="*/ 0 h 2000788"/>
              <a:gd name="csX5" fmla="*/ 731447 w 2477141"/>
              <a:gd name="csY5" fmla="*/ 181623 h 2000788"/>
              <a:gd name="csX6" fmla="*/ 393951 w 2477141"/>
              <a:gd name="csY6" fmla="*/ 397015 h 2000788"/>
              <a:gd name="csX7" fmla="*/ 188729 w 2477141"/>
              <a:gd name="csY7" fmla="*/ 598196 h 2000788"/>
              <a:gd name="csX8" fmla="*/ 322306 w 2477141"/>
              <a:gd name="csY8" fmla="*/ 518989 h 2000788"/>
              <a:gd name="csX9" fmla="*/ 1253826 w 2477141"/>
              <a:gd name="csY9" fmla="*/ 30640 h 2000788"/>
              <a:gd name="csX10" fmla="*/ 1182637 w 2477141"/>
              <a:gd name="csY10" fmla="*/ 182080 h 2000788"/>
              <a:gd name="csX11" fmla="*/ 37550 w 2477141"/>
              <a:gd name="csY11" fmla="*/ 1254608 h 2000788"/>
              <a:gd name="csX12" fmla="*/ 611234 w 2477141"/>
              <a:gd name="csY12" fmla="*/ 871804 h 2000788"/>
              <a:gd name="csX13" fmla="*/ 356401 w 2477141"/>
              <a:gd name="csY13" fmla="*/ 1166404 h 2000788"/>
              <a:gd name="csX14" fmla="*/ 87617 w 2477141"/>
              <a:gd name="csY14" fmla="*/ 1451356 h 2000788"/>
              <a:gd name="csX15" fmla="*/ 304639 w 2477141"/>
              <a:gd name="csY15" fmla="*/ 1289942 h 2000788"/>
              <a:gd name="csX16" fmla="*/ 452363 w 2477141"/>
              <a:gd name="csY16" fmla="*/ 1268559 h 2000788"/>
              <a:gd name="csX17" fmla="*/ 427916 w 2477141"/>
              <a:gd name="csY17" fmla="*/ 1395943 h 2000788"/>
              <a:gd name="csX18" fmla="*/ 222172 w 2477141"/>
              <a:gd name="csY18" fmla="*/ 1614856 h 2000788"/>
              <a:gd name="csX19" fmla="*/ 12973 w 2477141"/>
              <a:gd name="csY19" fmla="*/ 1904436 h 2000788"/>
              <a:gd name="csX20" fmla="*/ 1149194 w 2477141"/>
              <a:gd name="csY20" fmla="*/ 812089 h 2000788"/>
              <a:gd name="csX21" fmla="*/ 1457810 w 2477141"/>
              <a:gd name="csY21" fmla="*/ 348187 h 2000788"/>
              <a:gd name="csX22" fmla="*/ 1668247 w 2477141"/>
              <a:gd name="csY22" fmla="*/ 79012 h 2000788"/>
              <a:gd name="csX23" fmla="*/ 1145869 w 2477141"/>
              <a:gd name="csY23" fmla="*/ 1189677 h 2000788"/>
              <a:gd name="csX24" fmla="*/ 852834 w 2477141"/>
              <a:gd name="csY24" fmla="*/ 1450117 h 2000788"/>
              <a:gd name="csX25" fmla="*/ 508297 w 2477141"/>
              <a:gd name="csY25" fmla="*/ 1738002 h 2000788"/>
              <a:gd name="csX26" fmla="*/ 150983 w 2477141"/>
              <a:gd name="csY26" fmla="*/ 2000788 h 2000788"/>
              <a:gd name="csX27" fmla="*/ 299815 w 2477141"/>
              <a:gd name="csY27" fmla="*/ 1959457 h 2000788"/>
              <a:gd name="csX28" fmla="*/ 702241 w 2477141"/>
              <a:gd name="csY28" fmla="*/ 1822686 h 2000788"/>
              <a:gd name="csX29" fmla="*/ 688551 w 2477141"/>
              <a:gd name="csY29" fmla="*/ 1948179 h 2000788"/>
              <a:gd name="csX30" fmla="*/ 980609 w 2477141"/>
              <a:gd name="csY30" fmla="*/ 1927579 h 2000788"/>
              <a:gd name="csX31" fmla="*/ 1232834 w 2477141"/>
              <a:gd name="csY31" fmla="*/ 1770076 h 2000788"/>
              <a:gd name="csX32" fmla="*/ 1426061 w 2477141"/>
              <a:gd name="csY32" fmla="*/ 1577957 h 2000788"/>
              <a:gd name="csX33" fmla="*/ 1604686 w 2477141"/>
              <a:gd name="csY33" fmla="*/ 1133287 h 2000788"/>
              <a:gd name="csX34" fmla="*/ 2023019 w 2477141"/>
              <a:gd name="csY34" fmla="*/ 315917 h 2000788"/>
              <a:gd name="csX35" fmla="*/ 2183520 w 2477141"/>
              <a:gd name="csY35" fmla="*/ 150918 h 2000788"/>
              <a:gd name="csX36" fmla="*/ 2374400 w 2477141"/>
              <a:gd name="csY36" fmla="*/ 81033 h 2000788"/>
              <a:gd name="csX37" fmla="*/ 2277265 w 2477141"/>
              <a:gd name="csY37" fmla="*/ 308225 h 2000788"/>
              <a:gd name="csX38" fmla="*/ 1943746 w 2477141"/>
              <a:gd name="csY38" fmla="*/ 963072 h 2000788"/>
              <a:gd name="csX39" fmla="*/ 1806127 w 2477141"/>
              <a:gd name="csY39" fmla="*/ 1416609 h 2000788"/>
              <a:gd name="csX40" fmla="*/ 1620332 w 2477141"/>
              <a:gd name="csY40" fmla="*/ 1837810 h 2000788"/>
              <a:gd name="csX41" fmla="*/ 1887747 w 2477141"/>
              <a:gd name="csY41" fmla="*/ 1768772 h 2000788"/>
              <a:gd name="csX42" fmla="*/ 2477142 w 2477141"/>
              <a:gd name="csY42" fmla="*/ 1663097 h 2000788"/>
              <a:gd name="csX43" fmla="*/ 2015587 w 2477141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1" h="2000788">
                <a:moveTo>
                  <a:pt x="337235" y="53587"/>
                </a:moveTo>
                <a:cubicBezTo>
                  <a:pt x="240556" y="128297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1" y="233711"/>
                </a:cubicBezTo>
                <a:cubicBezTo>
                  <a:pt x="431437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3" y="261287"/>
                  <a:pt x="511361" y="333324"/>
                  <a:pt x="393951" y="397015"/>
                </a:cubicBezTo>
                <a:cubicBezTo>
                  <a:pt x="306660" y="444344"/>
                  <a:pt x="206396" y="500409"/>
                  <a:pt x="188729" y="598196"/>
                </a:cubicBezTo>
                <a:cubicBezTo>
                  <a:pt x="240556" y="589917"/>
                  <a:pt x="282148" y="552758"/>
                  <a:pt x="322306" y="518989"/>
                </a:cubicBezTo>
                <a:cubicBezTo>
                  <a:pt x="592003" y="292449"/>
                  <a:pt x="926109" y="159719"/>
                  <a:pt x="1253826" y="30640"/>
                </a:cubicBezTo>
                <a:cubicBezTo>
                  <a:pt x="1258324" y="87748"/>
                  <a:pt x="1219405" y="138141"/>
                  <a:pt x="1182637" y="182080"/>
                </a:cubicBezTo>
                <a:cubicBezTo>
                  <a:pt x="845141" y="585679"/>
                  <a:pt x="496954" y="998210"/>
                  <a:pt x="37550" y="1254608"/>
                </a:cubicBezTo>
                <a:cubicBezTo>
                  <a:pt x="141922" y="1042606"/>
                  <a:pt x="387563" y="947948"/>
                  <a:pt x="611234" y="871804"/>
                </a:cubicBezTo>
                <a:cubicBezTo>
                  <a:pt x="588874" y="1003752"/>
                  <a:pt x="468661" y="1093455"/>
                  <a:pt x="356401" y="1166404"/>
                </a:cubicBezTo>
                <a:cubicBezTo>
                  <a:pt x="244142" y="1239353"/>
                  <a:pt x="121386" y="1321820"/>
                  <a:pt x="87617" y="1451356"/>
                </a:cubicBezTo>
                <a:cubicBezTo>
                  <a:pt x="159980" y="1397573"/>
                  <a:pt x="232342" y="1343790"/>
                  <a:pt x="304639" y="1289942"/>
                </a:cubicBezTo>
                <a:cubicBezTo>
                  <a:pt x="348904" y="1257020"/>
                  <a:pt x="417094" y="1226054"/>
                  <a:pt x="452363" y="1268559"/>
                </a:cubicBezTo>
                <a:cubicBezTo>
                  <a:pt x="482286" y="1304610"/>
                  <a:pt x="456144" y="1358588"/>
                  <a:pt x="427916" y="1395943"/>
                </a:cubicBezTo>
                <a:cubicBezTo>
                  <a:pt x="367549" y="1476063"/>
                  <a:pt x="298446" y="1549599"/>
                  <a:pt x="222172" y="1614856"/>
                </a:cubicBezTo>
                <a:cubicBezTo>
                  <a:pt x="128557" y="1694976"/>
                  <a:pt x="14277" y="1781289"/>
                  <a:pt x="12973" y="1904436"/>
                </a:cubicBezTo>
                <a:cubicBezTo>
                  <a:pt x="497215" y="1685197"/>
                  <a:pt x="834971" y="1240853"/>
                  <a:pt x="1149194" y="812089"/>
                </a:cubicBezTo>
                <a:cubicBezTo>
                  <a:pt x="1259041" y="662149"/>
                  <a:pt x="1368954" y="511492"/>
                  <a:pt x="1457810" y="348187"/>
                </a:cubicBezTo>
                <a:cubicBezTo>
                  <a:pt x="1513092" y="246554"/>
                  <a:pt x="1566288" y="133708"/>
                  <a:pt x="1668247" y="79012"/>
                </a:cubicBezTo>
                <a:cubicBezTo>
                  <a:pt x="1649146" y="497149"/>
                  <a:pt x="1441121" y="892991"/>
                  <a:pt x="1145869" y="1189677"/>
                </a:cubicBezTo>
                <a:cubicBezTo>
                  <a:pt x="1053623" y="1282314"/>
                  <a:pt x="953163" y="1366346"/>
                  <a:pt x="852834" y="1450117"/>
                </a:cubicBezTo>
                <a:cubicBezTo>
                  <a:pt x="737966" y="1546079"/>
                  <a:pt x="623164" y="1642040"/>
                  <a:pt x="508297" y="1738002"/>
                </a:cubicBezTo>
                <a:cubicBezTo>
                  <a:pt x="394669" y="1832986"/>
                  <a:pt x="280193" y="1928491"/>
                  <a:pt x="150983" y="2000788"/>
                </a:cubicBezTo>
                <a:cubicBezTo>
                  <a:pt x="201898" y="1992705"/>
                  <a:pt x="250987" y="1976016"/>
                  <a:pt x="299815" y="1959457"/>
                </a:cubicBezTo>
                <a:cubicBezTo>
                  <a:pt x="433979" y="1913888"/>
                  <a:pt x="568078" y="1868254"/>
                  <a:pt x="702241" y="1822686"/>
                </a:cubicBezTo>
                <a:cubicBezTo>
                  <a:pt x="721994" y="1862518"/>
                  <a:pt x="716453" y="1913562"/>
                  <a:pt x="688551" y="1948179"/>
                </a:cubicBezTo>
                <a:cubicBezTo>
                  <a:pt x="783535" y="1977711"/>
                  <a:pt x="888102" y="1964347"/>
                  <a:pt x="980609" y="1927579"/>
                </a:cubicBezTo>
                <a:cubicBezTo>
                  <a:pt x="1073115" y="1890811"/>
                  <a:pt x="1155126" y="1832204"/>
                  <a:pt x="1232834" y="1770076"/>
                </a:cubicBezTo>
                <a:cubicBezTo>
                  <a:pt x="1304023" y="1713164"/>
                  <a:pt x="1373061" y="1652145"/>
                  <a:pt x="1426061" y="1577957"/>
                </a:cubicBezTo>
                <a:cubicBezTo>
                  <a:pt x="1519415" y="1447379"/>
                  <a:pt x="1556314" y="1286291"/>
                  <a:pt x="1604686" y="1133287"/>
                </a:cubicBezTo>
                <a:cubicBezTo>
                  <a:pt x="1697453" y="840121"/>
                  <a:pt x="1839505" y="562602"/>
                  <a:pt x="2023019" y="315917"/>
                </a:cubicBezTo>
                <a:cubicBezTo>
                  <a:pt x="2069044" y="254051"/>
                  <a:pt x="2118850" y="193032"/>
                  <a:pt x="2183520" y="150918"/>
                </a:cubicBezTo>
                <a:cubicBezTo>
                  <a:pt x="2240693" y="113694"/>
                  <a:pt x="2307253" y="92898"/>
                  <a:pt x="2374400" y="81033"/>
                </a:cubicBezTo>
                <a:cubicBezTo>
                  <a:pt x="2380528" y="164999"/>
                  <a:pt x="2325898" y="239513"/>
                  <a:pt x="2277265" y="308225"/>
                </a:cubicBezTo>
                <a:cubicBezTo>
                  <a:pt x="2135213" y="508819"/>
                  <a:pt x="2022432" y="730209"/>
                  <a:pt x="1943746" y="963072"/>
                </a:cubicBezTo>
                <a:cubicBezTo>
                  <a:pt x="1893158" y="1112752"/>
                  <a:pt x="1856585" y="1266929"/>
                  <a:pt x="1806127" y="1416609"/>
                </a:cubicBezTo>
                <a:cubicBezTo>
                  <a:pt x="1757038" y="1562181"/>
                  <a:pt x="1694715" y="1703385"/>
                  <a:pt x="1620332" y="1837810"/>
                </a:cubicBezTo>
                <a:cubicBezTo>
                  <a:pt x="1712838" y="1849088"/>
                  <a:pt x="1801564" y="1804171"/>
                  <a:pt x="1887747" y="1768772"/>
                </a:cubicBezTo>
                <a:cubicBezTo>
                  <a:pt x="2073803" y="1692368"/>
                  <a:pt x="2276157" y="1656056"/>
                  <a:pt x="2477142" y="1663097"/>
                </a:cubicBezTo>
                <a:cubicBezTo>
                  <a:pt x="2323290" y="1723399"/>
                  <a:pt x="2169439" y="1783701"/>
                  <a:pt x="2015587" y="1844003"/>
                </a:cubicBezTo>
              </a:path>
            </a:pathLst>
          </a:custGeom>
          <a:noFill/>
          <a:ln w="0" cap="flat">
            <a:solidFill>
              <a:srgbClr val="020202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id="{A14A8131-1B23-97FA-2A2B-D0C1B4F92556}"/>
              </a:ext>
            </a:extLst>
          </p:cNvPr>
          <p:cNvSpPr/>
          <p:nvPr/>
        </p:nvSpPr>
        <p:spPr>
          <a:xfrm>
            <a:off x="-2191468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pic>
        <p:nvPicPr>
          <p:cNvPr id="405" name="Picture Placeholder 404">
            <a:extLst>
              <a:ext uri="{FF2B5EF4-FFF2-40B4-BE49-F238E27FC236}">
                <a16:creationId xmlns:a16="http://schemas.microsoft.com/office/drawing/2014/main" id="{07986A4E-B09F-0D64-6595-AF4A50FFD38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91467" y="1323417"/>
            <a:ext cx="1603903" cy="1603903"/>
          </a:xfrm>
        </p:spPr>
      </p:pic>
      <p:pic>
        <p:nvPicPr>
          <p:cNvPr id="407" name="Picture Placeholder 406">
            <a:extLst>
              <a:ext uri="{FF2B5EF4-FFF2-40B4-BE49-F238E27FC236}">
                <a16:creationId xmlns:a16="http://schemas.microsoft.com/office/drawing/2014/main" id="{4AEE08B6-4107-BCB9-2E43-A07D831103F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651" y="1323417"/>
            <a:ext cx="1603903" cy="1603903"/>
          </a:xfrm>
        </p:spPr>
      </p:pic>
      <p:pic>
        <p:nvPicPr>
          <p:cNvPr id="409" name="Picture Placeholder 408">
            <a:extLst>
              <a:ext uri="{FF2B5EF4-FFF2-40B4-BE49-F238E27FC236}">
                <a16:creationId xmlns:a16="http://schemas.microsoft.com/office/drawing/2014/main" id="{37FDD2B9-3050-285C-D27B-6CC57603DC9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99366" y="1323417"/>
            <a:ext cx="1603903" cy="1603903"/>
          </a:xfrm>
        </p:spPr>
      </p:pic>
      <p:pic>
        <p:nvPicPr>
          <p:cNvPr id="411" name="Picture Placeholder 410">
            <a:extLst>
              <a:ext uri="{FF2B5EF4-FFF2-40B4-BE49-F238E27FC236}">
                <a16:creationId xmlns:a16="http://schemas.microsoft.com/office/drawing/2014/main" id="{AD824326-263B-273E-6419-650004729CE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87083" y="1323417"/>
            <a:ext cx="1603903" cy="1603903"/>
          </a:xfrm>
        </p:spPr>
      </p:pic>
      <p:sp>
        <p:nvSpPr>
          <p:cNvPr id="352" name="TextBox 351">
            <a:extLst>
              <a:ext uri="{FF2B5EF4-FFF2-40B4-BE49-F238E27FC236}">
                <a16:creationId xmlns:a16="http://schemas.microsoft.com/office/drawing/2014/main" id="{64E71384-1515-3CC3-C16B-AB83A03FC0B7}"/>
              </a:ext>
            </a:extLst>
          </p:cNvPr>
          <p:cNvSpPr txBox="1"/>
          <p:nvPr/>
        </p:nvSpPr>
        <p:spPr>
          <a:xfrm>
            <a:off x="-2577160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3" name="TextBox 352">
            <a:extLst>
              <a:ext uri="{FF2B5EF4-FFF2-40B4-BE49-F238E27FC236}">
                <a16:creationId xmlns:a16="http://schemas.microsoft.com/office/drawing/2014/main" id="{5C42F1E0-93A8-72C4-D5EF-E1616410A196}"/>
              </a:ext>
            </a:extLst>
          </p:cNvPr>
          <p:cNvSpPr txBox="1"/>
          <p:nvPr/>
        </p:nvSpPr>
        <p:spPr>
          <a:xfrm>
            <a:off x="-2577160" y="3606800"/>
            <a:ext cx="13890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HERMES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@Mercator</a:t>
            </a:r>
          </a:p>
        </p:txBody>
      </p:sp>
      <p:sp>
        <p:nvSpPr>
          <p:cNvPr id="354" name="TextBox 353">
            <a:extLst>
              <a:ext uri="{FF2B5EF4-FFF2-40B4-BE49-F238E27FC236}">
                <a16:creationId xmlns:a16="http://schemas.microsoft.com/office/drawing/2014/main" id="{52A96F9D-3A21-EB17-8256-7C5619D4BB37}"/>
              </a:ext>
            </a:extLst>
          </p:cNvPr>
          <p:cNvSpPr txBox="1"/>
          <p:nvPr/>
        </p:nvSpPr>
        <p:spPr>
          <a:xfrm>
            <a:off x="-1357960" y="3429000"/>
            <a:ext cx="10374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abundances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5" name="TextBox 354">
            <a:extLst>
              <a:ext uri="{FF2B5EF4-FFF2-40B4-BE49-F238E27FC236}">
                <a16:creationId xmlns:a16="http://schemas.microsoft.com/office/drawing/2014/main" id="{C2E51A9B-B011-A651-2D7E-DD0C198D820C}"/>
              </a:ext>
            </a:extLst>
          </p:cNvPr>
          <p:cNvSpPr txBox="1"/>
          <p:nvPr/>
        </p:nvSpPr>
        <p:spPr>
          <a:xfrm>
            <a:off x="-1357960" y="3606800"/>
            <a:ext cx="8611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Carbon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Oxygen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Scandium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Vanadium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Manganese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Cobalt</a:t>
            </a:r>
            <a:endParaRPr lang="en-IN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6" name="TextBox 355">
            <a:extLst>
              <a:ext uri="{FF2B5EF4-FFF2-40B4-BE49-F238E27FC236}">
                <a16:creationId xmlns:a16="http://schemas.microsoft.com/office/drawing/2014/main" id="{DC5DD8C9-7F77-41F5-C392-FBDB81F76B01}"/>
              </a:ext>
            </a:extLst>
          </p:cNvPr>
          <p:cNvSpPr txBox="1"/>
          <p:nvPr/>
        </p:nvSpPr>
        <p:spPr>
          <a:xfrm>
            <a:off x="-2577160" y="4743938"/>
            <a:ext cx="928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Stars analysed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7" name="TextBox 356">
            <a:extLst>
              <a:ext uri="{FF2B5EF4-FFF2-40B4-BE49-F238E27FC236}">
                <a16:creationId xmlns:a16="http://schemas.microsoft.com/office/drawing/2014/main" id="{B2097C3C-2BA8-0C34-6EC9-721CA66B4607}"/>
              </a:ext>
            </a:extLst>
          </p:cNvPr>
          <p:cNvSpPr txBox="1"/>
          <p:nvPr/>
        </p:nvSpPr>
        <p:spPr>
          <a:xfrm>
            <a:off x="-2577160" y="4883638"/>
            <a:ext cx="550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179</a:t>
            </a:r>
          </a:p>
        </p:txBody>
      </p:sp>
      <p:sp>
        <p:nvSpPr>
          <p:cNvPr id="358" name="TextBox 357">
            <a:extLst>
              <a:ext uri="{FF2B5EF4-FFF2-40B4-BE49-F238E27FC236}">
                <a16:creationId xmlns:a16="http://schemas.microsoft.com/office/drawing/2014/main" id="{4129FC36-BBC7-C461-B0CA-BC7A5929BF56}"/>
              </a:ext>
            </a:extLst>
          </p:cNvPr>
          <p:cNvSpPr txBox="1"/>
          <p:nvPr/>
        </p:nvSpPr>
        <p:spPr>
          <a:xfrm>
            <a:off x="-1357960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9" name="TextBox 358">
            <a:extLst>
              <a:ext uri="{FF2B5EF4-FFF2-40B4-BE49-F238E27FC236}">
                <a16:creationId xmlns:a16="http://schemas.microsoft.com/office/drawing/2014/main" id="{9399A202-24E9-7D7B-F665-5A611F0038FC}"/>
              </a:ext>
            </a:extLst>
          </p:cNvPr>
          <p:cNvSpPr txBox="1"/>
          <p:nvPr/>
        </p:nvSpPr>
        <p:spPr>
          <a:xfrm>
            <a:off x="-1357960" y="4883638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High-res</a:t>
            </a:r>
          </a:p>
        </p:txBody>
      </p:sp>
      <p:sp>
        <p:nvSpPr>
          <p:cNvPr id="361" name="TextBox 360">
            <a:extLst>
              <a:ext uri="{FF2B5EF4-FFF2-40B4-BE49-F238E27FC236}">
                <a16:creationId xmlns:a16="http://schemas.microsoft.com/office/drawing/2014/main" id="{AE26F6F7-6A8F-925C-38DF-39234101C5AE}"/>
              </a:ext>
            </a:extLst>
          </p:cNvPr>
          <p:cNvSpPr txBox="1"/>
          <p:nvPr/>
        </p:nvSpPr>
        <p:spPr>
          <a:xfrm>
            <a:off x="-1939336" y="5431431"/>
            <a:ext cx="17267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latin typeface="Calibri" panose="020F0502020204030204" pitchFamily="34" charset="0"/>
                <a:cs typeface="Calibri" panose="020F0502020204030204" pitchFamily="34" charset="0"/>
              </a:rPr>
              <a:t>DUQUE-ARRIBAS ET AL. 2024</a:t>
            </a:r>
            <a:endParaRPr lang="en-IN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6" name="Graphic 365">
            <a:extLst>
              <a:ext uri="{FF2B5EF4-FFF2-40B4-BE49-F238E27FC236}">
                <a16:creationId xmlns:a16="http://schemas.microsoft.com/office/drawing/2014/main" id="{D8507BE8-12F5-81A6-D7DB-8281896732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472551" y="5444209"/>
            <a:ext cx="220664" cy="220664"/>
          </a:xfrm>
          <a:prstGeom prst="rect">
            <a:avLst/>
          </a:prstGeom>
        </p:spPr>
      </p:pic>
      <p:sp>
        <p:nvSpPr>
          <p:cNvPr id="369" name="TextBox 368">
            <a:extLst>
              <a:ext uri="{FF2B5EF4-FFF2-40B4-BE49-F238E27FC236}">
                <a16:creationId xmlns:a16="http://schemas.microsoft.com/office/drawing/2014/main" id="{34D413D2-878C-65E4-6879-B39B9168E109}"/>
              </a:ext>
            </a:extLst>
          </p:cNvPr>
          <p:cNvSpPr txBox="1"/>
          <p:nvPr/>
        </p:nvSpPr>
        <p:spPr>
          <a:xfrm>
            <a:off x="580445" y="3429000"/>
            <a:ext cx="8018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surveys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0" name="TextBox 369">
            <a:extLst>
              <a:ext uri="{FF2B5EF4-FFF2-40B4-BE49-F238E27FC236}">
                <a16:creationId xmlns:a16="http://schemas.microsoft.com/office/drawing/2014/main" id="{04B1A008-64C2-9F6F-BB88-916D47A5ADEF}"/>
              </a:ext>
            </a:extLst>
          </p:cNvPr>
          <p:cNvSpPr txBox="1"/>
          <p:nvPr/>
        </p:nvSpPr>
        <p:spPr>
          <a:xfrm>
            <a:off x="580445" y="3606800"/>
            <a:ext cx="72006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Gaia DR3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2MASS</a:t>
            </a:r>
          </a:p>
          <a:p>
            <a:r>
              <a:rPr lang="en-IN" sz="1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CatWISE</a:t>
            </a:r>
            <a:endParaRPr lang="en-IN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1" name="TextBox 370">
            <a:extLst>
              <a:ext uri="{FF2B5EF4-FFF2-40B4-BE49-F238E27FC236}">
                <a16:creationId xmlns:a16="http://schemas.microsoft.com/office/drawing/2014/main" id="{A28DC47B-1667-34C6-FEAD-16F580A1D128}"/>
              </a:ext>
            </a:extLst>
          </p:cNvPr>
          <p:cNvSpPr txBox="1"/>
          <p:nvPr/>
        </p:nvSpPr>
        <p:spPr>
          <a:xfrm>
            <a:off x="1799645" y="3429000"/>
            <a:ext cx="11897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methodologies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2" name="TextBox 371">
            <a:extLst>
              <a:ext uri="{FF2B5EF4-FFF2-40B4-BE49-F238E27FC236}">
                <a16:creationId xmlns:a16="http://schemas.microsoft.com/office/drawing/2014/main" id="{7E213886-D86B-F70E-7A12-DDFB1584BA90}"/>
              </a:ext>
            </a:extLst>
          </p:cNvPr>
          <p:cNvSpPr txBox="1"/>
          <p:nvPr/>
        </p:nvSpPr>
        <p:spPr>
          <a:xfrm>
            <a:off x="1799645" y="3606800"/>
            <a:ext cx="11769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fits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Neural Networks</a:t>
            </a:r>
          </a:p>
        </p:txBody>
      </p:sp>
      <p:sp>
        <p:nvSpPr>
          <p:cNvPr id="373" name="TextBox 372">
            <a:extLst>
              <a:ext uri="{FF2B5EF4-FFF2-40B4-BE49-F238E27FC236}">
                <a16:creationId xmlns:a16="http://schemas.microsoft.com/office/drawing/2014/main" id="{95CF4DDE-B97F-A528-5EB2-6DDC9CB04722}"/>
              </a:ext>
            </a:extLst>
          </p:cNvPr>
          <p:cNvSpPr txBox="1"/>
          <p:nvPr/>
        </p:nvSpPr>
        <p:spPr>
          <a:xfrm>
            <a:off x="580445" y="4743938"/>
            <a:ext cx="9172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Stars included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4" name="TextBox 373">
            <a:extLst>
              <a:ext uri="{FF2B5EF4-FFF2-40B4-BE49-F238E27FC236}">
                <a16:creationId xmlns:a16="http://schemas.microsoft.com/office/drawing/2014/main" id="{381B4C55-9CCB-9C82-A41B-63B3549FF2D7}"/>
              </a:ext>
            </a:extLst>
          </p:cNvPr>
          <p:cNvSpPr txBox="1"/>
          <p:nvPr/>
        </p:nvSpPr>
        <p:spPr>
          <a:xfrm>
            <a:off x="580445" y="4883638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+4900</a:t>
            </a:r>
          </a:p>
        </p:txBody>
      </p:sp>
      <p:sp>
        <p:nvSpPr>
          <p:cNvPr id="375" name="TextBox 374">
            <a:extLst>
              <a:ext uri="{FF2B5EF4-FFF2-40B4-BE49-F238E27FC236}">
                <a16:creationId xmlns:a16="http://schemas.microsoft.com/office/drawing/2014/main" id="{3A41EDE0-6A90-27E8-17E5-62D16FEC7240}"/>
              </a:ext>
            </a:extLst>
          </p:cNvPr>
          <p:cNvSpPr txBox="1"/>
          <p:nvPr/>
        </p:nvSpPr>
        <p:spPr>
          <a:xfrm>
            <a:off x="1799645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6" name="TextBox 375">
            <a:extLst>
              <a:ext uri="{FF2B5EF4-FFF2-40B4-BE49-F238E27FC236}">
                <a16:creationId xmlns:a16="http://schemas.microsoft.com/office/drawing/2014/main" id="{671141AD-822F-B6F0-7889-515CE711DBD9}"/>
              </a:ext>
            </a:extLst>
          </p:cNvPr>
          <p:cNvSpPr txBox="1"/>
          <p:nvPr/>
        </p:nvSpPr>
        <p:spPr>
          <a:xfrm>
            <a:off x="1799645" y="4883638"/>
            <a:ext cx="12691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Photometry</a:t>
            </a:r>
          </a:p>
        </p:txBody>
      </p:sp>
      <p:sp>
        <p:nvSpPr>
          <p:cNvPr id="377" name="TextBox 376">
            <a:extLst>
              <a:ext uri="{FF2B5EF4-FFF2-40B4-BE49-F238E27FC236}">
                <a16:creationId xmlns:a16="http://schemas.microsoft.com/office/drawing/2014/main" id="{6E643318-F917-1555-799F-B38A5A17ACCB}"/>
              </a:ext>
            </a:extLst>
          </p:cNvPr>
          <p:cNvSpPr txBox="1"/>
          <p:nvPr/>
        </p:nvSpPr>
        <p:spPr>
          <a:xfrm>
            <a:off x="892860" y="5431431"/>
            <a:ext cx="20521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DUQUE-ARRIBAS ET AL. 2023, 2025</a:t>
            </a:r>
            <a:endParaRPr lang="en-IN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8" name="Graphic 377">
            <a:extLst>
              <a:ext uri="{FF2B5EF4-FFF2-40B4-BE49-F238E27FC236}">
                <a16:creationId xmlns:a16="http://schemas.microsoft.com/office/drawing/2014/main" id="{E4BC134A-D32B-5BAB-1783-92CD17012E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5054" y="5444209"/>
            <a:ext cx="220664" cy="220664"/>
          </a:xfrm>
          <a:prstGeom prst="rect">
            <a:avLst/>
          </a:prstGeom>
        </p:spPr>
      </p:pic>
      <p:sp>
        <p:nvSpPr>
          <p:cNvPr id="380" name="TextBox 379">
            <a:extLst>
              <a:ext uri="{FF2B5EF4-FFF2-40B4-BE49-F238E27FC236}">
                <a16:creationId xmlns:a16="http://schemas.microsoft.com/office/drawing/2014/main" id="{981F21D3-7BCC-7329-6F00-2C5FBADB36C9}"/>
              </a:ext>
            </a:extLst>
          </p:cNvPr>
          <p:cNvSpPr txBox="1"/>
          <p:nvPr/>
        </p:nvSpPr>
        <p:spPr>
          <a:xfrm>
            <a:off x="12412160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1" name="TextBox 380">
            <a:extLst>
              <a:ext uri="{FF2B5EF4-FFF2-40B4-BE49-F238E27FC236}">
                <a16:creationId xmlns:a16="http://schemas.microsoft.com/office/drawing/2014/main" id="{5C6602A6-B833-0152-DB83-E9634110C489}"/>
              </a:ext>
            </a:extLst>
          </p:cNvPr>
          <p:cNvSpPr txBox="1"/>
          <p:nvPr/>
        </p:nvSpPr>
        <p:spPr>
          <a:xfrm>
            <a:off x="12412160" y="3606800"/>
            <a:ext cx="1008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CAFOS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@ 2.2m CAHA</a:t>
            </a:r>
          </a:p>
        </p:txBody>
      </p:sp>
      <p:sp>
        <p:nvSpPr>
          <p:cNvPr id="382" name="TextBox 381">
            <a:extLst>
              <a:ext uri="{FF2B5EF4-FFF2-40B4-BE49-F238E27FC236}">
                <a16:creationId xmlns:a16="http://schemas.microsoft.com/office/drawing/2014/main" id="{D1870218-B0B8-80BE-FA8C-1611C45E1D7F}"/>
              </a:ext>
            </a:extLst>
          </p:cNvPr>
          <p:cNvSpPr txBox="1"/>
          <p:nvPr/>
        </p:nvSpPr>
        <p:spPr>
          <a:xfrm>
            <a:off x="13631360" y="3429000"/>
            <a:ext cx="9845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R packages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3" name="TextBox 382">
            <a:extLst>
              <a:ext uri="{FF2B5EF4-FFF2-40B4-BE49-F238E27FC236}">
                <a16:creationId xmlns:a16="http://schemas.microsoft.com/office/drawing/2014/main" id="{34A50EBC-535F-4C73-4094-071CFDB25CAC}"/>
              </a:ext>
            </a:extLst>
          </p:cNvPr>
          <p:cNvSpPr txBox="1"/>
          <p:nvPr/>
        </p:nvSpPr>
        <p:spPr>
          <a:xfrm>
            <a:off x="13631360" y="3606800"/>
            <a:ext cx="7585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projpred</a:t>
            </a:r>
            <a:endParaRPr lang="en-IN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brms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loo</a:t>
            </a:r>
          </a:p>
          <a:p>
            <a:r>
              <a:rPr lang="en-IN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bayesplot</a:t>
            </a:r>
            <a:endParaRPr lang="en-IN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4" name="TextBox 383">
            <a:extLst>
              <a:ext uri="{FF2B5EF4-FFF2-40B4-BE49-F238E27FC236}">
                <a16:creationId xmlns:a16="http://schemas.microsoft.com/office/drawing/2014/main" id="{358BA9B7-33DC-8447-7124-856AFE30A38A}"/>
              </a:ext>
            </a:extLst>
          </p:cNvPr>
          <p:cNvSpPr txBox="1"/>
          <p:nvPr/>
        </p:nvSpPr>
        <p:spPr>
          <a:xfrm>
            <a:off x="12412160" y="4743938"/>
            <a:ext cx="928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Stars analysed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5" name="TextBox 384">
            <a:extLst>
              <a:ext uri="{FF2B5EF4-FFF2-40B4-BE49-F238E27FC236}">
                <a16:creationId xmlns:a16="http://schemas.microsoft.com/office/drawing/2014/main" id="{C73A91E1-7542-32B4-727D-727BC848D6FB}"/>
              </a:ext>
            </a:extLst>
          </p:cNvPr>
          <p:cNvSpPr txBox="1"/>
          <p:nvPr/>
        </p:nvSpPr>
        <p:spPr>
          <a:xfrm>
            <a:off x="12412160" y="4883638"/>
            <a:ext cx="67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+770</a:t>
            </a:r>
          </a:p>
        </p:txBody>
      </p:sp>
      <p:sp>
        <p:nvSpPr>
          <p:cNvPr id="386" name="TextBox 385">
            <a:extLst>
              <a:ext uri="{FF2B5EF4-FFF2-40B4-BE49-F238E27FC236}">
                <a16:creationId xmlns:a16="http://schemas.microsoft.com/office/drawing/2014/main" id="{D18DFCBC-42E3-3F74-03A6-86337A91B600}"/>
              </a:ext>
            </a:extLst>
          </p:cNvPr>
          <p:cNvSpPr txBox="1"/>
          <p:nvPr/>
        </p:nvSpPr>
        <p:spPr>
          <a:xfrm>
            <a:off x="13631360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7" name="TextBox 386">
            <a:extLst>
              <a:ext uri="{FF2B5EF4-FFF2-40B4-BE49-F238E27FC236}">
                <a16:creationId xmlns:a16="http://schemas.microsoft.com/office/drawing/2014/main" id="{CE3A4D93-4DBB-F650-7B10-0493C40102D6}"/>
              </a:ext>
            </a:extLst>
          </p:cNvPr>
          <p:cNvSpPr txBox="1"/>
          <p:nvPr/>
        </p:nvSpPr>
        <p:spPr>
          <a:xfrm>
            <a:off x="13631360" y="488363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Low-res</a:t>
            </a:r>
          </a:p>
        </p:txBody>
      </p:sp>
      <p:sp>
        <p:nvSpPr>
          <p:cNvPr id="388" name="TextBox 387">
            <a:extLst>
              <a:ext uri="{FF2B5EF4-FFF2-40B4-BE49-F238E27FC236}">
                <a16:creationId xmlns:a16="http://schemas.microsoft.com/office/drawing/2014/main" id="{D6E4A586-116F-3AD4-49E1-9BF4842C7BA2}"/>
              </a:ext>
            </a:extLst>
          </p:cNvPr>
          <p:cNvSpPr txBox="1"/>
          <p:nvPr/>
        </p:nvSpPr>
        <p:spPr>
          <a:xfrm>
            <a:off x="12812741" y="5431431"/>
            <a:ext cx="1963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latin typeface="Calibri" panose="020F0502020204030204" pitchFamily="34" charset="0"/>
                <a:cs typeface="Calibri" panose="020F0502020204030204" pitchFamily="34" charset="0"/>
              </a:rPr>
              <a:t>DUQUE-ARRIBAS ET AL. (IN PREP)</a:t>
            </a:r>
            <a:endParaRPr lang="en-IN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9" name="Graphic 388">
            <a:extLst>
              <a:ext uri="{FF2B5EF4-FFF2-40B4-BE49-F238E27FC236}">
                <a16:creationId xmlns:a16="http://schemas.microsoft.com/office/drawing/2014/main" id="{FA9A2B02-790E-DB90-4781-2E10C3D5CF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516769" y="5444209"/>
            <a:ext cx="220664" cy="220664"/>
          </a:xfrm>
          <a:prstGeom prst="rect">
            <a:avLst/>
          </a:prstGeom>
        </p:spPr>
      </p:pic>
      <p:sp>
        <p:nvSpPr>
          <p:cNvPr id="391" name="TextBox 390">
            <a:extLst>
              <a:ext uri="{FF2B5EF4-FFF2-40B4-BE49-F238E27FC236}">
                <a16:creationId xmlns:a16="http://schemas.microsoft.com/office/drawing/2014/main" id="{E9B87C51-C0FA-A1E1-30F1-F2E70B1CB9F3}"/>
              </a:ext>
            </a:extLst>
          </p:cNvPr>
          <p:cNvSpPr txBox="1"/>
          <p:nvPr/>
        </p:nvSpPr>
        <p:spPr>
          <a:xfrm>
            <a:off x="15299877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2" name="TextBox 391">
            <a:extLst>
              <a:ext uri="{FF2B5EF4-FFF2-40B4-BE49-F238E27FC236}">
                <a16:creationId xmlns:a16="http://schemas.microsoft.com/office/drawing/2014/main" id="{FDB97B43-2956-E67E-5C81-8A58F8A4C0C3}"/>
              </a:ext>
            </a:extLst>
          </p:cNvPr>
          <p:cNvSpPr txBox="1"/>
          <p:nvPr/>
        </p:nvSpPr>
        <p:spPr>
          <a:xfrm>
            <a:off x="15299877" y="3606800"/>
            <a:ext cx="1008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CARMENES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 3.5m CAHA</a:t>
            </a:r>
            <a:endParaRPr lang="en-IN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3" name="TextBox 392">
            <a:extLst>
              <a:ext uri="{FF2B5EF4-FFF2-40B4-BE49-F238E27FC236}">
                <a16:creationId xmlns:a16="http://schemas.microsoft.com/office/drawing/2014/main" id="{AA6F094C-6EA3-95DC-F410-7B278B56DE4E}"/>
              </a:ext>
            </a:extLst>
          </p:cNvPr>
          <p:cNvSpPr txBox="1"/>
          <p:nvPr/>
        </p:nvSpPr>
        <p:spPr>
          <a:xfrm>
            <a:off x="16519077" y="3429000"/>
            <a:ext cx="9140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proposals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4" name="TextBox 393">
            <a:extLst>
              <a:ext uri="{FF2B5EF4-FFF2-40B4-BE49-F238E27FC236}">
                <a16:creationId xmlns:a16="http://schemas.microsoft.com/office/drawing/2014/main" id="{819305AB-8EAA-04CA-EE17-3DEF30D43A74}"/>
              </a:ext>
            </a:extLst>
          </p:cNvPr>
          <p:cNvSpPr txBox="1"/>
          <p:nvPr/>
        </p:nvSpPr>
        <p:spPr>
          <a:xfrm>
            <a:off x="16519077" y="3606800"/>
            <a:ext cx="12378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23A-3.5-010 (36h)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23B-3.5-009 (23h)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24A-3.5-007 (20h)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24B-3.5-008 (29h)</a:t>
            </a:r>
          </a:p>
        </p:txBody>
      </p:sp>
      <p:sp>
        <p:nvSpPr>
          <p:cNvPr id="395" name="TextBox 394">
            <a:extLst>
              <a:ext uri="{FF2B5EF4-FFF2-40B4-BE49-F238E27FC236}">
                <a16:creationId xmlns:a16="http://schemas.microsoft.com/office/drawing/2014/main" id="{DF6926E1-2ADA-3F54-92D4-7A0C197FA2E3}"/>
              </a:ext>
            </a:extLst>
          </p:cNvPr>
          <p:cNvSpPr txBox="1"/>
          <p:nvPr/>
        </p:nvSpPr>
        <p:spPr>
          <a:xfrm>
            <a:off x="15299877" y="4743938"/>
            <a:ext cx="11208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observations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6" name="TextBox 395">
            <a:extLst>
              <a:ext uri="{FF2B5EF4-FFF2-40B4-BE49-F238E27FC236}">
                <a16:creationId xmlns:a16="http://schemas.microsoft.com/office/drawing/2014/main" id="{F6EA8734-1376-78C1-B00C-282F74F43470}"/>
              </a:ext>
            </a:extLst>
          </p:cNvPr>
          <p:cNvSpPr txBox="1"/>
          <p:nvPr/>
        </p:nvSpPr>
        <p:spPr>
          <a:xfrm>
            <a:off x="15299877" y="4883638"/>
            <a:ext cx="11785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3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+200 spectra</a:t>
            </a:r>
          </a:p>
          <a:p>
            <a:r>
              <a:rPr lang="en-IN" sz="13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44 stars</a:t>
            </a:r>
          </a:p>
        </p:txBody>
      </p:sp>
      <p:sp>
        <p:nvSpPr>
          <p:cNvPr id="397" name="TextBox 396">
            <a:extLst>
              <a:ext uri="{FF2B5EF4-FFF2-40B4-BE49-F238E27FC236}">
                <a16:creationId xmlns:a16="http://schemas.microsoft.com/office/drawing/2014/main" id="{755B00D7-FBB8-A105-CB67-056BD140698B}"/>
              </a:ext>
            </a:extLst>
          </p:cNvPr>
          <p:cNvSpPr txBox="1"/>
          <p:nvPr/>
        </p:nvSpPr>
        <p:spPr>
          <a:xfrm>
            <a:off x="16519077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8" name="TextBox 397">
            <a:extLst>
              <a:ext uri="{FF2B5EF4-FFF2-40B4-BE49-F238E27FC236}">
                <a16:creationId xmlns:a16="http://schemas.microsoft.com/office/drawing/2014/main" id="{3E8ED775-AE5D-7DCC-1454-D0359E820BA8}"/>
              </a:ext>
            </a:extLst>
          </p:cNvPr>
          <p:cNvSpPr txBox="1"/>
          <p:nvPr/>
        </p:nvSpPr>
        <p:spPr>
          <a:xfrm>
            <a:off x="16519077" y="4883638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High-res</a:t>
            </a:r>
          </a:p>
        </p:txBody>
      </p:sp>
      <p:sp>
        <p:nvSpPr>
          <p:cNvPr id="399" name="TextBox 398">
            <a:extLst>
              <a:ext uri="{FF2B5EF4-FFF2-40B4-BE49-F238E27FC236}">
                <a16:creationId xmlns:a16="http://schemas.microsoft.com/office/drawing/2014/main" id="{A3003495-FA9C-0BB4-D2FE-073567E2DDEF}"/>
              </a:ext>
            </a:extLst>
          </p:cNvPr>
          <p:cNvSpPr txBox="1"/>
          <p:nvPr/>
        </p:nvSpPr>
        <p:spPr>
          <a:xfrm>
            <a:off x="16391352" y="5431431"/>
            <a:ext cx="12731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PROGRESS</a:t>
            </a:r>
            <a:endParaRPr lang="en-IN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0" name="Graphic 399">
            <a:extLst>
              <a:ext uri="{FF2B5EF4-FFF2-40B4-BE49-F238E27FC236}">
                <a16:creationId xmlns:a16="http://schemas.microsoft.com/office/drawing/2014/main" id="{C4649183-8244-6396-2E31-A2EB7C0ADB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404486" y="5444209"/>
            <a:ext cx="220664" cy="220664"/>
          </a:xfrm>
          <a:prstGeom prst="rect">
            <a:avLst/>
          </a:prstGeom>
        </p:spPr>
      </p:pic>
      <p:grpSp>
        <p:nvGrpSpPr>
          <p:cNvPr id="351" name="Grupo 350">
            <a:extLst>
              <a:ext uri="{FF2B5EF4-FFF2-40B4-BE49-F238E27FC236}">
                <a16:creationId xmlns:a16="http://schemas.microsoft.com/office/drawing/2014/main" id="{277773CD-2A3B-591B-510F-45D3E178B9A8}"/>
              </a:ext>
            </a:extLst>
          </p:cNvPr>
          <p:cNvGrpSpPr/>
          <p:nvPr/>
        </p:nvGrpSpPr>
        <p:grpSpPr>
          <a:xfrm>
            <a:off x="3385561" y="1215002"/>
            <a:ext cx="2682227" cy="4316029"/>
            <a:chOff x="3385561" y="1215002"/>
            <a:chExt cx="2682227" cy="4316029"/>
          </a:xfrm>
        </p:grpSpPr>
        <p:sp>
          <p:nvSpPr>
            <p:cNvPr id="2" name="Rectangle 6">
              <a:extLst>
                <a:ext uri="{FF2B5EF4-FFF2-40B4-BE49-F238E27FC236}">
                  <a16:creationId xmlns:a16="http://schemas.microsoft.com/office/drawing/2014/main" id="{850B411B-2C45-828F-3500-59EC05760A82}"/>
                </a:ext>
              </a:extLst>
            </p:cNvPr>
            <p:cNvSpPr/>
            <p:nvPr/>
          </p:nvSpPr>
          <p:spPr>
            <a:xfrm>
              <a:off x="3386355" y="1215002"/>
              <a:ext cx="2678809" cy="3029284"/>
            </a:xfrm>
            <a:prstGeom prst="rect">
              <a:avLst/>
            </a:prstGeom>
            <a:solidFill>
              <a:srgbClr val="2828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" name="Rectangle 10">
              <a:extLst>
                <a:ext uri="{FF2B5EF4-FFF2-40B4-BE49-F238E27FC236}">
                  <a16:creationId xmlns:a16="http://schemas.microsoft.com/office/drawing/2014/main" id="{DCB5347D-891F-470D-1A57-B513D3F0C92C}"/>
                </a:ext>
              </a:extLst>
            </p:cNvPr>
            <p:cNvSpPr/>
            <p:nvPr/>
          </p:nvSpPr>
          <p:spPr>
            <a:xfrm>
              <a:off x="3385561" y="1326968"/>
              <a:ext cx="2680567" cy="1034636"/>
            </a:xfrm>
            <a:prstGeom prst="rect">
              <a:avLst/>
            </a:prstGeom>
            <a:solidFill>
              <a:srgbClr val="9A8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" name="TextBox 11">
              <a:extLst>
                <a:ext uri="{FF2B5EF4-FFF2-40B4-BE49-F238E27FC236}">
                  <a16:creationId xmlns:a16="http://schemas.microsoft.com/office/drawing/2014/main" id="{7B124D65-F5A5-0757-87B7-DF0FC41E5E27}"/>
                </a:ext>
              </a:extLst>
            </p:cNvPr>
            <p:cNvSpPr txBox="1"/>
            <p:nvPr/>
          </p:nvSpPr>
          <p:spPr>
            <a:xfrm>
              <a:off x="3525065" y="1422645"/>
              <a:ext cx="23716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400" dirty="0">
                  <a:solidFill>
                    <a:srgbClr val="282828"/>
                  </a:solidFill>
                  <a:latin typeface="BBH Sans Hegarty" pitchFamily="2" charset="0"/>
                </a:rPr>
                <a:t>HR</a:t>
              </a:r>
            </a:p>
            <a:p>
              <a:pPr algn="ctr"/>
              <a:r>
                <a:rPr lang="en-IN" sz="2400" dirty="0">
                  <a:solidFill>
                    <a:srgbClr val="282828"/>
                  </a:solidFill>
                  <a:latin typeface="BBH Sans Hegarty" pitchFamily="2" charset="0"/>
                </a:rPr>
                <a:t> diagram</a:t>
              </a:r>
            </a:p>
          </p:txBody>
        </p:sp>
        <p:sp>
          <p:nvSpPr>
            <p:cNvPr id="106" name="Rectangle 1107">
              <a:extLst>
                <a:ext uri="{FF2B5EF4-FFF2-40B4-BE49-F238E27FC236}">
                  <a16:creationId xmlns:a16="http://schemas.microsoft.com/office/drawing/2014/main" id="{EBC553ED-DA89-D4A0-B0F6-40827C30BCFF}"/>
                </a:ext>
              </a:extLst>
            </p:cNvPr>
            <p:cNvSpPr/>
            <p:nvPr/>
          </p:nvSpPr>
          <p:spPr>
            <a:xfrm>
              <a:off x="3387221" y="2338380"/>
              <a:ext cx="2680567" cy="31926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92" name="Imagen 91">
              <a:extLst>
                <a:ext uri="{FF2B5EF4-FFF2-40B4-BE49-F238E27FC236}">
                  <a16:creationId xmlns:a16="http://schemas.microsoft.com/office/drawing/2014/main" id="{568C0B35-72B1-110C-9F88-172A77DF0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3414948" y="2420907"/>
              <a:ext cx="2641966" cy="2641966"/>
            </a:xfrm>
            <a:prstGeom prst="rect">
              <a:avLst/>
            </a:prstGeom>
          </p:spPr>
        </p:pic>
        <p:pic>
          <p:nvPicPr>
            <p:cNvPr id="120" name="Imagen 119" descr="Imagen que contiene Diagrama&#10;&#10;El contenido generado por IA puede ser incorrecto.">
              <a:extLst>
                <a:ext uri="{FF2B5EF4-FFF2-40B4-BE49-F238E27FC236}">
                  <a16:creationId xmlns:a16="http://schemas.microsoft.com/office/drawing/2014/main" id="{F07FAAA6-7733-5049-B5BA-47333FF51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79956" y="5112717"/>
              <a:ext cx="1976371" cy="337734"/>
            </a:xfrm>
            <a:prstGeom prst="rect">
              <a:avLst/>
            </a:prstGeom>
          </p:spPr>
        </p:pic>
      </p:grpSp>
      <p:grpSp>
        <p:nvGrpSpPr>
          <p:cNvPr id="360" name="Grupo 359">
            <a:extLst>
              <a:ext uri="{FF2B5EF4-FFF2-40B4-BE49-F238E27FC236}">
                <a16:creationId xmlns:a16="http://schemas.microsoft.com/office/drawing/2014/main" id="{AC80002F-9554-D4B3-C077-D38CB93A8509}"/>
              </a:ext>
            </a:extLst>
          </p:cNvPr>
          <p:cNvGrpSpPr/>
          <p:nvPr/>
        </p:nvGrpSpPr>
        <p:grpSpPr>
          <a:xfrm>
            <a:off x="6036923" y="1215002"/>
            <a:ext cx="2874831" cy="4322964"/>
            <a:chOff x="6036923" y="1215002"/>
            <a:chExt cx="2874831" cy="4322964"/>
          </a:xfrm>
        </p:grpSpPr>
        <p:sp>
          <p:nvSpPr>
            <p:cNvPr id="7" name="Rectangle 1061">
              <a:extLst>
                <a:ext uri="{FF2B5EF4-FFF2-40B4-BE49-F238E27FC236}">
                  <a16:creationId xmlns:a16="http://schemas.microsoft.com/office/drawing/2014/main" id="{D5548647-C5A3-6F29-B970-ECE1D79E7F37}"/>
                </a:ext>
              </a:extLst>
            </p:cNvPr>
            <p:cNvSpPr/>
            <p:nvPr/>
          </p:nvSpPr>
          <p:spPr>
            <a:xfrm>
              <a:off x="6135087" y="1215002"/>
              <a:ext cx="2678809" cy="3029284"/>
            </a:xfrm>
            <a:prstGeom prst="rect">
              <a:avLst/>
            </a:prstGeom>
            <a:solidFill>
              <a:srgbClr val="2828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" name="Rectangle 1062">
              <a:extLst>
                <a:ext uri="{FF2B5EF4-FFF2-40B4-BE49-F238E27FC236}">
                  <a16:creationId xmlns:a16="http://schemas.microsoft.com/office/drawing/2014/main" id="{BDDE5521-B419-27B0-6438-C9DEB7936ADE}"/>
                </a:ext>
              </a:extLst>
            </p:cNvPr>
            <p:cNvSpPr/>
            <p:nvPr/>
          </p:nvSpPr>
          <p:spPr>
            <a:xfrm>
              <a:off x="6134293" y="1326968"/>
              <a:ext cx="2680567" cy="1034636"/>
            </a:xfrm>
            <a:prstGeom prst="rect">
              <a:avLst/>
            </a:prstGeom>
            <a:solidFill>
              <a:srgbClr val="70CF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TextBox 1063">
              <a:extLst>
                <a:ext uri="{FF2B5EF4-FFF2-40B4-BE49-F238E27FC236}">
                  <a16:creationId xmlns:a16="http://schemas.microsoft.com/office/drawing/2014/main" id="{C2E34C5A-FFEF-21F2-45CA-27B0E29EAD2E}"/>
                </a:ext>
              </a:extLst>
            </p:cNvPr>
            <p:cNvSpPr txBox="1"/>
            <p:nvPr/>
          </p:nvSpPr>
          <p:spPr>
            <a:xfrm>
              <a:off x="6283417" y="1422645"/>
              <a:ext cx="2350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400" dirty="0">
                  <a:solidFill>
                    <a:srgbClr val="282828"/>
                  </a:solidFill>
                  <a:latin typeface="BBH Sans Hegarty" pitchFamily="2" charset="0"/>
                </a:rPr>
                <a:t>Bayesian statistics</a:t>
              </a:r>
            </a:p>
          </p:txBody>
        </p:sp>
        <p:sp>
          <p:nvSpPr>
            <p:cNvPr id="113" name="Rectangle 1107">
              <a:extLst>
                <a:ext uri="{FF2B5EF4-FFF2-40B4-BE49-F238E27FC236}">
                  <a16:creationId xmlns:a16="http://schemas.microsoft.com/office/drawing/2014/main" id="{C5E785F5-88CF-4124-DF9A-7ABAA4256B60}"/>
                </a:ext>
              </a:extLst>
            </p:cNvPr>
            <p:cNvSpPr/>
            <p:nvPr/>
          </p:nvSpPr>
          <p:spPr>
            <a:xfrm>
              <a:off x="6130947" y="2345315"/>
              <a:ext cx="2692951" cy="31926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130" name="Imagen 129" descr="Diagrama&#10;&#10;El contenido generado por IA puede ser incorrecto.">
              <a:extLst>
                <a:ext uri="{FF2B5EF4-FFF2-40B4-BE49-F238E27FC236}">
                  <a16:creationId xmlns:a16="http://schemas.microsoft.com/office/drawing/2014/main" id="{04FFCD8B-BE94-09D9-079C-226F3A121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495455" y="2837370"/>
              <a:ext cx="1965551" cy="2627222"/>
            </a:xfrm>
            <a:prstGeom prst="rect">
              <a:avLst/>
            </a:prstGeom>
          </p:spPr>
        </p:pic>
        <p:pic>
          <p:nvPicPr>
            <p:cNvPr id="146" name="Imagen 145" descr="Logotipo, nombre de la empresa&#10;&#10;El contenido generado por IA puede ser incorrecto.">
              <a:extLst>
                <a:ext uri="{FF2B5EF4-FFF2-40B4-BE49-F238E27FC236}">
                  <a16:creationId xmlns:a16="http://schemas.microsoft.com/office/drawing/2014/main" id="{CDC00889-DAF4-050D-6F5A-E9B13E47D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36923" y="2462074"/>
              <a:ext cx="1091287" cy="750592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15" name="CuadroTexto 314">
                  <a:extLst>
                    <a:ext uri="{FF2B5EF4-FFF2-40B4-BE49-F238E27FC236}">
                      <a16:creationId xmlns:a16="http://schemas.microsoft.com/office/drawing/2014/main" id="{E694B334-A361-5185-1A93-46E1C69433B8}"/>
                    </a:ext>
                  </a:extLst>
                </p:cNvPr>
                <p:cNvSpPr txBox="1"/>
                <p:nvPr/>
              </p:nvSpPr>
              <p:spPr>
                <a:xfrm>
                  <a:off x="6943564" y="2355711"/>
                  <a:ext cx="1968190" cy="52508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000" b="0" i="1" noProof="0" smtClean="0">
                            <a:latin typeface="Cambria Math" panose="02040503050406030204" pitchFamily="18" charset="0"/>
                          </a:rPr>
                          <m:t>𝑒𝑙𝑝𝑝</m:t>
                        </m:r>
                        <m:sSub>
                          <m:sSubPr>
                            <m:ctrlPr>
                              <a:rPr lang="en-GB" sz="1000" b="0" i="1" noProof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000" b="0" i="1" noProof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GB" sz="1000" b="0" i="1" noProof="0" smtClean="0">
                                <a:latin typeface="Cambria Math" panose="02040503050406030204" pitchFamily="18" charset="0"/>
                              </a:rPr>
                              <m:t>𝐿𝑂𝑂</m:t>
                            </m:r>
                          </m:sub>
                        </m:sSub>
                        <m:r>
                          <a:rPr lang="en-GB" sz="1000" b="0" i="1" noProof="0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lang="en-GB" sz="1000" b="0" i="1" noProof="0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GB" sz="1000" b="0" i="1" noProof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sz="1000" b="0" i="1" noProof="0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GB" sz="1000" b="0" i="1" noProof="0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  <m:e>
                            <m:func>
                              <m:funcPr>
                                <m:ctrlPr>
                                  <a:rPr lang="en-GB" sz="1000" b="0" i="1" noProof="0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GB" sz="1000" b="0" i="0" noProof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GB" sz="1000" b="0" i="1" noProof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GB" sz="1000" b="0" i="1" noProof="0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GB" sz="1000" b="0" i="1" noProof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GB" sz="1000" b="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000" b="0" i="1" noProof="0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GB" sz="1000" b="0" i="1" noProof="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GB" sz="1000" b="0" i="1" noProof="0" smtClean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sSub>
                                  <m:sSubPr>
                                    <m:ctrlPr>
                                      <a:rPr lang="en-GB" sz="1000" b="1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000" b="1" i="1" noProof="0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GB" sz="1000" b="1" i="1" noProof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GB" sz="1000" b="1" i="1" noProof="0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r>
                                  <a:rPr lang="en-GB" sz="1000" b="0" i="1" noProof="0" smtClean="0">
                                    <a:latin typeface="Cambria Math" panose="02040503050406030204" pitchFamily="18" charset="0"/>
                                  </a:rPr>
                                  <m:t>))</m:t>
                                </m:r>
                              </m:e>
                            </m:func>
                          </m:e>
                        </m:nary>
                      </m:oMath>
                    </m:oMathPara>
                  </a14:m>
                  <a:endParaRPr lang="en-GB" sz="1000" noProof="0" dirty="0">
                    <a:latin typeface="Century Gothic" panose="020B0502020202020204" pitchFamily="34" charset="0"/>
                  </a:endParaRPr>
                </a:p>
              </p:txBody>
            </p:sp>
          </mc:Choice>
          <mc:Fallback>
            <p:sp>
              <p:nvSpPr>
                <p:cNvPr id="315" name="CuadroTexto 314">
                  <a:extLst>
                    <a:ext uri="{FF2B5EF4-FFF2-40B4-BE49-F238E27FC236}">
                      <a16:creationId xmlns:a16="http://schemas.microsoft.com/office/drawing/2014/main" id="{E694B334-A361-5185-1A93-46E1C69433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3564" y="2355711"/>
                  <a:ext cx="1968190" cy="525080"/>
                </a:xfrm>
                <a:prstGeom prst="rect">
                  <a:avLst/>
                </a:prstGeom>
                <a:blipFill>
                  <a:blip r:embed="rId14"/>
                  <a:stretch>
                    <a:fillRect t="-81395" b="-13255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7" name="Grupo 366">
            <a:extLst>
              <a:ext uri="{FF2B5EF4-FFF2-40B4-BE49-F238E27FC236}">
                <a16:creationId xmlns:a16="http://schemas.microsoft.com/office/drawing/2014/main" id="{09421B4F-E990-0B7C-2CF2-7E7173A34507}"/>
              </a:ext>
            </a:extLst>
          </p:cNvPr>
          <p:cNvGrpSpPr/>
          <p:nvPr/>
        </p:nvGrpSpPr>
        <p:grpSpPr>
          <a:xfrm>
            <a:off x="8880643" y="1215002"/>
            <a:ext cx="2680567" cy="4316029"/>
            <a:chOff x="8880643" y="1215002"/>
            <a:chExt cx="2680567" cy="4316029"/>
          </a:xfrm>
        </p:grpSpPr>
        <p:sp>
          <p:nvSpPr>
            <p:cNvPr id="50" name="Rectangle 1106">
              <a:extLst>
                <a:ext uri="{FF2B5EF4-FFF2-40B4-BE49-F238E27FC236}">
                  <a16:creationId xmlns:a16="http://schemas.microsoft.com/office/drawing/2014/main" id="{F3FF2C36-A586-BC89-0BC8-8A87FBAEF493}"/>
                </a:ext>
              </a:extLst>
            </p:cNvPr>
            <p:cNvSpPr/>
            <p:nvPr/>
          </p:nvSpPr>
          <p:spPr>
            <a:xfrm>
              <a:off x="8881437" y="1215002"/>
              <a:ext cx="2678809" cy="3029284"/>
            </a:xfrm>
            <a:prstGeom prst="rect">
              <a:avLst/>
            </a:prstGeom>
            <a:solidFill>
              <a:srgbClr val="2828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7" name="Rectangle 1107">
              <a:extLst>
                <a:ext uri="{FF2B5EF4-FFF2-40B4-BE49-F238E27FC236}">
                  <a16:creationId xmlns:a16="http://schemas.microsoft.com/office/drawing/2014/main" id="{83C338C5-59D8-E0C1-57B0-A511806810D7}"/>
                </a:ext>
              </a:extLst>
            </p:cNvPr>
            <p:cNvSpPr/>
            <p:nvPr/>
          </p:nvSpPr>
          <p:spPr>
            <a:xfrm>
              <a:off x="8880643" y="1326968"/>
              <a:ext cx="2680567" cy="1034636"/>
            </a:xfrm>
            <a:prstGeom prst="rect">
              <a:avLst/>
            </a:prstGeom>
            <a:solidFill>
              <a:srgbClr val="EAB6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4" name="TextBox 1108">
              <a:extLst>
                <a:ext uri="{FF2B5EF4-FFF2-40B4-BE49-F238E27FC236}">
                  <a16:creationId xmlns:a16="http://schemas.microsoft.com/office/drawing/2014/main" id="{9DD96A54-7F1C-6FE0-8A12-800E28EF6689}"/>
                </a:ext>
              </a:extLst>
            </p:cNvPr>
            <p:cNvSpPr txBox="1"/>
            <p:nvPr/>
          </p:nvSpPr>
          <p:spPr>
            <a:xfrm>
              <a:off x="9157938" y="1607310"/>
              <a:ext cx="20929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400" dirty="0">
                  <a:solidFill>
                    <a:srgbClr val="282828"/>
                  </a:solidFill>
                  <a:latin typeface="BBH Sans Hegarty" pitchFamily="2" charset="0"/>
                </a:rPr>
                <a:t>Results</a:t>
              </a:r>
            </a:p>
          </p:txBody>
        </p:sp>
        <p:sp>
          <p:nvSpPr>
            <p:cNvPr id="99" name="Rectangle 1107">
              <a:extLst>
                <a:ext uri="{FF2B5EF4-FFF2-40B4-BE49-F238E27FC236}">
                  <a16:creationId xmlns:a16="http://schemas.microsoft.com/office/drawing/2014/main" id="{6E663D31-2C3D-069B-3EDA-CDB74E932542}"/>
                </a:ext>
              </a:extLst>
            </p:cNvPr>
            <p:cNvSpPr/>
            <p:nvPr/>
          </p:nvSpPr>
          <p:spPr>
            <a:xfrm>
              <a:off x="8880643" y="2338380"/>
              <a:ext cx="2680567" cy="31926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346" name="Imagen 345">
              <a:extLst>
                <a:ext uri="{FF2B5EF4-FFF2-40B4-BE49-F238E27FC236}">
                  <a16:creationId xmlns:a16="http://schemas.microsoft.com/office/drawing/2014/main" id="{4CF72831-28AD-86AF-FE90-18426C88E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/>
            <a:stretch/>
          </p:blipFill>
          <p:spPr>
            <a:xfrm>
              <a:off x="9061065" y="2375329"/>
              <a:ext cx="2315907" cy="2753558"/>
            </a:xfrm>
            <a:prstGeom prst="rect">
              <a:avLst/>
            </a:prstGeom>
          </p:spPr>
        </p:pic>
        <p:pic>
          <p:nvPicPr>
            <p:cNvPr id="347" name="Imagen 346">
              <a:extLst>
                <a:ext uri="{FF2B5EF4-FFF2-40B4-BE49-F238E27FC236}">
                  <a16:creationId xmlns:a16="http://schemas.microsoft.com/office/drawing/2014/main" id="{BB6ABB88-184F-82F8-1EB7-76F72575C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/>
          </p:blipFill>
          <p:spPr>
            <a:xfrm>
              <a:off x="9566778" y="5132188"/>
              <a:ext cx="1644024" cy="280941"/>
            </a:xfrm>
            <a:prstGeom prst="rect">
              <a:avLst/>
            </a:prstGeom>
          </p:spPr>
        </p:pic>
      </p:grpSp>
      <p:pic>
        <p:nvPicPr>
          <p:cNvPr id="5" name="Picture 8" descr="User icon on transparent background 19879186 PNG">
            <a:extLst>
              <a:ext uri="{FF2B5EF4-FFF2-40B4-BE49-F238E27FC236}">
                <a16:creationId xmlns:a16="http://schemas.microsoft.com/office/drawing/2014/main" id="{2ED0BF98-813E-D43A-EAF7-AA9FCD0B1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0" y="6400849"/>
            <a:ext cx="526124" cy="31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CuadroTexto 48">
            <a:extLst>
              <a:ext uri="{FF2B5EF4-FFF2-40B4-BE49-F238E27FC236}">
                <a16:creationId xmlns:a16="http://schemas.microsoft.com/office/drawing/2014/main" id="{43E45E8B-60F6-A2E9-A305-BDCEBB7DF1A7}"/>
              </a:ext>
            </a:extLst>
          </p:cNvPr>
          <p:cNvSpPr txBox="1"/>
          <p:nvPr/>
        </p:nvSpPr>
        <p:spPr>
          <a:xfrm>
            <a:off x="482065" y="6381337"/>
            <a:ext cx="2538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Christian Duque Arribas</a:t>
            </a:r>
          </a:p>
        </p:txBody>
      </p:sp>
      <p:pic>
        <p:nvPicPr>
          <p:cNvPr id="71" name="Imagen 70" descr="Icono&#10;&#10;El contenido generado por IA puede ser incorrecto.">
            <a:extLst>
              <a:ext uri="{FF2B5EF4-FFF2-40B4-BE49-F238E27FC236}">
                <a16:creationId xmlns:a16="http://schemas.microsoft.com/office/drawing/2014/main" id="{831CDFE7-E03B-0BB1-8A5D-59BD2B11CFB9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70000"/>
                    </a14:imgEffect>
                    <a14:imgEffect>
                      <a14:saturation sat="0"/>
                    </a14:imgEffect>
                    <a14:imgEffect>
                      <a14:brightnessContrast bright="-100000" contrast="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82733" y="6062633"/>
            <a:ext cx="684560" cy="771057"/>
          </a:xfrm>
          <a:prstGeom prst="rect">
            <a:avLst/>
          </a:prstGeom>
        </p:spPr>
      </p:pic>
      <p:pic>
        <p:nvPicPr>
          <p:cNvPr id="78" name="Gráfico 77" descr="Inalámbrico con relleno sólido">
            <a:extLst>
              <a:ext uri="{FF2B5EF4-FFF2-40B4-BE49-F238E27FC236}">
                <a16:creationId xmlns:a16="http://schemas.microsoft.com/office/drawing/2014/main" id="{3F604267-C73A-3EFF-B884-E21BE2427B3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 rot="2693786">
            <a:off x="10820550" y="-9973"/>
            <a:ext cx="420541" cy="420541"/>
          </a:xfrm>
          <a:prstGeom prst="rect">
            <a:avLst/>
          </a:prstGeom>
        </p:spPr>
      </p:pic>
      <p:pic>
        <p:nvPicPr>
          <p:cNvPr id="85" name="Gráfico 84" descr="Silenciar altavoz con relleno sólido">
            <a:extLst>
              <a:ext uri="{FF2B5EF4-FFF2-40B4-BE49-F238E27FC236}">
                <a16:creationId xmlns:a16="http://schemas.microsoft.com/office/drawing/2014/main" id="{C186F417-4ABF-8C70-39B4-83094516B34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0340344" y="47796"/>
            <a:ext cx="420541" cy="420541"/>
          </a:xfrm>
          <a:prstGeom prst="rect">
            <a:avLst/>
          </a:prstGeom>
        </p:spPr>
      </p:pic>
      <p:pic>
        <p:nvPicPr>
          <p:cNvPr id="348" name="Gráfico 347" descr="Batería completa con relleno sólido">
            <a:extLst>
              <a:ext uri="{FF2B5EF4-FFF2-40B4-BE49-F238E27FC236}">
                <a16:creationId xmlns:a16="http://schemas.microsoft.com/office/drawing/2014/main" id="{40E1EB4B-F40C-9451-9E30-86E69E5A1F6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1659297" y="41470"/>
            <a:ext cx="420541" cy="420541"/>
          </a:xfrm>
          <a:prstGeom prst="rect">
            <a:avLst/>
          </a:prstGeom>
        </p:spPr>
      </p:pic>
      <p:pic>
        <p:nvPicPr>
          <p:cNvPr id="349" name="Gráfico 348" descr="Señal con relleno sólido">
            <a:extLst>
              <a:ext uri="{FF2B5EF4-FFF2-40B4-BE49-F238E27FC236}">
                <a16:creationId xmlns:a16="http://schemas.microsoft.com/office/drawing/2014/main" id="{988F621D-80DB-AA57-C1AD-6FB17ED64A5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1200289" y="35467"/>
            <a:ext cx="420541" cy="420541"/>
          </a:xfrm>
          <a:prstGeom prst="rect">
            <a:avLst/>
          </a:prstGeom>
        </p:spPr>
      </p:pic>
      <p:sp>
        <p:nvSpPr>
          <p:cNvPr id="350" name="CuadroTexto 349">
            <a:extLst>
              <a:ext uri="{FF2B5EF4-FFF2-40B4-BE49-F238E27FC236}">
                <a16:creationId xmlns:a16="http://schemas.microsoft.com/office/drawing/2014/main" id="{5F0A4287-DF1A-2834-D464-D3D7CAB914A0}"/>
              </a:ext>
            </a:extLst>
          </p:cNvPr>
          <p:cNvSpPr txBox="1"/>
          <p:nvPr/>
        </p:nvSpPr>
        <p:spPr>
          <a:xfrm>
            <a:off x="73726" y="18710"/>
            <a:ext cx="1196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10:00</a:t>
            </a:r>
          </a:p>
        </p:txBody>
      </p:sp>
    </p:spTree>
    <p:extLst>
      <p:ext uri="{BB962C8B-B14F-4D97-AF65-F5344CB8AC3E}">
        <p14:creationId xmlns:p14="http://schemas.microsoft.com/office/powerpoint/2010/main" val="100050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B60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912F69-6AE6-7A01-A451-1FE791A5F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Rectangle: Rounded Corners 364">
            <a:extLst>
              <a:ext uri="{FF2B5EF4-FFF2-40B4-BE49-F238E27FC236}">
                <a16:creationId xmlns:a16="http://schemas.microsoft.com/office/drawing/2014/main" id="{1663A47D-1637-5C3A-A70F-B67ECCBEE2DD}"/>
              </a:ext>
            </a:extLst>
          </p:cNvPr>
          <p:cNvSpPr/>
          <p:nvPr/>
        </p:nvSpPr>
        <p:spPr>
          <a:xfrm>
            <a:off x="15192120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4" name="Rectangle: Rounded Corners 363">
            <a:extLst>
              <a:ext uri="{FF2B5EF4-FFF2-40B4-BE49-F238E27FC236}">
                <a16:creationId xmlns:a16="http://schemas.microsoft.com/office/drawing/2014/main" id="{717A9D5C-8F1C-C494-49D6-201F65B9CD38}"/>
              </a:ext>
            </a:extLst>
          </p:cNvPr>
          <p:cNvSpPr/>
          <p:nvPr/>
        </p:nvSpPr>
        <p:spPr>
          <a:xfrm>
            <a:off x="12304403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F0F0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3" name="Rectangle: Rounded Corners 362">
            <a:extLst>
              <a:ext uri="{FF2B5EF4-FFF2-40B4-BE49-F238E27FC236}">
                <a16:creationId xmlns:a16="http://schemas.microsoft.com/office/drawing/2014/main" id="{A7250791-30A5-2272-1EA6-D839F98965F2}"/>
              </a:ext>
            </a:extLst>
          </p:cNvPr>
          <p:cNvSpPr/>
          <p:nvPr/>
        </p:nvSpPr>
        <p:spPr>
          <a:xfrm>
            <a:off x="472687" y="1104900"/>
            <a:ext cx="11277879" cy="4673600"/>
          </a:xfrm>
          <a:prstGeom prst="roundRect">
            <a:avLst>
              <a:gd name="adj" fmla="val 6219"/>
            </a:avLst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2" name="Rectangle: Rounded Corners 361">
            <a:extLst>
              <a:ext uri="{FF2B5EF4-FFF2-40B4-BE49-F238E27FC236}">
                <a16:creationId xmlns:a16="http://schemas.microsoft.com/office/drawing/2014/main" id="{36666800-FB9B-4A29-4DD0-D4142FEA4467}"/>
              </a:ext>
            </a:extLst>
          </p:cNvPr>
          <p:cNvSpPr/>
          <p:nvPr/>
        </p:nvSpPr>
        <p:spPr>
          <a:xfrm>
            <a:off x="-2685118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F0F0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42" name="Group 341">
            <a:extLst>
              <a:ext uri="{FF2B5EF4-FFF2-40B4-BE49-F238E27FC236}">
                <a16:creationId xmlns:a16="http://schemas.microsoft.com/office/drawing/2014/main" id="{2B2F662B-2511-DBA4-86C4-059E998760D6}"/>
              </a:ext>
            </a:extLst>
          </p:cNvPr>
          <p:cNvGrpSpPr/>
          <p:nvPr/>
        </p:nvGrpSpPr>
        <p:grpSpPr>
          <a:xfrm>
            <a:off x="1163812" y="1105369"/>
            <a:ext cx="1865581" cy="2039997"/>
            <a:chOff x="4049903" y="1101667"/>
            <a:chExt cx="1865581" cy="200665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2769F76-DCFE-03E8-257A-397F8E6B76B4}"/>
                </a:ext>
              </a:extLst>
            </p:cNvPr>
            <p:cNvSpPr/>
            <p:nvPr/>
          </p:nvSpPr>
          <p:spPr>
            <a:xfrm>
              <a:off x="412780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9547C2A-9796-150D-B0F2-FF3AEE507CDD}"/>
                </a:ext>
              </a:extLst>
            </p:cNvPr>
            <p:cNvSpPr/>
            <p:nvPr/>
          </p:nvSpPr>
          <p:spPr>
            <a:xfrm>
              <a:off x="428367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FA54F82-7816-5BEF-C442-59E40BE8B5A9}"/>
                </a:ext>
              </a:extLst>
            </p:cNvPr>
            <p:cNvSpPr/>
            <p:nvPr/>
          </p:nvSpPr>
          <p:spPr>
            <a:xfrm>
              <a:off x="443948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E89A781-0432-2C88-5C4F-AC4DF01D6C5B}"/>
                </a:ext>
              </a:extLst>
            </p:cNvPr>
            <p:cNvSpPr/>
            <p:nvPr/>
          </p:nvSpPr>
          <p:spPr>
            <a:xfrm>
              <a:off x="459535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31D3854-9F01-ABC7-5792-9600F4CCD17D}"/>
                </a:ext>
              </a:extLst>
            </p:cNvPr>
            <p:cNvSpPr/>
            <p:nvPr/>
          </p:nvSpPr>
          <p:spPr>
            <a:xfrm>
              <a:off x="475116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348046D-F040-0958-15C3-9CA166C985B9}"/>
                </a:ext>
              </a:extLst>
            </p:cNvPr>
            <p:cNvSpPr/>
            <p:nvPr/>
          </p:nvSpPr>
          <p:spPr>
            <a:xfrm>
              <a:off x="490697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C85D7BF-B2EC-1670-0D01-7FFE983334AF}"/>
                </a:ext>
              </a:extLst>
            </p:cNvPr>
            <p:cNvSpPr/>
            <p:nvPr/>
          </p:nvSpPr>
          <p:spPr>
            <a:xfrm>
              <a:off x="506284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5701FCF-EAA7-CAD8-2C38-A3FD90E633BF}"/>
                </a:ext>
              </a:extLst>
            </p:cNvPr>
            <p:cNvSpPr/>
            <p:nvPr/>
          </p:nvSpPr>
          <p:spPr>
            <a:xfrm>
              <a:off x="521865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F8E53C7-9BD3-7D9B-72B7-09E98B20BE9E}"/>
                </a:ext>
              </a:extLst>
            </p:cNvPr>
            <p:cNvSpPr/>
            <p:nvPr/>
          </p:nvSpPr>
          <p:spPr>
            <a:xfrm>
              <a:off x="5374461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E40545C-F28D-C8C4-30ED-C34E1FBE106D}"/>
                </a:ext>
              </a:extLst>
            </p:cNvPr>
            <p:cNvSpPr/>
            <p:nvPr/>
          </p:nvSpPr>
          <p:spPr>
            <a:xfrm>
              <a:off x="553033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06B3415-1BD3-C509-A7C6-75722D9F4D84}"/>
                </a:ext>
              </a:extLst>
            </p:cNvPr>
            <p:cNvSpPr/>
            <p:nvPr/>
          </p:nvSpPr>
          <p:spPr>
            <a:xfrm>
              <a:off x="5686141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11D80AC-6F8E-C95B-53DB-2BEB5108B8D8}"/>
                </a:ext>
              </a:extLst>
            </p:cNvPr>
            <p:cNvSpPr/>
            <p:nvPr/>
          </p:nvSpPr>
          <p:spPr>
            <a:xfrm>
              <a:off x="584194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3C63150-A0C3-94E1-F418-847E97B4B391}"/>
                </a:ext>
              </a:extLst>
            </p:cNvPr>
            <p:cNvSpPr/>
            <p:nvPr/>
          </p:nvSpPr>
          <p:spPr>
            <a:xfrm>
              <a:off x="412780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073A345-4543-2487-B49D-28F2DDD24C12}"/>
                </a:ext>
              </a:extLst>
            </p:cNvPr>
            <p:cNvSpPr/>
            <p:nvPr/>
          </p:nvSpPr>
          <p:spPr>
            <a:xfrm>
              <a:off x="428367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9292E4B-195B-E983-8BCD-B13014EABD2B}"/>
                </a:ext>
              </a:extLst>
            </p:cNvPr>
            <p:cNvSpPr/>
            <p:nvPr/>
          </p:nvSpPr>
          <p:spPr>
            <a:xfrm>
              <a:off x="443948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3DC035A-E44A-BC63-0CFF-348C5CED0B05}"/>
                </a:ext>
              </a:extLst>
            </p:cNvPr>
            <p:cNvSpPr/>
            <p:nvPr/>
          </p:nvSpPr>
          <p:spPr>
            <a:xfrm>
              <a:off x="459535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7C11318-F1B8-C613-F6C6-BE13577194CB}"/>
                </a:ext>
              </a:extLst>
            </p:cNvPr>
            <p:cNvSpPr/>
            <p:nvPr/>
          </p:nvSpPr>
          <p:spPr>
            <a:xfrm>
              <a:off x="475116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4A9A43E-B6F4-1329-E0C7-6ED66E2CB71A}"/>
                </a:ext>
              </a:extLst>
            </p:cNvPr>
            <p:cNvSpPr/>
            <p:nvPr/>
          </p:nvSpPr>
          <p:spPr>
            <a:xfrm>
              <a:off x="490697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DB0644-74CF-7F37-201E-D3C9E5E38A1F}"/>
                </a:ext>
              </a:extLst>
            </p:cNvPr>
            <p:cNvSpPr/>
            <p:nvPr/>
          </p:nvSpPr>
          <p:spPr>
            <a:xfrm>
              <a:off x="506284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75C548C-59F3-F7FA-76AA-15BB558A5D25}"/>
                </a:ext>
              </a:extLst>
            </p:cNvPr>
            <p:cNvSpPr/>
            <p:nvPr/>
          </p:nvSpPr>
          <p:spPr>
            <a:xfrm>
              <a:off x="521865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D2E080C-9BA2-5F00-7D3C-FB517529CC49}"/>
                </a:ext>
              </a:extLst>
            </p:cNvPr>
            <p:cNvSpPr/>
            <p:nvPr/>
          </p:nvSpPr>
          <p:spPr>
            <a:xfrm>
              <a:off x="5374461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6C19C6C-89BD-17F0-2503-21F00AD1DEBA}"/>
                </a:ext>
              </a:extLst>
            </p:cNvPr>
            <p:cNvSpPr/>
            <p:nvPr/>
          </p:nvSpPr>
          <p:spPr>
            <a:xfrm>
              <a:off x="553033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563A7EA-3574-B92D-85E0-B8E3CC8F13E8}"/>
                </a:ext>
              </a:extLst>
            </p:cNvPr>
            <p:cNvSpPr/>
            <p:nvPr/>
          </p:nvSpPr>
          <p:spPr>
            <a:xfrm>
              <a:off x="5686141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3798E26-4D0E-3B7A-A058-C0F100705A2E}"/>
                </a:ext>
              </a:extLst>
            </p:cNvPr>
            <p:cNvSpPr/>
            <p:nvPr/>
          </p:nvSpPr>
          <p:spPr>
            <a:xfrm>
              <a:off x="584194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4D0DA13-CFE9-B30B-A769-CB920A715EA8}"/>
                </a:ext>
              </a:extLst>
            </p:cNvPr>
            <p:cNvSpPr/>
            <p:nvPr/>
          </p:nvSpPr>
          <p:spPr>
            <a:xfrm>
              <a:off x="404990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A9E8198-761A-3230-5FB5-1F094F614357}"/>
                </a:ext>
              </a:extLst>
            </p:cNvPr>
            <p:cNvSpPr/>
            <p:nvPr/>
          </p:nvSpPr>
          <p:spPr>
            <a:xfrm>
              <a:off x="4205776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11B2C50-B0A8-C359-16D7-EAA3BF2A194D}"/>
                </a:ext>
              </a:extLst>
            </p:cNvPr>
            <p:cNvSpPr/>
            <p:nvPr/>
          </p:nvSpPr>
          <p:spPr>
            <a:xfrm>
              <a:off x="436158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DAFBB15-E524-337A-4E06-0E279D739BCE}"/>
                </a:ext>
              </a:extLst>
            </p:cNvPr>
            <p:cNvSpPr/>
            <p:nvPr/>
          </p:nvSpPr>
          <p:spPr>
            <a:xfrm>
              <a:off x="451739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51E994D-D3AD-898F-A70F-02DBD83DE9AD}"/>
                </a:ext>
              </a:extLst>
            </p:cNvPr>
            <p:cNvSpPr/>
            <p:nvPr/>
          </p:nvSpPr>
          <p:spPr>
            <a:xfrm>
              <a:off x="467326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01EDC0B-FC74-F1EB-4353-99D685A0A20F}"/>
                </a:ext>
              </a:extLst>
            </p:cNvPr>
            <p:cNvSpPr/>
            <p:nvPr/>
          </p:nvSpPr>
          <p:spPr>
            <a:xfrm>
              <a:off x="482907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24E8A4C-1A16-A772-2609-4DAE83306E87}"/>
                </a:ext>
              </a:extLst>
            </p:cNvPr>
            <p:cNvSpPr/>
            <p:nvPr/>
          </p:nvSpPr>
          <p:spPr>
            <a:xfrm>
              <a:off x="498487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B3CCC31-6171-3897-84EE-8D6D2EF09765}"/>
                </a:ext>
              </a:extLst>
            </p:cNvPr>
            <p:cNvSpPr/>
            <p:nvPr/>
          </p:nvSpPr>
          <p:spPr>
            <a:xfrm>
              <a:off x="514075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D2CCFF2-BD82-B1F4-25D3-B598DCBAA4EA}"/>
                </a:ext>
              </a:extLst>
            </p:cNvPr>
            <p:cNvSpPr/>
            <p:nvPr/>
          </p:nvSpPr>
          <p:spPr>
            <a:xfrm>
              <a:off x="529655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65E37C6-67FC-0B9C-7797-BE92C76E20E6}"/>
                </a:ext>
              </a:extLst>
            </p:cNvPr>
            <p:cNvSpPr/>
            <p:nvPr/>
          </p:nvSpPr>
          <p:spPr>
            <a:xfrm>
              <a:off x="5452365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EB94242-B7D5-A3D3-8240-915F5831C11A}"/>
                </a:ext>
              </a:extLst>
            </p:cNvPr>
            <p:cNvSpPr/>
            <p:nvPr/>
          </p:nvSpPr>
          <p:spPr>
            <a:xfrm>
              <a:off x="560823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ADBA03B-FA83-6DD4-AA6E-0DDB5143301E}"/>
                </a:ext>
              </a:extLst>
            </p:cNvPr>
            <p:cNvSpPr/>
            <p:nvPr/>
          </p:nvSpPr>
          <p:spPr>
            <a:xfrm>
              <a:off x="5764045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9372B1CF-2845-538D-AC36-8DB3AC149723}"/>
              </a:ext>
            </a:extLst>
          </p:cNvPr>
          <p:cNvSpPr txBox="1"/>
          <p:nvPr/>
        </p:nvSpPr>
        <p:spPr>
          <a:xfrm rot="16200000">
            <a:off x="-359031" y="1675675"/>
            <a:ext cx="231666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E8B408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E0A24"/>
                </a:solidFill>
                <a:sym typeface="Arial"/>
              </a:rPr>
              <a:t>2025</a:t>
            </a: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F2959BDB-DE6A-9A6B-CC35-139E770B31AB}"/>
              </a:ext>
            </a:extLst>
          </p:cNvPr>
          <p:cNvSpPr/>
          <p:nvPr/>
        </p:nvSpPr>
        <p:spPr>
          <a:xfrm>
            <a:off x="569202" y="1132568"/>
            <a:ext cx="2477206" cy="2000788"/>
          </a:xfrm>
          <a:custGeom>
            <a:avLst/>
            <a:gdLst>
              <a:gd name="csX0" fmla="*/ 337300 w 2477206"/>
              <a:gd name="csY0" fmla="*/ 53587 h 2000788"/>
              <a:gd name="csX1" fmla="*/ 47068 w 2477206"/>
              <a:gd name="csY1" fmla="*/ 277846 h 2000788"/>
              <a:gd name="csX2" fmla="*/ 0 w 2477206"/>
              <a:gd name="csY2" fmla="*/ 338278 h 2000788"/>
              <a:gd name="csX3" fmla="*/ 259071 w 2477206"/>
              <a:gd name="csY3" fmla="*/ 233711 h 2000788"/>
              <a:gd name="csX4" fmla="*/ 832168 w 2477206"/>
              <a:gd name="csY4" fmla="*/ 0 h 2000788"/>
              <a:gd name="csX5" fmla="*/ 731447 w 2477206"/>
              <a:gd name="csY5" fmla="*/ 181623 h 2000788"/>
              <a:gd name="csX6" fmla="*/ 393951 w 2477206"/>
              <a:gd name="csY6" fmla="*/ 397015 h 2000788"/>
              <a:gd name="csX7" fmla="*/ 188794 w 2477206"/>
              <a:gd name="csY7" fmla="*/ 598196 h 2000788"/>
              <a:gd name="csX8" fmla="*/ 322371 w 2477206"/>
              <a:gd name="csY8" fmla="*/ 518989 h 2000788"/>
              <a:gd name="csX9" fmla="*/ 1253891 w 2477206"/>
              <a:gd name="csY9" fmla="*/ 30640 h 2000788"/>
              <a:gd name="csX10" fmla="*/ 1182702 w 2477206"/>
              <a:gd name="csY10" fmla="*/ 182080 h 2000788"/>
              <a:gd name="csX11" fmla="*/ 37616 w 2477206"/>
              <a:gd name="csY11" fmla="*/ 1254608 h 2000788"/>
              <a:gd name="csX12" fmla="*/ 611300 w 2477206"/>
              <a:gd name="csY12" fmla="*/ 871804 h 2000788"/>
              <a:gd name="csX13" fmla="*/ 356466 w 2477206"/>
              <a:gd name="csY13" fmla="*/ 1166404 h 2000788"/>
              <a:gd name="csX14" fmla="*/ 87682 w 2477206"/>
              <a:gd name="csY14" fmla="*/ 1451356 h 2000788"/>
              <a:gd name="csX15" fmla="*/ 304705 w 2477206"/>
              <a:gd name="csY15" fmla="*/ 1289942 h 2000788"/>
              <a:gd name="csX16" fmla="*/ 452428 w 2477206"/>
              <a:gd name="csY16" fmla="*/ 1268559 h 2000788"/>
              <a:gd name="csX17" fmla="*/ 427982 w 2477206"/>
              <a:gd name="csY17" fmla="*/ 1395943 h 2000788"/>
              <a:gd name="csX18" fmla="*/ 222237 w 2477206"/>
              <a:gd name="csY18" fmla="*/ 1614856 h 2000788"/>
              <a:gd name="csX19" fmla="*/ 13038 w 2477206"/>
              <a:gd name="csY19" fmla="*/ 1904436 h 2000788"/>
              <a:gd name="csX20" fmla="*/ 1149259 w 2477206"/>
              <a:gd name="csY20" fmla="*/ 812089 h 2000788"/>
              <a:gd name="csX21" fmla="*/ 1457875 w 2477206"/>
              <a:gd name="csY21" fmla="*/ 348187 h 2000788"/>
              <a:gd name="csX22" fmla="*/ 1668313 w 2477206"/>
              <a:gd name="csY22" fmla="*/ 79012 h 2000788"/>
              <a:gd name="csX23" fmla="*/ 1145934 w 2477206"/>
              <a:gd name="csY23" fmla="*/ 1189677 h 2000788"/>
              <a:gd name="csX24" fmla="*/ 852899 w 2477206"/>
              <a:gd name="csY24" fmla="*/ 1450117 h 2000788"/>
              <a:gd name="csX25" fmla="*/ 508362 w 2477206"/>
              <a:gd name="csY25" fmla="*/ 1738002 h 2000788"/>
              <a:gd name="csX26" fmla="*/ 151049 w 2477206"/>
              <a:gd name="csY26" fmla="*/ 2000788 h 2000788"/>
              <a:gd name="csX27" fmla="*/ 299880 w 2477206"/>
              <a:gd name="csY27" fmla="*/ 1959457 h 2000788"/>
              <a:gd name="csX28" fmla="*/ 702307 w 2477206"/>
              <a:gd name="csY28" fmla="*/ 1822686 h 2000788"/>
              <a:gd name="csX29" fmla="*/ 688617 w 2477206"/>
              <a:gd name="csY29" fmla="*/ 1948179 h 2000788"/>
              <a:gd name="csX30" fmla="*/ 980674 w 2477206"/>
              <a:gd name="csY30" fmla="*/ 1927579 h 2000788"/>
              <a:gd name="csX31" fmla="*/ 1232899 w 2477206"/>
              <a:gd name="csY31" fmla="*/ 1770076 h 2000788"/>
              <a:gd name="csX32" fmla="*/ 1426127 w 2477206"/>
              <a:gd name="csY32" fmla="*/ 1577957 h 2000788"/>
              <a:gd name="csX33" fmla="*/ 1604751 w 2477206"/>
              <a:gd name="csY33" fmla="*/ 1133287 h 2000788"/>
              <a:gd name="csX34" fmla="*/ 2023084 w 2477206"/>
              <a:gd name="csY34" fmla="*/ 315917 h 2000788"/>
              <a:gd name="csX35" fmla="*/ 2183585 w 2477206"/>
              <a:gd name="csY35" fmla="*/ 150918 h 2000788"/>
              <a:gd name="csX36" fmla="*/ 2374465 w 2477206"/>
              <a:gd name="csY36" fmla="*/ 81033 h 2000788"/>
              <a:gd name="csX37" fmla="*/ 2277330 w 2477206"/>
              <a:gd name="csY37" fmla="*/ 308225 h 2000788"/>
              <a:gd name="csX38" fmla="*/ 1943811 w 2477206"/>
              <a:gd name="csY38" fmla="*/ 963072 h 2000788"/>
              <a:gd name="csX39" fmla="*/ 1806192 w 2477206"/>
              <a:gd name="csY39" fmla="*/ 1416609 h 2000788"/>
              <a:gd name="csX40" fmla="*/ 1620397 w 2477206"/>
              <a:gd name="csY40" fmla="*/ 1837810 h 2000788"/>
              <a:gd name="csX41" fmla="*/ 1887812 w 2477206"/>
              <a:gd name="csY41" fmla="*/ 1768772 h 2000788"/>
              <a:gd name="csX42" fmla="*/ 2477207 w 2477206"/>
              <a:gd name="csY42" fmla="*/ 1663097 h 2000788"/>
              <a:gd name="csX43" fmla="*/ 2015652 w 2477206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206" h="2000788">
                <a:moveTo>
                  <a:pt x="337300" y="53587"/>
                </a:moveTo>
                <a:cubicBezTo>
                  <a:pt x="240556" y="128362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1" y="233711"/>
                </a:cubicBezTo>
                <a:cubicBezTo>
                  <a:pt x="431436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3" y="261287"/>
                  <a:pt x="511361" y="333324"/>
                  <a:pt x="393951" y="397015"/>
                </a:cubicBezTo>
                <a:cubicBezTo>
                  <a:pt x="306726" y="444344"/>
                  <a:pt x="206396" y="500409"/>
                  <a:pt x="188794" y="598196"/>
                </a:cubicBezTo>
                <a:cubicBezTo>
                  <a:pt x="240621" y="589917"/>
                  <a:pt x="282214" y="552758"/>
                  <a:pt x="322371" y="518989"/>
                </a:cubicBezTo>
                <a:cubicBezTo>
                  <a:pt x="592068" y="292449"/>
                  <a:pt x="926174" y="159719"/>
                  <a:pt x="1253891" y="30640"/>
                </a:cubicBezTo>
                <a:cubicBezTo>
                  <a:pt x="1258389" y="87748"/>
                  <a:pt x="1219470" y="138141"/>
                  <a:pt x="1182702" y="182080"/>
                </a:cubicBezTo>
                <a:cubicBezTo>
                  <a:pt x="845206" y="585614"/>
                  <a:pt x="497019" y="998210"/>
                  <a:pt x="37616" y="1254608"/>
                </a:cubicBezTo>
                <a:cubicBezTo>
                  <a:pt x="141987" y="1042606"/>
                  <a:pt x="387628" y="947948"/>
                  <a:pt x="611300" y="871804"/>
                </a:cubicBezTo>
                <a:cubicBezTo>
                  <a:pt x="588939" y="1003752"/>
                  <a:pt x="468726" y="1093455"/>
                  <a:pt x="356466" y="1166404"/>
                </a:cubicBezTo>
                <a:cubicBezTo>
                  <a:pt x="244272" y="1239353"/>
                  <a:pt x="121386" y="1321820"/>
                  <a:pt x="87682" y="1451356"/>
                </a:cubicBezTo>
                <a:cubicBezTo>
                  <a:pt x="160045" y="1397573"/>
                  <a:pt x="232407" y="1343790"/>
                  <a:pt x="304705" y="1289942"/>
                </a:cubicBezTo>
                <a:cubicBezTo>
                  <a:pt x="348969" y="1257020"/>
                  <a:pt x="417160" y="1226054"/>
                  <a:pt x="452428" y="1268559"/>
                </a:cubicBezTo>
                <a:cubicBezTo>
                  <a:pt x="482351" y="1304610"/>
                  <a:pt x="456209" y="1358588"/>
                  <a:pt x="427982" y="1395943"/>
                </a:cubicBezTo>
                <a:cubicBezTo>
                  <a:pt x="367614" y="1476063"/>
                  <a:pt x="298511" y="1549599"/>
                  <a:pt x="222237" y="1614856"/>
                </a:cubicBezTo>
                <a:cubicBezTo>
                  <a:pt x="128623" y="1694976"/>
                  <a:pt x="14342" y="1781289"/>
                  <a:pt x="13038" y="1904436"/>
                </a:cubicBezTo>
                <a:cubicBezTo>
                  <a:pt x="497280" y="1685197"/>
                  <a:pt x="835036" y="1240853"/>
                  <a:pt x="1149259" y="812089"/>
                </a:cubicBezTo>
                <a:cubicBezTo>
                  <a:pt x="1259106" y="662149"/>
                  <a:pt x="1369019" y="511492"/>
                  <a:pt x="1457875" y="348187"/>
                </a:cubicBezTo>
                <a:cubicBezTo>
                  <a:pt x="1513157" y="246554"/>
                  <a:pt x="1566353" y="133708"/>
                  <a:pt x="1668313" y="79012"/>
                </a:cubicBezTo>
                <a:cubicBezTo>
                  <a:pt x="1649211" y="497149"/>
                  <a:pt x="1441186" y="892991"/>
                  <a:pt x="1145934" y="1189677"/>
                </a:cubicBezTo>
                <a:cubicBezTo>
                  <a:pt x="1053688" y="1282314"/>
                  <a:pt x="953228" y="1366346"/>
                  <a:pt x="852899" y="1450117"/>
                </a:cubicBezTo>
                <a:cubicBezTo>
                  <a:pt x="738032" y="1546079"/>
                  <a:pt x="623230" y="1642040"/>
                  <a:pt x="508362" y="1738002"/>
                </a:cubicBezTo>
                <a:cubicBezTo>
                  <a:pt x="394734" y="1832986"/>
                  <a:pt x="280258" y="1928491"/>
                  <a:pt x="151049" y="2000788"/>
                </a:cubicBezTo>
                <a:cubicBezTo>
                  <a:pt x="201963" y="1992705"/>
                  <a:pt x="251052" y="1976016"/>
                  <a:pt x="299880" y="1959457"/>
                </a:cubicBezTo>
                <a:cubicBezTo>
                  <a:pt x="434044" y="1913888"/>
                  <a:pt x="568143" y="1868254"/>
                  <a:pt x="702307" y="1822686"/>
                </a:cubicBezTo>
                <a:cubicBezTo>
                  <a:pt x="722060" y="1862518"/>
                  <a:pt x="716519" y="1913562"/>
                  <a:pt x="688617" y="1948179"/>
                </a:cubicBezTo>
                <a:cubicBezTo>
                  <a:pt x="783600" y="1977711"/>
                  <a:pt x="888167" y="1964347"/>
                  <a:pt x="980674" y="1927579"/>
                </a:cubicBezTo>
                <a:cubicBezTo>
                  <a:pt x="1073180" y="1890876"/>
                  <a:pt x="1155191" y="1832204"/>
                  <a:pt x="1232899" y="1770076"/>
                </a:cubicBezTo>
                <a:cubicBezTo>
                  <a:pt x="1304088" y="1713164"/>
                  <a:pt x="1373126" y="1652145"/>
                  <a:pt x="1426127" y="1577957"/>
                </a:cubicBezTo>
                <a:cubicBezTo>
                  <a:pt x="1519481" y="1447379"/>
                  <a:pt x="1556379" y="1286291"/>
                  <a:pt x="1604751" y="1133287"/>
                </a:cubicBezTo>
                <a:cubicBezTo>
                  <a:pt x="1697518" y="840121"/>
                  <a:pt x="1839570" y="562602"/>
                  <a:pt x="2023084" y="315917"/>
                </a:cubicBezTo>
                <a:cubicBezTo>
                  <a:pt x="2069109" y="254051"/>
                  <a:pt x="2118915" y="193032"/>
                  <a:pt x="2183585" y="150918"/>
                </a:cubicBezTo>
                <a:cubicBezTo>
                  <a:pt x="2240758" y="113694"/>
                  <a:pt x="2307318" y="92898"/>
                  <a:pt x="2374465" y="81033"/>
                </a:cubicBezTo>
                <a:cubicBezTo>
                  <a:pt x="2380593" y="164999"/>
                  <a:pt x="2325963" y="239513"/>
                  <a:pt x="2277330" y="308225"/>
                </a:cubicBezTo>
                <a:cubicBezTo>
                  <a:pt x="2135278" y="508819"/>
                  <a:pt x="2022497" y="730209"/>
                  <a:pt x="1943811" y="963072"/>
                </a:cubicBezTo>
                <a:cubicBezTo>
                  <a:pt x="1893223" y="1112752"/>
                  <a:pt x="1856650" y="1266929"/>
                  <a:pt x="1806192" y="1416609"/>
                </a:cubicBezTo>
                <a:cubicBezTo>
                  <a:pt x="1757103" y="1562181"/>
                  <a:pt x="1694780" y="1703385"/>
                  <a:pt x="1620397" y="1837810"/>
                </a:cubicBezTo>
                <a:cubicBezTo>
                  <a:pt x="1712903" y="1849088"/>
                  <a:pt x="1801629" y="1804171"/>
                  <a:pt x="1887812" y="1768772"/>
                </a:cubicBezTo>
                <a:cubicBezTo>
                  <a:pt x="2073868" y="1692368"/>
                  <a:pt x="2276222" y="1656056"/>
                  <a:pt x="2477207" y="1663097"/>
                </a:cubicBezTo>
                <a:cubicBezTo>
                  <a:pt x="2323356" y="1723399"/>
                  <a:pt x="2169504" y="1783701"/>
                  <a:pt x="2015652" y="1844003"/>
                </a:cubicBezTo>
              </a:path>
            </a:pathLst>
          </a:custGeom>
          <a:noFill/>
          <a:ln w="0" cap="flat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2CE19C8-CE56-A8FE-BF0A-0B975DEEA737}"/>
              </a:ext>
            </a:extLst>
          </p:cNvPr>
          <p:cNvSpPr/>
          <p:nvPr/>
        </p:nvSpPr>
        <p:spPr>
          <a:xfrm>
            <a:off x="967651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D4ECA385-6877-874A-4E02-4B216FBDC499}"/>
              </a:ext>
            </a:extLst>
          </p:cNvPr>
          <p:cNvGrpSpPr/>
          <p:nvPr/>
        </p:nvGrpSpPr>
        <p:grpSpPr>
          <a:xfrm>
            <a:off x="15565241" y="1109066"/>
            <a:ext cx="2217680" cy="2032602"/>
            <a:chOff x="9507334" y="1101667"/>
            <a:chExt cx="2217680" cy="2032602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FCEB5F9-E575-8E34-2082-69E72B015115}"/>
                </a:ext>
              </a:extLst>
            </p:cNvPr>
            <p:cNvSpPr/>
            <p:nvPr/>
          </p:nvSpPr>
          <p:spPr>
            <a:xfrm>
              <a:off x="9697823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ADA293B-8BC3-F673-4C85-FCDCC583B2C2}"/>
                </a:ext>
              </a:extLst>
            </p:cNvPr>
            <p:cNvSpPr/>
            <p:nvPr/>
          </p:nvSpPr>
          <p:spPr>
            <a:xfrm>
              <a:off x="10065176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4C5348A0-EC23-0A91-2966-CB3D56BF5DDF}"/>
                </a:ext>
              </a:extLst>
            </p:cNvPr>
            <p:cNvSpPr/>
            <p:nvPr/>
          </p:nvSpPr>
          <p:spPr>
            <a:xfrm>
              <a:off x="10432530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D1604D61-D170-5B9F-02A0-DE58D39E89F1}"/>
                </a:ext>
              </a:extLst>
            </p:cNvPr>
            <p:cNvSpPr/>
            <p:nvPr/>
          </p:nvSpPr>
          <p:spPr>
            <a:xfrm>
              <a:off x="10799818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0BD2FADE-03DA-FEAC-837A-2C080F238F8C}"/>
                </a:ext>
              </a:extLst>
            </p:cNvPr>
            <p:cNvSpPr/>
            <p:nvPr/>
          </p:nvSpPr>
          <p:spPr>
            <a:xfrm>
              <a:off x="11167171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AAA8AD10-9693-6111-EFFB-8065B47C0251}"/>
                </a:ext>
              </a:extLst>
            </p:cNvPr>
            <p:cNvSpPr/>
            <p:nvPr/>
          </p:nvSpPr>
          <p:spPr>
            <a:xfrm>
              <a:off x="11534525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8AD28374-358F-26DB-28C4-7BB186C4AB81}"/>
                </a:ext>
              </a:extLst>
            </p:cNvPr>
            <p:cNvSpPr/>
            <p:nvPr/>
          </p:nvSpPr>
          <p:spPr>
            <a:xfrm>
              <a:off x="9697823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51439A5D-2C9E-576D-F84F-923FBD92BB26}"/>
                </a:ext>
              </a:extLst>
            </p:cNvPr>
            <p:cNvSpPr/>
            <p:nvPr/>
          </p:nvSpPr>
          <p:spPr>
            <a:xfrm>
              <a:off x="10065176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A185411-88FA-7E1D-1556-06DD732CAC85}"/>
                </a:ext>
              </a:extLst>
            </p:cNvPr>
            <p:cNvSpPr/>
            <p:nvPr/>
          </p:nvSpPr>
          <p:spPr>
            <a:xfrm>
              <a:off x="10432530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DBA02357-A213-3296-0559-AE2DF41EC848}"/>
                </a:ext>
              </a:extLst>
            </p:cNvPr>
            <p:cNvSpPr/>
            <p:nvPr/>
          </p:nvSpPr>
          <p:spPr>
            <a:xfrm>
              <a:off x="10799818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B7F8571A-CA47-D821-1740-BE3D518FEF6B}"/>
                </a:ext>
              </a:extLst>
            </p:cNvPr>
            <p:cNvSpPr/>
            <p:nvPr/>
          </p:nvSpPr>
          <p:spPr>
            <a:xfrm>
              <a:off x="11167171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02128DB4-73C6-2004-A25C-88CAB43A7576}"/>
                </a:ext>
              </a:extLst>
            </p:cNvPr>
            <p:cNvSpPr/>
            <p:nvPr/>
          </p:nvSpPr>
          <p:spPr>
            <a:xfrm>
              <a:off x="11534525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C2E4079C-B67A-D0DD-237F-539D96BA0AFB}"/>
                </a:ext>
              </a:extLst>
            </p:cNvPr>
            <p:cNvSpPr/>
            <p:nvPr/>
          </p:nvSpPr>
          <p:spPr>
            <a:xfrm>
              <a:off x="9507334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9B03870F-EA7F-47E7-2709-757C0D7BAC21}"/>
                </a:ext>
              </a:extLst>
            </p:cNvPr>
            <p:cNvSpPr/>
            <p:nvPr/>
          </p:nvSpPr>
          <p:spPr>
            <a:xfrm>
              <a:off x="9874687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F5B99640-41FA-5B8C-3329-D36442599619}"/>
                </a:ext>
              </a:extLst>
            </p:cNvPr>
            <p:cNvSpPr/>
            <p:nvPr/>
          </p:nvSpPr>
          <p:spPr>
            <a:xfrm>
              <a:off x="10242040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FB6AD4E-6EF2-E90D-E9B0-32E2676095D8}"/>
                </a:ext>
              </a:extLst>
            </p:cNvPr>
            <p:cNvSpPr/>
            <p:nvPr/>
          </p:nvSpPr>
          <p:spPr>
            <a:xfrm>
              <a:off x="10609394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CD6580C3-F6D9-0276-EEDF-CAD268854050}"/>
                </a:ext>
              </a:extLst>
            </p:cNvPr>
            <p:cNvSpPr/>
            <p:nvPr/>
          </p:nvSpPr>
          <p:spPr>
            <a:xfrm>
              <a:off x="10976682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9037DA77-63A0-D9C1-B0F8-E9977380D687}"/>
                </a:ext>
              </a:extLst>
            </p:cNvPr>
            <p:cNvSpPr/>
            <p:nvPr/>
          </p:nvSpPr>
          <p:spPr>
            <a:xfrm>
              <a:off x="11344035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59FCB15C-DF60-252C-4C94-650651D04C59}"/>
                </a:ext>
              </a:extLst>
            </p:cNvPr>
            <p:cNvSpPr/>
            <p:nvPr/>
          </p:nvSpPr>
          <p:spPr>
            <a:xfrm>
              <a:off x="9507334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4A5066B-17E6-0B84-BE67-920EB9E3843D}"/>
                </a:ext>
              </a:extLst>
            </p:cNvPr>
            <p:cNvSpPr/>
            <p:nvPr/>
          </p:nvSpPr>
          <p:spPr>
            <a:xfrm>
              <a:off x="9874687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1924F97F-10CA-A4E6-FD0A-BFF9B576D81D}"/>
                </a:ext>
              </a:extLst>
            </p:cNvPr>
            <p:cNvSpPr/>
            <p:nvPr/>
          </p:nvSpPr>
          <p:spPr>
            <a:xfrm>
              <a:off x="10242040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7455CD29-8AEE-369E-BDEC-DB7B267DA755}"/>
                </a:ext>
              </a:extLst>
            </p:cNvPr>
            <p:cNvSpPr/>
            <p:nvPr/>
          </p:nvSpPr>
          <p:spPr>
            <a:xfrm>
              <a:off x="10609394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42CC1D8-B1DA-BE15-0ADC-CCAC6A268C4D}"/>
                </a:ext>
              </a:extLst>
            </p:cNvPr>
            <p:cNvSpPr/>
            <p:nvPr/>
          </p:nvSpPr>
          <p:spPr>
            <a:xfrm>
              <a:off x="10976682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3D4468EB-69C5-9E26-A90B-D5EEECB96114}"/>
                </a:ext>
              </a:extLst>
            </p:cNvPr>
            <p:cNvSpPr/>
            <p:nvPr/>
          </p:nvSpPr>
          <p:spPr>
            <a:xfrm>
              <a:off x="11344035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FD0A435-D00E-4025-D52A-96D7CFF2B292}"/>
                </a:ext>
              </a:extLst>
            </p:cNvPr>
            <p:cNvSpPr/>
            <p:nvPr/>
          </p:nvSpPr>
          <p:spPr>
            <a:xfrm>
              <a:off x="9507334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4A71127B-3A5B-992C-50C3-BC39FBC17E7B}"/>
                </a:ext>
              </a:extLst>
            </p:cNvPr>
            <p:cNvSpPr/>
            <p:nvPr/>
          </p:nvSpPr>
          <p:spPr>
            <a:xfrm>
              <a:off x="9874687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AA2F78BB-3DCE-CE67-2C1B-D4A005821377}"/>
                </a:ext>
              </a:extLst>
            </p:cNvPr>
            <p:cNvSpPr/>
            <p:nvPr/>
          </p:nvSpPr>
          <p:spPr>
            <a:xfrm>
              <a:off x="10242040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37C43BF1-1005-9381-CF2C-861C3C71B0D2}"/>
                </a:ext>
              </a:extLst>
            </p:cNvPr>
            <p:cNvSpPr/>
            <p:nvPr/>
          </p:nvSpPr>
          <p:spPr>
            <a:xfrm>
              <a:off x="10609394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36BB7377-CA7F-A693-54CC-5B3D86F703E5}"/>
                </a:ext>
              </a:extLst>
            </p:cNvPr>
            <p:cNvSpPr/>
            <p:nvPr/>
          </p:nvSpPr>
          <p:spPr>
            <a:xfrm>
              <a:off x="10976682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B59D5627-9BCA-83AA-08D8-43CA23B646C4}"/>
                </a:ext>
              </a:extLst>
            </p:cNvPr>
            <p:cNvSpPr/>
            <p:nvPr/>
          </p:nvSpPr>
          <p:spPr>
            <a:xfrm>
              <a:off x="11344035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2DBDA2B8-14B9-31E0-178F-37F354D5D1CE}"/>
                </a:ext>
              </a:extLst>
            </p:cNvPr>
            <p:cNvSpPr/>
            <p:nvPr/>
          </p:nvSpPr>
          <p:spPr>
            <a:xfrm>
              <a:off x="9507334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958670D9-D9DB-507B-E93C-A1C29A6D8C53}"/>
                </a:ext>
              </a:extLst>
            </p:cNvPr>
            <p:cNvSpPr/>
            <p:nvPr/>
          </p:nvSpPr>
          <p:spPr>
            <a:xfrm>
              <a:off x="9874687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C32BFFF6-0213-3D19-8870-DC5E28C66605}"/>
                </a:ext>
              </a:extLst>
            </p:cNvPr>
            <p:cNvSpPr/>
            <p:nvPr/>
          </p:nvSpPr>
          <p:spPr>
            <a:xfrm>
              <a:off x="10242040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CEAA675D-7B7C-2BB9-3319-27C89910FCAB}"/>
                </a:ext>
              </a:extLst>
            </p:cNvPr>
            <p:cNvSpPr/>
            <p:nvPr/>
          </p:nvSpPr>
          <p:spPr>
            <a:xfrm>
              <a:off x="10609394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125FBF7E-3610-437A-2BD8-9EB71DD607C4}"/>
                </a:ext>
              </a:extLst>
            </p:cNvPr>
            <p:cNvSpPr/>
            <p:nvPr/>
          </p:nvSpPr>
          <p:spPr>
            <a:xfrm>
              <a:off x="10976682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456A42F9-39CC-F999-CCD9-6B10BAD8FE7E}"/>
                </a:ext>
              </a:extLst>
            </p:cNvPr>
            <p:cNvSpPr/>
            <p:nvPr/>
          </p:nvSpPr>
          <p:spPr>
            <a:xfrm>
              <a:off x="11344035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FAF2C411-CC49-6450-C2EC-CA2F88AAAD23}"/>
                </a:ext>
              </a:extLst>
            </p:cNvPr>
            <p:cNvSpPr/>
            <p:nvPr/>
          </p:nvSpPr>
          <p:spPr>
            <a:xfrm>
              <a:off x="9507334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447908E0-1F41-36A0-E03E-ADC3F186A3AA}"/>
                </a:ext>
              </a:extLst>
            </p:cNvPr>
            <p:cNvSpPr/>
            <p:nvPr/>
          </p:nvSpPr>
          <p:spPr>
            <a:xfrm>
              <a:off x="9874687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1E174BC3-95A0-ADD6-0988-439C5577B38C}"/>
                </a:ext>
              </a:extLst>
            </p:cNvPr>
            <p:cNvSpPr/>
            <p:nvPr/>
          </p:nvSpPr>
          <p:spPr>
            <a:xfrm>
              <a:off x="10242040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3AA8DAB9-AE90-1220-B40E-6CE766ED42FD}"/>
                </a:ext>
              </a:extLst>
            </p:cNvPr>
            <p:cNvSpPr/>
            <p:nvPr/>
          </p:nvSpPr>
          <p:spPr>
            <a:xfrm>
              <a:off x="10609394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E5C211B5-A0C7-479B-439A-AB8C36F3A617}"/>
                </a:ext>
              </a:extLst>
            </p:cNvPr>
            <p:cNvSpPr/>
            <p:nvPr/>
          </p:nvSpPr>
          <p:spPr>
            <a:xfrm>
              <a:off x="10976682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66E5A57E-8F70-2BCF-A882-459FDDA9EC86}"/>
                </a:ext>
              </a:extLst>
            </p:cNvPr>
            <p:cNvSpPr/>
            <p:nvPr/>
          </p:nvSpPr>
          <p:spPr>
            <a:xfrm>
              <a:off x="11344035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BDA231E1-BE89-0F6D-D9D5-FE64EDC9B50E}"/>
                </a:ext>
              </a:extLst>
            </p:cNvPr>
            <p:cNvSpPr/>
            <p:nvPr/>
          </p:nvSpPr>
          <p:spPr>
            <a:xfrm>
              <a:off x="9697823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55C32594-EBA4-4107-6BC4-DC90DE5A6963}"/>
                </a:ext>
              </a:extLst>
            </p:cNvPr>
            <p:cNvSpPr/>
            <p:nvPr/>
          </p:nvSpPr>
          <p:spPr>
            <a:xfrm>
              <a:off x="10065176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84AF5BDA-2FCF-19A1-6716-0D5A1197F19E}"/>
                </a:ext>
              </a:extLst>
            </p:cNvPr>
            <p:cNvSpPr/>
            <p:nvPr/>
          </p:nvSpPr>
          <p:spPr>
            <a:xfrm>
              <a:off x="10432530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6E01BE65-1DAB-A6E8-CC50-F340C425B792}"/>
                </a:ext>
              </a:extLst>
            </p:cNvPr>
            <p:cNvSpPr/>
            <p:nvPr/>
          </p:nvSpPr>
          <p:spPr>
            <a:xfrm>
              <a:off x="10799818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A8F4AC9F-C6E8-E416-49D2-C872FE485C64}"/>
                </a:ext>
              </a:extLst>
            </p:cNvPr>
            <p:cNvSpPr/>
            <p:nvPr/>
          </p:nvSpPr>
          <p:spPr>
            <a:xfrm>
              <a:off x="11167171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30671D35-7168-2C54-810D-2185DAAFA504}"/>
                </a:ext>
              </a:extLst>
            </p:cNvPr>
            <p:cNvSpPr/>
            <p:nvPr/>
          </p:nvSpPr>
          <p:spPr>
            <a:xfrm>
              <a:off x="11534525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04CD1059-0B7E-C33C-DE1A-175160F5FBAC}"/>
                </a:ext>
              </a:extLst>
            </p:cNvPr>
            <p:cNvSpPr/>
            <p:nvPr/>
          </p:nvSpPr>
          <p:spPr>
            <a:xfrm>
              <a:off x="9697823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7605419D-32BE-2EAF-3B0B-A92AEF2D742B}"/>
                </a:ext>
              </a:extLst>
            </p:cNvPr>
            <p:cNvSpPr/>
            <p:nvPr/>
          </p:nvSpPr>
          <p:spPr>
            <a:xfrm>
              <a:off x="10065176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AE9DDA49-1712-FF18-A02F-A3456D5DAE1C}"/>
                </a:ext>
              </a:extLst>
            </p:cNvPr>
            <p:cNvSpPr/>
            <p:nvPr/>
          </p:nvSpPr>
          <p:spPr>
            <a:xfrm>
              <a:off x="10432530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F248A458-EEF0-84E3-84C1-8832DFA2E4CE}"/>
                </a:ext>
              </a:extLst>
            </p:cNvPr>
            <p:cNvSpPr/>
            <p:nvPr/>
          </p:nvSpPr>
          <p:spPr>
            <a:xfrm>
              <a:off x="10799818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027AC174-8FD3-2DA5-26B8-C6869BE7033A}"/>
                </a:ext>
              </a:extLst>
            </p:cNvPr>
            <p:cNvSpPr/>
            <p:nvPr/>
          </p:nvSpPr>
          <p:spPr>
            <a:xfrm>
              <a:off x="11167171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42894FCA-6C04-A10D-0C16-495D89F2C893}"/>
                </a:ext>
              </a:extLst>
            </p:cNvPr>
            <p:cNvSpPr/>
            <p:nvPr/>
          </p:nvSpPr>
          <p:spPr>
            <a:xfrm>
              <a:off x="11534525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2578A054-E97F-E27E-3367-1B14ED4C2FC1}"/>
                </a:ext>
              </a:extLst>
            </p:cNvPr>
            <p:cNvSpPr/>
            <p:nvPr/>
          </p:nvSpPr>
          <p:spPr>
            <a:xfrm>
              <a:off x="9697823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3F98A8B7-B2AA-539A-D420-CADD9B2FEB7B}"/>
                </a:ext>
              </a:extLst>
            </p:cNvPr>
            <p:cNvSpPr/>
            <p:nvPr/>
          </p:nvSpPr>
          <p:spPr>
            <a:xfrm>
              <a:off x="10065176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B25F7F0B-9A61-0277-6C9F-A30B3F95CF98}"/>
                </a:ext>
              </a:extLst>
            </p:cNvPr>
            <p:cNvSpPr/>
            <p:nvPr/>
          </p:nvSpPr>
          <p:spPr>
            <a:xfrm>
              <a:off x="10432530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F15430AA-A6FE-C08F-B362-25465583A16A}"/>
                </a:ext>
              </a:extLst>
            </p:cNvPr>
            <p:cNvSpPr/>
            <p:nvPr/>
          </p:nvSpPr>
          <p:spPr>
            <a:xfrm>
              <a:off x="10799818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241EF8BA-CDC9-62ED-8919-9DCFB242C01A}"/>
                </a:ext>
              </a:extLst>
            </p:cNvPr>
            <p:cNvSpPr/>
            <p:nvPr/>
          </p:nvSpPr>
          <p:spPr>
            <a:xfrm>
              <a:off x="11167171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0A5EEB9F-990E-C381-E776-B80FC2956204}"/>
                </a:ext>
              </a:extLst>
            </p:cNvPr>
            <p:cNvSpPr/>
            <p:nvPr/>
          </p:nvSpPr>
          <p:spPr>
            <a:xfrm>
              <a:off x="11534525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5044DF05-24F7-E71B-AF78-C629E0F12BEF}"/>
                </a:ext>
              </a:extLst>
            </p:cNvPr>
            <p:cNvSpPr/>
            <p:nvPr/>
          </p:nvSpPr>
          <p:spPr>
            <a:xfrm>
              <a:off x="9697823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AEA5F302-1A63-AE60-B7FD-8492B6D91340}"/>
                </a:ext>
              </a:extLst>
            </p:cNvPr>
            <p:cNvSpPr/>
            <p:nvPr/>
          </p:nvSpPr>
          <p:spPr>
            <a:xfrm>
              <a:off x="10065176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16AA12DE-1FDD-310B-467F-25D2D0B77A27}"/>
                </a:ext>
              </a:extLst>
            </p:cNvPr>
            <p:cNvSpPr/>
            <p:nvPr/>
          </p:nvSpPr>
          <p:spPr>
            <a:xfrm>
              <a:off x="10432530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273E4BEF-4204-F0BC-B395-F35B06F870CB}"/>
                </a:ext>
              </a:extLst>
            </p:cNvPr>
            <p:cNvSpPr/>
            <p:nvPr/>
          </p:nvSpPr>
          <p:spPr>
            <a:xfrm>
              <a:off x="10799818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9FC37D79-CC4C-1B4F-A515-4A4507BD4AAF}"/>
                </a:ext>
              </a:extLst>
            </p:cNvPr>
            <p:cNvSpPr/>
            <p:nvPr/>
          </p:nvSpPr>
          <p:spPr>
            <a:xfrm>
              <a:off x="11167171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A7418D2E-B4F8-A6F8-E66F-16FCAB90A3E5}"/>
                </a:ext>
              </a:extLst>
            </p:cNvPr>
            <p:cNvSpPr/>
            <p:nvPr/>
          </p:nvSpPr>
          <p:spPr>
            <a:xfrm>
              <a:off x="11534525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127" name="TextBox 126">
            <a:extLst>
              <a:ext uri="{FF2B5EF4-FFF2-40B4-BE49-F238E27FC236}">
                <a16:creationId xmlns:a16="http://schemas.microsoft.com/office/drawing/2014/main" id="{1344EE93-7E7F-C166-0E74-2DB0E97CDC7A}"/>
              </a:ext>
            </a:extLst>
          </p:cNvPr>
          <p:cNvSpPr txBox="1"/>
          <p:nvPr/>
        </p:nvSpPr>
        <p:spPr>
          <a:xfrm rot="16200000">
            <a:off x="14350621" y="1675675"/>
            <a:ext cx="234070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FF0C25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E0A24"/>
                </a:solidFill>
                <a:sym typeface="Arial"/>
              </a:rPr>
              <a:t>202X</a:t>
            </a:r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8019191C-0F82-2719-15AF-0A6CC94A694A}"/>
              </a:ext>
            </a:extLst>
          </p:cNvPr>
          <p:cNvSpPr/>
          <p:nvPr/>
        </p:nvSpPr>
        <p:spPr>
          <a:xfrm>
            <a:off x="15290915" y="1132568"/>
            <a:ext cx="2477142" cy="2000853"/>
          </a:xfrm>
          <a:custGeom>
            <a:avLst/>
            <a:gdLst>
              <a:gd name="csX0" fmla="*/ 337300 w 2477142"/>
              <a:gd name="csY0" fmla="*/ 53587 h 2000853"/>
              <a:gd name="csX1" fmla="*/ 47069 w 2477142"/>
              <a:gd name="csY1" fmla="*/ 277846 h 2000853"/>
              <a:gd name="csX2" fmla="*/ 0 w 2477142"/>
              <a:gd name="csY2" fmla="*/ 338278 h 2000853"/>
              <a:gd name="csX3" fmla="*/ 259070 w 2477142"/>
              <a:gd name="csY3" fmla="*/ 233711 h 2000853"/>
              <a:gd name="csX4" fmla="*/ 832168 w 2477142"/>
              <a:gd name="csY4" fmla="*/ 0 h 2000853"/>
              <a:gd name="csX5" fmla="*/ 731448 w 2477142"/>
              <a:gd name="csY5" fmla="*/ 181623 h 2000853"/>
              <a:gd name="csX6" fmla="*/ 393952 w 2477142"/>
              <a:gd name="csY6" fmla="*/ 397015 h 2000853"/>
              <a:gd name="csX7" fmla="*/ 188730 w 2477142"/>
              <a:gd name="csY7" fmla="*/ 598261 h 2000853"/>
              <a:gd name="csX8" fmla="*/ 322307 w 2477142"/>
              <a:gd name="csY8" fmla="*/ 519054 h 2000853"/>
              <a:gd name="csX9" fmla="*/ 1253826 w 2477142"/>
              <a:gd name="csY9" fmla="*/ 30705 h 2000853"/>
              <a:gd name="csX10" fmla="*/ 1182637 w 2477142"/>
              <a:gd name="csY10" fmla="*/ 182145 h 2000853"/>
              <a:gd name="csX11" fmla="*/ 37550 w 2477142"/>
              <a:gd name="csY11" fmla="*/ 1254673 h 2000853"/>
              <a:gd name="csX12" fmla="*/ 611234 w 2477142"/>
              <a:gd name="csY12" fmla="*/ 871869 h 2000853"/>
              <a:gd name="csX13" fmla="*/ 356402 w 2477142"/>
              <a:gd name="csY13" fmla="*/ 1166469 h 2000853"/>
              <a:gd name="csX14" fmla="*/ 87618 w 2477142"/>
              <a:gd name="csY14" fmla="*/ 1451421 h 2000853"/>
              <a:gd name="csX15" fmla="*/ 304640 w 2477142"/>
              <a:gd name="csY15" fmla="*/ 1290007 h 2000853"/>
              <a:gd name="csX16" fmla="*/ 452363 w 2477142"/>
              <a:gd name="csY16" fmla="*/ 1268624 h 2000853"/>
              <a:gd name="csX17" fmla="*/ 427916 w 2477142"/>
              <a:gd name="csY17" fmla="*/ 1396008 h 2000853"/>
              <a:gd name="csX18" fmla="*/ 222173 w 2477142"/>
              <a:gd name="csY18" fmla="*/ 1614921 h 2000853"/>
              <a:gd name="csX19" fmla="*/ 12973 w 2477142"/>
              <a:gd name="csY19" fmla="*/ 1904501 h 2000853"/>
              <a:gd name="csX20" fmla="*/ 1149194 w 2477142"/>
              <a:gd name="csY20" fmla="*/ 812154 h 2000853"/>
              <a:gd name="csX21" fmla="*/ 1457809 w 2477142"/>
              <a:gd name="csY21" fmla="*/ 348252 h 2000853"/>
              <a:gd name="csX22" fmla="*/ 1668247 w 2477142"/>
              <a:gd name="csY22" fmla="*/ 79077 h 2000853"/>
              <a:gd name="csX23" fmla="*/ 1145869 w 2477142"/>
              <a:gd name="csY23" fmla="*/ 1189743 h 2000853"/>
              <a:gd name="csX24" fmla="*/ 852834 w 2477142"/>
              <a:gd name="csY24" fmla="*/ 1450182 h 2000853"/>
              <a:gd name="csX25" fmla="*/ 508298 w 2477142"/>
              <a:gd name="csY25" fmla="*/ 1738067 h 2000853"/>
              <a:gd name="csX26" fmla="*/ 150983 w 2477142"/>
              <a:gd name="csY26" fmla="*/ 2000854 h 2000853"/>
              <a:gd name="csX27" fmla="*/ 299815 w 2477142"/>
              <a:gd name="csY27" fmla="*/ 1959522 h 2000853"/>
              <a:gd name="csX28" fmla="*/ 702242 w 2477142"/>
              <a:gd name="csY28" fmla="*/ 1822751 h 2000853"/>
              <a:gd name="csX29" fmla="*/ 688551 w 2477142"/>
              <a:gd name="csY29" fmla="*/ 1948244 h 2000853"/>
              <a:gd name="csX30" fmla="*/ 980609 w 2477142"/>
              <a:gd name="csY30" fmla="*/ 1927644 h 2000853"/>
              <a:gd name="csX31" fmla="*/ 1232835 w 2477142"/>
              <a:gd name="csY31" fmla="*/ 1770141 h 2000853"/>
              <a:gd name="csX32" fmla="*/ 1426061 w 2477142"/>
              <a:gd name="csY32" fmla="*/ 1578022 h 2000853"/>
              <a:gd name="csX33" fmla="*/ 1604686 w 2477142"/>
              <a:gd name="csY33" fmla="*/ 1133352 h 2000853"/>
              <a:gd name="csX34" fmla="*/ 2023019 w 2477142"/>
              <a:gd name="csY34" fmla="*/ 315983 h 2000853"/>
              <a:gd name="csX35" fmla="*/ 2183520 w 2477142"/>
              <a:gd name="csY35" fmla="*/ 150983 h 2000853"/>
              <a:gd name="csX36" fmla="*/ 2374401 w 2477142"/>
              <a:gd name="csY36" fmla="*/ 81098 h 2000853"/>
              <a:gd name="csX37" fmla="*/ 2277266 w 2477142"/>
              <a:gd name="csY37" fmla="*/ 308290 h 2000853"/>
              <a:gd name="csX38" fmla="*/ 1943746 w 2477142"/>
              <a:gd name="csY38" fmla="*/ 963137 h 2000853"/>
              <a:gd name="csX39" fmla="*/ 1806127 w 2477142"/>
              <a:gd name="csY39" fmla="*/ 1416674 h 2000853"/>
              <a:gd name="csX40" fmla="*/ 1620332 w 2477142"/>
              <a:gd name="csY40" fmla="*/ 1837875 h 2000853"/>
              <a:gd name="csX41" fmla="*/ 1887747 w 2477142"/>
              <a:gd name="csY41" fmla="*/ 1768838 h 2000853"/>
              <a:gd name="csX42" fmla="*/ 2477143 w 2477142"/>
              <a:gd name="csY42" fmla="*/ 1663162 h 2000853"/>
              <a:gd name="csX43" fmla="*/ 2015587 w 2477142"/>
              <a:gd name="csY43" fmla="*/ 1844068 h 200085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2" h="2000853">
                <a:moveTo>
                  <a:pt x="337300" y="53587"/>
                </a:moveTo>
                <a:cubicBezTo>
                  <a:pt x="240556" y="128362"/>
                  <a:pt x="143813" y="203071"/>
                  <a:pt x="47069" y="277846"/>
                </a:cubicBezTo>
                <a:cubicBezTo>
                  <a:pt x="26338" y="293883"/>
                  <a:pt x="4042" y="312397"/>
                  <a:pt x="0" y="338278"/>
                </a:cubicBezTo>
                <a:cubicBezTo>
                  <a:pt x="94333" y="354446"/>
                  <a:pt x="179472" y="286777"/>
                  <a:pt x="259070" y="233711"/>
                </a:cubicBezTo>
                <a:cubicBezTo>
                  <a:pt x="431437" y="118844"/>
                  <a:pt x="633530" y="58607"/>
                  <a:pt x="832168" y="0"/>
                </a:cubicBezTo>
                <a:cubicBezTo>
                  <a:pt x="855572" y="70472"/>
                  <a:pt x="791033" y="137293"/>
                  <a:pt x="731448" y="181623"/>
                </a:cubicBezTo>
                <a:cubicBezTo>
                  <a:pt x="624273" y="261287"/>
                  <a:pt x="511362" y="333324"/>
                  <a:pt x="393952" y="397015"/>
                </a:cubicBezTo>
                <a:cubicBezTo>
                  <a:pt x="306595" y="444410"/>
                  <a:pt x="206331" y="500474"/>
                  <a:pt x="188730" y="598261"/>
                </a:cubicBezTo>
                <a:cubicBezTo>
                  <a:pt x="240556" y="589982"/>
                  <a:pt x="282148" y="552823"/>
                  <a:pt x="322307" y="519054"/>
                </a:cubicBezTo>
                <a:cubicBezTo>
                  <a:pt x="592003" y="292514"/>
                  <a:pt x="926109" y="159784"/>
                  <a:pt x="1253826" y="30705"/>
                </a:cubicBezTo>
                <a:cubicBezTo>
                  <a:pt x="1258324" y="87813"/>
                  <a:pt x="1219405" y="138206"/>
                  <a:pt x="1182637" y="182145"/>
                </a:cubicBezTo>
                <a:cubicBezTo>
                  <a:pt x="845141" y="585679"/>
                  <a:pt x="496955" y="998275"/>
                  <a:pt x="37550" y="1254673"/>
                </a:cubicBezTo>
                <a:cubicBezTo>
                  <a:pt x="141922" y="1042671"/>
                  <a:pt x="387563" y="948013"/>
                  <a:pt x="611234" y="871869"/>
                </a:cubicBezTo>
                <a:cubicBezTo>
                  <a:pt x="588874" y="1003817"/>
                  <a:pt x="468661" y="1093520"/>
                  <a:pt x="356402" y="1166469"/>
                </a:cubicBezTo>
                <a:cubicBezTo>
                  <a:pt x="244142" y="1239418"/>
                  <a:pt x="121322" y="1321886"/>
                  <a:pt x="87618" y="1451421"/>
                </a:cubicBezTo>
                <a:cubicBezTo>
                  <a:pt x="159980" y="1397638"/>
                  <a:pt x="232342" y="1343855"/>
                  <a:pt x="304640" y="1290007"/>
                </a:cubicBezTo>
                <a:cubicBezTo>
                  <a:pt x="348904" y="1257085"/>
                  <a:pt x="417095" y="1226119"/>
                  <a:pt x="452363" y="1268624"/>
                </a:cubicBezTo>
                <a:cubicBezTo>
                  <a:pt x="482286" y="1304675"/>
                  <a:pt x="456145" y="1358653"/>
                  <a:pt x="427916" y="1396008"/>
                </a:cubicBezTo>
                <a:cubicBezTo>
                  <a:pt x="367549" y="1476128"/>
                  <a:pt x="298446" y="1549664"/>
                  <a:pt x="222173" y="1614921"/>
                </a:cubicBezTo>
                <a:cubicBezTo>
                  <a:pt x="128558" y="1695041"/>
                  <a:pt x="14277" y="1781354"/>
                  <a:pt x="12973" y="1904501"/>
                </a:cubicBezTo>
                <a:cubicBezTo>
                  <a:pt x="497215" y="1685262"/>
                  <a:pt x="834972" y="1240918"/>
                  <a:pt x="1149194" y="812154"/>
                </a:cubicBezTo>
                <a:cubicBezTo>
                  <a:pt x="1259041" y="662214"/>
                  <a:pt x="1368954" y="511557"/>
                  <a:pt x="1457809" y="348252"/>
                </a:cubicBezTo>
                <a:cubicBezTo>
                  <a:pt x="1513092" y="246619"/>
                  <a:pt x="1566353" y="133773"/>
                  <a:pt x="1668247" y="79077"/>
                </a:cubicBezTo>
                <a:cubicBezTo>
                  <a:pt x="1649147" y="497215"/>
                  <a:pt x="1441121" y="893057"/>
                  <a:pt x="1145869" y="1189743"/>
                </a:cubicBezTo>
                <a:cubicBezTo>
                  <a:pt x="1053623" y="1282380"/>
                  <a:pt x="953164" y="1366411"/>
                  <a:pt x="852834" y="1450182"/>
                </a:cubicBezTo>
                <a:cubicBezTo>
                  <a:pt x="737967" y="1546144"/>
                  <a:pt x="623165" y="1642106"/>
                  <a:pt x="508298" y="1738067"/>
                </a:cubicBezTo>
                <a:cubicBezTo>
                  <a:pt x="394669" y="1833051"/>
                  <a:pt x="280193" y="1928557"/>
                  <a:pt x="150983" y="2000854"/>
                </a:cubicBezTo>
                <a:cubicBezTo>
                  <a:pt x="201898" y="1992770"/>
                  <a:pt x="250987" y="1976081"/>
                  <a:pt x="299815" y="1959522"/>
                </a:cubicBezTo>
                <a:cubicBezTo>
                  <a:pt x="433979" y="1913953"/>
                  <a:pt x="568078" y="1868320"/>
                  <a:pt x="702242" y="1822751"/>
                </a:cubicBezTo>
                <a:cubicBezTo>
                  <a:pt x="721994" y="1862583"/>
                  <a:pt x="716453" y="1913628"/>
                  <a:pt x="688551" y="1948244"/>
                </a:cubicBezTo>
                <a:cubicBezTo>
                  <a:pt x="783536" y="1977776"/>
                  <a:pt x="888103" y="1964412"/>
                  <a:pt x="980609" y="1927644"/>
                </a:cubicBezTo>
                <a:cubicBezTo>
                  <a:pt x="1073116" y="1890876"/>
                  <a:pt x="1155126" y="1832269"/>
                  <a:pt x="1232835" y="1770141"/>
                </a:cubicBezTo>
                <a:cubicBezTo>
                  <a:pt x="1304023" y="1713229"/>
                  <a:pt x="1373061" y="1652210"/>
                  <a:pt x="1426061" y="1578022"/>
                </a:cubicBezTo>
                <a:cubicBezTo>
                  <a:pt x="1519416" y="1447444"/>
                  <a:pt x="1556314" y="1286356"/>
                  <a:pt x="1604686" y="1133352"/>
                </a:cubicBezTo>
                <a:cubicBezTo>
                  <a:pt x="1697453" y="840186"/>
                  <a:pt x="1839505" y="562667"/>
                  <a:pt x="2023019" y="315983"/>
                </a:cubicBezTo>
                <a:cubicBezTo>
                  <a:pt x="2069044" y="254116"/>
                  <a:pt x="2118850" y="193097"/>
                  <a:pt x="2183520" y="150983"/>
                </a:cubicBezTo>
                <a:cubicBezTo>
                  <a:pt x="2240693" y="113759"/>
                  <a:pt x="2307253" y="92963"/>
                  <a:pt x="2374401" y="81098"/>
                </a:cubicBezTo>
                <a:cubicBezTo>
                  <a:pt x="2380528" y="165065"/>
                  <a:pt x="2325898" y="239578"/>
                  <a:pt x="2277266" y="308290"/>
                </a:cubicBezTo>
                <a:cubicBezTo>
                  <a:pt x="2135213" y="508884"/>
                  <a:pt x="2022433" y="730274"/>
                  <a:pt x="1943746" y="963137"/>
                </a:cubicBezTo>
                <a:cubicBezTo>
                  <a:pt x="1893158" y="1112817"/>
                  <a:pt x="1856585" y="1266994"/>
                  <a:pt x="1806127" y="1416674"/>
                </a:cubicBezTo>
                <a:cubicBezTo>
                  <a:pt x="1757038" y="1562246"/>
                  <a:pt x="1694716" y="1703451"/>
                  <a:pt x="1620332" y="1837875"/>
                </a:cubicBezTo>
                <a:cubicBezTo>
                  <a:pt x="1712838" y="1849153"/>
                  <a:pt x="1801564" y="1804237"/>
                  <a:pt x="1887747" y="1768838"/>
                </a:cubicBezTo>
                <a:cubicBezTo>
                  <a:pt x="2073804" y="1692433"/>
                  <a:pt x="2276157" y="1656122"/>
                  <a:pt x="2477143" y="1663162"/>
                </a:cubicBezTo>
                <a:cubicBezTo>
                  <a:pt x="2323290" y="1723464"/>
                  <a:pt x="2169439" y="1783766"/>
                  <a:pt x="2015587" y="1844068"/>
                </a:cubicBezTo>
              </a:path>
            </a:pathLst>
          </a:custGeom>
          <a:noFill/>
          <a:ln w="0" cap="flat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C0567371-AD79-8D3E-4555-CEC20DECD217}"/>
              </a:ext>
            </a:extLst>
          </p:cNvPr>
          <p:cNvSpPr/>
          <p:nvPr/>
        </p:nvSpPr>
        <p:spPr>
          <a:xfrm>
            <a:off x="15687083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grpSp>
        <p:nvGrpSpPr>
          <p:cNvPr id="343" name="Group 342">
            <a:extLst>
              <a:ext uri="{FF2B5EF4-FFF2-40B4-BE49-F238E27FC236}">
                <a16:creationId xmlns:a16="http://schemas.microsoft.com/office/drawing/2014/main" id="{947AF1C3-D60A-4DB5-C32D-CF25EB93C921}"/>
              </a:ext>
            </a:extLst>
          </p:cNvPr>
          <p:cNvGrpSpPr/>
          <p:nvPr/>
        </p:nvGrpSpPr>
        <p:grpSpPr>
          <a:xfrm>
            <a:off x="13173760" y="1101667"/>
            <a:ext cx="1721509" cy="2047401"/>
            <a:chOff x="7115853" y="1101667"/>
            <a:chExt cx="1721509" cy="2047401"/>
          </a:xfrm>
        </p:grpSpPr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AE89738A-B881-D22D-BDB4-BAF1ACD21CE8}"/>
                </a:ext>
              </a:extLst>
            </p:cNvPr>
            <p:cNvSpPr/>
            <p:nvPr/>
          </p:nvSpPr>
          <p:spPr>
            <a:xfrm>
              <a:off x="7862881" y="1175790"/>
              <a:ext cx="974415" cy="1948830"/>
            </a:xfrm>
            <a:custGeom>
              <a:avLst/>
              <a:gdLst>
                <a:gd name="csX0" fmla="*/ 0 w 974415"/>
                <a:gd name="csY0" fmla="*/ 974415 h 1948830"/>
                <a:gd name="csX1" fmla="*/ 974415 w 974415"/>
                <a:gd name="csY1" fmla="*/ 1948831 h 1948830"/>
                <a:gd name="csX2" fmla="*/ 974415 w 974415"/>
                <a:gd name="csY2" fmla="*/ 1824055 h 1948830"/>
                <a:gd name="csX3" fmla="*/ 124776 w 974415"/>
                <a:gd name="csY3" fmla="*/ 974415 h 1948830"/>
                <a:gd name="csX4" fmla="*/ 974415 w 974415"/>
                <a:gd name="csY4" fmla="*/ 124776 h 1948830"/>
                <a:gd name="csX5" fmla="*/ 974415 w 974415"/>
                <a:gd name="csY5" fmla="*/ 0 h 1948830"/>
                <a:gd name="csX6" fmla="*/ 0 w 974415"/>
                <a:gd name="csY6" fmla="*/ 974415 h 194883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74415" h="1948830">
                  <a:moveTo>
                    <a:pt x="0" y="974415"/>
                  </a:moveTo>
                  <a:cubicBezTo>
                    <a:pt x="0" y="1511723"/>
                    <a:pt x="437108" y="1948831"/>
                    <a:pt x="974415" y="1948831"/>
                  </a:cubicBezTo>
                  <a:lnTo>
                    <a:pt x="974415" y="1824055"/>
                  </a:lnTo>
                  <a:cubicBezTo>
                    <a:pt x="505950" y="1824055"/>
                    <a:pt x="124776" y="1442881"/>
                    <a:pt x="124776" y="974415"/>
                  </a:cubicBezTo>
                  <a:cubicBezTo>
                    <a:pt x="124776" y="505950"/>
                    <a:pt x="505950" y="124776"/>
                    <a:pt x="974415" y="124776"/>
                  </a:cubicBezTo>
                  <a:lnTo>
                    <a:pt x="974415" y="0"/>
                  </a:lnTo>
                  <a:cubicBezTo>
                    <a:pt x="437108" y="0"/>
                    <a:pt x="0" y="437173"/>
                    <a:pt x="0" y="974415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E55ABB4E-9929-0B1F-D810-534E8E4882E9}"/>
                </a:ext>
              </a:extLst>
            </p:cNvPr>
            <p:cNvSpPr/>
            <p:nvPr/>
          </p:nvSpPr>
          <p:spPr>
            <a:xfrm>
              <a:off x="7180458" y="1101667"/>
              <a:ext cx="512209" cy="2047400"/>
            </a:xfrm>
            <a:custGeom>
              <a:avLst/>
              <a:gdLst>
                <a:gd name="csX0" fmla="*/ 512209 w 512209"/>
                <a:gd name="csY0" fmla="*/ 0 h 2047400"/>
                <a:gd name="csX1" fmla="*/ 354968 w 512209"/>
                <a:gd name="csY1" fmla="*/ 0 h 2047400"/>
                <a:gd name="csX2" fmla="*/ 0 w 512209"/>
                <a:gd name="csY2" fmla="*/ 1023700 h 2047400"/>
                <a:gd name="csX3" fmla="*/ 354968 w 512209"/>
                <a:gd name="csY3" fmla="*/ 2047400 h 2047400"/>
                <a:gd name="csX4" fmla="*/ 512209 w 512209"/>
                <a:gd name="csY4" fmla="*/ 2047400 h 2047400"/>
                <a:gd name="csX5" fmla="*/ 121191 w 512209"/>
                <a:gd name="csY5" fmla="*/ 1023700 h 2047400"/>
                <a:gd name="csX6" fmla="*/ 512209 w 512209"/>
                <a:gd name="csY6" fmla="*/ 0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12209" h="2047400">
                  <a:moveTo>
                    <a:pt x="512209" y="0"/>
                  </a:moveTo>
                  <a:lnTo>
                    <a:pt x="354968" y="0"/>
                  </a:lnTo>
                  <a:cubicBezTo>
                    <a:pt x="132730" y="282018"/>
                    <a:pt x="0" y="637637"/>
                    <a:pt x="0" y="1023700"/>
                  </a:cubicBezTo>
                  <a:cubicBezTo>
                    <a:pt x="0" y="1409764"/>
                    <a:pt x="132730" y="1765382"/>
                    <a:pt x="354968" y="2047400"/>
                  </a:cubicBezTo>
                  <a:lnTo>
                    <a:pt x="512209" y="2047400"/>
                  </a:lnTo>
                  <a:cubicBezTo>
                    <a:pt x="259462" y="1765513"/>
                    <a:pt x="121191" y="1405265"/>
                    <a:pt x="121191" y="1023700"/>
                  </a:cubicBezTo>
                  <a:cubicBezTo>
                    <a:pt x="121191" y="642135"/>
                    <a:pt x="259462" y="281888"/>
                    <a:pt x="512209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8B7AAF7C-022E-A147-33B9-634A43AEC9AE}"/>
                </a:ext>
              </a:extLst>
            </p:cNvPr>
            <p:cNvSpPr/>
            <p:nvPr/>
          </p:nvSpPr>
          <p:spPr>
            <a:xfrm>
              <a:off x="7639536" y="1101667"/>
              <a:ext cx="938429" cy="2047400"/>
            </a:xfrm>
            <a:custGeom>
              <a:avLst/>
              <a:gdLst>
                <a:gd name="csX0" fmla="*/ 117670 w 938429"/>
                <a:gd name="csY0" fmla="*/ 1048538 h 2047400"/>
                <a:gd name="csX1" fmla="*/ 938430 w 938429"/>
                <a:gd name="csY1" fmla="*/ 0 h 2047400"/>
                <a:gd name="csX2" fmla="*/ 619383 w 938429"/>
                <a:gd name="csY2" fmla="*/ 0 h 2047400"/>
                <a:gd name="csX3" fmla="*/ 0 w 938429"/>
                <a:gd name="csY3" fmla="*/ 1048538 h 2047400"/>
                <a:gd name="csX4" fmla="*/ 537503 w 938429"/>
                <a:gd name="csY4" fmla="*/ 2047400 h 2047400"/>
                <a:gd name="csX5" fmla="*/ 786860 w 938429"/>
                <a:gd name="csY5" fmla="*/ 2047400 h 2047400"/>
                <a:gd name="csX6" fmla="*/ 117670 w 938429"/>
                <a:gd name="csY6" fmla="*/ 1048538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38429" h="2047400">
                  <a:moveTo>
                    <a:pt x="117670" y="1048538"/>
                  </a:moveTo>
                  <a:cubicBezTo>
                    <a:pt x="117670" y="542327"/>
                    <a:pt x="467748" y="116432"/>
                    <a:pt x="938430" y="0"/>
                  </a:cubicBezTo>
                  <a:lnTo>
                    <a:pt x="619383" y="0"/>
                  </a:lnTo>
                  <a:cubicBezTo>
                    <a:pt x="250400" y="204310"/>
                    <a:pt x="0" y="597740"/>
                    <a:pt x="0" y="1048538"/>
                  </a:cubicBezTo>
                  <a:cubicBezTo>
                    <a:pt x="0" y="1465176"/>
                    <a:pt x="213827" y="1832725"/>
                    <a:pt x="537503" y="2047400"/>
                  </a:cubicBezTo>
                  <a:lnTo>
                    <a:pt x="786860" y="2047400"/>
                  </a:lnTo>
                  <a:cubicBezTo>
                    <a:pt x="394538" y="1885400"/>
                    <a:pt x="117670" y="1498750"/>
                    <a:pt x="117670" y="104853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07AA9D20-EA68-BCFD-31DB-86E764EE28AB}"/>
                </a:ext>
              </a:extLst>
            </p:cNvPr>
            <p:cNvSpPr/>
            <p:nvPr/>
          </p:nvSpPr>
          <p:spPr>
            <a:xfrm>
              <a:off x="8294579" y="1607487"/>
              <a:ext cx="542783" cy="1085501"/>
            </a:xfrm>
            <a:custGeom>
              <a:avLst/>
              <a:gdLst>
                <a:gd name="csX0" fmla="*/ 0 w 542783"/>
                <a:gd name="csY0" fmla="*/ 542718 h 1085501"/>
                <a:gd name="csX1" fmla="*/ 542783 w 542783"/>
                <a:gd name="csY1" fmla="*/ 1085502 h 1085501"/>
                <a:gd name="csX2" fmla="*/ 542783 w 542783"/>
                <a:gd name="csY2" fmla="*/ 966006 h 1085501"/>
                <a:gd name="csX3" fmla="*/ 119496 w 542783"/>
                <a:gd name="csY3" fmla="*/ 542718 h 1085501"/>
                <a:gd name="csX4" fmla="*/ 542783 w 542783"/>
                <a:gd name="csY4" fmla="*/ 119431 h 1085501"/>
                <a:gd name="csX5" fmla="*/ 542783 w 542783"/>
                <a:gd name="csY5" fmla="*/ 0 h 1085501"/>
                <a:gd name="csX6" fmla="*/ 0 w 542783"/>
                <a:gd name="csY6" fmla="*/ 542718 h 10855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42783" h="1085501">
                  <a:moveTo>
                    <a:pt x="0" y="542718"/>
                  </a:moveTo>
                  <a:cubicBezTo>
                    <a:pt x="0" y="842012"/>
                    <a:pt x="243490" y="1085502"/>
                    <a:pt x="542783" y="1085502"/>
                  </a:cubicBezTo>
                  <a:lnTo>
                    <a:pt x="542783" y="966006"/>
                  </a:lnTo>
                  <a:cubicBezTo>
                    <a:pt x="309398" y="966006"/>
                    <a:pt x="119496" y="776103"/>
                    <a:pt x="119496" y="542718"/>
                  </a:cubicBezTo>
                  <a:cubicBezTo>
                    <a:pt x="119496" y="309333"/>
                    <a:pt x="309398" y="119431"/>
                    <a:pt x="542783" y="119431"/>
                  </a:cubicBezTo>
                  <a:lnTo>
                    <a:pt x="542783" y="0"/>
                  </a:lnTo>
                  <a:cubicBezTo>
                    <a:pt x="243424" y="0"/>
                    <a:pt x="0" y="243490"/>
                    <a:pt x="0" y="54271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568E664C-3DB6-FE49-F8D8-C2EE2C530769}"/>
                </a:ext>
              </a:extLst>
            </p:cNvPr>
            <p:cNvSpPr/>
            <p:nvPr/>
          </p:nvSpPr>
          <p:spPr>
            <a:xfrm>
              <a:off x="8519750" y="1832724"/>
              <a:ext cx="317546" cy="635029"/>
            </a:xfrm>
            <a:custGeom>
              <a:avLst/>
              <a:gdLst>
                <a:gd name="csX0" fmla="*/ 0 w 317546"/>
                <a:gd name="csY0" fmla="*/ 317482 h 635029"/>
                <a:gd name="csX1" fmla="*/ 317547 w 317546"/>
                <a:gd name="csY1" fmla="*/ 635029 h 635029"/>
                <a:gd name="csX2" fmla="*/ 317547 w 317546"/>
                <a:gd name="csY2" fmla="*/ 544087 h 635029"/>
                <a:gd name="csX3" fmla="*/ 91007 w 317546"/>
                <a:gd name="csY3" fmla="*/ 317547 h 635029"/>
                <a:gd name="csX4" fmla="*/ 317547 w 317546"/>
                <a:gd name="csY4" fmla="*/ 91007 h 635029"/>
                <a:gd name="csX5" fmla="*/ 317547 w 317546"/>
                <a:gd name="csY5" fmla="*/ 0 h 635029"/>
                <a:gd name="csX6" fmla="*/ 0 w 317546"/>
                <a:gd name="csY6" fmla="*/ 317482 h 6350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17546" h="635029">
                  <a:moveTo>
                    <a:pt x="0" y="317482"/>
                  </a:moveTo>
                  <a:cubicBezTo>
                    <a:pt x="0" y="492586"/>
                    <a:pt x="142443" y="635029"/>
                    <a:pt x="317547" y="635029"/>
                  </a:cubicBezTo>
                  <a:lnTo>
                    <a:pt x="317547" y="544087"/>
                  </a:lnTo>
                  <a:cubicBezTo>
                    <a:pt x="192640" y="544087"/>
                    <a:pt x="91007" y="442454"/>
                    <a:pt x="91007" y="317547"/>
                  </a:cubicBezTo>
                  <a:cubicBezTo>
                    <a:pt x="91007" y="192641"/>
                    <a:pt x="192640" y="91007"/>
                    <a:pt x="317547" y="91007"/>
                  </a:cubicBezTo>
                  <a:lnTo>
                    <a:pt x="317547" y="0"/>
                  </a:lnTo>
                  <a:cubicBezTo>
                    <a:pt x="142443" y="-65"/>
                    <a:pt x="0" y="142378"/>
                    <a:pt x="0" y="317482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0C3CB8CA-C880-44E0-1C7E-34DB3142F274}"/>
                </a:ext>
              </a:extLst>
            </p:cNvPr>
            <p:cNvSpPr/>
            <p:nvPr/>
          </p:nvSpPr>
          <p:spPr>
            <a:xfrm>
              <a:off x="8716432" y="2029341"/>
              <a:ext cx="120865" cy="241729"/>
            </a:xfrm>
            <a:custGeom>
              <a:avLst/>
              <a:gdLst>
                <a:gd name="csX0" fmla="*/ 0 w 120865"/>
                <a:gd name="csY0" fmla="*/ 120865 h 241729"/>
                <a:gd name="csX1" fmla="*/ 120865 w 120865"/>
                <a:gd name="csY1" fmla="*/ 241730 h 241729"/>
                <a:gd name="csX2" fmla="*/ 120865 w 120865"/>
                <a:gd name="csY2" fmla="*/ 0 h 241729"/>
                <a:gd name="csX3" fmla="*/ 0 w 120865"/>
                <a:gd name="csY3" fmla="*/ 120865 h 2417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20865" h="241729">
                  <a:moveTo>
                    <a:pt x="0" y="120865"/>
                  </a:moveTo>
                  <a:cubicBezTo>
                    <a:pt x="0" y="187490"/>
                    <a:pt x="54240" y="241730"/>
                    <a:pt x="120865" y="241730"/>
                  </a:cubicBezTo>
                  <a:lnTo>
                    <a:pt x="120865" y="0"/>
                  </a:lnTo>
                  <a:cubicBezTo>
                    <a:pt x="54240" y="0"/>
                    <a:pt x="0" y="54239"/>
                    <a:pt x="0" y="120865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EFD3D186-D7E9-10AB-064A-05D93E4C7FBD}"/>
                </a:ext>
              </a:extLst>
            </p:cNvPr>
            <p:cNvSpPr/>
            <p:nvPr/>
          </p:nvSpPr>
          <p:spPr>
            <a:xfrm>
              <a:off x="7407324" y="1101667"/>
              <a:ext cx="655238" cy="2047400"/>
            </a:xfrm>
            <a:custGeom>
              <a:avLst/>
              <a:gdLst>
                <a:gd name="csX0" fmla="*/ 126537 w 655238"/>
                <a:gd name="csY0" fmla="*/ 1048538 h 2047400"/>
                <a:gd name="csX1" fmla="*/ 508297 w 655238"/>
                <a:gd name="csY1" fmla="*/ 126862 h 2047400"/>
                <a:gd name="csX2" fmla="*/ 655239 w 655238"/>
                <a:gd name="csY2" fmla="*/ 0 h 2047400"/>
                <a:gd name="csX3" fmla="*/ 432675 w 655238"/>
                <a:gd name="csY3" fmla="*/ 0 h 2047400"/>
                <a:gd name="csX4" fmla="*/ 0 w 655238"/>
                <a:gd name="csY4" fmla="*/ 1023700 h 2047400"/>
                <a:gd name="csX5" fmla="*/ 432675 w 655238"/>
                <a:gd name="csY5" fmla="*/ 2047400 h 2047400"/>
                <a:gd name="csX6" fmla="*/ 592525 w 655238"/>
                <a:gd name="csY6" fmla="*/ 2047400 h 2047400"/>
                <a:gd name="csX7" fmla="*/ 508297 w 655238"/>
                <a:gd name="csY7" fmla="*/ 1970279 h 2047400"/>
                <a:gd name="csX8" fmla="*/ 126537 w 655238"/>
                <a:gd name="csY8" fmla="*/ 1048538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655238" h="2047400">
                  <a:moveTo>
                    <a:pt x="126537" y="1048538"/>
                  </a:moveTo>
                  <a:cubicBezTo>
                    <a:pt x="126537" y="700351"/>
                    <a:pt x="262134" y="373025"/>
                    <a:pt x="508297" y="126862"/>
                  </a:cubicBezTo>
                  <a:cubicBezTo>
                    <a:pt x="554583" y="80642"/>
                    <a:pt x="603672" y="38267"/>
                    <a:pt x="655239" y="0"/>
                  </a:cubicBezTo>
                  <a:lnTo>
                    <a:pt x="432675" y="0"/>
                  </a:lnTo>
                  <a:cubicBezTo>
                    <a:pt x="165977" y="259918"/>
                    <a:pt x="0" y="622773"/>
                    <a:pt x="0" y="1023700"/>
                  </a:cubicBezTo>
                  <a:cubicBezTo>
                    <a:pt x="0" y="1424627"/>
                    <a:pt x="165912" y="1787482"/>
                    <a:pt x="432675" y="2047400"/>
                  </a:cubicBezTo>
                  <a:lnTo>
                    <a:pt x="592525" y="2047400"/>
                  </a:lnTo>
                  <a:cubicBezTo>
                    <a:pt x="563579" y="2023019"/>
                    <a:pt x="535417" y="1997333"/>
                    <a:pt x="508297" y="1970279"/>
                  </a:cubicBezTo>
                  <a:cubicBezTo>
                    <a:pt x="262134" y="1724051"/>
                    <a:pt x="126537" y="1396725"/>
                    <a:pt x="126537" y="104853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119A7894-EC5D-FE60-0E19-B251F68B4607}"/>
                </a:ext>
              </a:extLst>
            </p:cNvPr>
            <p:cNvSpPr/>
            <p:nvPr/>
          </p:nvSpPr>
          <p:spPr>
            <a:xfrm>
              <a:off x="8093398" y="1406307"/>
              <a:ext cx="743963" cy="1487862"/>
            </a:xfrm>
            <a:custGeom>
              <a:avLst/>
              <a:gdLst>
                <a:gd name="csX0" fmla="*/ 0 w 743963"/>
                <a:gd name="csY0" fmla="*/ 743899 h 1487862"/>
                <a:gd name="csX1" fmla="*/ 743964 w 743963"/>
                <a:gd name="csY1" fmla="*/ 1487863 h 1487862"/>
                <a:gd name="csX2" fmla="*/ 743964 w 743963"/>
                <a:gd name="csY2" fmla="*/ 1392357 h 1487862"/>
                <a:gd name="csX3" fmla="*/ 95506 w 743963"/>
                <a:gd name="csY3" fmla="*/ 743899 h 1487862"/>
                <a:gd name="csX4" fmla="*/ 743964 w 743963"/>
                <a:gd name="csY4" fmla="*/ 95440 h 1487862"/>
                <a:gd name="csX5" fmla="*/ 743964 w 743963"/>
                <a:gd name="csY5" fmla="*/ 0 h 1487862"/>
                <a:gd name="csX6" fmla="*/ 0 w 743963"/>
                <a:gd name="csY6" fmla="*/ 743899 h 14878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743963" h="1487862">
                  <a:moveTo>
                    <a:pt x="0" y="743899"/>
                  </a:moveTo>
                  <a:cubicBezTo>
                    <a:pt x="0" y="1154083"/>
                    <a:pt x="333714" y="1487863"/>
                    <a:pt x="743964" y="1487863"/>
                  </a:cubicBezTo>
                  <a:lnTo>
                    <a:pt x="743964" y="1392357"/>
                  </a:lnTo>
                  <a:cubicBezTo>
                    <a:pt x="386389" y="1392357"/>
                    <a:pt x="95506" y="1101474"/>
                    <a:pt x="95506" y="743899"/>
                  </a:cubicBezTo>
                  <a:cubicBezTo>
                    <a:pt x="95506" y="386324"/>
                    <a:pt x="386389" y="95440"/>
                    <a:pt x="743964" y="95440"/>
                  </a:cubicBezTo>
                  <a:lnTo>
                    <a:pt x="743964" y="0"/>
                  </a:lnTo>
                  <a:cubicBezTo>
                    <a:pt x="333714" y="0"/>
                    <a:pt x="0" y="333715"/>
                    <a:pt x="0" y="743899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8E46BF9B-73E4-B560-3991-05739F2A81EF}"/>
                </a:ext>
              </a:extLst>
            </p:cNvPr>
            <p:cNvSpPr/>
            <p:nvPr/>
          </p:nvSpPr>
          <p:spPr>
            <a:xfrm>
              <a:off x="7115853" y="1101667"/>
              <a:ext cx="19231" cy="32660"/>
            </a:xfrm>
            <a:custGeom>
              <a:avLst/>
              <a:gdLst>
                <a:gd name="csX0" fmla="*/ 19232 w 19231"/>
                <a:gd name="csY0" fmla="*/ 0 h 32660"/>
                <a:gd name="csX1" fmla="*/ 0 w 19231"/>
                <a:gd name="csY1" fmla="*/ 0 h 32660"/>
                <a:gd name="csX2" fmla="*/ 0 w 19231"/>
                <a:gd name="csY2" fmla="*/ 32661 h 32660"/>
                <a:gd name="csX3" fmla="*/ 19232 w 19231"/>
                <a:gd name="csY3" fmla="*/ 0 h 326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9231" h="32660">
                  <a:moveTo>
                    <a:pt x="19232" y="0"/>
                  </a:moveTo>
                  <a:lnTo>
                    <a:pt x="0" y="0"/>
                  </a:lnTo>
                  <a:lnTo>
                    <a:pt x="0" y="32661"/>
                  </a:lnTo>
                  <a:cubicBezTo>
                    <a:pt x="6323" y="21709"/>
                    <a:pt x="12712" y="10822"/>
                    <a:pt x="19232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00CB1934-4808-7447-84EA-7261522C3D01}"/>
                </a:ext>
              </a:extLst>
            </p:cNvPr>
            <p:cNvSpPr/>
            <p:nvPr/>
          </p:nvSpPr>
          <p:spPr>
            <a:xfrm>
              <a:off x="7115853" y="3116407"/>
              <a:ext cx="19231" cy="32660"/>
            </a:xfrm>
            <a:custGeom>
              <a:avLst/>
              <a:gdLst>
                <a:gd name="csX0" fmla="*/ 19232 w 19231"/>
                <a:gd name="csY0" fmla="*/ 32661 h 32660"/>
                <a:gd name="csX1" fmla="*/ 0 w 19231"/>
                <a:gd name="csY1" fmla="*/ 0 h 32660"/>
                <a:gd name="csX2" fmla="*/ 0 w 19231"/>
                <a:gd name="csY2" fmla="*/ 32661 h 32660"/>
                <a:gd name="csX3" fmla="*/ 19232 w 19231"/>
                <a:gd name="csY3" fmla="*/ 32661 h 326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9231" h="32660">
                  <a:moveTo>
                    <a:pt x="19232" y="32661"/>
                  </a:moveTo>
                  <a:cubicBezTo>
                    <a:pt x="12712" y="21839"/>
                    <a:pt x="6323" y="10952"/>
                    <a:pt x="0" y="0"/>
                  </a:cubicBezTo>
                  <a:lnTo>
                    <a:pt x="0" y="32661"/>
                  </a:lnTo>
                  <a:lnTo>
                    <a:pt x="19232" y="32661"/>
                  </a:ln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C7DB9545-964A-B55C-B680-705AB8E3F596}"/>
                </a:ext>
              </a:extLst>
            </p:cNvPr>
            <p:cNvSpPr/>
            <p:nvPr/>
          </p:nvSpPr>
          <p:spPr>
            <a:xfrm>
              <a:off x="7115919" y="2506542"/>
              <a:ext cx="286255" cy="642526"/>
            </a:xfrm>
            <a:custGeom>
              <a:avLst/>
              <a:gdLst>
                <a:gd name="csX0" fmla="*/ 0 w 286255"/>
                <a:gd name="csY0" fmla="*/ 374850 h 642526"/>
                <a:gd name="csX1" fmla="*/ 144985 w 286255"/>
                <a:gd name="csY1" fmla="*/ 642526 h 642526"/>
                <a:gd name="csX2" fmla="*/ 286255 w 286255"/>
                <a:gd name="csY2" fmla="*/ 642526 h 642526"/>
                <a:gd name="csX3" fmla="*/ 65 w 286255"/>
                <a:gd name="csY3" fmla="*/ 0 h 642526"/>
                <a:gd name="csX4" fmla="*/ 65 w 286255"/>
                <a:gd name="csY4" fmla="*/ 374850 h 6425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86255" h="642526">
                  <a:moveTo>
                    <a:pt x="0" y="374850"/>
                  </a:moveTo>
                  <a:cubicBezTo>
                    <a:pt x="41201" y="468270"/>
                    <a:pt x="89768" y="557777"/>
                    <a:pt x="144985" y="642526"/>
                  </a:cubicBezTo>
                  <a:lnTo>
                    <a:pt x="286255" y="642526"/>
                  </a:lnTo>
                  <a:cubicBezTo>
                    <a:pt x="147723" y="449234"/>
                    <a:pt x="50849" y="231364"/>
                    <a:pt x="65" y="0"/>
                  </a:cubicBezTo>
                  <a:lnTo>
                    <a:pt x="65" y="374850"/>
                  </a:ln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6EC92B59-2BE3-FB3E-77B9-4DEA602AC292}"/>
                </a:ext>
              </a:extLst>
            </p:cNvPr>
            <p:cNvSpPr/>
            <p:nvPr/>
          </p:nvSpPr>
          <p:spPr>
            <a:xfrm>
              <a:off x="7115853" y="1101667"/>
              <a:ext cx="286255" cy="642526"/>
            </a:xfrm>
            <a:custGeom>
              <a:avLst/>
              <a:gdLst>
                <a:gd name="csX0" fmla="*/ 286255 w 286255"/>
                <a:gd name="csY0" fmla="*/ 0 h 642526"/>
                <a:gd name="csX1" fmla="*/ 144986 w 286255"/>
                <a:gd name="csY1" fmla="*/ 0 h 642526"/>
                <a:gd name="csX2" fmla="*/ 0 w 286255"/>
                <a:gd name="csY2" fmla="*/ 267676 h 642526"/>
                <a:gd name="csX3" fmla="*/ 0 w 286255"/>
                <a:gd name="csY3" fmla="*/ 642526 h 642526"/>
                <a:gd name="csX4" fmla="*/ 286255 w 286255"/>
                <a:gd name="csY4" fmla="*/ 0 h 6425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86255" h="642526">
                  <a:moveTo>
                    <a:pt x="286255" y="0"/>
                  </a:moveTo>
                  <a:lnTo>
                    <a:pt x="144986" y="0"/>
                  </a:lnTo>
                  <a:cubicBezTo>
                    <a:pt x="89768" y="84749"/>
                    <a:pt x="41201" y="174257"/>
                    <a:pt x="0" y="267676"/>
                  </a:cubicBezTo>
                  <a:lnTo>
                    <a:pt x="0" y="642526"/>
                  </a:lnTo>
                  <a:cubicBezTo>
                    <a:pt x="50784" y="411162"/>
                    <a:pt x="147723" y="193292"/>
                    <a:pt x="286255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143" name="TextBox 142">
            <a:extLst>
              <a:ext uri="{FF2B5EF4-FFF2-40B4-BE49-F238E27FC236}">
                <a16:creationId xmlns:a16="http://schemas.microsoft.com/office/drawing/2014/main" id="{2C0E8B52-FC4B-6427-163F-790C45715DEB}"/>
              </a:ext>
            </a:extLst>
          </p:cNvPr>
          <p:cNvSpPr txBox="1"/>
          <p:nvPr/>
        </p:nvSpPr>
        <p:spPr>
          <a:xfrm rot="16200000">
            <a:off x="11470332" y="1675675"/>
            <a:ext cx="232307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9A8AFF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F0C25"/>
                </a:solidFill>
                <a:sym typeface="Arial"/>
              </a:rPr>
              <a:t>2026</a:t>
            </a:r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04B99118-FDF7-C8BC-2959-CA1EB8A5ED4A}"/>
              </a:ext>
            </a:extLst>
          </p:cNvPr>
          <p:cNvSpPr/>
          <p:nvPr/>
        </p:nvSpPr>
        <p:spPr>
          <a:xfrm>
            <a:off x="12401829" y="1132568"/>
            <a:ext cx="2477141" cy="2000788"/>
          </a:xfrm>
          <a:custGeom>
            <a:avLst/>
            <a:gdLst>
              <a:gd name="csX0" fmla="*/ 337300 w 2477141"/>
              <a:gd name="csY0" fmla="*/ 53587 h 2000788"/>
              <a:gd name="csX1" fmla="*/ 47068 w 2477141"/>
              <a:gd name="csY1" fmla="*/ 277846 h 2000788"/>
              <a:gd name="csX2" fmla="*/ 0 w 2477141"/>
              <a:gd name="csY2" fmla="*/ 338278 h 2000788"/>
              <a:gd name="csX3" fmla="*/ 259070 w 2477141"/>
              <a:gd name="csY3" fmla="*/ 233711 h 2000788"/>
              <a:gd name="csX4" fmla="*/ 832168 w 2477141"/>
              <a:gd name="csY4" fmla="*/ 0 h 2000788"/>
              <a:gd name="csX5" fmla="*/ 731447 w 2477141"/>
              <a:gd name="csY5" fmla="*/ 181623 h 2000788"/>
              <a:gd name="csX6" fmla="*/ 393951 w 2477141"/>
              <a:gd name="csY6" fmla="*/ 397015 h 2000788"/>
              <a:gd name="csX7" fmla="*/ 188729 w 2477141"/>
              <a:gd name="csY7" fmla="*/ 598196 h 2000788"/>
              <a:gd name="csX8" fmla="*/ 322306 w 2477141"/>
              <a:gd name="csY8" fmla="*/ 518989 h 2000788"/>
              <a:gd name="csX9" fmla="*/ 1253825 w 2477141"/>
              <a:gd name="csY9" fmla="*/ 30640 h 2000788"/>
              <a:gd name="csX10" fmla="*/ 1182636 w 2477141"/>
              <a:gd name="csY10" fmla="*/ 182080 h 2000788"/>
              <a:gd name="csX11" fmla="*/ 37550 w 2477141"/>
              <a:gd name="csY11" fmla="*/ 1254608 h 2000788"/>
              <a:gd name="csX12" fmla="*/ 611234 w 2477141"/>
              <a:gd name="csY12" fmla="*/ 871804 h 2000788"/>
              <a:gd name="csX13" fmla="*/ 356401 w 2477141"/>
              <a:gd name="csY13" fmla="*/ 1166404 h 2000788"/>
              <a:gd name="csX14" fmla="*/ 87617 w 2477141"/>
              <a:gd name="csY14" fmla="*/ 1451356 h 2000788"/>
              <a:gd name="csX15" fmla="*/ 304639 w 2477141"/>
              <a:gd name="csY15" fmla="*/ 1289942 h 2000788"/>
              <a:gd name="csX16" fmla="*/ 452363 w 2477141"/>
              <a:gd name="csY16" fmla="*/ 1268559 h 2000788"/>
              <a:gd name="csX17" fmla="*/ 427916 w 2477141"/>
              <a:gd name="csY17" fmla="*/ 1395943 h 2000788"/>
              <a:gd name="csX18" fmla="*/ 222172 w 2477141"/>
              <a:gd name="csY18" fmla="*/ 1614856 h 2000788"/>
              <a:gd name="csX19" fmla="*/ 12973 w 2477141"/>
              <a:gd name="csY19" fmla="*/ 1904436 h 2000788"/>
              <a:gd name="csX20" fmla="*/ 1149194 w 2477141"/>
              <a:gd name="csY20" fmla="*/ 812089 h 2000788"/>
              <a:gd name="csX21" fmla="*/ 1457809 w 2477141"/>
              <a:gd name="csY21" fmla="*/ 348187 h 2000788"/>
              <a:gd name="csX22" fmla="*/ 1668247 w 2477141"/>
              <a:gd name="csY22" fmla="*/ 79012 h 2000788"/>
              <a:gd name="csX23" fmla="*/ 1145869 w 2477141"/>
              <a:gd name="csY23" fmla="*/ 1189677 h 2000788"/>
              <a:gd name="csX24" fmla="*/ 852833 w 2477141"/>
              <a:gd name="csY24" fmla="*/ 1450117 h 2000788"/>
              <a:gd name="csX25" fmla="*/ 508297 w 2477141"/>
              <a:gd name="csY25" fmla="*/ 1738002 h 2000788"/>
              <a:gd name="csX26" fmla="*/ 150983 w 2477141"/>
              <a:gd name="csY26" fmla="*/ 2000788 h 2000788"/>
              <a:gd name="csX27" fmla="*/ 299815 w 2477141"/>
              <a:gd name="csY27" fmla="*/ 1959457 h 2000788"/>
              <a:gd name="csX28" fmla="*/ 702241 w 2477141"/>
              <a:gd name="csY28" fmla="*/ 1822686 h 2000788"/>
              <a:gd name="csX29" fmla="*/ 688551 w 2477141"/>
              <a:gd name="csY29" fmla="*/ 1948179 h 2000788"/>
              <a:gd name="csX30" fmla="*/ 980608 w 2477141"/>
              <a:gd name="csY30" fmla="*/ 1927579 h 2000788"/>
              <a:gd name="csX31" fmla="*/ 1232834 w 2477141"/>
              <a:gd name="csY31" fmla="*/ 1770076 h 2000788"/>
              <a:gd name="csX32" fmla="*/ 1426061 w 2477141"/>
              <a:gd name="csY32" fmla="*/ 1577957 h 2000788"/>
              <a:gd name="csX33" fmla="*/ 1604686 w 2477141"/>
              <a:gd name="csY33" fmla="*/ 1133287 h 2000788"/>
              <a:gd name="csX34" fmla="*/ 2023018 w 2477141"/>
              <a:gd name="csY34" fmla="*/ 315917 h 2000788"/>
              <a:gd name="csX35" fmla="*/ 2183520 w 2477141"/>
              <a:gd name="csY35" fmla="*/ 150918 h 2000788"/>
              <a:gd name="csX36" fmla="*/ 2374400 w 2477141"/>
              <a:gd name="csY36" fmla="*/ 81033 h 2000788"/>
              <a:gd name="csX37" fmla="*/ 2277265 w 2477141"/>
              <a:gd name="csY37" fmla="*/ 308225 h 2000788"/>
              <a:gd name="csX38" fmla="*/ 1943745 w 2477141"/>
              <a:gd name="csY38" fmla="*/ 963072 h 2000788"/>
              <a:gd name="csX39" fmla="*/ 1806127 w 2477141"/>
              <a:gd name="csY39" fmla="*/ 1416609 h 2000788"/>
              <a:gd name="csX40" fmla="*/ 1620331 w 2477141"/>
              <a:gd name="csY40" fmla="*/ 1837810 h 2000788"/>
              <a:gd name="csX41" fmla="*/ 1887746 w 2477141"/>
              <a:gd name="csY41" fmla="*/ 1768772 h 2000788"/>
              <a:gd name="csX42" fmla="*/ 2477142 w 2477141"/>
              <a:gd name="csY42" fmla="*/ 1663097 h 2000788"/>
              <a:gd name="csX43" fmla="*/ 2015586 w 2477141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1" h="2000788">
                <a:moveTo>
                  <a:pt x="337300" y="53587"/>
                </a:moveTo>
                <a:cubicBezTo>
                  <a:pt x="240556" y="128362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0" y="233711"/>
                </a:cubicBezTo>
                <a:cubicBezTo>
                  <a:pt x="431436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2" y="261287"/>
                  <a:pt x="511361" y="333324"/>
                  <a:pt x="393951" y="397015"/>
                </a:cubicBezTo>
                <a:cubicBezTo>
                  <a:pt x="306660" y="444344"/>
                  <a:pt x="206396" y="500409"/>
                  <a:pt x="188729" y="598196"/>
                </a:cubicBezTo>
                <a:cubicBezTo>
                  <a:pt x="240556" y="589917"/>
                  <a:pt x="282148" y="552758"/>
                  <a:pt x="322306" y="518989"/>
                </a:cubicBezTo>
                <a:cubicBezTo>
                  <a:pt x="592003" y="292449"/>
                  <a:pt x="926108" y="159719"/>
                  <a:pt x="1253825" y="30640"/>
                </a:cubicBezTo>
                <a:cubicBezTo>
                  <a:pt x="1258324" y="87748"/>
                  <a:pt x="1219404" y="138141"/>
                  <a:pt x="1182636" y="182080"/>
                </a:cubicBezTo>
                <a:cubicBezTo>
                  <a:pt x="845141" y="585614"/>
                  <a:pt x="496954" y="998210"/>
                  <a:pt x="37550" y="1254608"/>
                </a:cubicBezTo>
                <a:cubicBezTo>
                  <a:pt x="141921" y="1042606"/>
                  <a:pt x="387562" y="947948"/>
                  <a:pt x="611234" y="871804"/>
                </a:cubicBezTo>
                <a:cubicBezTo>
                  <a:pt x="588873" y="1003752"/>
                  <a:pt x="468660" y="1093455"/>
                  <a:pt x="356401" y="1166404"/>
                </a:cubicBezTo>
                <a:cubicBezTo>
                  <a:pt x="244141" y="1239353"/>
                  <a:pt x="121321" y="1321820"/>
                  <a:pt x="87617" y="1451356"/>
                </a:cubicBezTo>
                <a:cubicBezTo>
                  <a:pt x="159979" y="1397573"/>
                  <a:pt x="232342" y="1343790"/>
                  <a:pt x="304639" y="1289942"/>
                </a:cubicBezTo>
                <a:cubicBezTo>
                  <a:pt x="348904" y="1257020"/>
                  <a:pt x="417094" y="1226054"/>
                  <a:pt x="452363" y="1268559"/>
                </a:cubicBezTo>
                <a:cubicBezTo>
                  <a:pt x="482286" y="1304610"/>
                  <a:pt x="456144" y="1358588"/>
                  <a:pt x="427916" y="1395943"/>
                </a:cubicBezTo>
                <a:cubicBezTo>
                  <a:pt x="367549" y="1476063"/>
                  <a:pt x="298446" y="1549599"/>
                  <a:pt x="222172" y="1614856"/>
                </a:cubicBezTo>
                <a:cubicBezTo>
                  <a:pt x="128557" y="1694976"/>
                  <a:pt x="14277" y="1781289"/>
                  <a:pt x="12973" y="1904436"/>
                </a:cubicBezTo>
                <a:cubicBezTo>
                  <a:pt x="497214" y="1685197"/>
                  <a:pt x="834971" y="1240853"/>
                  <a:pt x="1149194" y="812089"/>
                </a:cubicBezTo>
                <a:cubicBezTo>
                  <a:pt x="1259041" y="662149"/>
                  <a:pt x="1368954" y="511492"/>
                  <a:pt x="1457809" y="348187"/>
                </a:cubicBezTo>
                <a:cubicBezTo>
                  <a:pt x="1513092" y="246554"/>
                  <a:pt x="1566288" y="133708"/>
                  <a:pt x="1668247" y="79012"/>
                </a:cubicBezTo>
                <a:cubicBezTo>
                  <a:pt x="1649146" y="497149"/>
                  <a:pt x="1441120" y="892991"/>
                  <a:pt x="1145869" y="1189677"/>
                </a:cubicBezTo>
                <a:cubicBezTo>
                  <a:pt x="1053623" y="1282314"/>
                  <a:pt x="953163" y="1366346"/>
                  <a:pt x="852833" y="1450117"/>
                </a:cubicBezTo>
                <a:cubicBezTo>
                  <a:pt x="737966" y="1546079"/>
                  <a:pt x="623164" y="1642040"/>
                  <a:pt x="508297" y="1738002"/>
                </a:cubicBezTo>
                <a:cubicBezTo>
                  <a:pt x="394668" y="1832986"/>
                  <a:pt x="280192" y="1928491"/>
                  <a:pt x="150983" y="2000788"/>
                </a:cubicBezTo>
                <a:cubicBezTo>
                  <a:pt x="201897" y="1992705"/>
                  <a:pt x="250987" y="1976016"/>
                  <a:pt x="299815" y="1959457"/>
                </a:cubicBezTo>
                <a:cubicBezTo>
                  <a:pt x="433979" y="1913888"/>
                  <a:pt x="568077" y="1868254"/>
                  <a:pt x="702241" y="1822686"/>
                </a:cubicBezTo>
                <a:cubicBezTo>
                  <a:pt x="721994" y="1862518"/>
                  <a:pt x="716453" y="1913562"/>
                  <a:pt x="688551" y="1948179"/>
                </a:cubicBezTo>
                <a:cubicBezTo>
                  <a:pt x="783535" y="1977711"/>
                  <a:pt x="888102" y="1964347"/>
                  <a:pt x="980608" y="1927579"/>
                </a:cubicBezTo>
                <a:cubicBezTo>
                  <a:pt x="1073115" y="1890811"/>
                  <a:pt x="1155126" y="1832204"/>
                  <a:pt x="1232834" y="1770076"/>
                </a:cubicBezTo>
                <a:cubicBezTo>
                  <a:pt x="1304023" y="1713164"/>
                  <a:pt x="1373061" y="1652145"/>
                  <a:pt x="1426061" y="1577957"/>
                </a:cubicBezTo>
                <a:cubicBezTo>
                  <a:pt x="1519415" y="1447379"/>
                  <a:pt x="1556314" y="1286291"/>
                  <a:pt x="1604686" y="1133287"/>
                </a:cubicBezTo>
                <a:cubicBezTo>
                  <a:pt x="1697453" y="840121"/>
                  <a:pt x="1839505" y="562602"/>
                  <a:pt x="2023018" y="315917"/>
                </a:cubicBezTo>
                <a:cubicBezTo>
                  <a:pt x="2069044" y="254051"/>
                  <a:pt x="2118850" y="193032"/>
                  <a:pt x="2183520" y="150918"/>
                </a:cubicBezTo>
                <a:cubicBezTo>
                  <a:pt x="2240693" y="113694"/>
                  <a:pt x="2307253" y="92898"/>
                  <a:pt x="2374400" y="81033"/>
                </a:cubicBezTo>
                <a:cubicBezTo>
                  <a:pt x="2380528" y="164999"/>
                  <a:pt x="2325898" y="239513"/>
                  <a:pt x="2277265" y="308225"/>
                </a:cubicBezTo>
                <a:cubicBezTo>
                  <a:pt x="2135213" y="508819"/>
                  <a:pt x="2022432" y="730209"/>
                  <a:pt x="1943745" y="963072"/>
                </a:cubicBezTo>
                <a:cubicBezTo>
                  <a:pt x="1893158" y="1112752"/>
                  <a:pt x="1856585" y="1266929"/>
                  <a:pt x="1806127" y="1416609"/>
                </a:cubicBezTo>
                <a:cubicBezTo>
                  <a:pt x="1757038" y="1562181"/>
                  <a:pt x="1694715" y="1703385"/>
                  <a:pt x="1620331" y="1837810"/>
                </a:cubicBezTo>
                <a:cubicBezTo>
                  <a:pt x="1712838" y="1849088"/>
                  <a:pt x="1801563" y="1804171"/>
                  <a:pt x="1887746" y="1768772"/>
                </a:cubicBezTo>
                <a:cubicBezTo>
                  <a:pt x="2073803" y="1692368"/>
                  <a:pt x="2276157" y="1656056"/>
                  <a:pt x="2477142" y="1663097"/>
                </a:cubicBezTo>
                <a:cubicBezTo>
                  <a:pt x="2323290" y="1723399"/>
                  <a:pt x="2169439" y="1783701"/>
                  <a:pt x="2015586" y="1844003"/>
                </a:cubicBezTo>
              </a:path>
            </a:pathLst>
          </a:custGeom>
          <a:noFill/>
          <a:ln w="0" cap="flat">
            <a:solidFill>
              <a:srgbClr val="0A0A0A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BA3B302A-64F2-C267-6EFD-13048B121FCA}"/>
              </a:ext>
            </a:extLst>
          </p:cNvPr>
          <p:cNvSpPr/>
          <p:nvPr/>
        </p:nvSpPr>
        <p:spPr>
          <a:xfrm>
            <a:off x="12799366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grpSp>
        <p:nvGrpSpPr>
          <p:cNvPr id="345" name="Group 344">
            <a:extLst>
              <a:ext uri="{FF2B5EF4-FFF2-40B4-BE49-F238E27FC236}">
                <a16:creationId xmlns:a16="http://schemas.microsoft.com/office/drawing/2014/main" id="{DCE64D2F-3F37-571E-6176-3B9D0631A3BF}"/>
              </a:ext>
            </a:extLst>
          </p:cNvPr>
          <p:cNvGrpSpPr/>
          <p:nvPr/>
        </p:nvGrpSpPr>
        <p:grpSpPr>
          <a:xfrm>
            <a:off x="-2039506" y="1105369"/>
            <a:ext cx="1943875" cy="2039996"/>
            <a:chOff x="1118052" y="1101667"/>
            <a:chExt cx="1943875" cy="2265269"/>
          </a:xfrm>
        </p:grpSpPr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6CD95869-4590-B497-3CF5-D7E2EA9938D9}"/>
                </a:ext>
              </a:extLst>
            </p:cNvPr>
            <p:cNvSpPr/>
            <p:nvPr/>
          </p:nvSpPr>
          <p:spPr>
            <a:xfrm>
              <a:off x="2288954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8863120D-DC7C-7B1D-72F4-541CD96DC229}"/>
                </a:ext>
              </a:extLst>
            </p:cNvPr>
            <p:cNvSpPr/>
            <p:nvPr/>
          </p:nvSpPr>
          <p:spPr>
            <a:xfrm>
              <a:off x="1278813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CC4A6EF1-3139-377B-57A0-30B213358A37}"/>
                </a:ext>
              </a:extLst>
            </p:cNvPr>
            <p:cNvSpPr/>
            <p:nvPr/>
          </p:nvSpPr>
          <p:spPr>
            <a:xfrm>
              <a:off x="2288954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780C33BD-626D-1EC2-AC62-7EDF2149E60B}"/>
                </a:ext>
              </a:extLst>
            </p:cNvPr>
            <p:cNvSpPr/>
            <p:nvPr/>
          </p:nvSpPr>
          <p:spPr>
            <a:xfrm>
              <a:off x="2288954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3A1EDFEE-CB64-F16C-CD59-83D4D759DC8A}"/>
                </a:ext>
              </a:extLst>
            </p:cNvPr>
            <p:cNvSpPr/>
            <p:nvPr/>
          </p:nvSpPr>
          <p:spPr>
            <a:xfrm>
              <a:off x="2288954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3973A7BA-8974-B83E-ACFD-B7D09FA1B43D}"/>
                </a:ext>
              </a:extLst>
            </p:cNvPr>
            <p:cNvSpPr/>
            <p:nvPr/>
          </p:nvSpPr>
          <p:spPr>
            <a:xfrm>
              <a:off x="2288954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F73DA0AC-5BE0-BB87-2AD9-5E4694BA1F04}"/>
                </a:ext>
              </a:extLst>
            </p:cNvPr>
            <p:cNvSpPr/>
            <p:nvPr/>
          </p:nvSpPr>
          <p:spPr>
            <a:xfrm>
              <a:off x="2288954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55C2A364-06BF-3752-73AD-982CCC9EF73A}"/>
                </a:ext>
              </a:extLst>
            </p:cNvPr>
            <p:cNvSpPr/>
            <p:nvPr/>
          </p:nvSpPr>
          <p:spPr>
            <a:xfrm>
              <a:off x="2288954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1A907FD5-E7E1-92F8-76AD-F64ECB0AA8B3}"/>
                </a:ext>
              </a:extLst>
            </p:cNvPr>
            <p:cNvSpPr/>
            <p:nvPr/>
          </p:nvSpPr>
          <p:spPr>
            <a:xfrm>
              <a:off x="2288954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3597B420-6B53-9D63-B60A-ED30227CC921}"/>
                </a:ext>
              </a:extLst>
            </p:cNvPr>
            <p:cNvSpPr/>
            <p:nvPr/>
          </p:nvSpPr>
          <p:spPr>
            <a:xfrm>
              <a:off x="2288954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5015744F-D61A-6D42-25DA-581AA47982A8}"/>
                </a:ext>
              </a:extLst>
            </p:cNvPr>
            <p:cNvSpPr/>
            <p:nvPr/>
          </p:nvSpPr>
          <p:spPr>
            <a:xfrm>
              <a:off x="2288954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402D084B-3A31-8085-B3AF-09490CED440A}"/>
                </a:ext>
              </a:extLst>
            </p:cNvPr>
            <p:cNvSpPr/>
            <p:nvPr/>
          </p:nvSpPr>
          <p:spPr>
            <a:xfrm>
              <a:off x="2036402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BBAAED86-E24E-0014-297E-9ED1E48AD6D8}"/>
                </a:ext>
              </a:extLst>
            </p:cNvPr>
            <p:cNvSpPr/>
            <p:nvPr/>
          </p:nvSpPr>
          <p:spPr>
            <a:xfrm>
              <a:off x="1531365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BA1381C0-47B2-93CC-DCEF-DD90B6D4C64C}"/>
                </a:ext>
              </a:extLst>
            </p:cNvPr>
            <p:cNvSpPr/>
            <p:nvPr/>
          </p:nvSpPr>
          <p:spPr>
            <a:xfrm>
              <a:off x="1531365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8A5F3FD7-37D6-477B-4F2A-593818897F6A}"/>
                </a:ext>
              </a:extLst>
            </p:cNvPr>
            <p:cNvSpPr/>
            <p:nvPr/>
          </p:nvSpPr>
          <p:spPr>
            <a:xfrm>
              <a:off x="1531365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69042611-3055-3454-8857-24C3B847AD3B}"/>
                </a:ext>
              </a:extLst>
            </p:cNvPr>
            <p:cNvSpPr/>
            <p:nvPr/>
          </p:nvSpPr>
          <p:spPr>
            <a:xfrm>
              <a:off x="1531365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544847A8-2FED-3817-4D86-45D6FEAE9557}"/>
                </a:ext>
              </a:extLst>
            </p:cNvPr>
            <p:cNvSpPr/>
            <p:nvPr/>
          </p:nvSpPr>
          <p:spPr>
            <a:xfrm>
              <a:off x="1531365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9CA5C5AE-1402-C066-65C5-4A86028002F2}"/>
                </a:ext>
              </a:extLst>
            </p:cNvPr>
            <p:cNvSpPr/>
            <p:nvPr/>
          </p:nvSpPr>
          <p:spPr>
            <a:xfrm>
              <a:off x="1531365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A562ABF9-A557-6C00-58B5-6D3261CD2C14}"/>
                </a:ext>
              </a:extLst>
            </p:cNvPr>
            <p:cNvSpPr/>
            <p:nvPr/>
          </p:nvSpPr>
          <p:spPr>
            <a:xfrm>
              <a:off x="1531365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6749C385-D63F-9053-55AB-BE95B8FFE3B7}"/>
                </a:ext>
              </a:extLst>
            </p:cNvPr>
            <p:cNvSpPr/>
            <p:nvPr/>
          </p:nvSpPr>
          <p:spPr>
            <a:xfrm>
              <a:off x="1531365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0E35C6D7-C739-CC3C-CCDF-670A0C2C4FDC}"/>
                </a:ext>
              </a:extLst>
            </p:cNvPr>
            <p:cNvSpPr/>
            <p:nvPr/>
          </p:nvSpPr>
          <p:spPr>
            <a:xfrm>
              <a:off x="1531365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27A349D9-9E67-C670-5278-1940977B39E9}"/>
                </a:ext>
              </a:extLst>
            </p:cNvPr>
            <p:cNvSpPr/>
            <p:nvPr/>
          </p:nvSpPr>
          <p:spPr>
            <a:xfrm>
              <a:off x="1783916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138732A9-6A7F-578D-794B-51C9E9005501}"/>
                </a:ext>
              </a:extLst>
            </p:cNvPr>
            <p:cNvSpPr/>
            <p:nvPr/>
          </p:nvSpPr>
          <p:spPr>
            <a:xfrm>
              <a:off x="1531365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D65FECAF-09C7-5766-C423-E182D8783519}"/>
                </a:ext>
              </a:extLst>
            </p:cNvPr>
            <p:cNvSpPr/>
            <p:nvPr/>
          </p:nvSpPr>
          <p:spPr>
            <a:xfrm>
              <a:off x="1278813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13CD04AE-1CFF-AF62-5F62-A699A3770E9A}"/>
                </a:ext>
              </a:extLst>
            </p:cNvPr>
            <p:cNvSpPr/>
            <p:nvPr/>
          </p:nvSpPr>
          <p:spPr>
            <a:xfrm>
              <a:off x="1531365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987F7946-7217-8C0D-905D-37A826A29330}"/>
                </a:ext>
              </a:extLst>
            </p:cNvPr>
            <p:cNvSpPr/>
            <p:nvPr/>
          </p:nvSpPr>
          <p:spPr>
            <a:xfrm>
              <a:off x="1278813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7CA7BF97-F1CE-9FDE-B99C-1CBE80ED8673}"/>
                </a:ext>
              </a:extLst>
            </p:cNvPr>
            <p:cNvSpPr/>
            <p:nvPr/>
          </p:nvSpPr>
          <p:spPr>
            <a:xfrm>
              <a:off x="1278813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58F62727-088B-EF80-AFC6-0055FE2C9E4E}"/>
                </a:ext>
              </a:extLst>
            </p:cNvPr>
            <p:cNvSpPr/>
            <p:nvPr/>
          </p:nvSpPr>
          <p:spPr>
            <a:xfrm>
              <a:off x="1278813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77B7C20F-26F6-25E7-D990-557BCCA2B493}"/>
                </a:ext>
              </a:extLst>
            </p:cNvPr>
            <p:cNvSpPr/>
            <p:nvPr/>
          </p:nvSpPr>
          <p:spPr>
            <a:xfrm>
              <a:off x="1278813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C0646291-CEEC-3C01-03F9-6A2C852644C8}"/>
                </a:ext>
              </a:extLst>
            </p:cNvPr>
            <p:cNvSpPr/>
            <p:nvPr/>
          </p:nvSpPr>
          <p:spPr>
            <a:xfrm>
              <a:off x="1278813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3B5DBC5E-7424-4846-C228-9B58E6035EE3}"/>
                </a:ext>
              </a:extLst>
            </p:cNvPr>
            <p:cNvSpPr/>
            <p:nvPr/>
          </p:nvSpPr>
          <p:spPr>
            <a:xfrm>
              <a:off x="1278813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33BB5F3B-9508-7D6E-B9CA-4014587B7F76}"/>
                </a:ext>
              </a:extLst>
            </p:cNvPr>
            <p:cNvSpPr/>
            <p:nvPr/>
          </p:nvSpPr>
          <p:spPr>
            <a:xfrm>
              <a:off x="1278813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697C118B-172C-6E74-5734-2DEC0DFAC434}"/>
                </a:ext>
              </a:extLst>
            </p:cNvPr>
            <p:cNvSpPr/>
            <p:nvPr/>
          </p:nvSpPr>
          <p:spPr>
            <a:xfrm>
              <a:off x="1278813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3446860B-CF64-69C4-15B7-A81238EA4946}"/>
                </a:ext>
              </a:extLst>
            </p:cNvPr>
            <p:cNvSpPr/>
            <p:nvPr/>
          </p:nvSpPr>
          <p:spPr>
            <a:xfrm>
              <a:off x="1278813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52455CF6-EA73-E86F-D3D4-1A7AFD7CAA0B}"/>
                </a:ext>
              </a:extLst>
            </p:cNvPr>
            <p:cNvSpPr/>
            <p:nvPr/>
          </p:nvSpPr>
          <p:spPr>
            <a:xfrm>
              <a:off x="1278813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48BB7B12-0370-A995-702F-BBC1B563D747}"/>
                </a:ext>
              </a:extLst>
            </p:cNvPr>
            <p:cNvSpPr/>
            <p:nvPr/>
          </p:nvSpPr>
          <p:spPr>
            <a:xfrm>
              <a:off x="2288954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B0C4E475-2848-2B3C-5FCB-CBFBEFC83B18}"/>
                </a:ext>
              </a:extLst>
            </p:cNvPr>
            <p:cNvSpPr/>
            <p:nvPr/>
          </p:nvSpPr>
          <p:spPr>
            <a:xfrm>
              <a:off x="2288954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86C8496D-14D1-EDD3-DC45-C2FFB91A2C5B}"/>
                </a:ext>
              </a:extLst>
            </p:cNvPr>
            <p:cNvSpPr/>
            <p:nvPr/>
          </p:nvSpPr>
          <p:spPr>
            <a:xfrm>
              <a:off x="1531365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1C8E3C04-84FC-6E4B-4226-2F284E923818}"/>
                </a:ext>
              </a:extLst>
            </p:cNvPr>
            <p:cNvSpPr/>
            <p:nvPr/>
          </p:nvSpPr>
          <p:spPr>
            <a:xfrm>
              <a:off x="2288954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2F1CA44F-9083-206D-C9B0-99259C9F64FC}"/>
                </a:ext>
              </a:extLst>
            </p:cNvPr>
            <p:cNvSpPr/>
            <p:nvPr/>
          </p:nvSpPr>
          <p:spPr>
            <a:xfrm>
              <a:off x="2288954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A0591302-4970-D8FF-CFCA-7C3500296459}"/>
                </a:ext>
              </a:extLst>
            </p:cNvPr>
            <p:cNvSpPr/>
            <p:nvPr/>
          </p:nvSpPr>
          <p:spPr>
            <a:xfrm>
              <a:off x="2288954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7D3AFEEB-AE31-0850-383D-DFE248292E79}"/>
                </a:ext>
              </a:extLst>
            </p:cNvPr>
            <p:cNvSpPr/>
            <p:nvPr/>
          </p:nvSpPr>
          <p:spPr>
            <a:xfrm>
              <a:off x="2288954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E02DF7F2-82C2-8E18-6201-D1D02B84801E}"/>
                </a:ext>
              </a:extLst>
            </p:cNvPr>
            <p:cNvSpPr/>
            <p:nvPr/>
          </p:nvSpPr>
          <p:spPr>
            <a:xfrm>
              <a:off x="2036402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31B60421-7663-67DD-0B39-CBB317476D48}"/>
                </a:ext>
              </a:extLst>
            </p:cNvPr>
            <p:cNvSpPr/>
            <p:nvPr/>
          </p:nvSpPr>
          <p:spPr>
            <a:xfrm>
              <a:off x="1783916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0A213C4C-5B0D-9B9F-5C9B-F630FC26A224}"/>
                </a:ext>
              </a:extLst>
            </p:cNvPr>
            <p:cNvSpPr/>
            <p:nvPr/>
          </p:nvSpPr>
          <p:spPr>
            <a:xfrm>
              <a:off x="2288954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FE8479F9-9D68-C122-C28E-176BB7291FA6}"/>
                </a:ext>
              </a:extLst>
            </p:cNvPr>
            <p:cNvSpPr/>
            <p:nvPr/>
          </p:nvSpPr>
          <p:spPr>
            <a:xfrm>
              <a:off x="2288954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E17CE85E-FA7E-D930-E385-93BC0C0BB5D6}"/>
                </a:ext>
              </a:extLst>
            </p:cNvPr>
            <p:cNvSpPr/>
            <p:nvPr/>
          </p:nvSpPr>
          <p:spPr>
            <a:xfrm>
              <a:off x="2288954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1AECF31A-B0C2-F7D3-1BA5-08889D48C323}"/>
                </a:ext>
              </a:extLst>
            </p:cNvPr>
            <p:cNvSpPr/>
            <p:nvPr/>
          </p:nvSpPr>
          <p:spPr>
            <a:xfrm>
              <a:off x="2288954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9107106D-54BB-C02A-CDE2-5E239098B0BC}"/>
                </a:ext>
              </a:extLst>
            </p:cNvPr>
            <p:cNvSpPr/>
            <p:nvPr/>
          </p:nvSpPr>
          <p:spPr>
            <a:xfrm>
              <a:off x="1783916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9EA2849E-AA17-4B80-967A-F62C8E8978A1}"/>
                </a:ext>
              </a:extLst>
            </p:cNvPr>
            <p:cNvSpPr/>
            <p:nvPr/>
          </p:nvSpPr>
          <p:spPr>
            <a:xfrm>
              <a:off x="1783916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DF08312A-E1C7-BF6A-30CD-D9F4EABFC045}"/>
                </a:ext>
              </a:extLst>
            </p:cNvPr>
            <p:cNvSpPr/>
            <p:nvPr/>
          </p:nvSpPr>
          <p:spPr>
            <a:xfrm>
              <a:off x="1783916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74B9BCF3-D8D4-AFB7-5CAA-A010B217EEFA}"/>
                </a:ext>
              </a:extLst>
            </p:cNvPr>
            <p:cNvSpPr/>
            <p:nvPr/>
          </p:nvSpPr>
          <p:spPr>
            <a:xfrm>
              <a:off x="1783916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6DB57982-086A-457E-3CD8-B40EDF165EE1}"/>
                </a:ext>
              </a:extLst>
            </p:cNvPr>
            <p:cNvSpPr/>
            <p:nvPr/>
          </p:nvSpPr>
          <p:spPr>
            <a:xfrm>
              <a:off x="1783916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D382DC97-C612-BE3D-7AEC-08D91AE4B01D}"/>
                </a:ext>
              </a:extLst>
            </p:cNvPr>
            <p:cNvSpPr/>
            <p:nvPr/>
          </p:nvSpPr>
          <p:spPr>
            <a:xfrm>
              <a:off x="1783916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5FBB4316-4F59-F58F-216F-9FFB09904C12}"/>
                </a:ext>
              </a:extLst>
            </p:cNvPr>
            <p:cNvSpPr/>
            <p:nvPr/>
          </p:nvSpPr>
          <p:spPr>
            <a:xfrm>
              <a:off x="2036402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9DDA0885-E513-5B50-7669-98C45B6B2799}"/>
                </a:ext>
              </a:extLst>
            </p:cNvPr>
            <p:cNvSpPr/>
            <p:nvPr/>
          </p:nvSpPr>
          <p:spPr>
            <a:xfrm>
              <a:off x="2036402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3722C732-F6DA-7C99-E921-13417B85F41D}"/>
                </a:ext>
              </a:extLst>
            </p:cNvPr>
            <p:cNvSpPr/>
            <p:nvPr/>
          </p:nvSpPr>
          <p:spPr>
            <a:xfrm>
              <a:off x="2036402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E7223669-CFEE-BC71-04B4-013732AACB5D}"/>
                </a:ext>
              </a:extLst>
            </p:cNvPr>
            <p:cNvSpPr/>
            <p:nvPr/>
          </p:nvSpPr>
          <p:spPr>
            <a:xfrm>
              <a:off x="2036402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463A70E3-1C49-2671-5908-0417827E9090}"/>
                </a:ext>
              </a:extLst>
            </p:cNvPr>
            <p:cNvSpPr/>
            <p:nvPr/>
          </p:nvSpPr>
          <p:spPr>
            <a:xfrm>
              <a:off x="1783916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BA4CB981-5FF8-AEFF-7DC7-A0C0C79E5A33}"/>
                </a:ext>
              </a:extLst>
            </p:cNvPr>
            <p:cNvSpPr/>
            <p:nvPr/>
          </p:nvSpPr>
          <p:spPr>
            <a:xfrm>
              <a:off x="1783916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F0CCBD42-667E-DDD4-4C71-9D9E30268CFA}"/>
                </a:ext>
              </a:extLst>
            </p:cNvPr>
            <p:cNvSpPr/>
            <p:nvPr/>
          </p:nvSpPr>
          <p:spPr>
            <a:xfrm>
              <a:off x="1783916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BD002CD7-5E81-8D8C-96AB-0523012C75BA}"/>
                </a:ext>
              </a:extLst>
            </p:cNvPr>
            <p:cNvSpPr/>
            <p:nvPr/>
          </p:nvSpPr>
          <p:spPr>
            <a:xfrm>
              <a:off x="1783916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B95611B9-BF75-563E-1D21-F4567B2C58DE}"/>
                </a:ext>
              </a:extLst>
            </p:cNvPr>
            <p:cNvSpPr/>
            <p:nvPr/>
          </p:nvSpPr>
          <p:spPr>
            <a:xfrm>
              <a:off x="1783916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AAD61C11-AF8B-9040-A94F-1EC4F7B5DD25}"/>
                </a:ext>
              </a:extLst>
            </p:cNvPr>
            <p:cNvSpPr/>
            <p:nvPr/>
          </p:nvSpPr>
          <p:spPr>
            <a:xfrm>
              <a:off x="1783916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F9A10898-4FD6-C863-2E99-4736EBC3876D}"/>
                </a:ext>
              </a:extLst>
            </p:cNvPr>
            <p:cNvSpPr/>
            <p:nvPr/>
          </p:nvSpPr>
          <p:spPr>
            <a:xfrm>
              <a:off x="1783916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B34C3F6D-BC4E-CC5E-2327-88500AE4BB24}"/>
                </a:ext>
              </a:extLst>
            </p:cNvPr>
            <p:cNvSpPr/>
            <p:nvPr/>
          </p:nvSpPr>
          <p:spPr>
            <a:xfrm>
              <a:off x="1783916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4852345E-CE6E-9277-BA5C-7BBA19D05CD0}"/>
                </a:ext>
              </a:extLst>
            </p:cNvPr>
            <p:cNvSpPr/>
            <p:nvPr/>
          </p:nvSpPr>
          <p:spPr>
            <a:xfrm>
              <a:off x="1783916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F77140B5-8067-B9F2-6E87-ECC29B8D0AF2}"/>
                </a:ext>
              </a:extLst>
            </p:cNvPr>
            <p:cNvSpPr/>
            <p:nvPr/>
          </p:nvSpPr>
          <p:spPr>
            <a:xfrm>
              <a:off x="1783916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D7B7F041-3137-DEFC-5765-0E7DF5969C69}"/>
                </a:ext>
              </a:extLst>
            </p:cNvPr>
            <p:cNvSpPr/>
            <p:nvPr/>
          </p:nvSpPr>
          <p:spPr>
            <a:xfrm>
              <a:off x="1783916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A15F38E0-BB12-36D8-5CF2-2AEA7B6969CA}"/>
                </a:ext>
              </a:extLst>
            </p:cNvPr>
            <p:cNvSpPr/>
            <p:nvPr/>
          </p:nvSpPr>
          <p:spPr>
            <a:xfrm>
              <a:off x="1783916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89C584F8-3773-76E7-A76C-807786F840A0}"/>
                </a:ext>
              </a:extLst>
            </p:cNvPr>
            <p:cNvSpPr/>
            <p:nvPr/>
          </p:nvSpPr>
          <p:spPr>
            <a:xfrm>
              <a:off x="1531365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41F5DD32-FD1B-1505-E15A-75BD6671DD21}"/>
                </a:ext>
              </a:extLst>
            </p:cNvPr>
            <p:cNvSpPr/>
            <p:nvPr/>
          </p:nvSpPr>
          <p:spPr>
            <a:xfrm>
              <a:off x="2036402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617909C8-E5F7-AAF0-1ED0-4F417BCE5FBB}"/>
                </a:ext>
              </a:extLst>
            </p:cNvPr>
            <p:cNvSpPr/>
            <p:nvPr/>
          </p:nvSpPr>
          <p:spPr>
            <a:xfrm>
              <a:off x="1531365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5AF856A9-E4D2-814B-AD1F-7B141934A4E7}"/>
                </a:ext>
              </a:extLst>
            </p:cNvPr>
            <p:cNvSpPr/>
            <p:nvPr/>
          </p:nvSpPr>
          <p:spPr>
            <a:xfrm>
              <a:off x="1531365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38A29D7A-66A1-9E10-EE75-F566BF28677A}"/>
                </a:ext>
              </a:extLst>
            </p:cNvPr>
            <p:cNvSpPr/>
            <p:nvPr/>
          </p:nvSpPr>
          <p:spPr>
            <a:xfrm>
              <a:off x="1531365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66F9EA5D-C6D2-D933-44D0-140162593324}"/>
                </a:ext>
              </a:extLst>
            </p:cNvPr>
            <p:cNvSpPr/>
            <p:nvPr/>
          </p:nvSpPr>
          <p:spPr>
            <a:xfrm>
              <a:off x="1783916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81C6D804-79F9-D650-BC79-46597E7FEAAF}"/>
                </a:ext>
              </a:extLst>
            </p:cNvPr>
            <p:cNvSpPr/>
            <p:nvPr/>
          </p:nvSpPr>
          <p:spPr>
            <a:xfrm>
              <a:off x="2036402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F948F05F-16EA-DED6-DCD2-9ECE5365A8C5}"/>
                </a:ext>
              </a:extLst>
            </p:cNvPr>
            <p:cNvSpPr/>
            <p:nvPr/>
          </p:nvSpPr>
          <p:spPr>
            <a:xfrm>
              <a:off x="1531365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A6BD2FEE-2774-E784-244B-12B45B2D5A4D}"/>
                </a:ext>
              </a:extLst>
            </p:cNvPr>
            <p:cNvSpPr/>
            <p:nvPr/>
          </p:nvSpPr>
          <p:spPr>
            <a:xfrm>
              <a:off x="1531365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96C1E36E-74F2-F902-EE06-1DBAD3D4D0BA}"/>
                </a:ext>
              </a:extLst>
            </p:cNvPr>
            <p:cNvSpPr/>
            <p:nvPr/>
          </p:nvSpPr>
          <p:spPr>
            <a:xfrm>
              <a:off x="2036402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90989924-37D6-4216-E305-FD5AF2EC9073}"/>
                </a:ext>
              </a:extLst>
            </p:cNvPr>
            <p:cNvSpPr/>
            <p:nvPr/>
          </p:nvSpPr>
          <p:spPr>
            <a:xfrm>
              <a:off x="1531365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982BED8D-4656-3559-2114-AB0608F4D85F}"/>
                </a:ext>
              </a:extLst>
            </p:cNvPr>
            <p:cNvSpPr/>
            <p:nvPr/>
          </p:nvSpPr>
          <p:spPr>
            <a:xfrm>
              <a:off x="1531365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54F66751-6C57-014B-F591-C9983A2F79DD}"/>
                </a:ext>
              </a:extLst>
            </p:cNvPr>
            <p:cNvSpPr/>
            <p:nvPr/>
          </p:nvSpPr>
          <p:spPr>
            <a:xfrm>
              <a:off x="2036402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D8600E73-C434-1B57-4DA3-D70E779F654F}"/>
                </a:ext>
              </a:extLst>
            </p:cNvPr>
            <p:cNvSpPr/>
            <p:nvPr/>
          </p:nvSpPr>
          <p:spPr>
            <a:xfrm>
              <a:off x="1531365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6A1359F8-4E34-48AA-48D7-59134B862BB0}"/>
                </a:ext>
              </a:extLst>
            </p:cNvPr>
            <p:cNvSpPr/>
            <p:nvPr/>
          </p:nvSpPr>
          <p:spPr>
            <a:xfrm>
              <a:off x="2036402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E375BEAC-0333-3B9F-6BDD-4AF897B111D1}"/>
                </a:ext>
              </a:extLst>
            </p:cNvPr>
            <p:cNvSpPr/>
            <p:nvPr/>
          </p:nvSpPr>
          <p:spPr>
            <a:xfrm>
              <a:off x="2036402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CA19C201-F9BD-5CD0-BBAE-34F123E19ABE}"/>
                </a:ext>
              </a:extLst>
            </p:cNvPr>
            <p:cNvSpPr/>
            <p:nvPr/>
          </p:nvSpPr>
          <p:spPr>
            <a:xfrm>
              <a:off x="2036402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D67A0259-13CE-1B61-6BC1-A0A0577B4256}"/>
                </a:ext>
              </a:extLst>
            </p:cNvPr>
            <p:cNvSpPr/>
            <p:nvPr/>
          </p:nvSpPr>
          <p:spPr>
            <a:xfrm>
              <a:off x="2036402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18952ACE-6E86-6996-5764-5336B30F378D}"/>
                </a:ext>
              </a:extLst>
            </p:cNvPr>
            <p:cNvSpPr/>
            <p:nvPr/>
          </p:nvSpPr>
          <p:spPr>
            <a:xfrm>
              <a:off x="2036402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C0F4B5A1-BFBB-3C66-AB09-CB2021F68A80}"/>
                </a:ext>
              </a:extLst>
            </p:cNvPr>
            <p:cNvSpPr/>
            <p:nvPr/>
          </p:nvSpPr>
          <p:spPr>
            <a:xfrm>
              <a:off x="2036402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DFBFC6A5-5F0C-7F6F-7BCE-731C88ADEB3A}"/>
                </a:ext>
              </a:extLst>
            </p:cNvPr>
            <p:cNvSpPr/>
            <p:nvPr/>
          </p:nvSpPr>
          <p:spPr>
            <a:xfrm>
              <a:off x="2036402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3EF8E837-A9AD-C52F-04BA-09C4E1A59B88}"/>
                </a:ext>
              </a:extLst>
            </p:cNvPr>
            <p:cNvSpPr/>
            <p:nvPr/>
          </p:nvSpPr>
          <p:spPr>
            <a:xfrm>
              <a:off x="2036402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85CC6B89-6279-7179-547B-6738DDE86E09}"/>
                </a:ext>
              </a:extLst>
            </p:cNvPr>
            <p:cNvSpPr/>
            <p:nvPr/>
          </p:nvSpPr>
          <p:spPr>
            <a:xfrm>
              <a:off x="2036402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FB7BBE1B-972D-74FB-F62A-BBE3822487D0}"/>
                </a:ext>
              </a:extLst>
            </p:cNvPr>
            <p:cNvSpPr/>
            <p:nvPr/>
          </p:nvSpPr>
          <p:spPr>
            <a:xfrm>
              <a:off x="2036402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E6C08A22-E89A-3AAB-5480-B1EF87316002}"/>
                </a:ext>
              </a:extLst>
            </p:cNvPr>
            <p:cNvSpPr/>
            <p:nvPr/>
          </p:nvSpPr>
          <p:spPr>
            <a:xfrm>
              <a:off x="2036402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18E736B9-1E5F-E0E4-80F8-B75221696FAA}"/>
                </a:ext>
              </a:extLst>
            </p:cNvPr>
            <p:cNvSpPr/>
            <p:nvPr/>
          </p:nvSpPr>
          <p:spPr>
            <a:xfrm>
              <a:off x="2288954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E0FA6AAB-105B-C6B3-CB4F-96AADD84770C}"/>
                </a:ext>
              </a:extLst>
            </p:cNvPr>
            <p:cNvSpPr/>
            <p:nvPr/>
          </p:nvSpPr>
          <p:spPr>
            <a:xfrm>
              <a:off x="1118052" y="3020967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B8C9A1A8-CD94-2C90-4B18-790AAD3989A0}"/>
                </a:ext>
              </a:extLst>
            </p:cNvPr>
            <p:cNvSpPr/>
            <p:nvPr/>
          </p:nvSpPr>
          <p:spPr>
            <a:xfrm>
              <a:off x="1118052" y="321256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C14E721F-6D4C-92A8-205B-A41B07092713}"/>
                </a:ext>
              </a:extLst>
            </p:cNvPr>
            <p:cNvSpPr/>
            <p:nvPr/>
          </p:nvSpPr>
          <p:spPr>
            <a:xfrm>
              <a:off x="1118052" y="263777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5CDAE0FA-0D90-95A5-50A6-908E94A9C210}"/>
                </a:ext>
              </a:extLst>
            </p:cNvPr>
            <p:cNvSpPr/>
            <p:nvPr/>
          </p:nvSpPr>
          <p:spPr>
            <a:xfrm>
              <a:off x="2288954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719F66EB-4B6F-133C-1AB8-E68AF93ABB1A}"/>
                </a:ext>
              </a:extLst>
            </p:cNvPr>
            <p:cNvSpPr/>
            <p:nvPr/>
          </p:nvSpPr>
          <p:spPr>
            <a:xfrm>
              <a:off x="1118052" y="273360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D484317C-14AE-7D83-89EF-3C07557A9428}"/>
                </a:ext>
              </a:extLst>
            </p:cNvPr>
            <p:cNvSpPr/>
            <p:nvPr/>
          </p:nvSpPr>
          <p:spPr>
            <a:xfrm>
              <a:off x="1118052" y="282936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45C1CB45-03E3-C243-60FE-332574461E15}"/>
                </a:ext>
              </a:extLst>
            </p:cNvPr>
            <p:cNvSpPr/>
            <p:nvPr/>
          </p:nvSpPr>
          <p:spPr>
            <a:xfrm>
              <a:off x="1118052" y="2925201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691A021D-2095-44E4-A68F-0C9D114F673C}"/>
                </a:ext>
              </a:extLst>
            </p:cNvPr>
            <p:cNvSpPr/>
            <p:nvPr/>
          </p:nvSpPr>
          <p:spPr>
            <a:xfrm>
              <a:off x="1118052" y="3308395"/>
              <a:ext cx="160696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5542807B-EE6D-79F7-A74B-7CE088C9ACEA}"/>
                </a:ext>
              </a:extLst>
            </p:cNvPr>
            <p:cNvSpPr/>
            <p:nvPr/>
          </p:nvSpPr>
          <p:spPr>
            <a:xfrm>
              <a:off x="2036402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6FCB024C-6BFE-B526-E91F-5D3ACC6DE26D}"/>
                </a:ext>
              </a:extLst>
            </p:cNvPr>
            <p:cNvSpPr/>
            <p:nvPr/>
          </p:nvSpPr>
          <p:spPr>
            <a:xfrm>
              <a:off x="1783916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9F2684B4-7B81-FB07-902D-197337617118}"/>
                </a:ext>
              </a:extLst>
            </p:cNvPr>
            <p:cNvSpPr/>
            <p:nvPr/>
          </p:nvSpPr>
          <p:spPr>
            <a:xfrm>
              <a:off x="1278813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04804F04-2D64-2694-039F-E47ACC47E816}"/>
                </a:ext>
              </a:extLst>
            </p:cNvPr>
            <p:cNvSpPr/>
            <p:nvPr/>
          </p:nvSpPr>
          <p:spPr>
            <a:xfrm>
              <a:off x="1531365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A7AB302A-AA30-FB9F-87BD-2090C2B2D0E4}"/>
                </a:ext>
              </a:extLst>
            </p:cNvPr>
            <p:cNvSpPr/>
            <p:nvPr/>
          </p:nvSpPr>
          <p:spPr>
            <a:xfrm>
              <a:off x="1118052" y="311679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D772D794-6F2C-8BE9-A75D-55B568228A03}"/>
                </a:ext>
              </a:extLst>
            </p:cNvPr>
            <p:cNvSpPr/>
            <p:nvPr/>
          </p:nvSpPr>
          <p:spPr>
            <a:xfrm>
              <a:off x="1118052" y="1775551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0703AC6D-28F3-C1F4-0602-752AA9FCE44B}"/>
                </a:ext>
              </a:extLst>
            </p:cNvPr>
            <p:cNvSpPr/>
            <p:nvPr/>
          </p:nvSpPr>
          <p:spPr>
            <a:xfrm>
              <a:off x="1118052" y="196714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FCCD5F77-8D18-CC65-B769-A95B2A8B8E4A}"/>
                </a:ext>
              </a:extLst>
            </p:cNvPr>
            <p:cNvSpPr/>
            <p:nvPr/>
          </p:nvSpPr>
          <p:spPr>
            <a:xfrm>
              <a:off x="1118052" y="2541940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390CB887-3254-5CD5-F00B-DE6C61C2DF77}"/>
                </a:ext>
              </a:extLst>
            </p:cNvPr>
            <p:cNvSpPr/>
            <p:nvPr/>
          </p:nvSpPr>
          <p:spPr>
            <a:xfrm>
              <a:off x="1118052" y="167971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6EFCC619-3A71-E715-635D-BCB1041EC3D2}"/>
                </a:ext>
              </a:extLst>
            </p:cNvPr>
            <p:cNvSpPr/>
            <p:nvPr/>
          </p:nvSpPr>
          <p:spPr>
            <a:xfrm>
              <a:off x="1118052" y="158395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91586335-7A66-0FE3-6816-175FFC50B525}"/>
                </a:ext>
              </a:extLst>
            </p:cNvPr>
            <p:cNvSpPr/>
            <p:nvPr/>
          </p:nvSpPr>
          <p:spPr>
            <a:xfrm>
              <a:off x="1118052" y="187138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28C83AC5-449F-1EDA-C84D-C9592F2B8F76}"/>
                </a:ext>
              </a:extLst>
            </p:cNvPr>
            <p:cNvSpPr/>
            <p:nvPr/>
          </p:nvSpPr>
          <p:spPr>
            <a:xfrm>
              <a:off x="1118052" y="235034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DBB1B303-18C6-184B-F720-61BAA9962798}"/>
                </a:ext>
              </a:extLst>
            </p:cNvPr>
            <p:cNvSpPr/>
            <p:nvPr/>
          </p:nvSpPr>
          <p:spPr>
            <a:xfrm>
              <a:off x="1118052" y="244617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49A9B7F1-7A24-511A-B482-203D16D43B08}"/>
                </a:ext>
              </a:extLst>
            </p:cNvPr>
            <p:cNvSpPr/>
            <p:nvPr/>
          </p:nvSpPr>
          <p:spPr>
            <a:xfrm>
              <a:off x="1118052" y="206297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9E63AFB7-C218-B12E-7C28-5B53C4B7E72B}"/>
                </a:ext>
              </a:extLst>
            </p:cNvPr>
            <p:cNvSpPr/>
            <p:nvPr/>
          </p:nvSpPr>
          <p:spPr>
            <a:xfrm>
              <a:off x="1118052" y="2254577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50465F62-DE59-9BEC-82BC-C210374B7B41}"/>
                </a:ext>
              </a:extLst>
            </p:cNvPr>
            <p:cNvSpPr/>
            <p:nvPr/>
          </p:nvSpPr>
          <p:spPr>
            <a:xfrm>
              <a:off x="1118052" y="2158746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F97A352E-41C8-1593-719B-BA8E9F257767}"/>
                </a:ext>
              </a:extLst>
            </p:cNvPr>
            <p:cNvSpPr/>
            <p:nvPr/>
          </p:nvSpPr>
          <p:spPr>
            <a:xfrm>
              <a:off x="2794056" y="148812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50695CE1-1971-4756-A8B5-AD34493A1164}"/>
                </a:ext>
              </a:extLst>
            </p:cNvPr>
            <p:cNvSpPr/>
            <p:nvPr/>
          </p:nvSpPr>
          <p:spPr>
            <a:xfrm>
              <a:off x="2794056" y="196714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EC6089B0-4551-4ABC-481B-B4A2C12FBD2F}"/>
                </a:ext>
              </a:extLst>
            </p:cNvPr>
            <p:cNvSpPr/>
            <p:nvPr/>
          </p:nvSpPr>
          <p:spPr>
            <a:xfrm>
              <a:off x="2794056" y="187138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A585A0E7-4394-C3ED-7065-E8AF04A3D9ED}"/>
                </a:ext>
              </a:extLst>
            </p:cNvPr>
            <p:cNvSpPr/>
            <p:nvPr/>
          </p:nvSpPr>
          <p:spPr>
            <a:xfrm>
              <a:off x="2794056" y="206297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B9A4462D-C095-E38F-5217-CC86797BEA19}"/>
                </a:ext>
              </a:extLst>
            </p:cNvPr>
            <p:cNvSpPr/>
            <p:nvPr/>
          </p:nvSpPr>
          <p:spPr>
            <a:xfrm>
              <a:off x="2794056" y="1775551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F1C28129-06A6-F3F1-5AB7-89DF9D0FEF35}"/>
                </a:ext>
              </a:extLst>
            </p:cNvPr>
            <p:cNvSpPr/>
            <p:nvPr/>
          </p:nvSpPr>
          <p:spPr>
            <a:xfrm>
              <a:off x="2794056" y="2158746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9EF68F0E-7C98-980B-80BC-C9DA471F042F}"/>
                </a:ext>
              </a:extLst>
            </p:cNvPr>
            <p:cNvSpPr/>
            <p:nvPr/>
          </p:nvSpPr>
          <p:spPr>
            <a:xfrm>
              <a:off x="2541505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62FC9B4F-2D1D-B113-F553-BF1187A9A4BF}"/>
                </a:ext>
              </a:extLst>
            </p:cNvPr>
            <p:cNvSpPr/>
            <p:nvPr/>
          </p:nvSpPr>
          <p:spPr>
            <a:xfrm>
              <a:off x="2794056" y="129652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505CE117-AAA8-6ABD-92FB-8497BA837C2E}"/>
                </a:ext>
              </a:extLst>
            </p:cNvPr>
            <p:cNvSpPr/>
            <p:nvPr/>
          </p:nvSpPr>
          <p:spPr>
            <a:xfrm>
              <a:off x="2794056" y="1392356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FCAAAB28-C18C-E546-5075-42F31663BDF5}"/>
                </a:ext>
              </a:extLst>
            </p:cNvPr>
            <p:cNvSpPr/>
            <p:nvPr/>
          </p:nvSpPr>
          <p:spPr>
            <a:xfrm>
              <a:off x="2794056" y="167971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16266C07-CDEC-1D9D-6B61-4F8C4492B7CC}"/>
                </a:ext>
              </a:extLst>
            </p:cNvPr>
            <p:cNvSpPr/>
            <p:nvPr/>
          </p:nvSpPr>
          <p:spPr>
            <a:xfrm>
              <a:off x="2794056" y="158395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B315B94D-9DF4-746A-D521-60F34475577D}"/>
                </a:ext>
              </a:extLst>
            </p:cNvPr>
            <p:cNvSpPr/>
            <p:nvPr/>
          </p:nvSpPr>
          <p:spPr>
            <a:xfrm>
              <a:off x="1118052" y="148812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35F834A2-15A9-EE7A-9A79-A74A73210019}"/>
                </a:ext>
              </a:extLst>
            </p:cNvPr>
            <p:cNvSpPr/>
            <p:nvPr/>
          </p:nvSpPr>
          <p:spPr>
            <a:xfrm>
              <a:off x="2794056" y="2254577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192F0064-EDD5-671C-62DE-5EDD8EE01108}"/>
                </a:ext>
              </a:extLst>
            </p:cNvPr>
            <p:cNvSpPr/>
            <p:nvPr/>
          </p:nvSpPr>
          <p:spPr>
            <a:xfrm>
              <a:off x="2794056" y="3020967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397C00E8-EF6A-7AD9-3B50-0D4EAED125D6}"/>
                </a:ext>
              </a:extLst>
            </p:cNvPr>
            <p:cNvSpPr/>
            <p:nvPr/>
          </p:nvSpPr>
          <p:spPr>
            <a:xfrm>
              <a:off x="2794056" y="311679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5EB7563A-1F2F-49A3-19C2-EB62A74E87B2}"/>
                </a:ext>
              </a:extLst>
            </p:cNvPr>
            <p:cNvSpPr/>
            <p:nvPr/>
          </p:nvSpPr>
          <p:spPr>
            <a:xfrm>
              <a:off x="2794056" y="3308395"/>
              <a:ext cx="26787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8FA1BAFC-E915-ED63-B9ED-861001687E4D}"/>
                </a:ext>
              </a:extLst>
            </p:cNvPr>
            <p:cNvSpPr/>
            <p:nvPr/>
          </p:nvSpPr>
          <p:spPr>
            <a:xfrm>
              <a:off x="2794056" y="2925201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5A269B55-378E-19F2-AEE0-CA269091C54F}"/>
                </a:ext>
              </a:extLst>
            </p:cNvPr>
            <p:cNvSpPr/>
            <p:nvPr/>
          </p:nvSpPr>
          <p:spPr>
            <a:xfrm>
              <a:off x="2794056" y="235034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F27DA811-B21B-8F4D-4CA2-1C4F1D57191C}"/>
                </a:ext>
              </a:extLst>
            </p:cNvPr>
            <p:cNvSpPr/>
            <p:nvPr/>
          </p:nvSpPr>
          <p:spPr>
            <a:xfrm>
              <a:off x="2794056" y="321256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BB5855F2-6A47-08D0-69B1-DF92AA432049}"/>
                </a:ext>
              </a:extLst>
            </p:cNvPr>
            <p:cNvSpPr/>
            <p:nvPr/>
          </p:nvSpPr>
          <p:spPr>
            <a:xfrm>
              <a:off x="2794056" y="282936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8CB82BD5-C9ED-6556-D654-3AD6C9F77C61}"/>
                </a:ext>
              </a:extLst>
            </p:cNvPr>
            <p:cNvSpPr/>
            <p:nvPr/>
          </p:nvSpPr>
          <p:spPr>
            <a:xfrm>
              <a:off x="2794056" y="244617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0F067C4A-3C39-F192-5468-501719AF8D82}"/>
                </a:ext>
              </a:extLst>
            </p:cNvPr>
            <p:cNvSpPr/>
            <p:nvPr/>
          </p:nvSpPr>
          <p:spPr>
            <a:xfrm>
              <a:off x="2794056" y="2541940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A1146FD1-ECC8-9D7B-C860-FD69391F6CF4}"/>
                </a:ext>
              </a:extLst>
            </p:cNvPr>
            <p:cNvSpPr/>
            <p:nvPr/>
          </p:nvSpPr>
          <p:spPr>
            <a:xfrm>
              <a:off x="2794056" y="273360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12090167-CF0F-7B21-A04C-E3131C19B967}"/>
                </a:ext>
              </a:extLst>
            </p:cNvPr>
            <p:cNvSpPr/>
            <p:nvPr/>
          </p:nvSpPr>
          <p:spPr>
            <a:xfrm>
              <a:off x="2794056" y="263777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70509251-0682-A881-1B5C-F3A548DC975B}"/>
                </a:ext>
              </a:extLst>
            </p:cNvPr>
            <p:cNvSpPr/>
            <p:nvPr/>
          </p:nvSpPr>
          <p:spPr>
            <a:xfrm>
              <a:off x="2036402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DA3D1347-E7DE-3674-99D4-7FBE4F28E45E}"/>
                </a:ext>
              </a:extLst>
            </p:cNvPr>
            <p:cNvSpPr/>
            <p:nvPr/>
          </p:nvSpPr>
          <p:spPr>
            <a:xfrm>
              <a:off x="2036402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5027759B-9CAF-3E1A-9A52-E849CE491EA3}"/>
                </a:ext>
              </a:extLst>
            </p:cNvPr>
            <p:cNvSpPr/>
            <p:nvPr/>
          </p:nvSpPr>
          <p:spPr>
            <a:xfrm>
              <a:off x="2541505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C3C7610F-A961-D0D8-8924-815869BBE296}"/>
                </a:ext>
              </a:extLst>
            </p:cNvPr>
            <p:cNvSpPr/>
            <p:nvPr/>
          </p:nvSpPr>
          <p:spPr>
            <a:xfrm>
              <a:off x="2541505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0271D097-FB57-FC77-5F29-54A9CB90F51C}"/>
                </a:ext>
              </a:extLst>
            </p:cNvPr>
            <p:cNvSpPr/>
            <p:nvPr/>
          </p:nvSpPr>
          <p:spPr>
            <a:xfrm>
              <a:off x="2541505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CCA48AF9-8F87-30B4-C9C2-09CB220CD43F}"/>
                </a:ext>
              </a:extLst>
            </p:cNvPr>
            <p:cNvSpPr/>
            <p:nvPr/>
          </p:nvSpPr>
          <p:spPr>
            <a:xfrm>
              <a:off x="2288954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7629EEC8-39CE-D155-4336-FC3D30F681FD}"/>
                </a:ext>
              </a:extLst>
            </p:cNvPr>
            <p:cNvSpPr/>
            <p:nvPr/>
          </p:nvSpPr>
          <p:spPr>
            <a:xfrm>
              <a:off x="2541505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F25738B0-B4A6-20B5-F10F-64F741E75EB4}"/>
                </a:ext>
              </a:extLst>
            </p:cNvPr>
            <p:cNvSpPr/>
            <p:nvPr/>
          </p:nvSpPr>
          <p:spPr>
            <a:xfrm>
              <a:off x="2541505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2041E491-D9B4-DD53-1D1A-2103DB36F6BF}"/>
                </a:ext>
              </a:extLst>
            </p:cNvPr>
            <p:cNvSpPr/>
            <p:nvPr/>
          </p:nvSpPr>
          <p:spPr>
            <a:xfrm>
              <a:off x="2541505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0732D1B2-0FFA-EB68-43C2-31E67A99076A}"/>
                </a:ext>
              </a:extLst>
            </p:cNvPr>
            <p:cNvSpPr/>
            <p:nvPr/>
          </p:nvSpPr>
          <p:spPr>
            <a:xfrm>
              <a:off x="2541505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7C66F697-98F9-9B44-5940-D4018CF730E7}"/>
                </a:ext>
              </a:extLst>
            </p:cNvPr>
            <p:cNvSpPr/>
            <p:nvPr/>
          </p:nvSpPr>
          <p:spPr>
            <a:xfrm>
              <a:off x="2541505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CD7B6D7C-B621-AA3B-42EB-B82275C53489}"/>
                </a:ext>
              </a:extLst>
            </p:cNvPr>
            <p:cNvSpPr/>
            <p:nvPr/>
          </p:nvSpPr>
          <p:spPr>
            <a:xfrm>
              <a:off x="2541505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8A6A9831-1641-A73C-60D8-DFD855AB78A3}"/>
                </a:ext>
              </a:extLst>
            </p:cNvPr>
            <p:cNvSpPr/>
            <p:nvPr/>
          </p:nvSpPr>
          <p:spPr>
            <a:xfrm>
              <a:off x="1783916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22E29272-BB21-F02E-FE25-D286BF7DCA24}"/>
                </a:ext>
              </a:extLst>
            </p:cNvPr>
            <p:cNvSpPr/>
            <p:nvPr/>
          </p:nvSpPr>
          <p:spPr>
            <a:xfrm>
              <a:off x="1278813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E937ACCB-1154-A15E-94D0-2520DDFB7266}"/>
                </a:ext>
              </a:extLst>
            </p:cNvPr>
            <p:cNvSpPr/>
            <p:nvPr/>
          </p:nvSpPr>
          <p:spPr>
            <a:xfrm>
              <a:off x="1278813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2676EB25-757D-3DDB-9A2F-16C1EEB2A860}"/>
                </a:ext>
              </a:extLst>
            </p:cNvPr>
            <p:cNvSpPr/>
            <p:nvPr/>
          </p:nvSpPr>
          <p:spPr>
            <a:xfrm>
              <a:off x="1278813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2CB1826C-9E1A-9ADF-736D-9CDC90E5DECF}"/>
                </a:ext>
              </a:extLst>
            </p:cNvPr>
            <p:cNvSpPr/>
            <p:nvPr/>
          </p:nvSpPr>
          <p:spPr>
            <a:xfrm>
              <a:off x="1278813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41095AA8-EC1B-AD41-40BF-7F292601276E}"/>
                </a:ext>
              </a:extLst>
            </p:cNvPr>
            <p:cNvSpPr/>
            <p:nvPr/>
          </p:nvSpPr>
          <p:spPr>
            <a:xfrm>
              <a:off x="1278813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5875977D-EDB0-45F8-AAF1-F88393B8B079}"/>
                </a:ext>
              </a:extLst>
            </p:cNvPr>
            <p:cNvSpPr/>
            <p:nvPr/>
          </p:nvSpPr>
          <p:spPr>
            <a:xfrm>
              <a:off x="1531365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544B4C45-70BC-57FE-F619-2F41CB81B497}"/>
                </a:ext>
              </a:extLst>
            </p:cNvPr>
            <p:cNvSpPr/>
            <p:nvPr/>
          </p:nvSpPr>
          <p:spPr>
            <a:xfrm>
              <a:off x="2541505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BED6744D-5593-23AA-FB14-784F59F32BFD}"/>
                </a:ext>
              </a:extLst>
            </p:cNvPr>
            <p:cNvSpPr/>
            <p:nvPr/>
          </p:nvSpPr>
          <p:spPr>
            <a:xfrm>
              <a:off x="1278813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50C3920F-02FD-7282-B05A-1B03DE9A1DDC}"/>
                </a:ext>
              </a:extLst>
            </p:cNvPr>
            <p:cNvSpPr/>
            <p:nvPr/>
          </p:nvSpPr>
          <p:spPr>
            <a:xfrm>
              <a:off x="1278813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AD08650C-083B-0DA2-F257-DE912A9713E9}"/>
                </a:ext>
              </a:extLst>
            </p:cNvPr>
            <p:cNvSpPr/>
            <p:nvPr/>
          </p:nvSpPr>
          <p:spPr>
            <a:xfrm>
              <a:off x="1278813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410DA44B-A7F4-578F-2D4C-1EBD174594FA}"/>
                </a:ext>
              </a:extLst>
            </p:cNvPr>
            <p:cNvSpPr/>
            <p:nvPr/>
          </p:nvSpPr>
          <p:spPr>
            <a:xfrm>
              <a:off x="1278813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511B5153-66B1-EF2C-6CCA-8C5968A7B750}"/>
                </a:ext>
              </a:extLst>
            </p:cNvPr>
            <p:cNvSpPr/>
            <p:nvPr/>
          </p:nvSpPr>
          <p:spPr>
            <a:xfrm>
              <a:off x="1783916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63F294C1-04EA-F4CF-8F1E-B0EB94BEA1F4}"/>
                </a:ext>
              </a:extLst>
            </p:cNvPr>
            <p:cNvSpPr/>
            <p:nvPr/>
          </p:nvSpPr>
          <p:spPr>
            <a:xfrm>
              <a:off x="2794056" y="120075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4A6CB3A8-5AF8-AC0F-4B49-C7BBC3AC125B}"/>
                </a:ext>
              </a:extLst>
            </p:cNvPr>
            <p:cNvSpPr/>
            <p:nvPr/>
          </p:nvSpPr>
          <p:spPr>
            <a:xfrm>
              <a:off x="2288954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E596BF86-B4C6-5106-8877-9217D0202822}"/>
                </a:ext>
              </a:extLst>
            </p:cNvPr>
            <p:cNvSpPr/>
            <p:nvPr/>
          </p:nvSpPr>
          <p:spPr>
            <a:xfrm>
              <a:off x="2541505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B43F5DC9-EA18-2498-EB30-7AEF8288BBA4}"/>
                </a:ext>
              </a:extLst>
            </p:cNvPr>
            <p:cNvSpPr/>
            <p:nvPr/>
          </p:nvSpPr>
          <p:spPr>
            <a:xfrm>
              <a:off x="1118052" y="1392356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2F0D3422-9FBA-3681-166F-23E0C5D69456}"/>
                </a:ext>
              </a:extLst>
            </p:cNvPr>
            <p:cNvSpPr/>
            <p:nvPr/>
          </p:nvSpPr>
          <p:spPr>
            <a:xfrm>
              <a:off x="1278813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C2BAE598-C0F0-489D-53A6-900E386FF6C3}"/>
                </a:ext>
              </a:extLst>
            </p:cNvPr>
            <p:cNvSpPr/>
            <p:nvPr/>
          </p:nvSpPr>
          <p:spPr>
            <a:xfrm>
              <a:off x="1118052" y="129652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FD3E57D6-2869-A73D-96DF-EFD2D9DFFAD2}"/>
                </a:ext>
              </a:extLst>
            </p:cNvPr>
            <p:cNvSpPr/>
            <p:nvPr/>
          </p:nvSpPr>
          <p:spPr>
            <a:xfrm>
              <a:off x="1118052" y="120075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1D3D9D51-1E8F-3C30-6C1C-6018AB2588D0}"/>
                </a:ext>
              </a:extLst>
            </p:cNvPr>
            <p:cNvSpPr/>
            <p:nvPr/>
          </p:nvSpPr>
          <p:spPr>
            <a:xfrm>
              <a:off x="1278813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9597704F-80FB-1643-A0E0-C51AD4BD8DDA}"/>
                </a:ext>
              </a:extLst>
            </p:cNvPr>
            <p:cNvSpPr/>
            <p:nvPr/>
          </p:nvSpPr>
          <p:spPr>
            <a:xfrm>
              <a:off x="1531365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35B8BB92-A9A1-4347-68C4-B30AD34ADE78}"/>
                </a:ext>
              </a:extLst>
            </p:cNvPr>
            <p:cNvSpPr/>
            <p:nvPr/>
          </p:nvSpPr>
          <p:spPr>
            <a:xfrm>
              <a:off x="1118052" y="1101667"/>
              <a:ext cx="160696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CEB4D87A-3FA1-C90D-A621-D537E371ECAE}"/>
                </a:ext>
              </a:extLst>
            </p:cNvPr>
            <p:cNvSpPr/>
            <p:nvPr/>
          </p:nvSpPr>
          <p:spPr>
            <a:xfrm>
              <a:off x="2541505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EF626D4A-B86B-D5C4-1AF6-8B8F18FAC7B1}"/>
                </a:ext>
              </a:extLst>
            </p:cNvPr>
            <p:cNvSpPr/>
            <p:nvPr/>
          </p:nvSpPr>
          <p:spPr>
            <a:xfrm>
              <a:off x="2541505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9" name="Rectangle 328">
              <a:extLst>
                <a:ext uri="{FF2B5EF4-FFF2-40B4-BE49-F238E27FC236}">
                  <a16:creationId xmlns:a16="http://schemas.microsoft.com/office/drawing/2014/main" id="{45226829-61C3-5CA1-C646-294B60417374}"/>
                </a:ext>
              </a:extLst>
            </p:cNvPr>
            <p:cNvSpPr/>
            <p:nvPr/>
          </p:nvSpPr>
          <p:spPr>
            <a:xfrm>
              <a:off x="2541505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0" name="Rectangle 329">
              <a:extLst>
                <a:ext uri="{FF2B5EF4-FFF2-40B4-BE49-F238E27FC236}">
                  <a16:creationId xmlns:a16="http://schemas.microsoft.com/office/drawing/2014/main" id="{F9908486-9249-5CB1-BCFE-97BAEE42B8FC}"/>
                </a:ext>
              </a:extLst>
            </p:cNvPr>
            <p:cNvSpPr/>
            <p:nvPr/>
          </p:nvSpPr>
          <p:spPr>
            <a:xfrm>
              <a:off x="2541505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1" name="Rectangle 330">
              <a:extLst>
                <a:ext uri="{FF2B5EF4-FFF2-40B4-BE49-F238E27FC236}">
                  <a16:creationId xmlns:a16="http://schemas.microsoft.com/office/drawing/2014/main" id="{2E1998D9-5936-7D9F-F1D9-6FC01CECBDBA}"/>
                </a:ext>
              </a:extLst>
            </p:cNvPr>
            <p:cNvSpPr/>
            <p:nvPr/>
          </p:nvSpPr>
          <p:spPr>
            <a:xfrm>
              <a:off x="2541505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2" name="Rectangle 331">
              <a:extLst>
                <a:ext uri="{FF2B5EF4-FFF2-40B4-BE49-F238E27FC236}">
                  <a16:creationId xmlns:a16="http://schemas.microsoft.com/office/drawing/2014/main" id="{264DF53D-7E50-67E4-CCF9-046B9483BEE9}"/>
                </a:ext>
              </a:extLst>
            </p:cNvPr>
            <p:cNvSpPr/>
            <p:nvPr/>
          </p:nvSpPr>
          <p:spPr>
            <a:xfrm>
              <a:off x="2541505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3" name="Rectangle 332">
              <a:extLst>
                <a:ext uri="{FF2B5EF4-FFF2-40B4-BE49-F238E27FC236}">
                  <a16:creationId xmlns:a16="http://schemas.microsoft.com/office/drawing/2014/main" id="{3A49A134-9F29-358B-1480-DCE05E42CE9F}"/>
                </a:ext>
              </a:extLst>
            </p:cNvPr>
            <p:cNvSpPr/>
            <p:nvPr/>
          </p:nvSpPr>
          <p:spPr>
            <a:xfrm>
              <a:off x="2541505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4" name="Rectangle 333">
              <a:extLst>
                <a:ext uri="{FF2B5EF4-FFF2-40B4-BE49-F238E27FC236}">
                  <a16:creationId xmlns:a16="http://schemas.microsoft.com/office/drawing/2014/main" id="{E8066879-6339-C8C8-4A76-D41AA029F25A}"/>
                </a:ext>
              </a:extLst>
            </p:cNvPr>
            <p:cNvSpPr/>
            <p:nvPr/>
          </p:nvSpPr>
          <p:spPr>
            <a:xfrm>
              <a:off x="2541505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3466BD47-EE94-FD37-EBA2-A6BF8D7B3287}"/>
                </a:ext>
              </a:extLst>
            </p:cNvPr>
            <p:cNvSpPr/>
            <p:nvPr/>
          </p:nvSpPr>
          <p:spPr>
            <a:xfrm>
              <a:off x="2541505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6" name="Rectangle 335">
              <a:extLst>
                <a:ext uri="{FF2B5EF4-FFF2-40B4-BE49-F238E27FC236}">
                  <a16:creationId xmlns:a16="http://schemas.microsoft.com/office/drawing/2014/main" id="{E641DB71-3F96-F6B1-84BB-BFB42D9F5E97}"/>
                </a:ext>
              </a:extLst>
            </p:cNvPr>
            <p:cNvSpPr/>
            <p:nvPr/>
          </p:nvSpPr>
          <p:spPr>
            <a:xfrm>
              <a:off x="2541505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0D9CBC0F-0BE6-0593-EF9C-5ECD1A9397ED}"/>
                </a:ext>
              </a:extLst>
            </p:cNvPr>
            <p:cNvSpPr/>
            <p:nvPr/>
          </p:nvSpPr>
          <p:spPr>
            <a:xfrm>
              <a:off x="2541505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8" name="Rectangle 337">
              <a:extLst>
                <a:ext uri="{FF2B5EF4-FFF2-40B4-BE49-F238E27FC236}">
                  <a16:creationId xmlns:a16="http://schemas.microsoft.com/office/drawing/2014/main" id="{2EA1BD56-F135-7B26-CF85-73467BBE9AF0}"/>
                </a:ext>
              </a:extLst>
            </p:cNvPr>
            <p:cNvSpPr/>
            <p:nvPr/>
          </p:nvSpPr>
          <p:spPr>
            <a:xfrm>
              <a:off x="2541505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339" name="TextBox 338">
            <a:extLst>
              <a:ext uri="{FF2B5EF4-FFF2-40B4-BE49-F238E27FC236}">
                <a16:creationId xmlns:a16="http://schemas.microsoft.com/office/drawing/2014/main" id="{3800BAAF-E628-FDE7-EE21-DAB773578EB0}"/>
              </a:ext>
            </a:extLst>
          </p:cNvPr>
          <p:cNvSpPr txBox="1"/>
          <p:nvPr/>
        </p:nvSpPr>
        <p:spPr>
          <a:xfrm rot="16200000">
            <a:off x="-3529399" y="1671332"/>
            <a:ext cx="23471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5400" spc="0" baseline="0" dirty="0">
                <a:ln w="6519" cap="flat">
                  <a:solidFill>
                    <a:srgbClr val="FFFFFF"/>
                  </a:solidFill>
                  <a:miter/>
                </a:ln>
                <a:solidFill>
                  <a:srgbClr val="E8B408"/>
                </a:solidFill>
                <a:latin typeface="BBH Sans Hegarty" pitchFamily="2" charset="0"/>
                <a:cs typeface="Arial"/>
                <a:sym typeface="Arial"/>
                <a:rtl val="0"/>
              </a:rPr>
              <a:t>2024</a:t>
            </a:r>
          </a:p>
        </p:txBody>
      </p:sp>
      <p:sp>
        <p:nvSpPr>
          <p:cNvPr id="340" name="Freeform: Shape 339">
            <a:extLst>
              <a:ext uri="{FF2B5EF4-FFF2-40B4-BE49-F238E27FC236}">
                <a16:creationId xmlns:a16="http://schemas.microsoft.com/office/drawing/2014/main" id="{EDABFA7B-C45F-D72B-75F1-74436CCD21CE}"/>
              </a:ext>
            </a:extLst>
          </p:cNvPr>
          <p:cNvSpPr/>
          <p:nvPr/>
        </p:nvSpPr>
        <p:spPr>
          <a:xfrm>
            <a:off x="-2585875" y="1132568"/>
            <a:ext cx="2477141" cy="2000788"/>
          </a:xfrm>
          <a:custGeom>
            <a:avLst/>
            <a:gdLst>
              <a:gd name="csX0" fmla="*/ 337235 w 2477141"/>
              <a:gd name="csY0" fmla="*/ 53587 h 2000788"/>
              <a:gd name="csX1" fmla="*/ 47068 w 2477141"/>
              <a:gd name="csY1" fmla="*/ 277846 h 2000788"/>
              <a:gd name="csX2" fmla="*/ 0 w 2477141"/>
              <a:gd name="csY2" fmla="*/ 338278 h 2000788"/>
              <a:gd name="csX3" fmla="*/ 259071 w 2477141"/>
              <a:gd name="csY3" fmla="*/ 233711 h 2000788"/>
              <a:gd name="csX4" fmla="*/ 832168 w 2477141"/>
              <a:gd name="csY4" fmla="*/ 0 h 2000788"/>
              <a:gd name="csX5" fmla="*/ 731447 w 2477141"/>
              <a:gd name="csY5" fmla="*/ 181623 h 2000788"/>
              <a:gd name="csX6" fmla="*/ 393951 w 2477141"/>
              <a:gd name="csY6" fmla="*/ 397015 h 2000788"/>
              <a:gd name="csX7" fmla="*/ 188729 w 2477141"/>
              <a:gd name="csY7" fmla="*/ 598196 h 2000788"/>
              <a:gd name="csX8" fmla="*/ 322306 w 2477141"/>
              <a:gd name="csY8" fmla="*/ 518989 h 2000788"/>
              <a:gd name="csX9" fmla="*/ 1253826 w 2477141"/>
              <a:gd name="csY9" fmla="*/ 30640 h 2000788"/>
              <a:gd name="csX10" fmla="*/ 1182637 w 2477141"/>
              <a:gd name="csY10" fmla="*/ 182080 h 2000788"/>
              <a:gd name="csX11" fmla="*/ 37550 w 2477141"/>
              <a:gd name="csY11" fmla="*/ 1254608 h 2000788"/>
              <a:gd name="csX12" fmla="*/ 611234 w 2477141"/>
              <a:gd name="csY12" fmla="*/ 871804 h 2000788"/>
              <a:gd name="csX13" fmla="*/ 356401 w 2477141"/>
              <a:gd name="csY13" fmla="*/ 1166404 h 2000788"/>
              <a:gd name="csX14" fmla="*/ 87617 w 2477141"/>
              <a:gd name="csY14" fmla="*/ 1451356 h 2000788"/>
              <a:gd name="csX15" fmla="*/ 304639 w 2477141"/>
              <a:gd name="csY15" fmla="*/ 1289942 h 2000788"/>
              <a:gd name="csX16" fmla="*/ 452363 w 2477141"/>
              <a:gd name="csY16" fmla="*/ 1268559 h 2000788"/>
              <a:gd name="csX17" fmla="*/ 427916 w 2477141"/>
              <a:gd name="csY17" fmla="*/ 1395943 h 2000788"/>
              <a:gd name="csX18" fmla="*/ 222172 w 2477141"/>
              <a:gd name="csY18" fmla="*/ 1614856 h 2000788"/>
              <a:gd name="csX19" fmla="*/ 12973 w 2477141"/>
              <a:gd name="csY19" fmla="*/ 1904436 h 2000788"/>
              <a:gd name="csX20" fmla="*/ 1149194 w 2477141"/>
              <a:gd name="csY20" fmla="*/ 812089 h 2000788"/>
              <a:gd name="csX21" fmla="*/ 1457810 w 2477141"/>
              <a:gd name="csY21" fmla="*/ 348187 h 2000788"/>
              <a:gd name="csX22" fmla="*/ 1668247 w 2477141"/>
              <a:gd name="csY22" fmla="*/ 79012 h 2000788"/>
              <a:gd name="csX23" fmla="*/ 1145869 w 2477141"/>
              <a:gd name="csY23" fmla="*/ 1189677 h 2000788"/>
              <a:gd name="csX24" fmla="*/ 852834 w 2477141"/>
              <a:gd name="csY24" fmla="*/ 1450117 h 2000788"/>
              <a:gd name="csX25" fmla="*/ 508297 w 2477141"/>
              <a:gd name="csY25" fmla="*/ 1738002 h 2000788"/>
              <a:gd name="csX26" fmla="*/ 150983 w 2477141"/>
              <a:gd name="csY26" fmla="*/ 2000788 h 2000788"/>
              <a:gd name="csX27" fmla="*/ 299815 w 2477141"/>
              <a:gd name="csY27" fmla="*/ 1959457 h 2000788"/>
              <a:gd name="csX28" fmla="*/ 702241 w 2477141"/>
              <a:gd name="csY28" fmla="*/ 1822686 h 2000788"/>
              <a:gd name="csX29" fmla="*/ 688551 w 2477141"/>
              <a:gd name="csY29" fmla="*/ 1948179 h 2000788"/>
              <a:gd name="csX30" fmla="*/ 980609 w 2477141"/>
              <a:gd name="csY30" fmla="*/ 1927579 h 2000788"/>
              <a:gd name="csX31" fmla="*/ 1232834 w 2477141"/>
              <a:gd name="csY31" fmla="*/ 1770076 h 2000788"/>
              <a:gd name="csX32" fmla="*/ 1426061 w 2477141"/>
              <a:gd name="csY32" fmla="*/ 1577957 h 2000788"/>
              <a:gd name="csX33" fmla="*/ 1604686 w 2477141"/>
              <a:gd name="csY33" fmla="*/ 1133287 h 2000788"/>
              <a:gd name="csX34" fmla="*/ 2023019 w 2477141"/>
              <a:gd name="csY34" fmla="*/ 315917 h 2000788"/>
              <a:gd name="csX35" fmla="*/ 2183520 w 2477141"/>
              <a:gd name="csY35" fmla="*/ 150918 h 2000788"/>
              <a:gd name="csX36" fmla="*/ 2374400 w 2477141"/>
              <a:gd name="csY36" fmla="*/ 81033 h 2000788"/>
              <a:gd name="csX37" fmla="*/ 2277265 w 2477141"/>
              <a:gd name="csY37" fmla="*/ 308225 h 2000788"/>
              <a:gd name="csX38" fmla="*/ 1943746 w 2477141"/>
              <a:gd name="csY38" fmla="*/ 963072 h 2000788"/>
              <a:gd name="csX39" fmla="*/ 1806127 w 2477141"/>
              <a:gd name="csY39" fmla="*/ 1416609 h 2000788"/>
              <a:gd name="csX40" fmla="*/ 1620332 w 2477141"/>
              <a:gd name="csY40" fmla="*/ 1837810 h 2000788"/>
              <a:gd name="csX41" fmla="*/ 1887747 w 2477141"/>
              <a:gd name="csY41" fmla="*/ 1768772 h 2000788"/>
              <a:gd name="csX42" fmla="*/ 2477142 w 2477141"/>
              <a:gd name="csY42" fmla="*/ 1663097 h 2000788"/>
              <a:gd name="csX43" fmla="*/ 2015587 w 2477141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1" h="2000788">
                <a:moveTo>
                  <a:pt x="337235" y="53587"/>
                </a:moveTo>
                <a:cubicBezTo>
                  <a:pt x="240556" y="128297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1" y="233711"/>
                </a:cubicBezTo>
                <a:cubicBezTo>
                  <a:pt x="431437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3" y="261287"/>
                  <a:pt x="511361" y="333324"/>
                  <a:pt x="393951" y="397015"/>
                </a:cubicBezTo>
                <a:cubicBezTo>
                  <a:pt x="306660" y="444344"/>
                  <a:pt x="206396" y="500409"/>
                  <a:pt x="188729" y="598196"/>
                </a:cubicBezTo>
                <a:cubicBezTo>
                  <a:pt x="240556" y="589917"/>
                  <a:pt x="282148" y="552758"/>
                  <a:pt x="322306" y="518989"/>
                </a:cubicBezTo>
                <a:cubicBezTo>
                  <a:pt x="592003" y="292449"/>
                  <a:pt x="926109" y="159719"/>
                  <a:pt x="1253826" y="30640"/>
                </a:cubicBezTo>
                <a:cubicBezTo>
                  <a:pt x="1258324" y="87748"/>
                  <a:pt x="1219405" y="138141"/>
                  <a:pt x="1182637" y="182080"/>
                </a:cubicBezTo>
                <a:cubicBezTo>
                  <a:pt x="845141" y="585679"/>
                  <a:pt x="496954" y="998210"/>
                  <a:pt x="37550" y="1254608"/>
                </a:cubicBezTo>
                <a:cubicBezTo>
                  <a:pt x="141922" y="1042606"/>
                  <a:pt x="387563" y="947948"/>
                  <a:pt x="611234" y="871804"/>
                </a:cubicBezTo>
                <a:cubicBezTo>
                  <a:pt x="588874" y="1003752"/>
                  <a:pt x="468661" y="1093455"/>
                  <a:pt x="356401" y="1166404"/>
                </a:cubicBezTo>
                <a:cubicBezTo>
                  <a:pt x="244142" y="1239353"/>
                  <a:pt x="121386" y="1321820"/>
                  <a:pt x="87617" y="1451356"/>
                </a:cubicBezTo>
                <a:cubicBezTo>
                  <a:pt x="159980" y="1397573"/>
                  <a:pt x="232342" y="1343790"/>
                  <a:pt x="304639" y="1289942"/>
                </a:cubicBezTo>
                <a:cubicBezTo>
                  <a:pt x="348904" y="1257020"/>
                  <a:pt x="417094" y="1226054"/>
                  <a:pt x="452363" y="1268559"/>
                </a:cubicBezTo>
                <a:cubicBezTo>
                  <a:pt x="482286" y="1304610"/>
                  <a:pt x="456144" y="1358588"/>
                  <a:pt x="427916" y="1395943"/>
                </a:cubicBezTo>
                <a:cubicBezTo>
                  <a:pt x="367549" y="1476063"/>
                  <a:pt x="298446" y="1549599"/>
                  <a:pt x="222172" y="1614856"/>
                </a:cubicBezTo>
                <a:cubicBezTo>
                  <a:pt x="128557" y="1694976"/>
                  <a:pt x="14277" y="1781289"/>
                  <a:pt x="12973" y="1904436"/>
                </a:cubicBezTo>
                <a:cubicBezTo>
                  <a:pt x="497215" y="1685197"/>
                  <a:pt x="834971" y="1240853"/>
                  <a:pt x="1149194" y="812089"/>
                </a:cubicBezTo>
                <a:cubicBezTo>
                  <a:pt x="1259041" y="662149"/>
                  <a:pt x="1368954" y="511492"/>
                  <a:pt x="1457810" y="348187"/>
                </a:cubicBezTo>
                <a:cubicBezTo>
                  <a:pt x="1513092" y="246554"/>
                  <a:pt x="1566288" y="133708"/>
                  <a:pt x="1668247" y="79012"/>
                </a:cubicBezTo>
                <a:cubicBezTo>
                  <a:pt x="1649146" y="497149"/>
                  <a:pt x="1441121" y="892991"/>
                  <a:pt x="1145869" y="1189677"/>
                </a:cubicBezTo>
                <a:cubicBezTo>
                  <a:pt x="1053623" y="1282314"/>
                  <a:pt x="953163" y="1366346"/>
                  <a:pt x="852834" y="1450117"/>
                </a:cubicBezTo>
                <a:cubicBezTo>
                  <a:pt x="737966" y="1546079"/>
                  <a:pt x="623164" y="1642040"/>
                  <a:pt x="508297" y="1738002"/>
                </a:cubicBezTo>
                <a:cubicBezTo>
                  <a:pt x="394669" y="1832986"/>
                  <a:pt x="280193" y="1928491"/>
                  <a:pt x="150983" y="2000788"/>
                </a:cubicBezTo>
                <a:cubicBezTo>
                  <a:pt x="201898" y="1992705"/>
                  <a:pt x="250987" y="1976016"/>
                  <a:pt x="299815" y="1959457"/>
                </a:cubicBezTo>
                <a:cubicBezTo>
                  <a:pt x="433979" y="1913888"/>
                  <a:pt x="568078" y="1868254"/>
                  <a:pt x="702241" y="1822686"/>
                </a:cubicBezTo>
                <a:cubicBezTo>
                  <a:pt x="721994" y="1862518"/>
                  <a:pt x="716453" y="1913562"/>
                  <a:pt x="688551" y="1948179"/>
                </a:cubicBezTo>
                <a:cubicBezTo>
                  <a:pt x="783535" y="1977711"/>
                  <a:pt x="888102" y="1964347"/>
                  <a:pt x="980609" y="1927579"/>
                </a:cubicBezTo>
                <a:cubicBezTo>
                  <a:pt x="1073115" y="1890811"/>
                  <a:pt x="1155126" y="1832204"/>
                  <a:pt x="1232834" y="1770076"/>
                </a:cubicBezTo>
                <a:cubicBezTo>
                  <a:pt x="1304023" y="1713164"/>
                  <a:pt x="1373061" y="1652145"/>
                  <a:pt x="1426061" y="1577957"/>
                </a:cubicBezTo>
                <a:cubicBezTo>
                  <a:pt x="1519415" y="1447379"/>
                  <a:pt x="1556314" y="1286291"/>
                  <a:pt x="1604686" y="1133287"/>
                </a:cubicBezTo>
                <a:cubicBezTo>
                  <a:pt x="1697453" y="840121"/>
                  <a:pt x="1839505" y="562602"/>
                  <a:pt x="2023019" y="315917"/>
                </a:cubicBezTo>
                <a:cubicBezTo>
                  <a:pt x="2069044" y="254051"/>
                  <a:pt x="2118850" y="193032"/>
                  <a:pt x="2183520" y="150918"/>
                </a:cubicBezTo>
                <a:cubicBezTo>
                  <a:pt x="2240693" y="113694"/>
                  <a:pt x="2307253" y="92898"/>
                  <a:pt x="2374400" y="81033"/>
                </a:cubicBezTo>
                <a:cubicBezTo>
                  <a:pt x="2380528" y="164999"/>
                  <a:pt x="2325898" y="239513"/>
                  <a:pt x="2277265" y="308225"/>
                </a:cubicBezTo>
                <a:cubicBezTo>
                  <a:pt x="2135213" y="508819"/>
                  <a:pt x="2022432" y="730209"/>
                  <a:pt x="1943746" y="963072"/>
                </a:cubicBezTo>
                <a:cubicBezTo>
                  <a:pt x="1893158" y="1112752"/>
                  <a:pt x="1856585" y="1266929"/>
                  <a:pt x="1806127" y="1416609"/>
                </a:cubicBezTo>
                <a:cubicBezTo>
                  <a:pt x="1757038" y="1562181"/>
                  <a:pt x="1694715" y="1703385"/>
                  <a:pt x="1620332" y="1837810"/>
                </a:cubicBezTo>
                <a:cubicBezTo>
                  <a:pt x="1712838" y="1849088"/>
                  <a:pt x="1801564" y="1804171"/>
                  <a:pt x="1887747" y="1768772"/>
                </a:cubicBezTo>
                <a:cubicBezTo>
                  <a:pt x="2073803" y="1692368"/>
                  <a:pt x="2276157" y="1656056"/>
                  <a:pt x="2477142" y="1663097"/>
                </a:cubicBezTo>
                <a:cubicBezTo>
                  <a:pt x="2323290" y="1723399"/>
                  <a:pt x="2169439" y="1783701"/>
                  <a:pt x="2015587" y="1844003"/>
                </a:cubicBezTo>
              </a:path>
            </a:pathLst>
          </a:custGeom>
          <a:noFill/>
          <a:ln w="0" cap="flat">
            <a:solidFill>
              <a:srgbClr val="020202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id="{ABC20213-0EC1-AA30-E164-4D01F4541458}"/>
              </a:ext>
            </a:extLst>
          </p:cNvPr>
          <p:cNvSpPr/>
          <p:nvPr/>
        </p:nvSpPr>
        <p:spPr>
          <a:xfrm>
            <a:off x="-2191468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pic>
        <p:nvPicPr>
          <p:cNvPr id="405" name="Picture Placeholder 404">
            <a:extLst>
              <a:ext uri="{FF2B5EF4-FFF2-40B4-BE49-F238E27FC236}">
                <a16:creationId xmlns:a16="http://schemas.microsoft.com/office/drawing/2014/main" id="{6B661D7E-9E9F-CAD7-C9CA-DFEDF37F3D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91467" y="1323417"/>
            <a:ext cx="1603903" cy="1603903"/>
          </a:xfrm>
        </p:spPr>
      </p:pic>
      <p:pic>
        <p:nvPicPr>
          <p:cNvPr id="407" name="Picture Placeholder 406">
            <a:extLst>
              <a:ext uri="{FF2B5EF4-FFF2-40B4-BE49-F238E27FC236}">
                <a16:creationId xmlns:a16="http://schemas.microsoft.com/office/drawing/2014/main" id="{7B280BCC-FD52-1F2B-8BBC-74B4E13D5C2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651" y="1323417"/>
            <a:ext cx="1603903" cy="1603903"/>
          </a:xfrm>
        </p:spPr>
      </p:pic>
      <p:pic>
        <p:nvPicPr>
          <p:cNvPr id="409" name="Picture Placeholder 408">
            <a:extLst>
              <a:ext uri="{FF2B5EF4-FFF2-40B4-BE49-F238E27FC236}">
                <a16:creationId xmlns:a16="http://schemas.microsoft.com/office/drawing/2014/main" id="{4A368292-447F-45AD-7271-081C56755E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99366" y="1323417"/>
            <a:ext cx="1603903" cy="1603903"/>
          </a:xfrm>
        </p:spPr>
      </p:pic>
      <p:pic>
        <p:nvPicPr>
          <p:cNvPr id="411" name="Picture Placeholder 410">
            <a:extLst>
              <a:ext uri="{FF2B5EF4-FFF2-40B4-BE49-F238E27FC236}">
                <a16:creationId xmlns:a16="http://schemas.microsoft.com/office/drawing/2014/main" id="{DCFC09B4-5A10-78EF-2368-AD4DCE0395E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87083" y="1323417"/>
            <a:ext cx="1603903" cy="1603903"/>
          </a:xfrm>
        </p:spPr>
      </p:pic>
      <p:sp>
        <p:nvSpPr>
          <p:cNvPr id="352" name="TextBox 351">
            <a:extLst>
              <a:ext uri="{FF2B5EF4-FFF2-40B4-BE49-F238E27FC236}">
                <a16:creationId xmlns:a16="http://schemas.microsoft.com/office/drawing/2014/main" id="{B80DEFB7-5552-F4A2-9D76-F1DCAC1E7B08}"/>
              </a:ext>
            </a:extLst>
          </p:cNvPr>
          <p:cNvSpPr txBox="1"/>
          <p:nvPr/>
        </p:nvSpPr>
        <p:spPr>
          <a:xfrm>
            <a:off x="-2577160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3" name="TextBox 352">
            <a:extLst>
              <a:ext uri="{FF2B5EF4-FFF2-40B4-BE49-F238E27FC236}">
                <a16:creationId xmlns:a16="http://schemas.microsoft.com/office/drawing/2014/main" id="{CBB42436-274E-EFC4-3C9F-34675557FAA7}"/>
              </a:ext>
            </a:extLst>
          </p:cNvPr>
          <p:cNvSpPr txBox="1"/>
          <p:nvPr/>
        </p:nvSpPr>
        <p:spPr>
          <a:xfrm>
            <a:off x="-2577160" y="3606800"/>
            <a:ext cx="13890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HERMES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@Mercator</a:t>
            </a:r>
          </a:p>
        </p:txBody>
      </p:sp>
      <p:sp>
        <p:nvSpPr>
          <p:cNvPr id="354" name="TextBox 353">
            <a:extLst>
              <a:ext uri="{FF2B5EF4-FFF2-40B4-BE49-F238E27FC236}">
                <a16:creationId xmlns:a16="http://schemas.microsoft.com/office/drawing/2014/main" id="{97D79622-EEAD-4CCD-1875-DD4E9683A563}"/>
              </a:ext>
            </a:extLst>
          </p:cNvPr>
          <p:cNvSpPr txBox="1"/>
          <p:nvPr/>
        </p:nvSpPr>
        <p:spPr>
          <a:xfrm>
            <a:off x="-1357960" y="3429000"/>
            <a:ext cx="10374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abundances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5" name="TextBox 354">
            <a:extLst>
              <a:ext uri="{FF2B5EF4-FFF2-40B4-BE49-F238E27FC236}">
                <a16:creationId xmlns:a16="http://schemas.microsoft.com/office/drawing/2014/main" id="{09AD58F2-C54C-2AF2-34A0-FE5B9BF6937A}"/>
              </a:ext>
            </a:extLst>
          </p:cNvPr>
          <p:cNvSpPr txBox="1"/>
          <p:nvPr/>
        </p:nvSpPr>
        <p:spPr>
          <a:xfrm>
            <a:off x="-1357960" y="3606800"/>
            <a:ext cx="8611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Carbon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Oxygen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Scandium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Vanadium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Manganese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Cobalt</a:t>
            </a:r>
            <a:endParaRPr lang="en-IN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6" name="TextBox 355">
            <a:extLst>
              <a:ext uri="{FF2B5EF4-FFF2-40B4-BE49-F238E27FC236}">
                <a16:creationId xmlns:a16="http://schemas.microsoft.com/office/drawing/2014/main" id="{DE942DD9-BFAE-906B-8CBC-3E856EBE2D45}"/>
              </a:ext>
            </a:extLst>
          </p:cNvPr>
          <p:cNvSpPr txBox="1"/>
          <p:nvPr/>
        </p:nvSpPr>
        <p:spPr>
          <a:xfrm>
            <a:off x="-2577160" y="4743938"/>
            <a:ext cx="928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Stars analysed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7" name="TextBox 356">
            <a:extLst>
              <a:ext uri="{FF2B5EF4-FFF2-40B4-BE49-F238E27FC236}">
                <a16:creationId xmlns:a16="http://schemas.microsoft.com/office/drawing/2014/main" id="{ED9E18B0-CC34-18C0-3D3F-7B5B213A8F67}"/>
              </a:ext>
            </a:extLst>
          </p:cNvPr>
          <p:cNvSpPr txBox="1"/>
          <p:nvPr/>
        </p:nvSpPr>
        <p:spPr>
          <a:xfrm>
            <a:off x="-2577160" y="4883638"/>
            <a:ext cx="550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179</a:t>
            </a:r>
          </a:p>
        </p:txBody>
      </p:sp>
      <p:sp>
        <p:nvSpPr>
          <p:cNvPr id="358" name="TextBox 357">
            <a:extLst>
              <a:ext uri="{FF2B5EF4-FFF2-40B4-BE49-F238E27FC236}">
                <a16:creationId xmlns:a16="http://schemas.microsoft.com/office/drawing/2014/main" id="{1F89B367-BF40-EA4C-06A4-EAC37689B338}"/>
              </a:ext>
            </a:extLst>
          </p:cNvPr>
          <p:cNvSpPr txBox="1"/>
          <p:nvPr/>
        </p:nvSpPr>
        <p:spPr>
          <a:xfrm>
            <a:off x="-1357960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9" name="TextBox 358">
            <a:extLst>
              <a:ext uri="{FF2B5EF4-FFF2-40B4-BE49-F238E27FC236}">
                <a16:creationId xmlns:a16="http://schemas.microsoft.com/office/drawing/2014/main" id="{5D34C1AB-12D9-0380-70DA-3DB3E2E1BBBD}"/>
              </a:ext>
            </a:extLst>
          </p:cNvPr>
          <p:cNvSpPr txBox="1"/>
          <p:nvPr/>
        </p:nvSpPr>
        <p:spPr>
          <a:xfrm>
            <a:off x="-1357960" y="4883638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High-res</a:t>
            </a:r>
          </a:p>
        </p:txBody>
      </p:sp>
      <p:sp>
        <p:nvSpPr>
          <p:cNvPr id="361" name="TextBox 360">
            <a:extLst>
              <a:ext uri="{FF2B5EF4-FFF2-40B4-BE49-F238E27FC236}">
                <a16:creationId xmlns:a16="http://schemas.microsoft.com/office/drawing/2014/main" id="{BC99D36C-821E-7195-D1D5-B28E49806DAD}"/>
              </a:ext>
            </a:extLst>
          </p:cNvPr>
          <p:cNvSpPr txBox="1"/>
          <p:nvPr/>
        </p:nvSpPr>
        <p:spPr>
          <a:xfrm>
            <a:off x="-1939336" y="5431431"/>
            <a:ext cx="17267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latin typeface="Calibri" panose="020F0502020204030204" pitchFamily="34" charset="0"/>
                <a:cs typeface="Calibri" panose="020F0502020204030204" pitchFamily="34" charset="0"/>
              </a:rPr>
              <a:t>DUQUE-ARRIBAS ET AL. 2024</a:t>
            </a:r>
            <a:endParaRPr lang="en-IN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6" name="Graphic 365">
            <a:extLst>
              <a:ext uri="{FF2B5EF4-FFF2-40B4-BE49-F238E27FC236}">
                <a16:creationId xmlns:a16="http://schemas.microsoft.com/office/drawing/2014/main" id="{0EA5F5D0-D4A0-23A5-6962-E13703B272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472551" y="5444209"/>
            <a:ext cx="220664" cy="220664"/>
          </a:xfrm>
          <a:prstGeom prst="rect">
            <a:avLst/>
          </a:prstGeom>
        </p:spPr>
      </p:pic>
      <p:sp>
        <p:nvSpPr>
          <p:cNvPr id="369" name="TextBox 368">
            <a:extLst>
              <a:ext uri="{FF2B5EF4-FFF2-40B4-BE49-F238E27FC236}">
                <a16:creationId xmlns:a16="http://schemas.microsoft.com/office/drawing/2014/main" id="{7FA897E5-B276-FCDA-7CF9-473A535C3729}"/>
              </a:ext>
            </a:extLst>
          </p:cNvPr>
          <p:cNvSpPr txBox="1"/>
          <p:nvPr/>
        </p:nvSpPr>
        <p:spPr>
          <a:xfrm>
            <a:off x="580445" y="3429000"/>
            <a:ext cx="8018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surveys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0" name="TextBox 369">
            <a:extLst>
              <a:ext uri="{FF2B5EF4-FFF2-40B4-BE49-F238E27FC236}">
                <a16:creationId xmlns:a16="http://schemas.microsoft.com/office/drawing/2014/main" id="{B658746C-6BBB-F678-487C-E6DEB33BA014}"/>
              </a:ext>
            </a:extLst>
          </p:cNvPr>
          <p:cNvSpPr txBox="1"/>
          <p:nvPr/>
        </p:nvSpPr>
        <p:spPr>
          <a:xfrm>
            <a:off x="580445" y="3606800"/>
            <a:ext cx="72006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Gaia DR3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2MASS</a:t>
            </a:r>
          </a:p>
          <a:p>
            <a:r>
              <a:rPr lang="en-IN" sz="1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CatWISE</a:t>
            </a:r>
            <a:endParaRPr lang="en-IN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1" name="TextBox 370">
            <a:extLst>
              <a:ext uri="{FF2B5EF4-FFF2-40B4-BE49-F238E27FC236}">
                <a16:creationId xmlns:a16="http://schemas.microsoft.com/office/drawing/2014/main" id="{8113750F-A9F9-4A00-B2C7-782D98FE1AC2}"/>
              </a:ext>
            </a:extLst>
          </p:cNvPr>
          <p:cNvSpPr txBox="1"/>
          <p:nvPr/>
        </p:nvSpPr>
        <p:spPr>
          <a:xfrm>
            <a:off x="1799645" y="3429000"/>
            <a:ext cx="11897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methodologies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2" name="TextBox 371">
            <a:extLst>
              <a:ext uri="{FF2B5EF4-FFF2-40B4-BE49-F238E27FC236}">
                <a16:creationId xmlns:a16="http://schemas.microsoft.com/office/drawing/2014/main" id="{D59B94BB-292B-4005-29B0-60B270E3A33F}"/>
              </a:ext>
            </a:extLst>
          </p:cNvPr>
          <p:cNvSpPr txBox="1"/>
          <p:nvPr/>
        </p:nvSpPr>
        <p:spPr>
          <a:xfrm>
            <a:off x="1799645" y="3606800"/>
            <a:ext cx="11769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fits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Neural Networks</a:t>
            </a:r>
          </a:p>
        </p:txBody>
      </p:sp>
      <p:sp>
        <p:nvSpPr>
          <p:cNvPr id="373" name="TextBox 372">
            <a:extLst>
              <a:ext uri="{FF2B5EF4-FFF2-40B4-BE49-F238E27FC236}">
                <a16:creationId xmlns:a16="http://schemas.microsoft.com/office/drawing/2014/main" id="{4160D18C-1220-32D5-161F-63B2FA50660E}"/>
              </a:ext>
            </a:extLst>
          </p:cNvPr>
          <p:cNvSpPr txBox="1"/>
          <p:nvPr/>
        </p:nvSpPr>
        <p:spPr>
          <a:xfrm>
            <a:off x="580445" y="4743938"/>
            <a:ext cx="9172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Stars included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4" name="TextBox 373">
            <a:extLst>
              <a:ext uri="{FF2B5EF4-FFF2-40B4-BE49-F238E27FC236}">
                <a16:creationId xmlns:a16="http://schemas.microsoft.com/office/drawing/2014/main" id="{340A29A1-B068-F225-D297-D7D60CE26B3A}"/>
              </a:ext>
            </a:extLst>
          </p:cNvPr>
          <p:cNvSpPr txBox="1"/>
          <p:nvPr/>
        </p:nvSpPr>
        <p:spPr>
          <a:xfrm>
            <a:off x="580445" y="4883638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+4900</a:t>
            </a:r>
          </a:p>
        </p:txBody>
      </p:sp>
      <p:sp>
        <p:nvSpPr>
          <p:cNvPr id="375" name="TextBox 374">
            <a:extLst>
              <a:ext uri="{FF2B5EF4-FFF2-40B4-BE49-F238E27FC236}">
                <a16:creationId xmlns:a16="http://schemas.microsoft.com/office/drawing/2014/main" id="{8AF2F03D-3E54-91AF-DF4D-6BBB8363F93F}"/>
              </a:ext>
            </a:extLst>
          </p:cNvPr>
          <p:cNvSpPr txBox="1"/>
          <p:nvPr/>
        </p:nvSpPr>
        <p:spPr>
          <a:xfrm>
            <a:off x="1799645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6" name="TextBox 375">
            <a:extLst>
              <a:ext uri="{FF2B5EF4-FFF2-40B4-BE49-F238E27FC236}">
                <a16:creationId xmlns:a16="http://schemas.microsoft.com/office/drawing/2014/main" id="{215D7EF7-BC20-BB16-3D7E-5BAB841A51A6}"/>
              </a:ext>
            </a:extLst>
          </p:cNvPr>
          <p:cNvSpPr txBox="1"/>
          <p:nvPr/>
        </p:nvSpPr>
        <p:spPr>
          <a:xfrm>
            <a:off x="1799645" y="4883638"/>
            <a:ext cx="12691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Photometry</a:t>
            </a:r>
          </a:p>
        </p:txBody>
      </p:sp>
      <p:sp>
        <p:nvSpPr>
          <p:cNvPr id="377" name="TextBox 376">
            <a:extLst>
              <a:ext uri="{FF2B5EF4-FFF2-40B4-BE49-F238E27FC236}">
                <a16:creationId xmlns:a16="http://schemas.microsoft.com/office/drawing/2014/main" id="{3ECCFB98-2E94-4E86-916A-0176262E9151}"/>
              </a:ext>
            </a:extLst>
          </p:cNvPr>
          <p:cNvSpPr txBox="1"/>
          <p:nvPr/>
        </p:nvSpPr>
        <p:spPr>
          <a:xfrm>
            <a:off x="892860" y="5431431"/>
            <a:ext cx="20521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DUQUE-ARRIBAS ET AL. 2023, 2025</a:t>
            </a:r>
            <a:endParaRPr lang="en-IN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8" name="Graphic 377">
            <a:extLst>
              <a:ext uri="{FF2B5EF4-FFF2-40B4-BE49-F238E27FC236}">
                <a16:creationId xmlns:a16="http://schemas.microsoft.com/office/drawing/2014/main" id="{40FDA339-BF37-8695-F2AE-548808FE8F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5054" y="5444209"/>
            <a:ext cx="220664" cy="220664"/>
          </a:xfrm>
          <a:prstGeom prst="rect">
            <a:avLst/>
          </a:prstGeom>
        </p:spPr>
      </p:pic>
      <p:sp>
        <p:nvSpPr>
          <p:cNvPr id="380" name="TextBox 379">
            <a:extLst>
              <a:ext uri="{FF2B5EF4-FFF2-40B4-BE49-F238E27FC236}">
                <a16:creationId xmlns:a16="http://schemas.microsoft.com/office/drawing/2014/main" id="{24AFE051-DCEB-3A5C-9767-421FAA362FCC}"/>
              </a:ext>
            </a:extLst>
          </p:cNvPr>
          <p:cNvSpPr txBox="1"/>
          <p:nvPr/>
        </p:nvSpPr>
        <p:spPr>
          <a:xfrm>
            <a:off x="12412160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1" name="TextBox 380">
            <a:extLst>
              <a:ext uri="{FF2B5EF4-FFF2-40B4-BE49-F238E27FC236}">
                <a16:creationId xmlns:a16="http://schemas.microsoft.com/office/drawing/2014/main" id="{67A48DF3-A235-EC6C-9E7F-09BA7E07AF03}"/>
              </a:ext>
            </a:extLst>
          </p:cNvPr>
          <p:cNvSpPr txBox="1"/>
          <p:nvPr/>
        </p:nvSpPr>
        <p:spPr>
          <a:xfrm>
            <a:off x="12412160" y="3606800"/>
            <a:ext cx="1008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CAFOS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@ 2.2m CAHA</a:t>
            </a:r>
          </a:p>
        </p:txBody>
      </p:sp>
      <p:sp>
        <p:nvSpPr>
          <p:cNvPr id="382" name="TextBox 381">
            <a:extLst>
              <a:ext uri="{FF2B5EF4-FFF2-40B4-BE49-F238E27FC236}">
                <a16:creationId xmlns:a16="http://schemas.microsoft.com/office/drawing/2014/main" id="{7A0E8572-038F-74DE-5245-BFE4A6D7550B}"/>
              </a:ext>
            </a:extLst>
          </p:cNvPr>
          <p:cNvSpPr txBox="1"/>
          <p:nvPr/>
        </p:nvSpPr>
        <p:spPr>
          <a:xfrm>
            <a:off x="13631360" y="3429000"/>
            <a:ext cx="9845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R packages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3" name="TextBox 382">
            <a:extLst>
              <a:ext uri="{FF2B5EF4-FFF2-40B4-BE49-F238E27FC236}">
                <a16:creationId xmlns:a16="http://schemas.microsoft.com/office/drawing/2014/main" id="{B67E0002-29AD-F2A0-D415-7BE8354CB207}"/>
              </a:ext>
            </a:extLst>
          </p:cNvPr>
          <p:cNvSpPr txBox="1"/>
          <p:nvPr/>
        </p:nvSpPr>
        <p:spPr>
          <a:xfrm>
            <a:off x="13631360" y="3606800"/>
            <a:ext cx="7585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projpred</a:t>
            </a:r>
            <a:endParaRPr lang="en-IN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brms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loo</a:t>
            </a:r>
          </a:p>
          <a:p>
            <a:r>
              <a:rPr lang="en-IN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bayesplot</a:t>
            </a:r>
            <a:endParaRPr lang="en-IN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4" name="TextBox 383">
            <a:extLst>
              <a:ext uri="{FF2B5EF4-FFF2-40B4-BE49-F238E27FC236}">
                <a16:creationId xmlns:a16="http://schemas.microsoft.com/office/drawing/2014/main" id="{D32A4BA4-76AA-0A7B-256D-1ADD71251D3A}"/>
              </a:ext>
            </a:extLst>
          </p:cNvPr>
          <p:cNvSpPr txBox="1"/>
          <p:nvPr/>
        </p:nvSpPr>
        <p:spPr>
          <a:xfrm>
            <a:off x="12412160" y="4743938"/>
            <a:ext cx="928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Stars analysed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5" name="TextBox 384">
            <a:extLst>
              <a:ext uri="{FF2B5EF4-FFF2-40B4-BE49-F238E27FC236}">
                <a16:creationId xmlns:a16="http://schemas.microsoft.com/office/drawing/2014/main" id="{6C5A0AD3-01D3-EF46-FCD4-7604452BDAEE}"/>
              </a:ext>
            </a:extLst>
          </p:cNvPr>
          <p:cNvSpPr txBox="1"/>
          <p:nvPr/>
        </p:nvSpPr>
        <p:spPr>
          <a:xfrm>
            <a:off x="12412160" y="4883638"/>
            <a:ext cx="67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+770</a:t>
            </a:r>
          </a:p>
        </p:txBody>
      </p:sp>
      <p:sp>
        <p:nvSpPr>
          <p:cNvPr id="386" name="TextBox 385">
            <a:extLst>
              <a:ext uri="{FF2B5EF4-FFF2-40B4-BE49-F238E27FC236}">
                <a16:creationId xmlns:a16="http://schemas.microsoft.com/office/drawing/2014/main" id="{4388DCA0-5B92-B4F6-2869-8B1499D72D6D}"/>
              </a:ext>
            </a:extLst>
          </p:cNvPr>
          <p:cNvSpPr txBox="1"/>
          <p:nvPr/>
        </p:nvSpPr>
        <p:spPr>
          <a:xfrm>
            <a:off x="13631360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7" name="TextBox 386">
            <a:extLst>
              <a:ext uri="{FF2B5EF4-FFF2-40B4-BE49-F238E27FC236}">
                <a16:creationId xmlns:a16="http://schemas.microsoft.com/office/drawing/2014/main" id="{22964320-1EC1-EA14-18FB-3070588A4280}"/>
              </a:ext>
            </a:extLst>
          </p:cNvPr>
          <p:cNvSpPr txBox="1"/>
          <p:nvPr/>
        </p:nvSpPr>
        <p:spPr>
          <a:xfrm>
            <a:off x="13631360" y="488363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Low-res</a:t>
            </a:r>
          </a:p>
        </p:txBody>
      </p:sp>
      <p:sp>
        <p:nvSpPr>
          <p:cNvPr id="388" name="TextBox 387">
            <a:extLst>
              <a:ext uri="{FF2B5EF4-FFF2-40B4-BE49-F238E27FC236}">
                <a16:creationId xmlns:a16="http://schemas.microsoft.com/office/drawing/2014/main" id="{D951BAAB-489C-E042-26AD-C846BEF12DC6}"/>
              </a:ext>
            </a:extLst>
          </p:cNvPr>
          <p:cNvSpPr txBox="1"/>
          <p:nvPr/>
        </p:nvSpPr>
        <p:spPr>
          <a:xfrm>
            <a:off x="12812741" y="5431431"/>
            <a:ext cx="1963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latin typeface="Calibri" panose="020F0502020204030204" pitchFamily="34" charset="0"/>
                <a:cs typeface="Calibri" panose="020F0502020204030204" pitchFamily="34" charset="0"/>
              </a:rPr>
              <a:t>DUQUE-ARRIBAS ET AL. (IN PREP)</a:t>
            </a:r>
            <a:endParaRPr lang="en-IN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9" name="Graphic 388">
            <a:extLst>
              <a:ext uri="{FF2B5EF4-FFF2-40B4-BE49-F238E27FC236}">
                <a16:creationId xmlns:a16="http://schemas.microsoft.com/office/drawing/2014/main" id="{DFF9F5D9-FA50-79AE-415D-103BF7623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516769" y="5444209"/>
            <a:ext cx="220664" cy="220664"/>
          </a:xfrm>
          <a:prstGeom prst="rect">
            <a:avLst/>
          </a:prstGeom>
        </p:spPr>
      </p:pic>
      <p:sp>
        <p:nvSpPr>
          <p:cNvPr id="391" name="TextBox 390">
            <a:extLst>
              <a:ext uri="{FF2B5EF4-FFF2-40B4-BE49-F238E27FC236}">
                <a16:creationId xmlns:a16="http://schemas.microsoft.com/office/drawing/2014/main" id="{4FD617A4-505F-FEDA-C62E-999ABA359C04}"/>
              </a:ext>
            </a:extLst>
          </p:cNvPr>
          <p:cNvSpPr txBox="1"/>
          <p:nvPr/>
        </p:nvSpPr>
        <p:spPr>
          <a:xfrm>
            <a:off x="15299877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2" name="TextBox 391">
            <a:extLst>
              <a:ext uri="{FF2B5EF4-FFF2-40B4-BE49-F238E27FC236}">
                <a16:creationId xmlns:a16="http://schemas.microsoft.com/office/drawing/2014/main" id="{C443DAA8-D497-2289-ED9C-A41FE22C3061}"/>
              </a:ext>
            </a:extLst>
          </p:cNvPr>
          <p:cNvSpPr txBox="1"/>
          <p:nvPr/>
        </p:nvSpPr>
        <p:spPr>
          <a:xfrm>
            <a:off x="15299877" y="3606800"/>
            <a:ext cx="1008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CARMENES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 3.5m CAHA</a:t>
            </a:r>
            <a:endParaRPr lang="en-IN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3" name="TextBox 392">
            <a:extLst>
              <a:ext uri="{FF2B5EF4-FFF2-40B4-BE49-F238E27FC236}">
                <a16:creationId xmlns:a16="http://schemas.microsoft.com/office/drawing/2014/main" id="{4291C680-9416-9593-ADC4-D9D94589882D}"/>
              </a:ext>
            </a:extLst>
          </p:cNvPr>
          <p:cNvSpPr txBox="1"/>
          <p:nvPr/>
        </p:nvSpPr>
        <p:spPr>
          <a:xfrm>
            <a:off x="16519077" y="3429000"/>
            <a:ext cx="9140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proposals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4" name="TextBox 393">
            <a:extLst>
              <a:ext uri="{FF2B5EF4-FFF2-40B4-BE49-F238E27FC236}">
                <a16:creationId xmlns:a16="http://schemas.microsoft.com/office/drawing/2014/main" id="{DB09953C-CA41-C8EB-8DAE-91D8DE71A300}"/>
              </a:ext>
            </a:extLst>
          </p:cNvPr>
          <p:cNvSpPr txBox="1"/>
          <p:nvPr/>
        </p:nvSpPr>
        <p:spPr>
          <a:xfrm>
            <a:off x="16519077" y="3606800"/>
            <a:ext cx="12378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23A-3.5-010 (36h)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23B-3.5-009 (23h)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24A-3.5-007 (20h)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24B-3.5-008 (29h)</a:t>
            </a:r>
          </a:p>
        </p:txBody>
      </p:sp>
      <p:sp>
        <p:nvSpPr>
          <p:cNvPr id="395" name="TextBox 394">
            <a:extLst>
              <a:ext uri="{FF2B5EF4-FFF2-40B4-BE49-F238E27FC236}">
                <a16:creationId xmlns:a16="http://schemas.microsoft.com/office/drawing/2014/main" id="{D8FEB334-DC93-F2D8-1F68-FD1223C54078}"/>
              </a:ext>
            </a:extLst>
          </p:cNvPr>
          <p:cNvSpPr txBox="1"/>
          <p:nvPr/>
        </p:nvSpPr>
        <p:spPr>
          <a:xfrm>
            <a:off x="15299877" y="4743938"/>
            <a:ext cx="11208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observations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6" name="TextBox 395">
            <a:extLst>
              <a:ext uri="{FF2B5EF4-FFF2-40B4-BE49-F238E27FC236}">
                <a16:creationId xmlns:a16="http://schemas.microsoft.com/office/drawing/2014/main" id="{B0E610E7-7015-0579-D04E-E7C6F23E7907}"/>
              </a:ext>
            </a:extLst>
          </p:cNvPr>
          <p:cNvSpPr txBox="1"/>
          <p:nvPr/>
        </p:nvSpPr>
        <p:spPr>
          <a:xfrm>
            <a:off x="15299877" y="4883638"/>
            <a:ext cx="11785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3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+200 spectra</a:t>
            </a:r>
          </a:p>
          <a:p>
            <a:r>
              <a:rPr lang="en-IN" sz="13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44 stars</a:t>
            </a:r>
          </a:p>
        </p:txBody>
      </p:sp>
      <p:sp>
        <p:nvSpPr>
          <p:cNvPr id="397" name="TextBox 396">
            <a:extLst>
              <a:ext uri="{FF2B5EF4-FFF2-40B4-BE49-F238E27FC236}">
                <a16:creationId xmlns:a16="http://schemas.microsoft.com/office/drawing/2014/main" id="{738F2325-9BEF-BF90-479C-EADB623E912D}"/>
              </a:ext>
            </a:extLst>
          </p:cNvPr>
          <p:cNvSpPr txBox="1"/>
          <p:nvPr/>
        </p:nvSpPr>
        <p:spPr>
          <a:xfrm>
            <a:off x="16519077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8" name="TextBox 397">
            <a:extLst>
              <a:ext uri="{FF2B5EF4-FFF2-40B4-BE49-F238E27FC236}">
                <a16:creationId xmlns:a16="http://schemas.microsoft.com/office/drawing/2014/main" id="{EB9F3445-D166-4312-F0E2-26A91ABCC22B}"/>
              </a:ext>
            </a:extLst>
          </p:cNvPr>
          <p:cNvSpPr txBox="1"/>
          <p:nvPr/>
        </p:nvSpPr>
        <p:spPr>
          <a:xfrm>
            <a:off x="16519077" y="4883638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High-res</a:t>
            </a:r>
          </a:p>
        </p:txBody>
      </p:sp>
      <p:sp>
        <p:nvSpPr>
          <p:cNvPr id="399" name="TextBox 398">
            <a:extLst>
              <a:ext uri="{FF2B5EF4-FFF2-40B4-BE49-F238E27FC236}">
                <a16:creationId xmlns:a16="http://schemas.microsoft.com/office/drawing/2014/main" id="{2DECF372-91E2-6A53-F1CC-71F8DC89C249}"/>
              </a:ext>
            </a:extLst>
          </p:cNvPr>
          <p:cNvSpPr txBox="1"/>
          <p:nvPr/>
        </p:nvSpPr>
        <p:spPr>
          <a:xfrm>
            <a:off x="16391352" y="5431431"/>
            <a:ext cx="12731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PROGRESS</a:t>
            </a:r>
            <a:endParaRPr lang="en-IN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0" name="Graphic 399">
            <a:extLst>
              <a:ext uri="{FF2B5EF4-FFF2-40B4-BE49-F238E27FC236}">
                <a16:creationId xmlns:a16="http://schemas.microsoft.com/office/drawing/2014/main" id="{A2333942-621E-CB5B-32CC-0028C5B1E3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404486" y="5444209"/>
            <a:ext cx="220664" cy="220664"/>
          </a:xfrm>
          <a:prstGeom prst="rect">
            <a:avLst/>
          </a:prstGeom>
        </p:spPr>
      </p:pic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2F4BF8C7-4B54-34F8-501E-C82F22BAFBA4}"/>
              </a:ext>
            </a:extLst>
          </p:cNvPr>
          <p:cNvSpPr/>
          <p:nvPr/>
        </p:nvSpPr>
        <p:spPr>
          <a:xfrm>
            <a:off x="3241895" y="1175547"/>
            <a:ext cx="8402502" cy="4532305"/>
          </a:xfrm>
          <a:prstGeom prst="roundRect">
            <a:avLst>
              <a:gd name="adj" fmla="val 75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Imagen 4" descr="Gráfico, Gráfico de dispersión&#10;&#10;El contenido generado por IA puede ser incorrecto.">
            <a:extLst>
              <a:ext uri="{FF2B5EF4-FFF2-40B4-BE49-F238E27FC236}">
                <a16:creationId xmlns:a16="http://schemas.microsoft.com/office/drawing/2014/main" id="{2CE99E53-F7E3-FFCE-B621-B866E62D96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0548" y="1704692"/>
            <a:ext cx="7426767" cy="3704077"/>
          </a:xfrm>
          <a:prstGeom prst="rect">
            <a:avLst/>
          </a:prstGeom>
        </p:spPr>
      </p:pic>
      <p:sp>
        <p:nvSpPr>
          <p:cNvPr id="6" name="TextBox 1244">
            <a:extLst>
              <a:ext uri="{FF2B5EF4-FFF2-40B4-BE49-F238E27FC236}">
                <a16:creationId xmlns:a16="http://schemas.microsoft.com/office/drawing/2014/main" id="{BFDDCD26-4A96-76D8-4277-A44BEBEA237C}"/>
              </a:ext>
            </a:extLst>
          </p:cNvPr>
          <p:cNvSpPr txBox="1"/>
          <p:nvPr/>
        </p:nvSpPr>
        <p:spPr>
          <a:xfrm>
            <a:off x="5582227" y="1323416"/>
            <a:ext cx="3783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1600" dirty="0">
                <a:solidFill>
                  <a:srgbClr val="282828"/>
                </a:solidFill>
                <a:latin typeface="BBH Sans Hegarty" pitchFamily="2" charset="0"/>
              </a:rPr>
              <a:t>Comparisons with the literature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6679DAD0-1006-8CE4-B12C-D8D424CCDF00}"/>
              </a:ext>
            </a:extLst>
          </p:cNvPr>
          <p:cNvGrpSpPr/>
          <p:nvPr/>
        </p:nvGrpSpPr>
        <p:grpSpPr>
          <a:xfrm>
            <a:off x="10416194" y="4631981"/>
            <a:ext cx="1222887" cy="995756"/>
            <a:chOff x="-1256360" y="3974644"/>
            <a:chExt cx="2479247" cy="1906621"/>
          </a:xfrm>
        </p:grpSpPr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0CA8D10D-60E8-E50F-AE62-641DDB73A05F}"/>
                </a:ext>
              </a:extLst>
            </p:cNvPr>
            <p:cNvSpPr/>
            <p:nvPr/>
          </p:nvSpPr>
          <p:spPr>
            <a:xfrm rot="431352">
              <a:off x="-1222887" y="4568443"/>
              <a:ext cx="2445774" cy="960733"/>
            </a:xfrm>
            <a:prstGeom prst="ellipse">
              <a:avLst/>
            </a:prstGeom>
            <a:noFill/>
            <a:ln w="38100">
              <a:solidFill>
                <a:srgbClr val="868A8E">
                  <a:alpha val="39000"/>
                </a:srgbClr>
              </a:solidFill>
            </a:ln>
            <a:scene3d>
              <a:camera prst="orthographicFront">
                <a:rot lat="3000000" lon="0" rev="180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D58807CD-B924-5C79-C700-3C41BA23447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29607" y="3974644"/>
              <a:ext cx="1214437" cy="1214437"/>
              <a:chOff x="2192653" y="1913669"/>
              <a:chExt cx="576961" cy="576961"/>
            </a:xfrm>
          </p:grpSpPr>
          <p:sp>
            <p:nvSpPr>
              <p:cNvPr id="64" name="Elipse 63">
                <a:extLst>
                  <a:ext uri="{FF2B5EF4-FFF2-40B4-BE49-F238E27FC236}">
                    <a16:creationId xmlns:a16="http://schemas.microsoft.com/office/drawing/2014/main" id="{E385357B-BD4B-38DB-13F0-715C6F27394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92653" y="1913669"/>
                <a:ext cx="576961" cy="576961"/>
              </a:xfrm>
              <a:prstGeom prst="ellipse">
                <a:avLst/>
              </a:prstGeom>
              <a:solidFill>
                <a:srgbClr val="F6A800">
                  <a:alpha val="5027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71" name="Elipse 70">
                <a:extLst>
                  <a:ext uri="{FF2B5EF4-FFF2-40B4-BE49-F238E27FC236}">
                    <a16:creationId xmlns:a16="http://schemas.microsoft.com/office/drawing/2014/main" id="{BC3BF2A0-773E-6835-389A-F449E65209CA}"/>
                  </a:ext>
                </a:extLst>
              </p:cNvPr>
              <p:cNvSpPr/>
              <p:nvPr/>
            </p:nvSpPr>
            <p:spPr>
              <a:xfrm>
                <a:off x="2265133" y="1986149"/>
                <a:ext cx="432000" cy="432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</p:grpSp>
        <p:grpSp>
          <p:nvGrpSpPr>
            <p:cNvPr id="49" name="Grupo 48">
              <a:extLst>
                <a:ext uri="{FF2B5EF4-FFF2-40B4-BE49-F238E27FC236}">
                  <a16:creationId xmlns:a16="http://schemas.microsoft.com/office/drawing/2014/main" id="{F7EC92DE-1CD2-7A8C-5F16-BDF5017A4BF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256360" y="5254725"/>
              <a:ext cx="626540" cy="626540"/>
              <a:chOff x="1845858" y="7213978"/>
              <a:chExt cx="292245" cy="292245"/>
            </a:xfrm>
          </p:grpSpPr>
          <p:sp>
            <p:nvSpPr>
              <p:cNvPr id="50" name="Elipse 49">
                <a:extLst>
                  <a:ext uri="{FF2B5EF4-FFF2-40B4-BE49-F238E27FC236}">
                    <a16:creationId xmlns:a16="http://schemas.microsoft.com/office/drawing/2014/main" id="{BE52EF18-721F-CFE8-D391-98259250D7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45858" y="7213978"/>
                <a:ext cx="292245" cy="292245"/>
              </a:xfrm>
              <a:prstGeom prst="ellipse">
                <a:avLst/>
              </a:prstGeom>
              <a:solidFill>
                <a:srgbClr val="C04529">
                  <a:alpha val="4986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57" name="Elipse 56">
                <a:extLst>
                  <a:ext uri="{FF2B5EF4-FFF2-40B4-BE49-F238E27FC236}">
                    <a16:creationId xmlns:a16="http://schemas.microsoft.com/office/drawing/2014/main" id="{250DCB2D-DAB5-53DE-DC60-39F11A5FAB1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937981" y="7306101"/>
                <a:ext cx="108000" cy="108000"/>
              </a:xfrm>
              <a:prstGeom prst="ellipse">
                <a:avLst/>
              </a:prstGeom>
              <a:solidFill>
                <a:srgbClr val="C0452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</p:grpSp>
      </p:grpSp>
      <p:pic>
        <p:nvPicPr>
          <p:cNvPr id="2" name="Picture 8" descr="User icon on transparent background 19879186 PNG">
            <a:extLst>
              <a:ext uri="{FF2B5EF4-FFF2-40B4-BE49-F238E27FC236}">
                <a16:creationId xmlns:a16="http://schemas.microsoft.com/office/drawing/2014/main" id="{6A361EA7-4EFF-3264-CEA3-6E341AE9F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0" y="6400849"/>
            <a:ext cx="526124" cy="31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28FD5C1-740B-FEEC-CC8D-E4B710B0719A}"/>
              </a:ext>
            </a:extLst>
          </p:cNvPr>
          <p:cNvSpPr txBox="1"/>
          <p:nvPr/>
        </p:nvSpPr>
        <p:spPr>
          <a:xfrm>
            <a:off x="482065" y="6381337"/>
            <a:ext cx="2538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Christian Duque Arribas</a:t>
            </a:r>
          </a:p>
        </p:txBody>
      </p:sp>
      <p:pic>
        <p:nvPicPr>
          <p:cNvPr id="78" name="Imagen 77" descr="Icono&#10;&#10;El contenido generado por IA puede ser incorrecto.">
            <a:extLst>
              <a:ext uri="{FF2B5EF4-FFF2-40B4-BE49-F238E27FC236}">
                <a16:creationId xmlns:a16="http://schemas.microsoft.com/office/drawing/2014/main" id="{1E3FEC8D-1B78-66C1-A5D1-593F0ADD38C0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70000"/>
                    </a14:imgEffect>
                    <a14:imgEffect>
                      <a14:saturation sat="0"/>
                    </a14:imgEffect>
                    <a14:imgEffect>
                      <a14:brightnessContrast bright="-100000" contrast="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82733" y="6062633"/>
            <a:ext cx="684560" cy="771057"/>
          </a:xfrm>
          <a:prstGeom prst="rect">
            <a:avLst/>
          </a:prstGeom>
        </p:spPr>
      </p:pic>
      <p:pic>
        <p:nvPicPr>
          <p:cNvPr id="85" name="Gráfico 84" descr="Inalámbrico con relleno sólido">
            <a:extLst>
              <a:ext uri="{FF2B5EF4-FFF2-40B4-BE49-F238E27FC236}">
                <a16:creationId xmlns:a16="http://schemas.microsoft.com/office/drawing/2014/main" id="{5870D9C6-6C3C-26FB-5BF7-FABC99AF7EC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693786">
            <a:off x="10820550" y="-9973"/>
            <a:ext cx="420541" cy="420541"/>
          </a:xfrm>
          <a:prstGeom prst="rect">
            <a:avLst/>
          </a:prstGeom>
        </p:spPr>
      </p:pic>
      <p:pic>
        <p:nvPicPr>
          <p:cNvPr id="92" name="Gráfico 91" descr="Silenciar altavoz con relleno sólido">
            <a:extLst>
              <a:ext uri="{FF2B5EF4-FFF2-40B4-BE49-F238E27FC236}">
                <a16:creationId xmlns:a16="http://schemas.microsoft.com/office/drawing/2014/main" id="{070DBE70-BA10-34FC-E989-11A3652E755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340344" y="47796"/>
            <a:ext cx="420541" cy="420541"/>
          </a:xfrm>
          <a:prstGeom prst="rect">
            <a:avLst/>
          </a:prstGeom>
        </p:spPr>
      </p:pic>
      <p:pic>
        <p:nvPicPr>
          <p:cNvPr id="99" name="Gráfico 98" descr="Batería completa con relleno sólido">
            <a:extLst>
              <a:ext uri="{FF2B5EF4-FFF2-40B4-BE49-F238E27FC236}">
                <a16:creationId xmlns:a16="http://schemas.microsoft.com/office/drawing/2014/main" id="{73568C1D-6598-80CD-3671-9B669D23402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659297" y="41470"/>
            <a:ext cx="420541" cy="420541"/>
          </a:xfrm>
          <a:prstGeom prst="rect">
            <a:avLst/>
          </a:prstGeom>
        </p:spPr>
      </p:pic>
      <p:pic>
        <p:nvPicPr>
          <p:cNvPr id="106" name="Gráfico 105" descr="Señal con relleno sólido">
            <a:extLst>
              <a:ext uri="{FF2B5EF4-FFF2-40B4-BE49-F238E27FC236}">
                <a16:creationId xmlns:a16="http://schemas.microsoft.com/office/drawing/2014/main" id="{9563B544-271E-BC10-8D59-8746E52B188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1200289" y="35467"/>
            <a:ext cx="420541" cy="420541"/>
          </a:xfrm>
          <a:prstGeom prst="rect">
            <a:avLst/>
          </a:prstGeom>
        </p:spPr>
      </p:pic>
      <p:sp>
        <p:nvSpPr>
          <p:cNvPr id="113" name="CuadroTexto 112">
            <a:extLst>
              <a:ext uri="{FF2B5EF4-FFF2-40B4-BE49-F238E27FC236}">
                <a16:creationId xmlns:a16="http://schemas.microsoft.com/office/drawing/2014/main" id="{4DD5CFD8-AF38-FE42-EED3-9CD14BCFCFB2}"/>
              </a:ext>
            </a:extLst>
          </p:cNvPr>
          <p:cNvSpPr txBox="1"/>
          <p:nvPr/>
        </p:nvSpPr>
        <p:spPr>
          <a:xfrm>
            <a:off x="73726" y="18710"/>
            <a:ext cx="1196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11:00</a:t>
            </a:r>
          </a:p>
        </p:txBody>
      </p:sp>
    </p:spTree>
    <p:extLst>
      <p:ext uri="{BB962C8B-B14F-4D97-AF65-F5344CB8AC3E}">
        <p14:creationId xmlns:p14="http://schemas.microsoft.com/office/powerpoint/2010/main" val="3120263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B60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C69DBD-5B1B-1176-C778-47D280C02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Rectangle: Rounded Corners 364">
            <a:extLst>
              <a:ext uri="{FF2B5EF4-FFF2-40B4-BE49-F238E27FC236}">
                <a16:creationId xmlns:a16="http://schemas.microsoft.com/office/drawing/2014/main" id="{6D747607-4261-1DF9-3BFA-2AD691A51E5F}"/>
              </a:ext>
            </a:extLst>
          </p:cNvPr>
          <p:cNvSpPr/>
          <p:nvPr/>
        </p:nvSpPr>
        <p:spPr>
          <a:xfrm>
            <a:off x="15192120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4" name="Rectangle: Rounded Corners 363">
            <a:extLst>
              <a:ext uri="{FF2B5EF4-FFF2-40B4-BE49-F238E27FC236}">
                <a16:creationId xmlns:a16="http://schemas.microsoft.com/office/drawing/2014/main" id="{A9767BDB-39FE-5B88-1795-9304604AF195}"/>
              </a:ext>
            </a:extLst>
          </p:cNvPr>
          <p:cNvSpPr/>
          <p:nvPr/>
        </p:nvSpPr>
        <p:spPr>
          <a:xfrm>
            <a:off x="12304403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F0F0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3" name="Rectangle: Rounded Corners 362">
            <a:extLst>
              <a:ext uri="{FF2B5EF4-FFF2-40B4-BE49-F238E27FC236}">
                <a16:creationId xmlns:a16="http://schemas.microsoft.com/office/drawing/2014/main" id="{8731B26B-34B9-ADEC-B36F-BDF019B0C914}"/>
              </a:ext>
            </a:extLst>
          </p:cNvPr>
          <p:cNvSpPr/>
          <p:nvPr/>
        </p:nvSpPr>
        <p:spPr>
          <a:xfrm>
            <a:off x="472687" y="1104900"/>
            <a:ext cx="11277879" cy="4673600"/>
          </a:xfrm>
          <a:prstGeom prst="roundRect">
            <a:avLst>
              <a:gd name="adj" fmla="val 6219"/>
            </a:avLst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2" name="Rectangle: Rounded Corners 361">
            <a:extLst>
              <a:ext uri="{FF2B5EF4-FFF2-40B4-BE49-F238E27FC236}">
                <a16:creationId xmlns:a16="http://schemas.microsoft.com/office/drawing/2014/main" id="{160C1430-9BEE-5B9F-1ED9-DF357955B70C}"/>
              </a:ext>
            </a:extLst>
          </p:cNvPr>
          <p:cNvSpPr/>
          <p:nvPr/>
        </p:nvSpPr>
        <p:spPr>
          <a:xfrm>
            <a:off x="-2685118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F0F0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42" name="Group 341">
            <a:extLst>
              <a:ext uri="{FF2B5EF4-FFF2-40B4-BE49-F238E27FC236}">
                <a16:creationId xmlns:a16="http://schemas.microsoft.com/office/drawing/2014/main" id="{AAC1B387-447C-BDFD-3706-11E1CF504A88}"/>
              </a:ext>
            </a:extLst>
          </p:cNvPr>
          <p:cNvGrpSpPr/>
          <p:nvPr/>
        </p:nvGrpSpPr>
        <p:grpSpPr>
          <a:xfrm>
            <a:off x="1163812" y="1105369"/>
            <a:ext cx="1865581" cy="2039997"/>
            <a:chOff x="4049903" y="1101667"/>
            <a:chExt cx="1865581" cy="200665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2835CA1-60ED-276F-7057-124EB29BE960}"/>
                </a:ext>
              </a:extLst>
            </p:cNvPr>
            <p:cNvSpPr/>
            <p:nvPr/>
          </p:nvSpPr>
          <p:spPr>
            <a:xfrm>
              <a:off x="412780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C3FAE0C-FCA9-A7F5-EAFB-1DC87DC4FEF9}"/>
                </a:ext>
              </a:extLst>
            </p:cNvPr>
            <p:cNvSpPr/>
            <p:nvPr/>
          </p:nvSpPr>
          <p:spPr>
            <a:xfrm>
              <a:off x="428367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24A7869-AE0F-D4CD-6D20-F5A4308CBD9C}"/>
                </a:ext>
              </a:extLst>
            </p:cNvPr>
            <p:cNvSpPr/>
            <p:nvPr/>
          </p:nvSpPr>
          <p:spPr>
            <a:xfrm>
              <a:off x="443948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0A645FB-4AEB-F507-9D05-A45667B3AA71}"/>
                </a:ext>
              </a:extLst>
            </p:cNvPr>
            <p:cNvSpPr/>
            <p:nvPr/>
          </p:nvSpPr>
          <p:spPr>
            <a:xfrm>
              <a:off x="459535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6E7D399-F284-C3E0-C0A2-67D1166C9B6B}"/>
                </a:ext>
              </a:extLst>
            </p:cNvPr>
            <p:cNvSpPr/>
            <p:nvPr/>
          </p:nvSpPr>
          <p:spPr>
            <a:xfrm>
              <a:off x="475116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ECE5810-4239-B9C7-4EBD-62281C3E0372}"/>
                </a:ext>
              </a:extLst>
            </p:cNvPr>
            <p:cNvSpPr/>
            <p:nvPr/>
          </p:nvSpPr>
          <p:spPr>
            <a:xfrm>
              <a:off x="490697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F919E4F-AF12-2237-3BDD-609832D89FDD}"/>
                </a:ext>
              </a:extLst>
            </p:cNvPr>
            <p:cNvSpPr/>
            <p:nvPr/>
          </p:nvSpPr>
          <p:spPr>
            <a:xfrm>
              <a:off x="506284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1A4DBD9-E8E0-A231-D06E-E88A4427C562}"/>
                </a:ext>
              </a:extLst>
            </p:cNvPr>
            <p:cNvSpPr/>
            <p:nvPr/>
          </p:nvSpPr>
          <p:spPr>
            <a:xfrm>
              <a:off x="521865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AB4D788-CF47-880B-2F2D-9EAE2D569499}"/>
                </a:ext>
              </a:extLst>
            </p:cNvPr>
            <p:cNvSpPr/>
            <p:nvPr/>
          </p:nvSpPr>
          <p:spPr>
            <a:xfrm>
              <a:off x="5374461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EF624CC-AB46-2020-2248-9BE065AB8570}"/>
                </a:ext>
              </a:extLst>
            </p:cNvPr>
            <p:cNvSpPr/>
            <p:nvPr/>
          </p:nvSpPr>
          <p:spPr>
            <a:xfrm>
              <a:off x="553033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C27CF52-2E1D-1C35-2C5A-7034AC1906FB}"/>
                </a:ext>
              </a:extLst>
            </p:cNvPr>
            <p:cNvSpPr/>
            <p:nvPr/>
          </p:nvSpPr>
          <p:spPr>
            <a:xfrm>
              <a:off x="5686141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B4A5BC0-9480-DE6A-5EE7-53770664F36F}"/>
                </a:ext>
              </a:extLst>
            </p:cNvPr>
            <p:cNvSpPr/>
            <p:nvPr/>
          </p:nvSpPr>
          <p:spPr>
            <a:xfrm>
              <a:off x="584194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682E372-5C21-B541-F184-E2BF5DA371DB}"/>
                </a:ext>
              </a:extLst>
            </p:cNvPr>
            <p:cNvSpPr/>
            <p:nvPr/>
          </p:nvSpPr>
          <p:spPr>
            <a:xfrm>
              <a:off x="412780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635DDDB-C4A4-5FE8-FB1D-CB15DFE42F4A}"/>
                </a:ext>
              </a:extLst>
            </p:cNvPr>
            <p:cNvSpPr/>
            <p:nvPr/>
          </p:nvSpPr>
          <p:spPr>
            <a:xfrm>
              <a:off x="428367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D377CDA-74C1-CEFE-2265-79FB025A387C}"/>
                </a:ext>
              </a:extLst>
            </p:cNvPr>
            <p:cNvSpPr/>
            <p:nvPr/>
          </p:nvSpPr>
          <p:spPr>
            <a:xfrm>
              <a:off x="443948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97D4CA8-F7A8-3578-073A-940C06BFFC5A}"/>
                </a:ext>
              </a:extLst>
            </p:cNvPr>
            <p:cNvSpPr/>
            <p:nvPr/>
          </p:nvSpPr>
          <p:spPr>
            <a:xfrm>
              <a:off x="459535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A7BB9E0-FE81-3930-EB5B-E1C36E5A04EA}"/>
                </a:ext>
              </a:extLst>
            </p:cNvPr>
            <p:cNvSpPr/>
            <p:nvPr/>
          </p:nvSpPr>
          <p:spPr>
            <a:xfrm>
              <a:off x="475116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A49C310-98C8-1E25-F873-018554877E46}"/>
                </a:ext>
              </a:extLst>
            </p:cNvPr>
            <p:cNvSpPr/>
            <p:nvPr/>
          </p:nvSpPr>
          <p:spPr>
            <a:xfrm>
              <a:off x="490697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AF51ECC-2CBE-020C-632B-D0465EE6784E}"/>
                </a:ext>
              </a:extLst>
            </p:cNvPr>
            <p:cNvSpPr/>
            <p:nvPr/>
          </p:nvSpPr>
          <p:spPr>
            <a:xfrm>
              <a:off x="506284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0A48933-53AD-BCED-AB7C-A14E7B169FE4}"/>
                </a:ext>
              </a:extLst>
            </p:cNvPr>
            <p:cNvSpPr/>
            <p:nvPr/>
          </p:nvSpPr>
          <p:spPr>
            <a:xfrm>
              <a:off x="521865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8864451-B796-0073-A8F5-E69C776F9264}"/>
                </a:ext>
              </a:extLst>
            </p:cNvPr>
            <p:cNvSpPr/>
            <p:nvPr/>
          </p:nvSpPr>
          <p:spPr>
            <a:xfrm>
              <a:off x="5374461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DDE4565-F124-E3C1-263F-53D1B3812DAA}"/>
                </a:ext>
              </a:extLst>
            </p:cNvPr>
            <p:cNvSpPr/>
            <p:nvPr/>
          </p:nvSpPr>
          <p:spPr>
            <a:xfrm>
              <a:off x="553033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2D50EB0-3531-2589-2F13-A417DDFD6DD7}"/>
                </a:ext>
              </a:extLst>
            </p:cNvPr>
            <p:cNvSpPr/>
            <p:nvPr/>
          </p:nvSpPr>
          <p:spPr>
            <a:xfrm>
              <a:off x="5686141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C1EE099-E733-1835-5FB4-E3E5F9974BAF}"/>
                </a:ext>
              </a:extLst>
            </p:cNvPr>
            <p:cNvSpPr/>
            <p:nvPr/>
          </p:nvSpPr>
          <p:spPr>
            <a:xfrm>
              <a:off x="584194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D9654E1-3583-C64E-69B5-7058D9068258}"/>
                </a:ext>
              </a:extLst>
            </p:cNvPr>
            <p:cNvSpPr/>
            <p:nvPr/>
          </p:nvSpPr>
          <p:spPr>
            <a:xfrm>
              <a:off x="404990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FA6509A-95B7-BB53-ABE6-9A3B00141180}"/>
                </a:ext>
              </a:extLst>
            </p:cNvPr>
            <p:cNvSpPr/>
            <p:nvPr/>
          </p:nvSpPr>
          <p:spPr>
            <a:xfrm>
              <a:off x="4205776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7CF2124-F388-15E0-1EE1-1A2EC2315E10}"/>
                </a:ext>
              </a:extLst>
            </p:cNvPr>
            <p:cNvSpPr/>
            <p:nvPr/>
          </p:nvSpPr>
          <p:spPr>
            <a:xfrm>
              <a:off x="436158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47D860D-1E3E-E94D-06C8-B0F0F07D793E}"/>
                </a:ext>
              </a:extLst>
            </p:cNvPr>
            <p:cNvSpPr/>
            <p:nvPr/>
          </p:nvSpPr>
          <p:spPr>
            <a:xfrm>
              <a:off x="451739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0F339E8-AFB5-F65F-C31B-CA8B1FDB0234}"/>
                </a:ext>
              </a:extLst>
            </p:cNvPr>
            <p:cNvSpPr/>
            <p:nvPr/>
          </p:nvSpPr>
          <p:spPr>
            <a:xfrm>
              <a:off x="467326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B30DD29-1F81-2E3B-AA6B-36EA5170A43F}"/>
                </a:ext>
              </a:extLst>
            </p:cNvPr>
            <p:cNvSpPr/>
            <p:nvPr/>
          </p:nvSpPr>
          <p:spPr>
            <a:xfrm>
              <a:off x="482907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6CEA132-9391-5294-F7F1-22CA8529F0BE}"/>
                </a:ext>
              </a:extLst>
            </p:cNvPr>
            <p:cNvSpPr/>
            <p:nvPr/>
          </p:nvSpPr>
          <p:spPr>
            <a:xfrm>
              <a:off x="498487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F1DD700-2D7B-A41A-6110-248FF0100E22}"/>
                </a:ext>
              </a:extLst>
            </p:cNvPr>
            <p:cNvSpPr/>
            <p:nvPr/>
          </p:nvSpPr>
          <p:spPr>
            <a:xfrm>
              <a:off x="514075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8C2E8F6-6A1C-D19B-EF4B-69714EBAC77C}"/>
                </a:ext>
              </a:extLst>
            </p:cNvPr>
            <p:cNvSpPr/>
            <p:nvPr/>
          </p:nvSpPr>
          <p:spPr>
            <a:xfrm>
              <a:off x="529655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55E1B6F-6394-174C-C996-A40E7A2AB541}"/>
                </a:ext>
              </a:extLst>
            </p:cNvPr>
            <p:cNvSpPr/>
            <p:nvPr/>
          </p:nvSpPr>
          <p:spPr>
            <a:xfrm>
              <a:off x="5452365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3EF0B6C-0200-A931-DAB3-C657C4DD50D0}"/>
                </a:ext>
              </a:extLst>
            </p:cNvPr>
            <p:cNvSpPr/>
            <p:nvPr/>
          </p:nvSpPr>
          <p:spPr>
            <a:xfrm>
              <a:off x="560823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502AAB0-7828-3E7D-B37E-A189E4B17511}"/>
                </a:ext>
              </a:extLst>
            </p:cNvPr>
            <p:cNvSpPr/>
            <p:nvPr/>
          </p:nvSpPr>
          <p:spPr>
            <a:xfrm>
              <a:off x="5764045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B2494F17-059B-D3BB-5710-C7B4BCF7BA0A}"/>
              </a:ext>
            </a:extLst>
          </p:cNvPr>
          <p:cNvSpPr txBox="1"/>
          <p:nvPr/>
        </p:nvSpPr>
        <p:spPr>
          <a:xfrm rot="16200000">
            <a:off x="-359031" y="1675675"/>
            <a:ext cx="231666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E8B408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E0A24"/>
                </a:solidFill>
                <a:sym typeface="Arial"/>
              </a:rPr>
              <a:t>2025</a:t>
            </a: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B3097B12-A8BC-AD4B-0ABB-981D140C0234}"/>
              </a:ext>
            </a:extLst>
          </p:cNvPr>
          <p:cNvSpPr/>
          <p:nvPr/>
        </p:nvSpPr>
        <p:spPr>
          <a:xfrm>
            <a:off x="569202" y="1132568"/>
            <a:ext cx="2477206" cy="2000788"/>
          </a:xfrm>
          <a:custGeom>
            <a:avLst/>
            <a:gdLst>
              <a:gd name="csX0" fmla="*/ 337300 w 2477206"/>
              <a:gd name="csY0" fmla="*/ 53587 h 2000788"/>
              <a:gd name="csX1" fmla="*/ 47068 w 2477206"/>
              <a:gd name="csY1" fmla="*/ 277846 h 2000788"/>
              <a:gd name="csX2" fmla="*/ 0 w 2477206"/>
              <a:gd name="csY2" fmla="*/ 338278 h 2000788"/>
              <a:gd name="csX3" fmla="*/ 259071 w 2477206"/>
              <a:gd name="csY3" fmla="*/ 233711 h 2000788"/>
              <a:gd name="csX4" fmla="*/ 832168 w 2477206"/>
              <a:gd name="csY4" fmla="*/ 0 h 2000788"/>
              <a:gd name="csX5" fmla="*/ 731447 w 2477206"/>
              <a:gd name="csY5" fmla="*/ 181623 h 2000788"/>
              <a:gd name="csX6" fmla="*/ 393951 w 2477206"/>
              <a:gd name="csY6" fmla="*/ 397015 h 2000788"/>
              <a:gd name="csX7" fmla="*/ 188794 w 2477206"/>
              <a:gd name="csY7" fmla="*/ 598196 h 2000788"/>
              <a:gd name="csX8" fmla="*/ 322371 w 2477206"/>
              <a:gd name="csY8" fmla="*/ 518989 h 2000788"/>
              <a:gd name="csX9" fmla="*/ 1253891 w 2477206"/>
              <a:gd name="csY9" fmla="*/ 30640 h 2000788"/>
              <a:gd name="csX10" fmla="*/ 1182702 w 2477206"/>
              <a:gd name="csY10" fmla="*/ 182080 h 2000788"/>
              <a:gd name="csX11" fmla="*/ 37616 w 2477206"/>
              <a:gd name="csY11" fmla="*/ 1254608 h 2000788"/>
              <a:gd name="csX12" fmla="*/ 611300 w 2477206"/>
              <a:gd name="csY12" fmla="*/ 871804 h 2000788"/>
              <a:gd name="csX13" fmla="*/ 356466 w 2477206"/>
              <a:gd name="csY13" fmla="*/ 1166404 h 2000788"/>
              <a:gd name="csX14" fmla="*/ 87682 w 2477206"/>
              <a:gd name="csY14" fmla="*/ 1451356 h 2000788"/>
              <a:gd name="csX15" fmla="*/ 304705 w 2477206"/>
              <a:gd name="csY15" fmla="*/ 1289942 h 2000788"/>
              <a:gd name="csX16" fmla="*/ 452428 w 2477206"/>
              <a:gd name="csY16" fmla="*/ 1268559 h 2000788"/>
              <a:gd name="csX17" fmla="*/ 427982 w 2477206"/>
              <a:gd name="csY17" fmla="*/ 1395943 h 2000788"/>
              <a:gd name="csX18" fmla="*/ 222237 w 2477206"/>
              <a:gd name="csY18" fmla="*/ 1614856 h 2000788"/>
              <a:gd name="csX19" fmla="*/ 13038 w 2477206"/>
              <a:gd name="csY19" fmla="*/ 1904436 h 2000788"/>
              <a:gd name="csX20" fmla="*/ 1149259 w 2477206"/>
              <a:gd name="csY20" fmla="*/ 812089 h 2000788"/>
              <a:gd name="csX21" fmla="*/ 1457875 w 2477206"/>
              <a:gd name="csY21" fmla="*/ 348187 h 2000788"/>
              <a:gd name="csX22" fmla="*/ 1668313 w 2477206"/>
              <a:gd name="csY22" fmla="*/ 79012 h 2000788"/>
              <a:gd name="csX23" fmla="*/ 1145934 w 2477206"/>
              <a:gd name="csY23" fmla="*/ 1189677 h 2000788"/>
              <a:gd name="csX24" fmla="*/ 852899 w 2477206"/>
              <a:gd name="csY24" fmla="*/ 1450117 h 2000788"/>
              <a:gd name="csX25" fmla="*/ 508362 w 2477206"/>
              <a:gd name="csY25" fmla="*/ 1738002 h 2000788"/>
              <a:gd name="csX26" fmla="*/ 151049 w 2477206"/>
              <a:gd name="csY26" fmla="*/ 2000788 h 2000788"/>
              <a:gd name="csX27" fmla="*/ 299880 w 2477206"/>
              <a:gd name="csY27" fmla="*/ 1959457 h 2000788"/>
              <a:gd name="csX28" fmla="*/ 702307 w 2477206"/>
              <a:gd name="csY28" fmla="*/ 1822686 h 2000788"/>
              <a:gd name="csX29" fmla="*/ 688617 w 2477206"/>
              <a:gd name="csY29" fmla="*/ 1948179 h 2000788"/>
              <a:gd name="csX30" fmla="*/ 980674 w 2477206"/>
              <a:gd name="csY30" fmla="*/ 1927579 h 2000788"/>
              <a:gd name="csX31" fmla="*/ 1232899 w 2477206"/>
              <a:gd name="csY31" fmla="*/ 1770076 h 2000788"/>
              <a:gd name="csX32" fmla="*/ 1426127 w 2477206"/>
              <a:gd name="csY32" fmla="*/ 1577957 h 2000788"/>
              <a:gd name="csX33" fmla="*/ 1604751 w 2477206"/>
              <a:gd name="csY33" fmla="*/ 1133287 h 2000788"/>
              <a:gd name="csX34" fmla="*/ 2023084 w 2477206"/>
              <a:gd name="csY34" fmla="*/ 315917 h 2000788"/>
              <a:gd name="csX35" fmla="*/ 2183585 w 2477206"/>
              <a:gd name="csY35" fmla="*/ 150918 h 2000788"/>
              <a:gd name="csX36" fmla="*/ 2374465 w 2477206"/>
              <a:gd name="csY36" fmla="*/ 81033 h 2000788"/>
              <a:gd name="csX37" fmla="*/ 2277330 w 2477206"/>
              <a:gd name="csY37" fmla="*/ 308225 h 2000788"/>
              <a:gd name="csX38" fmla="*/ 1943811 w 2477206"/>
              <a:gd name="csY38" fmla="*/ 963072 h 2000788"/>
              <a:gd name="csX39" fmla="*/ 1806192 w 2477206"/>
              <a:gd name="csY39" fmla="*/ 1416609 h 2000788"/>
              <a:gd name="csX40" fmla="*/ 1620397 w 2477206"/>
              <a:gd name="csY40" fmla="*/ 1837810 h 2000788"/>
              <a:gd name="csX41" fmla="*/ 1887812 w 2477206"/>
              <a:gd name="csY41" fmla="*/ 1768772 h 2000788"/>
              <a:gd name="csX42" fmla="*/ 2477207 w 2477206"/>
              <a:gd name="csY42" fmla="*/ 1663097 h 2000788"/>
              <a:gd name="csX43" fmla="*/ 2015652 w 2477206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206" h="2000788">
                <a:moveTo>
                  <a:pt x="337300" y="53587"/>
                </a:moveTo>
                <a:cubicBezTo>
                  <a:pt x="240556" y="128362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1" y="233711"/>
                </a:cubicBezTo>
                <a:cubicBezTo>
                  <a:pt x="431436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3" y="261287"/>
                  <a:pt x="511361" y="333324"/>
                  <a:pt x="393951" y="397015"/>
                </a:cubicBezTo>
                <a:cubicBezTo>
                  <a:pt x="306726" y="444344"/>
                  <a:pt x="206396" y="500409"/>
                  <a:pt x="188794" y="598196"/>
                </a:cubicBezTo>
                <a:cubicBezTo>
                  <a:pt x="240621" y="589917"/>
                  <a:pt x="282214" y="552758"/>
                  <a:pt x="322371" y="518989"/>
                </a:cubicBezTo>
                <a:cubicBezTo>
                  <a:pt x="592068" y="292449"/>
                  <a:pt x="926174" y="159719"/>
                  <a:pt x="1253891" y="30640"/>
                </a:cubicBezTo>
                <a:cubicBezTo>
                  <a:pt x="1258389" y="87748"/>
                  <a:pt x="1219470" y="138141"/>
                  <a:pt x="1182702" y="182080"/>
                </a:cubicBezTo>
                <a:cubicBezTo>
                  <a:pt x="845206" y="585614"/>
                  <a:pt x="497019" y="998210"/>
                  <a:pt x="37616" y="1254608"/>
                </a:cubicBezTo>
                <a:cubicBezTo>
                  <a:pt x="141987" y="1042606"/>
                  <a:pt x="387628" y="947948"/>
                  <a:pt x="611300" y="871804"/>
                </a:cubicBezTo>
                <a:cubicBezTo>
                  <a:pt x="588939" y="1003752"/>
                  <a:pt x="468726" y="1093455"/>
                  <a:pt x="356466" y="1166404"/>
                </a:cubicBezTo>
                <a:cubicBezTo>
                  <a:pt x="244272" y="1239353"/>
                  <a:pt x="121386" y="1321820"/>
                  <a:pt x="87682" y="1451356"/>
                </a:cubicBezTo>
                <a:cubicBezTo>
                  <a:pt x="160045" y="1397573"/>
                  <a:pt x="232407" y="1343790"/>
                  <a:pt x="304705" y="1289942"/>
                </a:cubicBezTo>
                <a:cubicBezTo>
                  <a:pt x="348969" y="1257020"/>
                  <a:pt x="417160" y="1226054"/>
                  <a:pt x="452428" y="1268559"/>
                </a:cubicBezTo>
                <a:cubicBezTo>
                  <a:pt x="482351" y="1304610"/>
                  <a:pt x="456209" y="1358588"/>
                  <a:pt x="427982" y="1395943"/>
                </a:cubicBezTo>
                <a:cubicBezTo>
                  <a:pt x="367614" y="1476063"/>
                  <a:pt x="298511" y="1549599"/>
                  <a:pt x="222237" y="1614856"/>
                </a:cubicBezTo>
                <a:cubicBezTo>
                  <a:pt x="128623" y="1694976"/>
                  <a:pt x="14342" y="1781289"/>
                  <a:pt x="13038" y="1904436"/>
                </a:cubicBezTo>
                <a:cubicBezTo>
                  <a:pt x="497280" y="1685197"/>
                  <a:pt x="835036" y="1240853"/>
                  <a:pt x="1149259" y="812089"/>
                </a:cubicBezTo>
                <a:cubicBezTo>
                  <a:pt x="1259106" y="662149"/>
                  <a:pt x="1369019" y="511492"/>
                  <a:pt x="1457875" y="348187"/>
                </a:cubicBezTo>
                <a:cubicBezTo>
                  <a:pt x="1513157" y="246554"/>
                  <a:pt x="1566353" y="133708"/>
                  <a:pt x="1668313" y="79012"/>
                </a:cubicBezTo>
                <a:cubicBezTo>
                  <a:pt x="1649211" y="497149"/>
                  <a:pt x="1441186" y="892991"/>
                  <a:pt x="1145934" y="1189677"/>
                </a:cubicBezTo>
                <a:cubicBezTo>
                  <a:pt x="1053688" y="1282314"/>
                  <a:pt x="953228" y="1366346"/>
                  <a:pt x="852899" y="1450117"/>
                </a:cubicBezTo>
                <a:cubicBezTo>
                  <a:pt x="738032" y="1546079"/>
                  <a:pt x="623230" y="1642040"/>
                  <a:pt x="508362" y="1738002"/>
                </a:cubicBezTo>
                <a:cubicBezTo>
                  <a:pt x="394734" y="1832986"/>
                  <a:pt x="280258" y="1928491"/>
                  <a:pt x="151049" y="2000788"/>
                </a:cubicBezTo>
                <a:cubicBezTo>
                  <a:pt x="201963" y="1992705"/>
                  <a:pt x="251052" y="1976016"/>
                  <a:pt x="299880" y="1959457"/>
                </a:cubicBezTo>
                <a:cubicBezTo>
                  <a:pt x="434044" y="1913888"/>
                  <a:pt x="568143" y="1868254"/>
                  <a:pt x="702307" y="1822686"/>
                </a:cubicBezTo>
                <a:cubicBezTo>
                  <a:pt x="722060" y="1862518"/>
                  <a:pt x="716519" y="1913562"/>
                  <a:pt x="688617" y="1948179"/>
                </a:cubicBezTo>
                <a:cubicBezTo>
                  <a:pt x="783600" y="1977711"/>
                  <a:pt x="888167" y="1964347"/>
                  <a:pt x="980674" y="1927579"/>
                </a:cubicBezTo>
                <a:cubicBezTo>
                  <a:pt x="1073180" y="1890876"/>
                  <a:pt x="1155191" y="1832204"/>
                  <a:pt x="1232899" y="1770076"/>
                </a:cubicBezTo>
                <a:cubicBezTo>
                  <a:pt x="1304088" y="1713164"/>
                  <a:pt x="1373126" y="1652145"/>
                  <a:pt x="1426127" y="1577957"/>
                </a:cubicBezTo>
                <a:cubicBezTo>
                  <a:pt x="1519481" y="1447379"/>
                  <a:pt x="1556379" y="1286291"/>
                  <a:pt x="1604751" y="1133287"/>
                </a:cubicBezTo>
                <a:cubicBezTo>
                  <a:pt x="1697518" y="840121"/>
                  <a:pt x="1839570" y="562602"/>
                  <a:pt x="2023084" y="315917"/>
                </a:cubicBezTo>
                <a:cubicBezTo>
                  <a:pt x="2069109" y="254051"/>
                  <a:pt x="2118915" y="193032"/>
                  <a:pt x="2183585" y="150918"/>
                </a:cubicBezTo>
                <a:cubicBezTo>
                  <a:pt x="2240758" y="113694"/>
                  <a:pt x="2307318" y="92898"/>
                  <a:pt x="2374465" y="81033"/>
                </a:cubicBezTo>
                <a:cubicBezTo>
                  <a:pt x="2380593" y="164999"/>
                  <a:pt x="2325963" y="239513"/>
                  <a:pt x="2277330" y="308225"/>
                </a:cubicBezTo>
                <a:cubicBezTo>
                  <a:pt x="2135278" y="508819"/>
                  <a:pt x="2022497" y="730209"/>
                  <a:pt x="1943811" y="963072"/>
                </a:cubicBezTo>
                <a:cubicBezTo>
                  <a:pt x="1893223" y="1112752"/>
                  <a:pt x="1856650" y="1266929"/>
                  <a:pt x="1806192" y="1416609"/>
                </a:cubicBezTo>
                <a:cubicBezTo>
                  <a:pt x="1757103" y="1562181"/>
                  <a:pt x="1694780" y="1703385"/>
                  <a:pt x="1620397" y="1837810"/>
                </a:cubicBezTo>
                <a:cubicBezTo>
                  <a:pt x="1712903" y="1849088"/>
                  <a:pt x="1801629" y="1804171"/>
                  <a:pt x="1887812" y="1768772"/>
                </a:cubicBezTo>
                <a:cubicBezTo>
                  <a:pt x="2073868" y="1692368"/>
                  <a:pt x="2276222" y="1656056"/>
                  <a:pt x="2477207" y="1663097"/>
                </a:cubicBezTo>
                <a:cubicBezTo>
                  <a:pt x="2323356" y="1723399"/>
                  <a:pt x="2169504" y="1783701"/>
                  <a:pt x="2015652" y="1844003"/>
                </a:cubicBezTo>
              </a:path>
            </a:pathLst>
          </a:custGeom>
          <a:noFill/>
          <a:ln w="0" cap="flat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8278198-1937-529D-593F-17BAAB180601}"/>
              </a:ext>
            </a:extLst>
          </p:cNvPr>
          <p:cNvSpPr/>
          <p:nvPr/>
        </p:nvSpPr>
        <p:spPr>
          <a:xfrm>
            <a:off x="967651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7DCA780F-1401-637E-3CBF-4B88A08C8816}"/>
              </a:ext>
            </a:extLst>
          </p:cNvPr>
          <p:cNvGrpSpPr/>
          <p:nvPr/>
        </p:nvGrpSpPr>
        <p:grpSpPr>
          <a:xfrm>
            <a:off x="15565241" y="1109066"/>
            <a:ext cx="2217680" cy="2032602"/>
            <a:chOff x="9507334" y="1101667"/>
            <a:chExt cx="2217680" cy="2032602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7F2D5971-39C0-4C66-82CD-823579AC7AC1}"/>
                </a:ext>
              </a:extLst>
            </p:cNvPr>
            <p:cNvSpPr/>
            <p:nvPr/>
          </p:nvSpPr>
          <p:spPr>
            <a:xfrm>
              <a:off x="9697823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66624A6-ECE8-B89C-C043-3B4D592C6AFD}"/>
                </a:ext>
              </a:extLst>
            </p:cNvPr>
            <p:cNvSpPr/>
            <p:nvPr/>
          </p:nvSpPr>
          <p:spPr>
            <a:xfrm>
              <a:off x="10065176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3518E250-83A0-E033-10D8-160ADE784D3D}"/>
                </a:ext>
              </a:extLst>
            </p:cNvPr>
            <p:cNvSpPr/>
            <p:nvPr/>
          </p:nvSpPr>
          <p:spPr>
            <a:xfrm>
              <a:off x="10432530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BE3E9EC4-FFEA-1617-3200-11143404FDAA}"/>
                </a:ext>
              </a:extLst>
            </p:cNvPr>
            <p:cNvSpPr/>
            <p:nvPr/>
          </p:nvSpPr>
          <p:spPr>
            <a:xfrm>
              <a:off x="10799818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82CB117D-CA8F-58F6-446C-3BFBB2EBA246}"/>
                </a:ext>
              </a:extLst>
            </p:cNvPr>
            <p:cNvSpPr/>
            <p:nvPr/>
          </p:nvSpPr>
          <p:spPr>
            <a:xfrm>
              <a:off x="11167171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11DBFA7-CB1A-8D10-DA8C-4F13ACAD8366}"/>
                </a:ext>
              </a:extLst>
            </p:cNvPr>
            <p:cNvSpPr/>
            <p:nvPr/>
          </p:nvSpPr>
          <p:spPr>
            <a:xfrm>
              <a:off x="11534525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C55463E-A53D-59A2-A263-F156BA8037F3}"/>
                </a:ext>
              </a:extLst>
            </p:cNvPr>
            <p:cNvSpPr/>
            <p:nvPr/>
          </p:nvSpPr>
          <p:spPr>
            <a:xfrm>
              <a:off x="9697823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5E457628-F3BF-0DDE-7140-A6B8DAEBA61F}"/>
                </a:ext>
              </a:extLst>
            </p:cNvPr>
            <p:cNvSpPr/>
            <p:nvPr/>
          </p:nvSpPr>
          <p:spPr>
            <a:xfrm>
              <a:off x="10065176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BFAFE991-5DAC-1321-297D-AD93AA0AB557}"/>
                </a:ext>
              </a:extLst>
            </p:cNvPr>
            <p:cNvSpPr/>
            <p:nvPr/>
          </p:nvSpPr>
          <p:spPr>
            <a:xfrm>
              <a:off x="10432530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C1ABB3F-6ABA-5884-CF3D-3074F5A4AEF7}"/>
                </a:ext>
              </a:extLst>
            </p:cNvPr>
            <p:cNvSpPr/>
            <p:nvPr/>
          </p:nvSpPr>
          <p:spPr>
            <a:xfrm>
              <a:off x="10799818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2B9DE6CA-A02B-FF05-FA98-F66F6E82C167}"/>
                </a:ext>
              </a:extLst>
            </p:cNvPr>
            <p:cNvSpPr/>
            <p:nvPr/>
          </p:nvSpPr>
          <p:spPr>
            <a:xfrm>
              <a:off x="11167171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01C8AB8D-35F9-CBA1-C541-74EFFE525326}"/>
                </a:ext>
              </a:extLst>
            </p:cNvPr>
            <p:cNvSpPr/>
            <p:nvPr/>
          </p:nvSpPr>
          <p:spPr>
            <a:xfrm>
              <a:off x="11534525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BEDDFDA8-7F2F-3F30-AA46-5C0354BD8BED}"/>
                </a:ext>
              </a:extLst>
            </p:cNvPr>
            <p:cNvSpPr/>
            <p:nvPr/>
          </p:nvSpPr>
          <p:spPr>
            <a:xfrm>
              <a:off x="9507334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D0A389EE-5CC4-B56B-FFE7-05B6B8014292}"/>
                </a:ext>
              </a:extLst>
            </p:cNvPr>
            <p:cNvSpPr/>
            <p:nvPr/>
          </p:nvSpPr>
          <p:spPr>
            <a:xfrm>
              <a:off x="9874687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79D3EFE8-8B3F-E2DB-0B35-AD04D4B0978F}"/>
                </a:ext>
              </a:extLst>
            </p:cNvPr>
            <p:cNvSpPr/>
            <p:nvPr/>
          </p:nvSpPr>
          <p:spPr>
            <a:xfrm>
              <a:off x="10242040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3644977C-9348-5EB3-6F41-AA2C81BD4737}"/>
                </a:ext>
              </a:extLst>
            </p:cNvPr>
            <p:cNvSpPr/>
            <p:nvPr/>
          </p:nvSpPr>
          <p:spPr>
            <a:xfrm>
              <a:off x="10609394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5A568D8-2E9C-E478-43AB-8CBC00F17606}"/>
                </a:ext>
              </a:extLst>
            </p:cNvPr>
            <p:cNvSpPr/>
            <p:nvPr/>
          </p:nvSpPr>
          <p:spPr>
            <a:xfrm>
              <a:off x="10976682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D37B03B9-DA30-2A9C-5C20-2DE873DC0A5E}"/>
                </a:ext>
              </a:extLst>
            </p:cNvPr>
            <p:cNvSpPr/>
            <p:nvPr/>
          </p:nvSpPr>
          <p:spPr>
            <a:xfrm>
              <a:off x="11344035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166D7882-0018-4C12-9D85-4D86904A142F}"/>
                </a:ext>
              </a:extLst>
            </p:cNvPr>
            <p:cNvSpPr/>
            <p:nvPr/>
          </p:nvSpPr>
          <p:spPr>
            <a:xfrm>
              <a:off x="9507334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B425DDF-0AAA-6309-9A4C-A8C686E610BB}"/>
                </a:ext>
              </a:extLst>
            </p:cNvPr>
            <p:cNvSpPr/>
            <p:nvPr/>
          </p:nvSpPr>
          <p:spPr>
            <a:xfrm>
              <a:off x="9874687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37F05892-25F4-E50C-BC59-90824F561A1D}"/>
                </a:ext>
              </a:extLst>
            </p:cNvPr>
            <p:cNvSpPr/>
            <p:nvPr/>
          </p:nvSpPr>
          <p:spPr>
            <a:xfrm>
              <a:off x="10242040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F1CC6E2-ADBC-4899-54E7-CB71BCBF0F3D}"/>
                </a:ext>
              </a:extLst>
            </p:cNvPr>
            <p:cNvSpPr/>
            <p:nvPr/>
          </p:nvSpPr>
          <p:spPr>
            <a:xfrm>
              <a:off x="10609394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C8513B97-4411-B1DE-76C5-75E5CF24CE8A}"/>
                </a:ext>
              </a:extLst>
            </p:cNvPr>
            <p:cNvSpPr/>
            <p:nvPr/>
          </p:nvSpPr>
          <p:spPr>
            <a:xfrm>
              <a:off x="10976682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983F93A7-E4A6-F6FE-A24C-12C5D804284E}"/>
                </a:ext>
              </a:extLst>
            </p:cNvPr>
            <p:cNvSpPr/>
            <p:nvPr/>
          </p:nvSpPr>
          <p:spPr>
            <a:xfrm>
              <a:off x="11344035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93A3B24-1E23-70FF-1D9F-D0F25F791B5E}"/>
                </a:ext>
              </a:extLst>
            </p:cNvPr>
            <p:cNvSpPr/>
            <p:nvPr/>
          </p:nvSpPr>
          <p:spPr>
            <a:xfrm>
              <a:off x="9507334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000E25DF-BD76-7DB6-10C6-B1BB4BF64B1B}"/>
                </a:ext>
              </a:extLst>
            </p:cNvPr>
            <p:cNvSpPr/>
            <p:nvPr/>
          </p:nvSpPr>
          <p:spPr>
            <a:xfrm>
              <a:off x="9874687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9497C31D-7550-42D9-F6C4-180C410B9B25}"/>
                </a:ext>
              </a:extLst>
            </p:cNvPr>
            <p:cNvSpPr/>
            <p:nvPr/>
          </p:nvSpPr>
          <p:spPr>
            <a:xfrm>
              <a:off x="10242040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A0D35729-5F81-7D84-036C-C3804C7AF6B4}"/>
                </a:ext>
              </a:extLst>
            </p:cNvPr>
            <p:cNvSpPr/>
            <p:nvPr/>
          </p:nvSpPr>
          <p:spPr>
            <a:xfrm>
              <a:off x="10609394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3A4A30E4-137C-784E-83B4-EB78FEC4BC23}"/>
                </a:ext>
              </a:extLst>
            </p:cNvPr>
            <p:cNvSpPr/>
            <p:nvPr/>
          </p:nvSpPr>
          <p:spPr>
            <a:xfrm>
              <a:off x="10976682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BF624638-6E9F-6C4C-6A58-52331A1A81F5}"/>
                </a:ext>
              </a:extLst>
            </p:cNvPr>
            <p:cNvSpPr/>
            <p:nvPr/>
          </p:nvSpPr>
          <p:spPr>
            <a:xfrm>
              <a:off x="11344035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A1383A4C-42D8-ADA5-DFF2-03C6DAD5C91B}"/>
                </a:ext>
              </a:extLst>
            </p:cNvPr>
            <p:cNvSpPr/>
            <p:nvPr/>
          </p:nvSpPr>
          <p:spPr>
            <a:xfrm>
              <a:off x="9507334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585F29E7-0CEF-4C7B-307C-4FF9A601CBC3}"/>
                </a:ext>
              </a:extLst>
            </p:cNvPr>
            <p:cNvSpPr/>
            <p:nvPr/>
          </p:nvSpPr>
          <p:spPr>
            <a:xfrm>
              <a:off x="9874687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890D13F-A71C-3E32-C2EB-908093ACC0A0}"/>
                </a:ext>
              </a:extLst>
            </p:cNvPr>
            <p:cNvSpPr/>
            <p:nvPr/>
          </p:nvSpPr>
          <p:spPr>
            <a:xfrm>
              <a:off x="10242040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259E1788-C43D-0242-CDBA-4BBF106A482B}"/>
                </a:ext>
              </a:extLst>
            </p:cNvPr>
            <p:cNvSpPr/>
            <p:nvPr/>
          </p:nvSpPr>
          <p:spPr>
            <a:xfrm>
              <a:off x="10609394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06DC7BC0-CDFE-A779-960F-E67A60E139AC}"/>
                </a:ext>
              </a:extLst>
            </p:cNvPr>
            <p:cNvSpPr/>
            <p:nvPr/>
          </p:nvSpPr>
          <p:spPr>
            <a:xfrm>
              <a:off x="10976682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0C0677E5-6381-C5B2-A198-C1A349DCB02D}"/>
                </a:ext>
              </a:extLst>
            </p:cNvPr>
            <p:cNvSpPr/>
            <p:nvPr/>
          </p:nvSpPr>
          <p:spPr>
            <a:xfrm>
              <a:off x="11344035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28004E0A-1311-8BA6-1182-47E22E4ECE78}"/>
                </a:ext>
              </a:extLst>
            </p:cNvPr>
            <p:cNvSpPr/>
            <p:nvPr/>
          </p:nvSpPr>
          <p:spPr>
            <a:xfrm>
              <a:off x="9507334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BD6A0B52-AA5A-2C5F-3D3C-87D563F6C797}"/>
                </a:ext>
              </a:extLst>
            </p:cNvPr>
            <p:cNvSpPr/>
            <p:nvPr/>
          </p:nvSpPr>
          <p:spPr>
            <a:xfrm>
              <a:off x="9874687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6A5820A3-EBDC-0297-CA8F-B0F2F59AD726}"/>
                </a:ext>
              </a:extLst>
            </p:cNvPr>
            <p:cNvSpPr/>
            <p:nvPr/>
          </p:nvSpPr>
          <p:spPr>
            <a:xfrm>
              <a:off x="10242040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160044F9-F72A-D563-7F67-FAE506AC1C9E}"/>
                </a:ext>
              </a:extLst>
            </p:cNvPr>
            <p:cNvSpPr/>
            <p:nvPr/>
          </p:nvSpPr>
          <p:spPr>
            <a:xfrm>
              <a:off x="10609394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47EE3144-B36E-931B-FF00-AA6CC3065838}"/>
                </a:ext>
              </a:extLst>
            </p:cNvPr>
            <p:cNvSpPr/>
            <p:nvPr/>
          </p:nvSpPr>
          <p:spPr>
            <a:xfrm>
              <a:off x="10976682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C0C822C8-6E39-430D-5272-78112E99F33B}"/>
                </a:ext>
              </a:extLst>
            </p:cNvPr>
            <p:cNvSpPr/>
            <p:nvPr/>
          </p:nvSpPr>
          <p:spPr>
            <a:xfrm>
              <a:off x="11344035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861633A8-D14C-2E94-8C10-42E9C2CD79F0}"/>
                </a:ext>
              </a:extLst>
            </p:cNvPr>
            <p:cNvSpPr/>
            <p:nvPr/>
          </p:nvSpPr>
          <p:spPr>
            <a:xfrm>
              <a:off x="9697823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95D79FF7-2DCD-0A19-3489-53071F9EEF2E}"/>
                </a:ext>
              </a:extLst>
            </p:cNvPr>
            <p:cNvSpPr/>
            <p:nvPr/>
          </p:nvSpPr>
          <p:spPr>
            <a:xfrm>
              <a:off x="10065176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94770662-60B5-77E2-4E2B-252E6CD68CC7}"/>
                </a:ext>
              </a:extLst>
            </p:cNvPr>
            <p:cNvSpPr/>
            <p:nvPr/>
          </p:nvSpPr>
          <p:spPr>
            <a:xfrm>
              <a:off x="10432530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8E926206-29F1-E467-ACB2-903D8F3DD10A}"/>
                </a:ext>
              </a:extLst>
            </p:cNvPr>
            <p:cNvSpPr/>
            <p:nvPr/>
          </p:nvSpPr>
          <p:spPr>
            <a:xfrm>
              <a:off x="10799818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5181840E-DF0A-4B7A-964A-8B24DC627904}"/>
                </a:ext>
              </a:extLst>
            </p:cNvPr>
            <p:cNvSpPr/>
            <p:nvPr/>
          </p:nvSpPr>
          <p:spPr>
            <a:xfrm>
              <a:off x="11167171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2D5A69A5-C5A1-C9A4-2130-10DE2159AB30}"/>
                </a:ext>
              </a:extLst>
            </p:cNvPr>
            <p:cNvSpPr/>
            <p:nvPr/>
          </p:nvSpPr>
          <p:spPr>
            <a:xfrm>
              <a:off x="11534525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1ECBA832-5274-821F-957C-55D8D2BA210C}"/>
                </a:ext>
              </a:extLst>
            </p:cNvPr>
            <p:cNvSpPr/>
            <p:nvPr/>
          </p:nvSpPr>
          <p:spPr>
            <a:xfrm>
              <a:off x="9697823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89F6E373-8DA6-FDA5-3E31-A8AAC87D43D6}"/>
                </a:ext>
              </a:extLst>
            </p:cNvPr>
            <p:cNvSpPr/>
            <p:nvPr/>
          </p:nvSpPr>
          <p:spPr>
            <a:xfrm>
              <a:off x="10065176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A8316E9F-4FCD-C7BA-D68B-A20C8DCB025B}"/>
                </a:ext>
              </a:extLst>
            </p:cNvPr>
            <p:cNvSpPr/>
            <p:nvPr/>
          </p:nvSpPr>
          <p:spPr>
            <a:xfrm>
              <a:off x="10432530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09EBCDBF-245E-153A-EA59-C1A567D354CB}"/>
                </a:ext>
              </a:extLst>
            </p:cNvPr>
            <p:cNvSpPr/>
            <p:nvPr/>
          </p:nvSpPr>
          <p:spPr>
            <a:xfrm>
              <a:off x="10799818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2178B640-03D5-C083-A068-7756EAF1BBA3}"/>
                </a:ext>
              </a:extLst>
            </p:cNvPr>
            <p:cNvSpPr/>
            <p:nvPr/>
          </p:nvSpPr>
          <p:spPr>
            <a:xfrm>
              <a:off x="11167171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752A82DA-7F89-3AEE-93E9-293DCC7ED86E}"/>
                </a:ext>
              </a:extLst>
            </p:cNvPr>
            <p:cNvSpPr/>
            <p:nvPr/>
          </p:nvSpPr>
          <p:spPr>
            <a:xfrm>
              <a:off x="11534525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16304F2C-A3E6-8046-13A7-1BB5B1B2EAD0}"/>
                </a:ext>
              </a:extLst>
            </p:cNvPr>
            <p:cNvSpPr/>
            <p:nvPr/>
          </p:nvSpPr>
          <p:spPr>
            <a:xfrm>
              <a:off x="9697823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455700F5-5FA9-35BD-07BF-1D695B68F4F2}"/>
                </a:ext>
              </a:extLst>
            </p:cNvPr>
            <p:cNvSpPr/>
            <p:nvPr/>
          </p:nvSpPr>
          <p:spPr>
            <a:xfrm>
              <a:off x="10065176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4F894873-287E-8950-D7C2-31BCAB2CCB24}"/>
                </a:ext>
              </a:extLst>
            </p:cNvPr>
            <p:cNvSpPr/>
            <p:nvPr/>
          </p:nvSpPr>
          <p:spPr>
            <a:xfrm>
              <a:off x="10432530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BD44C9F5-0B36-5189-9230-0E9F1C3A87AB}"/>
                </a:ext>
              </a:extLst>
            </p:cNvPr>
            <p:cNvSpPr/>
            <p:nvPr/>
          </p:nvSpPr>
          <p:spPr>
            <a:xfrm>
              <a:off x="10799818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C53F3F2F-8D0E-4115-44AA-6808042C8562}"/>
                </a:ext>
              </a:extLst>
            </p:cNvPr>
            <p:cNvSpPr/>
            <p:nvPr/>
          </p:nvSpPr>
          <p:spPr>
            <a:xfrm>
              <a:off x="11167171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7FF1C286-A99C-C09A-9405-C16B0763C8E5}"/>
                </a:ext>
              </a:extLst>
            </p:cNvPr>
            <p:cNvSpPr/>
            <p:nvPr/>
          </p:nvSpPr>
          <p:spPr>
            <a:xfrm>
              <a:off x="11534525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700AF345-C0A6-19EE-0AAE-1D02FDF2F8E8}"/>
                </a:ext>
              </a:extLst>
            </p:cNvPr>
            <p:cNvSpPr/>
            <p:nvPr/>
          </p:nvSpPr>
          <p:spPr>
            <a:xfrm>
              <a:off x="9697823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333D12ED-E0B5-DDC2-E234-79E0E91466B6}"/>
                </a:ext>
              </a:extLst>
            </p:cNvPr>
            <p:cNvSpPr/>
            <p:nvPr/>
          </p:nvSpPr>
          <p:spPr>
            <a:xfrm>
              <a:off x="10065176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8AC98B7F-EC0D-F03A-D1D5-F43A27B6F881}"/>
                </a:ext>
              </a:extLst>
            </p:cNvPr>
            <p:cNvSpPr/>
            <p:nvPr/>
          </p:nvSpPr>
          <p:spPr>
            <a:xfrm>
              <a:off x="10432530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35175B04-A0B5-4F7A-DE66-03162946F866}"/>
                </a:ext>
              </a:extLst>
            </p:cNvPr>
            <p:cNvSpPr/>
            <p:nvPr/>
          </p:nvSpPr>
          <p:spPr>
            <a:xfrm>
              <a:off x="10799818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108F490F-FBEB-BFE5-A904-D79E6CAFF915}"/>
                </a:ext>
              </a:extLst>
            </p:cNvPr>
            <p:cNvSpPr/>
            <p:nvPr/>
          </p:nvSpPr>
          <p:spPr>
            <a:xfrm>
              <a:off x="11167171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AE8B1190-A079-E661-51A1-DB1631C08678}"/>
                </a:ext>
              </a:extLst>
            </p:cNvPr>
            <p:cNvSpPr/>
            <p:nvPr/>
          </p:nvSpPr>
          <p:spPr>
            <a:xfrm>
              <a:off x="11534525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127" name="TextBox 126">
            <a:extLst>
              <a:ext uri="{FF2B5EF4-FFF2-40B4-BE49-F238E27FC236}">
                <a16:creationId xmlns:a16="http://schemas.microsoft.com/office/drawing/2014/main" id="{F297B760-376C-6546-0970-ED2AE7673CC6}"/>
              </a:ext>
            </a:extLst>
          </p:cNvPr>
          <p:cNvSpPr txBox="1"/>
          <p:nvPr/>
        </p:nvSpPr>
        <p:spPr>
          <a:xfrm rot="16200000">
            <a:off x="14350621" y="1675675"/>
            <a:ext cx="234070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FF0C25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E0A24"/>
                </a:solidFill>
                <a:sym typeface="Arial"/>
              </a:rPr>
              <a:t>202X</a:t>
            </a:r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A5F6EA80-C872-E447-E1D3-23DBF89E35E7}"/>
              </a:ext>
            </a:extLst>
          </p:cNvPr>
          <p:cNvSpPr/>
          <p:nvPr/>
        </p:nvSpPr>
        <p:spPr>
          <a:xfrm>
            <a:off x="15290915" y="1132568"/>
            <a:ext cx="2477142" cy="2000853"/>
          </a:xfrm>
          <a:custGeom>
            <a:avLst/>
            <a:gdLst>
              <a:gd name="csX0" fmla="*/ 337300 w 2477142"/>
              <a:gd name="csY0" fmla="*/ 53587 h 2000853"/>
              <a:gd name="csX1" fmla="*/ 47069 w 2477142"/>
              <a:gd name="csY1" fmla="*/ 277846 h 2000853"/>
              <a:gd name="csX2" fmla="*/ 0 w 2477142"/>
              <a:gd name="csY2" fmla="*/ 338278 h 2000853"/>
              <a:gd name="csX3" fmla="*/ 259070 w 2477142"/>
              <a:gd name="csY3" fmla="*/ 233711 h 2000853"/>
              <a:gd name="csX4" fmla="*/ 832168 w 2477142"/>
              <a:gd name="csY4" fmla="*/ 0 h 2000853"/>
              <a:gd name="csX5" fmla="*/ 731448 w 2477142"/>
              <a:gd name="csY5" fmla="*/ 181623 h 2000853"/>
              <a:gd name="csX6" fmla="*/ 393952 w 2477142"/>
              <a:gd name="csY6" fmla="*/ 397015 h 2000853"/>
              <a:gd name="csX7" fmla="*/ 188730 w 2477142"/>
              <a:gd name="csY7" fmla="*/ 598261 h 2000853"/>
              <a:gd name="csX8" fmla="*/ 322307 w 2477142"/>
              <a:gd name="csY8" fmla="*/ 519054 h 2000853"/>
              <a:gd name="csX9" fmla="*/ 1253826 w 2477142"/>
              <a:gd name="csY9" fmla="*/ 30705 h 2000853"/>
              <a:gd name="csX10" fmla="*/ 1182637 w 2477142"/>
              <a:gd name="csY10" fmla="*/ 182145 h 2000853"/>
              <a:gd name="csX11" fmla="*/ 37550 w 2477142"/>
              <a:gd name="csY11" fmla="*/ 1254673 h 2000853"/>
              <a:gd name="csX12" fmla="*/ 611234 w 2477142"/>
              <a:gd name="csY12" fmla="*/ 871869 h 2000853"/>
              <a:gd name="csX13" fmla="*/ 356402 w 2477142"/>
              <a:gd name="csY13" fmla="*/ 1166469 h 2000853"/>
              <a:gd name="csX14" fmla="*/ 87618 w 2477142"/>
              <a:gd name="csY14" fmla="*/ 1451421 h 2000853"/>
              <a:gd name="csX15" fmla="*/ 304640 w 2477142"/>
              <a:gd name="csY15" fmla="*/ 1290007 h 2000853"/>
              <a:gd name="csX16" fmla="*/ 452363 w 2477142"/>
              <a:gd name="csY16" fmla="*/ 1268624 h 2000853"/>
              <a:gd name="csX17" fmla="*/ 427916 w 2477142"/>
              <a:gd name="csY17" fmla="*/ 1396008 h 2000853"/>
              <a:gd name="csX18" fmla="*/ 222173 w 2477142"/>
              <a:gd name="csY18" fmla="*/ 1614921 h 2000853"/>
              <a:gd name="csX19" fmla="*/ 12973 w 2477142"/>
              <a:gd name="csY19" fmla="*/ 1904501 h 2000853"/>
              <a:gd name="csX20" fmla="*/ 1149194 w 2477142"/>
              <a:gd name="csY20" fmla="*/ 812154 h 2000853"/>
              <a:gd name="csX21" fmla="*/ 1457809 w 2477142"/>
              <a:gd name="csY21" fmla="*/ 348252 h 2000853"/>
              <a:gd name="csX22" fmla="*/ 1668247 w 2477142"/>
              <a:gd name="csY22" fmla="*/ 79077 h 2000853"/>
              <a:gd name="csX23" fmla="*/ 1145869 w 2477142"/>
              <a:gd name="csY23" fmla="*/ 1189743 h 2000853"/>
              <a:gd name="csX24" fmla="*/ 852834 w 2477142"/>
              <a:gd name="csY24" fmla="*/ 1450182 h 2000853"/>
              <a:gd name="csX25" fmla="*/ 508298 w 2477142"/>
              <a:gd name="csY25" fmla="*/ 1738067 h 2000853"/>
              <a:gd name="csX26" fmla="*/ 150983 w 2477142"/>
              <a:gd name="csY26" fmla="*/ 2000854 h 2000853"/>
              <a:gd name="csX27" fmla="*/ 299815 w 2477142"/>
              <a:gd name="csY27" fmla="*/ 1959522 h 2000853"/>
              <a:gd name="csX28" fmla="*/ 702242 w 2477142"/>
              <a:gd name="csY28" fmla="*/ 1822751 h 2000853"/>
              <a:gd name="csX29" fmla="*/ 688551 w 2477142"/>
              <a:gd name="csY29" fmla="*/ 1948244 h 2000853"/>
              <a:gd name="csX30" fmla="*/ 980609 w 2477142"/>
              <a:gd name="csY30" fmla="*/ 1927644 h 2000853"/>
              <a:gd name="csX31" fmla="*/ 1232835 w 2477142"/>
              <a:gd name="csY31" fmla="*/ 1770141 h 2000853"/>
              <a:gd name="csX32" fmla="*/ 1426061 w 2477142"/>
              <a:gd name="csY32" fmla="*/ 1578022 h 2000853"/>
              <a:gd name="csX33" fmla="*/ 1604686 w 2477142"/>
              <a:gd name="csY33" fmla="*/ 1133352 h 2000853"/>
              <a:gd name="csX34" fmla="*/ 2023019 w 2477142"/>
              <a:gd name="csY34" fmla="*/ 315983 h 2000853"/>
              <a:gd name="csX35" fmla="*/ 2183520 w 2477142"/>
              <a:gd name="csY35" fmla="*/ 150983 h 2000853"/>
              <a:gd name="csX36" fmla="*/ 2374401 w 2477142"/>
              <a:gd name="csY36" fmla="*/ 81098 h 2000853"/>
              <a:gd name="csX37" fmla="*/ 2277266 w 2477142"/>
              <a:gd name="csY37" fmla="*/ 308290 h 2000853"/>
              <a:gd name="csX38" fmla="*/ 1943746 w 2477142"/>
              <a:gd name="csY38" fmla="*/ 963137 h 2000853"/>
              <a:gd name="csX39" fmla="*/ 1806127 w 2477142"/>
              <a:gd name="csY39" fmla="*/ 1416674 h 2000853"/>
              <a:gd name="csX40" fmla="*/ 1620332 w 2477142"/>
              <a:gd name="csY40" fmla="*/ 1837875 h 2000853"/>
              <a:gd name="csX41" fmla="*/ 1887747 w 2477142"/>
              <a:gd name="csY41" fmla="*/ 1768838 h 2000853"/>
              <a:gd name="csX42" fmla="*/ 2477143 w 2477142"/>
              <a:gd name="csY42" fmla="*/ 1663162 h 2000853"/>
              <a:gd name="csX43" fmla="*/ 2015587 w 2477142"/>
              <a:gd name="csY43" fmla="*/ 1844068 h 200085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2" h="2000853">
                <a:moveTo>
                  <a:pt x="337300" y="53587"/>
                </a:moveTo>
                <a:cubicBezTo>
                  <a:pt x="240556" y="128362"/>
                  <a:pt x="143813" y="203071"/>
                  <a:pt x="47069" y="277846"/>
                </a:cubicBezTo>
                <a:cubicBezTo>
                  <a:pt x="26338" y="293883"/>
                  <a:pt x="4042" y="312397"/>
                  <a:pt x="0" y="338278"/>
                </a:cubicBezTo>
                <a:cubicBezTo>
                  <a:pt x="94333" y="354446"/>
                  <a:pt x="179472" y="286777"/>
                  <a:pt x="259070" y="233711"/>
                </a:cubicBezTo>
                <a:cubicBezTo>
                  <a:pt x="431437" y="118844"/>
                  <a:pt x="633530" y="58607"/>
                  <a:pt x="832168" y="0"/>
                </a:cubicBezTo>
                <a:cubicBezTo>
                  <a:pt x="855572" y="70472"/>
                  <a:pt x="791033" y="137293"/>
                  <a:pt x="731448" y="181623"/>
                </a:cubicBezTo>
                <a:cubicBezTo>
                  <a:pt x="624273" y="261287"/>
                  <a:pt x="511362" y="333324"/>
                  <a:pt x="393952" y="397015"/>
                </a:cubicBezTo>
                <a:cubicBezTo>
                  <a:pt x="306595" y="444410"/>
                  <a:pt x="206331" y="500474"/>
                  <a:pt x="188730" y="598261"/>
                </a:cubicBezTo>
                <a:cubicBezTo>
                  <a:pt x="240556" y="589982"/>
                  <a:pt x="282148" y="552823"/>
                  <a:pt x="322307" y="519054"/>
                </a:cubicBezTo>
                <a:cubicBezTo>
                  <a:pt x="592003" y="292514"/>
                  <a:pt x="926109" y="159784"/>
                  <a:pt x="1253826" y="30705"/>
                </a:cubicBezTo>
                <a:cubicBezTo>
                  <a:pt x="1258324" y="87813"/>
                  <a:pt x="1219405" y="138206"/>
                  <a:pt x="1182637" y="182145"/>
                </a:cubicBezTo>
                <a:cubicBezTo>
                  <a:pt x="845141" y="585679"/>
                  <a:pt x="496955" y="998275"/>
                  <a:pt x="37550" y="1254673"/>
                </a:cubicBezTo>
                <a:cubicBezTo>
                  <a:pt x="141922" y="1042671"/>
                  <a:pt x="387563" y="948013"/>
                  <a:pt x="611234" y="871869"/>
                </a:cubicBezTo>
                <a:cubicBezTo>
                  <a:pt x="588874" y="1003817"/>
                  <a:pt x="468661" y="1093520"/>
                  <a:pt x="356402" y="1166469"/>
                </a:cubicBezTo>
                <a:cubicBezTo>
                  <a:pt x="244142" y="1239418"/>
                  <a:pt x="121322" y="1321886"/>
                  <a:pt x="87618" y="1451421"/>
                </a:cubicBezTo>
                <a:cubicBezTo>
                  <a:pt x="159980" y="1397638"/>
                  <a:pt x="232342" y="1343855"/>
                  <a:pt x="304640" y="1290007"/>
                </a:cubicBezTo>
                <a:cubicBezTo>
                  <a:pt x="348904" y="1257085"/>
                  <a:pt x="417095" y="1226119"/>
                  <a:pt x="452363" y="1268624"/>
                </a:cubicBezTo>
                <a:cubicBezTo>
                  <a:pt x="482286" y="1304675"/>
                  <a:pt x="456145" y="1358653"/>
                  <a:pt x="427916" y="1396008"/>
                </a:cubicBezTo>
                <a:cubicBezTo>
                  <a:pt x="367549" y="1476128"/>
                  <a:pt x="298446" y="1549664"/>
                  <a:pt x="222173" y="1614921"/>
                </a:cubicBezTo>
                <a:cubicBezTo>
                  <a:pt x="128558" y="1695041"/>
                  <a:pt x="14277" y="1781354"/>
                  <a:pt x="12973" y="1904501"/>
                </a:cubicBezTo>
                <a:cubicBezTo>
                  <a:pt x="497215" y="1685262"/>
                  <a:pt x="834972" y="1240918"/>
                  <a:pt x="1149194" y="812154"/>
                </a:cubicBezTo>
                <a:cubicBezTo>
                  <a:pt x="1259041" y="662214"/>
                  <a:pt x="1368954" y="511557"/>
                  <a:pt x="1457809" y="348252"/>
                </a:cubicBezTo>
                <a:cubicBezTo>
                  <a:pt x="1513092" y="246619"/>
                  <a:pt x="1566353" y="133773"/>
                  <a:pt x="1668247" y="79077"/>
                </a:cubicBezTo>
                <a:cubicBezTo>
                  <a:pt x="1649147" y="497215"/>
                  <a:pt x="1441121" y="893057"/>
                  <a:pt x="1145869" y="1189743"/>
                </a:cubicBezTo>
                <a:cubicBezTo>
                  <a:pt x="1053623" y="1282380"/>
                  <a:pt x="953164" y="1366411"/>
                  <a:pt x="852834" y="1450182"/>
                </a:cubicBezTo>
                <a:cubicBezTo>
                  <a:pt x="737967" y="1546144"/>
                  <a:pt x="623165" y="1642106"/>
                  <a:pt x="508298" y="1738067"/>
                </a:cubicBezTo>
                <a:cubicBezTo>
                  <a:pt x="394669" y="1833051"/>
                  <a:pt x="280193" y="1928557"/>
                  <a:pt x="150983" y="2000854"/>
                </a:cubicBezTo>
                <a:cubicBezTo>
                  <a:pt x="201898" y="1992770"/>
                  <a:pt x="250987" y="1976081"/>
                  <a:pt x="299815" y="1959522"/>
                </a:cubicBezTo>
                <a:cubicBezTo>
                  <a:pt x="433979" y="1913953"/>
                  <a:pt x="568078" y="1868320"/>
                  <a:pt x="702242" y="1822751"/>
                </a:cubicBezTo>
                <a:cubicBezTo>
                  <a:pt x="721994" y="1862583"/>
                  <a:pt x="716453" y="1913628"/>
                  <a:pt x="688551" y="1948244"/>
                </a:cubicBezTo>
                <a:cubicBezTo>
                  <a:pt x="783536" y="1977776"/>
                  <a:pt x="888103" y="1964412"/>
                  <a:pt x="980609" y="1927644"/>
                </a:cubicBezTo>
                <a:cubicBezTo>
                  <a:pt x="1073116" y="1890876"/>
                  <a:pt x="1155126" y="1832269"/>
                  <a:pt x="1232835" y="1770141"/>
                </a:cubicBezTo>
                <a:cubicBezTo>
                  <a:pt x="1304023" y="1713229"/>
                  <a:pt x="1373061" y="1652210"/>
                  <a:pt x="1426061" y="1578022"/>
                </a:cubicBezTo>
                <a:cubicBezTo>
                  <a:pt x="1519416" y="1447444"/>
                  <a:pt x="1556314" y="1286356"/>
                  <a:pt x="1604686" y="1133352"/>
                </a:cubicBezTo>
                <a:cubicBezTo>
                  <a:pt x="1697453" y="840186"/>
                  <a:pt x="1839505" y="562667"/>
                  <a:pt x="2023019" y="315983"/>
                </a:cubicBezTo>
                <a:cubicBezTo>
                  <a:pt x="2069044" y="254116"/>
                  <a:pt x="2118850" y="193097"/>
                  <a:pt x="2183520" y="150983"/>
                </a:cubicBezTo>
                <a:cubicBezTo>
                  <a:pt x="2240693" y="113759"/>
                  <a:pt x="2307253" y="92963"/>
                  <a:pt x="2374401" y="81098"/>
                </a:cubicBezTo>
                <a:cubicBezTo>
                  <a:pt x="2380528" y="165065"/>
                  <a:pt x="2325898" y="239578"/>
                  <a:pt x="2277266" y="308290"/>
                </a:cubicBezTo>
                <a:cubicBezTo>
                  <a:pt x="2135213" y="508884"/>
                  <a:pt x="2022433" y="730274"/>
                  <a:pt x="1943746" y="963137"/>
                </a:cubicBezTo>
                <a:cubicBezTo>
                  <a:pt x="1893158" y="1112817"/>
                  <a:pt x="1856585" y="1266994"/>
                  <a:pt x="1806127" y="1416674"/>
                </a:cubicBezTo>
                <a:cubicBezTo>
                  <a:pt x="1757038" y="1562246"/>
                  <a:pt x="1694716" y="1703451"/>
                  <a:pt x="1620332" y="1837875"/>
                </a:cubicBezTo>
                <a:cubicBezTo>
                  <a:pt x="1712838" y="1849153"/>
                  <a:pt x="1801564" y="1804237"/>
                  <a:pt x="1887747" y="1768838"/>
                </a:cubicBezTo>
                <a:cubicBezTo>
                  <a:pt x="2073804" y="1692433"/>
                  <a:pt x="2276157" y="1656122"/>
                  <a:pt x="2477143" y="1663162"/>
                </a:cubicBezTo>
                <a:cubicBezTo>
                  <a:pt x="2323290" y="1723464"/>
                  <a:pt x="2169439" y="1783766"/>
                  <a:pt x="2015587" y="1844068"/>
                </a:cubicBezTo>
              </a:path>
            </a:pathLst>
          </a:custGeom>
          <a:noFill/>
          <a:ln w="0" cap="flat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E5903DA9-8D0C-9019-503E-66592B0B1672}"/>
              </a:ext>
            </a:extLst>
          </p:cNvPr>
          <p:cNvSpPr/>
          <p:nvPr/>
        </p:nvSpPr>
        <p:spPr>
          <a:xfrm>
            <a:off x="15687083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grpSp>
        <p:nvGrpSpPr>
          <p:cNvPr id="343" name="Group 342">
            <a:extLst>
              <a:ext uri="{FF2B5EF4-FFF2-40B4-BE49-F238E27FC236}">
                <a16:creationId xmlns:a16="http://schemas.microsoft.com/office/drawing/2014/main" id="{690F2FC8-2451-0595-9A91-31909118376F}"/>
              </a:ext>
            </a:extLst>
          </p:cNvPr>
          <p:cNvGrpSpPr/>
          <p:nvPr/>
        </p:nvGrpSpPr>
        <p:grpSpPr>
          <a:xfrm>
            <a:off x="13173760" y="1101667"/>
            <a:ext cx="1721509" cy="2047401"/>
            <a:chOff x="7115853" y="1101667"/>
            <a:chExt cx="1721509" cy="2047401"/>
          </a:xfrm>
        </p:grpSpPr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A9196EF1-3709-5FF8-352A-EF03A9A45928}"/>
                </a:ext>
              </a:extLst>
            </p:cNvPr>
            <p:cNvSpPr/>
            <p:nvPr/>
          </p:nvSpPr>
          <p:spPr>
            <a:xfrm>
              <a:off x="7862881" y="1175790"/>
              <a:ext cx="974415" cy="1948830"/>
            </a:xfrm>
            <a:custGeom>
              <a:avLst/>
              <a:gdLst>
                <a:gd name="csX0" fmla="*/ 0 w 974415"/>
                <a:gd name="csY0" fmla="*/ 974415 h 1948830"/>
                <a:gd name="csX1" fmla="*/ 974415 w 974415"/>
                <a:gd name="csY1" fmla="*/ 1948831 h 1948830"/>
                <a:gd name="csX2" fmla="*/ 974415 w 974415"/>
                <a:gd name="csY2" fmla="*/ 1824055 h 1948830"/>
                <a:gd name="csX3" fmla="*/ 124776 w 974415"/>
                <a:gd name="csY3" fmla="*/ 974415 h 1948830"/>
                <a:gd name="csX4" fmla="*/ 974415 w 974415"/>
                <a:gd name="csY4" fmla="*/ 124776 h 1948830"/>
                <a:gd name="csX5" fmla="*/ 974415 w 974415"/>
                <a:gd name="csY5" fmla="*/ 0 h 1948830"/>
                <a:gd name="csX6" fmla="*/ 0 w 974415"/>
                <a:gd name="csY6" fmla="*/ 974415 h 194883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74415" h="1948830">
                  <a:moveTo>
                    <a:pt x="0" y="974415"/>
                  </a:moveTo>
                  <a:cubicBezTo>
                    <a:pt x="0" y="1511723"/>
                    <a:pt x="437108" y="1948831"/>
                    <a:pt x="974415" y="1948831"/>
                  </a:cubicBezTo>
                  <a:lnTo>
                    <a:pt x="974415" y="1824055"/>
                  </a:lnTo>
                  <a:cubicBezTo>
                    <a:pt x="505950" y="1824055"/>
                    <a:pt x="124776" y="1442881"/>
                    <a:pt x="124776" y="974415"/>
                  </a:cubicBezTo>
                  <a:cubicBezTo>
                    <a:pt x="124776" y="505950"/>
                    <a:pt x="505950" y="124776"/>
                    <a:pt x="974415" y="124776"/>
                  </a:cubicBezTo>
                  <a:lnTo>
                    <a:pt x="974415" y="0"/>
                  </a:lnTo>
                  <a:cubicBezTo>
                    <a:pt x="437108" y="0"/>
                    <a:pt x="0" y="437173"/>
                    <a:pt x="0" y="974415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F2EA35D8-31CF-0E5E-2451-C2837EB25D2A}"/>
                </a:ext>
              </a:extLst>
            </p:cNvPr>
            <p:cNvSpPr/>
            <p:nvPr/>
          </p:nvSpPr>
          <p:spPr>
            <a:xfrm>
              <a:off x="7180458" y="1101667"/>
              <a:ext cx="512209" cy="2047400"/>
            </a:xfrm>
            <a:custGeom>
              <a:avLst/>
              <a:gdLst>
                <a:gd name="csX0" fmla="*/ 512209 w 512209"/>
                <a:gd name="csY0" fmla="*/ 0 h 2047400"/>
                <a:gd name="csX1" fmla="*/ 354968 w 512209"/>
                <a:gd name="csY1" fmla="*/ 0 h 2047400"/>
                <a:gd name="csX2" fmla="*/ 0 w 512209"/>
                <a:gd name="csY2" fmla="*/ 1023700 h 2047400"/>
                <a:gd name="csX3" fmla="*/ 354968 w 512209"/>
                <a:gd name="csY3" fmla="*/ 2047400 h 2047400"/>
                <a:gd name="csX4" fmla="*/ 512209 w 512209"/>
                <a:gd name="csY4" fmla="*/ 2047400 h 2047400"/>
                <a:gd name="csX5" fmla="*/ 121191 w 512209"/>
                <a:gd name="csY5" fmla="*/ 1023700 h 2047400"/>
                <a:gd name="csX6" fmla="*/ 512209 w 512209"/>
                <a:gd name="csY6" fmla="*/ 0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12209" h="2047400">
                  <a:moveTo>
                    <a:pt x="512209" y="0"/>
                  </a:moveTo>
                  <a:lnTo>
                    <a:pt x="354968" y="0"/>
                  </a:lnTo>
                  <a:cubicBezTo>
                    <a:pt x="132730" y="282018"/>
                    <a:pt x="0" y="637637"/>
                    <a:pt x="0" y="1023700"/>
                  </a:cubicBezTo>
                  <a:cubicBezTo>
                    <a:pt x="0" y="1409764"/>
                    <a:pt x="132730" y="1765382"/>
                    <a:pt x="354968" y="2047400"/>
                  </a:cubicBezTo>
                  <a:lnTo>
                    <a:pt x="512209" y="2047400"/>
                  </a:lnTo>
                  <a:cubicBezTo>
                    <a:pt x="259462" y="1765513"/>
                    <a:pt x="121191" y="1405265"/>
                    <a:pt x="121191" y="1023700"/>
                  </a:cubicBezTo>
                  <a:cubicBezTo>
                    <a:pt x="121191" y="642135"/>
                    <a:pt x="259462" y="281888"/>
                    <a:pt x="512209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772A9F40-30F1-029A-D1B8-09620BFE5564}"/>
                </a:ext>
              </a:extLst>
            </p:cNvPr>
            <p:cNvSpPr/>
            <p:nvPr/>
          </p:nvSpPr>
          <p:spPr>
            <a:xfrm>
              <a:off x="7639536" y="1101667"/>
              <a:ext cx="938429" cy="2047400"/>
            </a:xfrm>
            <a:custGeom>
              <a:avLst/>
              <a:gdLst>
                <a:gd name="csX0" fmla="*/ 117670 w 938429"/>
                <a:gd name="csY0" fmla="*/ 1048538 h 2047400"/>
                <a:gd name="csX1" fmla="*/ 938430 w 938429"/>
                <a:gd name="csY1" fmla="*/ 0 h 2047400"/>
                <a:gd name="csX2" fmla="*/ 619383 w 938429"/>
                <a:gd name="csY2" fmla="*/ 0 h 2047400"/>
                <a:gd name="csX3" fmla="*/ 0 w 938429"/>
                <a:gd name="csY3" fmla="*/ 1048538 h 2047400"/>
                <a:gd name="csX4" fmla="*/ 537503 w 938429"/>
                <a:gd name="csY4" fmla="*/ 2047400 h 2047400"/>
                <a:gd name="csX5" fmla="*/ 786860 w 938429"/>
                <a:gd name="csY5" fmla="*/ 2047400 h 2047400"/>
                <a:gd name="csX6" fmla="*/ 117670 w 938429"/>
                <a:gd name="csY6" fmla="*/ 1048538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38429" h="2047400">
                  <a:moveTo>
                    <a:pt x="117670" y="1048538"/>
                  </a:moveTo>
                  <a:cubicBezTo>
                    <a:pt x="117670" y="542327"/>
                    <a:pt x="467748" y="116432"/>
                    <a:pt x="938430" y="0"/>
                  </a:cubicBezTo>
                  <a:lnTo>
                    <a:pt x="619383" y="0"/>
                  </a:lnTo>
                  <a:cubicBezTo>
                    <a:pt x="250400" y="204310"/>
                    <a:pt x="0" y="597740"/>
                    <a:pt x="0" y="1048538"/>
                  </a:cubicBezTo>
                  <a:cubicBezTo>
                    <a:pt x="0" y="1465176"/>
                    <a:pt x="213827" y="1832725"/>
                    <a:pt x="537503" y="2047400"/>
                  </a:cubicBezTo>
                  <a:lnTo>
                    <a:pt x="786860" y="2047400"/>
                  </a:lnTo>
                  <a:cubicBezTo>
                    <a:pt x="394538" y="1885400"/>
                    <a:pt x="117670" y="1498750"/>
                    <a:pt x="117670" y="104853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861EB3C4-DBA2-D0D9-2F67-BEFE3FA56AC1}"/>
                </a:ext>
              </a:extLst>
            </p:cNvPr>
            <p:cNvSpPr/>
            <p:nvPr/>
          </p:nvSpPr>
          <p:spPr>
            <a:xfrm>
              <a:off x="8294579" y="1607487"/>
              <a:ext cx="542783" cy="1085501"/>
            </a:xfrm>
            <a:custGeom>
              <a:avLst/>
              <a:gdLst>
                <a:gd name="csX0" fmla="*/ 0 w 542783"/>
                <a:gd name="csY0" fmla="*/ 542718 h 1085501"/>
                <a:gd name="csX1" fmla="*/ 542783 w 542783"/>
                <a:gd name="csY1" fmla="*/ 1085502 h 1085501"/>
                <a:gd name="csX2" fmla="*/ 542783 w 542783"/>
                <a:gd name="csY2" fmla="*/ 966006 h 1085501"/>
                <a:gd name="csX3" fmla="*/ 119496 w 542783"/>
                <a:gd name="csY3" fmla="*/ 542718 h 1085501"/>
                <a:gd name="csX4" fmla="*/ 542783 w 542783"/>
                <a:gd name="csY4" fmla="*/ 119431 h 1085501"/>
                <a:gd name="csX5" fmla="*/ 542783 w 542783"/>
                <a:gd name="csY5" fmla="*/ 0 h 1085501"/>
                <a:gd name="csX6" fmla="*/ 0 w 542783"/>
                <a:gd name="csY6" fmla="*/ 542718 h 10855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42783" h="1085501">
                  <a:moveTo>
                    <a:pt x="0" y="542718"/>
                  </a:moveTo>
                  <a:cubicBezTo>
                    <a:pt x="0" y="842012"/>
                    <a:pt x="243490" y="1085502"/>
                    <a:pt x="542783" y="1085502"/>
                  </a:cubicBezTo>
                  <a:lnTo>
                    <a:pt x="542783" y="966006"/>
                  </a:lnTo>
                  <a:cubicBezTo>
                    <a:pt x="309398" y="966006"/>
                    <a:pt x="119496" y="776103"/>
                    <a:pt x="119496" y="542718"/>
                  </a:cubicBezTo>
                  <a:cubicBezTo>
                    <a:pt x="119496" y="309333"/>
                    <a:pt x="309398" y="119431"/>
                    <a:pt x="542783" y="119431"/>
                  </a:cubicBezTo>
                  <a:lnTo>
                    <a:pt x="542783" y="0"/>
                  </a:lnTo>
                  <a:cubicBezTo>
                    <a:pt x="243424" y="0"/>
                    <a:pt x="0" y="243490"/>
                    <a:pt x="0" y="54271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175F56C7-3598-D1FF-81E0-81FA75DA82A7}"/>
                </a:ext>
              </a:extLst>
            </p:cNvPr>
            <p:cNvSpPr/>
            <p:nvPr/>
          </p:nvSpPr>
          <p:spPr>
            <a:xfrm>
              <a:off x="8519750" y="1832724"/>
              <a:ext cx="317546" cy="635029"/>
            </a:xfrm>
            <a:custGeom>
              <a:avLst/>
              <a:gdLst>
                <a:gd name="csX0" fmla="*/ 0 w 317546"/>
                <a:gd name="csY0" fmla="*/ 317482 h 635029"/>
                <a:gd name="csX1" fmla="*/ 317547 w 317546"/>
                <a:gd name="csY1" fmla="*/ 635029 h 635029"/>
                <a:gd name="csX2" fmla="*/ 317547 w 317546"/>
                <a:gd name="csY2" fmla="*/ 544087 h 635029"/>
                <a:gd name="csX3" fmla="*/ 91007 w 317546"/>
                <a:gd name="csY3" fmla="*/ 317547 h 635029"/>
                <a:gd name="csX4" fmla="*/ 317547 w 317546"/>
                <a:gd name="csY4" fmla="*/ 91007 h 635029"/>
                <a:gd name="csX5" fmla="*/ 317547 w 317546"/>
                <a:gd name="csY5" fmla="*/ 0 h 635029"/>
                <a:gd name="csX6" fmla="*/ 0 w 317546"/>
                <a:gd name="csY6" fmla="*/ 317482 h 6350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17546" h="635029">
                  <a:moveTo>
                    <a:pt x="0" y="317482"/>
                  </a:moveTo>
                  <a:cubicBezTo>
                    <a:pt x="0" y="492586"/>
                    <a:pt x="142443" y="635029"/>
                    <a:pt x="317547" y="635029"/>
                  </a:cubicBezTo>
                  <a:lnTo>
                    <a:pt x="317547" y="544087"/>
                  </a:lnTo>
                  <a:cubicBezTo>
                    <a:pt x="192640" y="544087"/>
                    <a:pt x="91007" y="442454"/>
                    <a:pt x="91007" y="317547"/>
                  </a:cubicBezTo>
                  <a:cubicBezTo>
                    <a:pt x="91007" y="192641"/>
                    <a:pt x="192640" y="91007"/>
                    <a:pt x="317547" y="91007"/>
                  </a:cubicBezTo>
                  <a:lnTo>
                    <a:pt x="317547" y="0"/>
                  </a:lnTo>
                  <a:cubicBezTo>
                    <a:pt x="142443" y="-65"/>
                    <a:pt x="0" y="142378"/>
                    <a:pt x="0" y="317482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CB59B7D1-D8AE-7ED8-58C0-B4CC00C8B3FE}"/>
                </a:ext>
              </a:extLst>
            </p:cNvPr>
            <p:cNvSpPr/>
            <p:nvPr/>
          </p:nvSpPr>
          <p:spPr>
            <a:xfrm>
              <a:off x="8716432" y="2029341"/>
              <a:ext cx="120865" cy="241729"/>
            </a:xfrm>
            <a:custGeom>
              <a:avLst/>
              <a:gdLst>
                <a:gd name="csX0" fmla="*/ 0 w 120865"/>
                <a:gd name="csY0" fmla="*/ 120865 h 241729"/>
                <a:gd name="csX1" fmla="*/ 120865 w 120865"/>
                <a:gd name="csY1" fmla="*/ 241730 h 241729"/>
                <a:gd name="csX2" fmla="*/ 120865 w 120865"/>
                <a:gd name="csY2" fmla="*/ 0 h 241729"/>
                <a:gd name="csX3" fmla="*/ 0 w 120865"/>
                <a:gd name="csY3" fmla="*/ 120865 h 2417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20865" h="241729">
                  <a:moveTo>
                    <a:pt x="0" y="120865"/>
                  </a:moveTo>
                  <a:cubicBezTo>
                    <a:pt x="0" y="187490"/>
                    <a:pt x="54240" y="241730"/>
                    <a:pt x="120865" y="241730"/>
                  </a:cubicBezTo>
                  <a:lnTo>
                    <a:pt x="120865" y="0"/>
                  </a:lnTo>
                  <a:cubicBezTo>
                    <a:pt x="54240" y="0"/>
                    <a:pt x="0" y="54239"/>
                    <a:pt x="0" y="120865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661F69F5-9259-DEBA-DE55-FA341E353157}"/>
                </a:ext>
              </a:extLst>
            </p:cNvPr>
            <p:cNvSpPr/>
            <p:nvPr/>
          </p:nvSpPr>
          <p:spPr>
            <a:xfrm>
              <a:off x="7407324" y="1101667"/>
              <a:ext cx="655238" cy="2047400"/>
            </a:xfrm>
            <a:custGeom>
              <a:avLst/>
              <a:gdLst>
                <a:gd name="csX0" fmla="*/ 126537 w 655238"/>
                <a:gd name="csY0" fmla="*/ 1048538 h 2047400"/>
                <a:gd name="csX1" fmla="*/ 508297 w 655238"/>
                <a:gd name="csY1" fmla="*/ 126862 h 2047400"/>
                <a:gd name="csX2" fmla="*/ 655239 w 655238"/>
                <a:gd name="csY2" fmla="*/ 0 h 2047400"/>
                <a:gd name="csX3" fmla="*/ 432675 w 655238"/>
                <a:gd name="csY3" fmla="*/ 0 h 2047400"/>
                <a:gd name="csX4" fmla="*/ 0 w 655238"/>
                <a:gd name="csY4" fmla="*/ 1023700 h 2047400"/>
                <a:gd name="csX5" fmla="*/ 432675 w 655238"/>
                <a:gd name="csY5" fmla="*/ 2047400 h 2047400"/>
                <a:gd name="csX6" fmla="*/ 592525 w 655238"/>
                <a:gd name="csY6" fmla="*/ 2047400 h 2047400"/>
                <a:gd name="csX7" fmla="*/ 508297 w 655238"/>
                <a:gd name="csY7" fmla="*/ 1970279 h 2047400"/>
                <a:gd name="csX8" fmla="*/ 126537 w 655238"/>
                <a:gd name="csY8" fmla="*/ 1048538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655238" h="2047400">
                  <a:moveTo>
                    <a:pt x="126537" y="1048538"/>
                  </a:moveTo>
                  <a:cubicBezTo>
                    <a:pt x="126537" y="700351"/>
                    <a:pt x="262134" y="373025"/>
                    <a:pt x="508297" y="126862"/>
                  </a:cubicBezTo>
                  <a:cubicBezTo>
                    <a:pt x="554583" y="80642"/>
                    <a:pt x="603672" y="38267"/>
                    <a:pt x="655239" y="0"/>
                  </a:cubicBezTo>
                  <a:lnTo>
                    <a:pt x="432675" y="0"/>
                  </a:lnTo>
                  <a:cubicBezTo>
                    <a:pt x="165977" y="259918"/>
                    <a:pt x="0" y="622773"/>
                    <a:pt x="0" y="1023700"/>
                  </a:cubicBezTo>
                  <a:cubicBezTo>
                    <a:pt x="0" y="1424627"/>
                    <a:pt x="165912" y="1787482"/>
                    <a:pt x="432675" y="2047400"/>
                  </a:cubicBezTo>
                  <a:lnTo>
                    <a:pt x="592525" y="2047400"/>
                  </a:lnTo>
                  <a:cubicBezTo>
                    <a:pt x="563579" y="2023019"/>
                    <a:pt x="535417" y="1997333"/>
                    <a:pt x="508297" y="1970279"/>
                  </a:cubicBezTo>
                  <a:cubicBezTo>
                    <a:pt x="262134" y="1724051"/>
                    <a:pt x="126537" y="1396725"/>
                    <a:pt x="126537" y="104853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BF72B496-5C2A-4932-A702-4D850636A491}"/>
                </a:ext>
              </a:extLst>
            </p:cNvPr>
            <p:cNvSpPr/>
            <p:nvPr/>
          </p:nvSpPr>
          <p:spPr>
            <a:xfrm>
              <a:off x="8093398" y="1406307"/>
              <a:ext cx="743963" cy="1487862"/>
            </a:xfrm>
            <a:custGeom>
              <a:avLst/>
              <a:gdLst>
                <a:gd name="csX0" fmla="*/ 0 w 743963"/>
                <a:gd name="csY0" fmla="*/ 743899 h 1487862"/>
                <a:gd name="csX1" fmla="*/ 743964 w 743963"/>
                <a:gd name="csY1" fmla="*/ 1487863 h 1487862"/>
                <a:gd name="csX2" fmla="*/ 743964 w 743963"/>
                <a:gd name="csY2" fmla="*/ 1392357 h 1487862"/>
                <a:gd name="csX3" fmla="*/ 95506 w 743963"/>
                <a:gd name="csY3" fmla="*/ 743899 h 1487862"/>
                <a:gd name="csX4" fmla="*/ 743964 w 743963"/>
                <a:gd name="csY4" fmla="*/ 95440 h 1487862"/>
                <a:gd name="csX5" fmla="*/ 743964 w 743963"/>
                <a:gd name="csY5" fmla="*/ 0 h 1487862"/>
                <a:gd name="csX6" fmla="*/ 0 w 743963"/>
                <a:gd name="csY6" fmla="*/ 743899 h 14878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743963" h="1487862">
                  <a:moveTo>
                    <a:pt x="0" y="743899"/>
                  </a:moveTo>
                  <a:cubicBezTo>
                    <a:pt x="0" y="1154083"/>
                    <a:pt x="333714" y="1487863"/>
                    <a:pt x="743964" y="1487863"/>
                  </a:cubicBezTo>
                  <a:lnTo>
                    <a:pt x="743964" y="1392357"/>
                  </a:lnTo>
                  <a:cubicBezTo>
                    <a:pt x="386389" y="1392357"/>
                    <a:pt x="95506" y="1101474"/>
                    <a:pt x="95506" y="743899"/>
                  </a:cubicBezTo>
                  <a:cubicBezTo>
                    <a:pt x="95506" y="386324"/>
                    <a:pt x="386389" y="95440"/>
                    <a:pt x="743964" y="95440"/>
                  </a:cubicBezTo>
                  <a:lnTo>
                    <a:pt x="743964" y="0"/>
                  </a:lnTo>
                  <a:cubicBezTo>
                    <a:pt x="333714" y="0"/>
                    <a:pt x="0" y="333715"/>
                    <a:pt x="0" y="743899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7295644A-C94C-16C2-F2E1-8F6A82239915}"/>
                </a:ext>
              </a:extLst>
            </p:cNvPr>
            <p:cNvSpPr/>
            <p:nvPr/>
          </p:nvSpPr>
          <p:spPr>
            <a:xfrm>
              <a:off x="7115853" y="1101667"/>
              <a:ext cx="19231" cy="32660"/>
            </a:xfrm>
            <a:custGeom>
              <a:avLst/>
              <a:gdLst>
                <a:gd name="csX0" fmla="*/ 19232 w 19231"/>
                <a:gd name="csY0" fmla="*/ 0 h 32660"/>
                <a:gd name="csX1" fmla="*/ 0 w 19231"/>
                <a:gd name="csY1" fmla="*/ 0 h 32660"/>
                <a:gd name="csX2" fmla="*/ 0 w 19231"/>
                <a:gd name="csY2" fmla="*/ 32661 h 32660"/>
                <a:gd name="csX3" fmla="*/ 19232 w 19231"/>
                <a:gd name="csY3" fmla="*/ 0 h 326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9231" h="32660">
                  <a:moveTo>
                    <a:pt x="19232" y="0"/>
                  </a:moveTo>
                  <a:lnTo>
                    <a:pt x="0" y="0"/>
                  </a:lnTo>
                  <a:lnTo>
                    <a:pt x="0" y="32661"/>
                  </a:lnTo>
                  <a:cubicBezTo>
                    <a:pt x="6323" y="21709"/>
                    <a:pt x="12712" y="10822"/>
                    <a:pt x="19232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F4CF6922-CA1A-87B1-0657-5830D0940BCE}"/>
                </a:ext>
              </a:extLst>
            </p:cNvPr>
            <p:cNvSpPr/>
            <p:nvPr/>
          </p:nvSpPr>
          <p:spPr>
            <a:xfrm>
              <a:off x="7115853" y="3116407"/>
              <a:ext cx="19231" cy="32660"/>
            </a:xfrm>
            <a:custGeom>
              <a:avLst/>
              <a:gdLst>
                <a:gd name="csX0" fmla="*/ 19232 w 19231"/>
                <a:gd name="csY0" fmla="*/ 32661 h 32660"/>
                <a:gd name="csX1" fmla="*/ 0 w 19231"/>
                <a:gd name="csY1" fmla="*/ 0 h 32660"/>
                <a:gd name="csX2" fmla="*/ 0 w 19231"/>
                <a:gd name="csY2" fmla="*/ 32661 h 32660"/>
                <a:gd name="csX3" fmla="*/ 19232 w 19231"/>
                <a:gd name="csY3" fmla="*/ 32661 h 326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9231" h="32660">
                  <a:moveTo>
                    <a:pt x="19232" y="32661"/>
                  </a:moveTo>
                  <a:cubicBezTo>
                    <a:pt x="12712" y="21839"/>
                    <a:pt x="6323" y="10952"/>
                    <a:pt x="0" y="0"/>
                  </a:cubicBezTo>
                  <a:lnTo>
                    <a:pt x="0" y="32661"/>
                  </a:lnTo>
                  <a:lnTo>
                    <a:pt x="19232" y="32661"/>
                  </a:ln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D41E0C28-F787-E0A0-1973-7AB56F3BC60F}"/>
                </a:ext>
              </a:extLst>
            </p:cNvPr>
            <p:cNvSpPr/>
            <p:nvPr/>
          </p:nvSpPr>
          <p:spPr>
            <a:xfrm>
              <a:off x="7115919" y="2506542"/>
              <a:ext cx="286255" cy="642526"/>
            </a:xfrm>
            <a:custGeom>
              <a:avLst/>
              <a:gdLst>
                <a:gd name="csX0" fmla="*/ 0 w 286255"/>
                <a:gd name="csY0" fmla="*/ 374850 h 642526"/>
                <a:gd name="csX1" fmla="*/ 144985 w 286255"/>
                <a:gd name="csY1" fmla="*/ 642526 h 642526"/>
                <a:gd name="csX2" fmla="*/ 286255 w 286255"/>
                <a:gd name="csY2" fmla="*/ 642526 h 642526"/>
                <a:gd name="csX3" fmla="*/ 65 w 286255"/>
                <a:gd name="csY3" fmla="*/ 0 h 642526"/>
                <a:gd name="csX4" fmla="*/ 65 w 286255"/>
                <a:gd name="csY4" fmla="*/ 374850 h 6425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86255" h="642526">
                  <a:moveTo>
                    <a:pt x="0" y="374850"/>
                  </a:moveTo>
                  <a:cubicBezTo>
                    <a:pt x="41201" y="468270"/>
                    <a:pt x="89768" y="557777"/>
                    <a:pt x="144985" y="642526"/>
                  </a:cubicBezTo>
                  <a:lnTo>
                    <a:pt x="286255" y="642526"/>
                  </a:lnTo>
                  <a:cubicBezTo>
                    <a:pt x="147723" y="449234"/>
                    <a:pt x="50849" y="231364"/>
                    <a:pt x="65" y="0"/>
                  </a:cubicBezTo>
                  <a:lnTo>
                    <a:pt x="65" y="374850"/>
                  </a:ln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7FA5F3A1-39CA-A435-9287-3F655EA724A4}"/>
                </a:ext>
              </a:extLst>
            </p:cNvPr>
            <p:cNvSpPr/>
            <p:nvPr/>
          </p:nvSpPr>
          <p:spPr>
            <a:xfrm>
              <a:off x="7115853" y="1101667"/>
              <a:ext cx="286255" cy="642526"/>
            </a:xfrm>
            <a:custGeom>
              <a:avLst/>
              <a:gdLst>
                <a:gd name="csX0" fmla="*/ 286255 w 286255"/>
                <a:gd name="csY0" fmla="*/ 0 h 642526"/>
                <a:gd name="csX1" fmla="*/ 144986 w 286255"/>
                <a:gd name="csY1" fmla="*/ 0 h 642526"/>
                <a:gd name="csX2" fmla="*/ 0 w 286255"/>
                <a:gd name="csY2" fmla="*/ 267676 h 642526"/>
                <a:gd name="csX3" fmla="*/ 0 w 286255"/>
                <a:gd name="csY3" fmla="*/ 642526 h 642526"/>
                <a:gd name="csX4" fmla="*/ 286255 w 286255"/>
                <a:gd name="csY4" fmla="*/ 0 h 6425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86255" h="642526">
                  <a:moveTo>
                    <a:pt x="286255" y="0"/>
                  </a:moveTo>
                  <a:lnTo>
                    <a:pt x="144986" y="0"/>
                  </a:lnTo>
                  <a:cubicBezTo>
                    <a:pt x="89768" y="84749"/>
                    <a:pt x="41201" y="174257"/>
                    <a:pt x="0" y="267676"/>
                  </a:cubicBezTo>
                  <a:lnTo>
                    <a:pt x="0" y="642526"/>
                  </a:lnTo>
                  <a:cubicBezTo>
                    <a:pt x="50784" y="411162"/>
                    <a:pt x="147723" y="193292"/>
                    <a:pt x="286255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143" name="TextBox 142">
            <a:extLst>
              <a:ext uri="{FF2B5EF4-FFF2-40B4-BE49-F238E27FC236}">
                <a16:creationId xmlns:a16="http://schemas.microsoft.com/office/drawing/2014/main" id="{20AC79C5-B912-397F-3DF6-4717CE3B8879}"/>
              </a:ext>
            </a:extLst>
          </p:cNvPr>
          <p:cNvSpPr txBox="1"/>
          <p:nvPr/>
        </p:nvSpPr>
        <p:spPr>
          <a:xfrm rot="16200000">
            <a:off x="11470332" y="1675675"/>
            <a:ext cx="232307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9A8AFF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F0C25"/>
                </a:solidFill>
                <a:sym typeface="Arial"/>
              </a:rPr>
              <a:t>2026</a:t>
            </a:r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1FA500CC-611C-6B7E-BF46-443787EE2A34}"/>
              </a:ext>
            </a:extLst>
          </p:cNvPr>
          <p:cNvSpPr/>
          <p:nvPr/>
        </p:nvSpPr>
        <p:spPr>
          <a:xfrm>
            <a:off x="12401829" y="1132568"/>
            <a:ext cx="2477141" cy="2000788"/>
          </a:xfrm>
          <a:custGeom>
            <a:avLst/>
            <a:gdLst>
              <a:gd name="csX0" fmla="*/ 337300 w 2477141"/>
              <a:gd name="csY0" fmla="*/ 53587 h 2000788"/>
              <a:gd name="csX1" fmla="*/ 47068 w 2477141"/>
              <a:gd name="csY1" fmla="*/ 277846 h 2000788"/>
              <a:gd name="csX2" fmla="*/ 0 w 2477141"/>
              <a:gd name="csY2" fmla="*/ 338278 h 2000788"/>
              <a:gd name="csX3" fmla="*/ 259070 w 2477141"/>
              <a:gd name="csY3" fmla="*/ 233711 h 2000788"/>
              <a:gd name="csX4" fmla="*/ 832168 w 2477141"/>
              <a:gd name="csY4" fmla="*/ 0 h 2000788"/>
              <a:gd name="csX5" fmla="*/ 731447 w 2477141"/>
              <a:gd name="csY5" fmla="*/ 181623 h 2000788"/>
              <a:gd name="csX6" fmla="*/ 393951 w 2477141"/>
              <a:gd name="csY6" fmla="*/ 397015 h 2000788"/>
              <a:gd name="csX7" fmla="*/ 188729 w 2477141"/>
              <a:gd name="csY7" fmla="*/ 598196 h 2000788"/>
              <a:gd name="csX8" fmla="*/ 322306 w 2477141"/>
              <a:gd name="csY8" fmla="*/ 518989 h 2000788"/>
              <a:gd name="csX9" fmla="*/ 1253825 w 2477141"/>
              <a:gd name="csY9" fmla="*/ 30640 h 2000788"/>
              <a:gd name="csX10" fmla="*/ 1182636 w 2477141"/>
              <a:gd name="csY10" fmla="*/ 182080 h 2000788"/>
              <a:gd name="csX11" fmla="*/ 37550 w 2477141"/>
              <a:gd name="csY11" fmla="*/ 1254608 h 2000788"/>
              <a:gd name="csX12" fmla="*/ 611234 w 2477141"/>
              <a:gd name="csY12" fmla="*/ 871804 h 2000788"/>
              <a:gd name="csX13" fmla="*/ 356401 w 2477141"/>
              <a:gd name="csY13" fmla="*/ 1166404 h 2000788"/>
              <a:gd name="csX14" fmla="*/ 87617 w 2477141"/>
              <a:gd name="csY14" fmla="*/ 1451356 h 2000788"/>
              <a:gd name="csX15" fmla="*/ 304639 w 2477141"/>
              <a:gd name="csY15" fmla="*/ 1289942 h 2000788"/>
              <a:gd name="csX16" fmla="*/ 452363 w 2477141"/>
              <a:gd name="csY16" fmla="*/ 1268559 h 2000788"/>
              <a:gd name="csX17" fmla="*/ 427916 w 2477141"/>
              <a:gd name="csY17" fmla="*/ 1395943 h 2000788"/>
              <a:gd name="csX18" fmla="*/ 222172 w 2477141"/>
              <a:gd name="csY18" fmla="*/ 1614856 h 2000788"/>
              <a:gd name="csX19" fmla="*/ 12973 w 2477141"/>
              <a:gd name="csY19" fmla="*/ 1904436 h 2000788"/>
              <a:gd name="csX20" fmla="*/ 1149194 w 2477141"/>
              <a:gd name="csY20" fmla="*/ 812089 h 2000788"/>
              <a:gd name="csX21" fmla="*/ 1457809 w 2477141"/>
              <a:gd name="csY21" fmla="*/ 348187 h 2000788"/>
              <a:gd name="csX22" fmla="*/ 1668247 w 2477141"/>
              <a:gd name="csY22" fmla="*/ 79012 h 2000788"/>
              <a:gd name="csX23" fmla="*/ 1145869 w 2477141"/>
              <a:gd name="csY23" fmla="*/ 1189677 h 2000788"/>
              <a:gd name="csX24" fmla="*/ 852833 w 2477141"/>
              <a:gd name="csY24" fmla="*/ 1450117 h 2000788"/>
              <a:gd name="csX25" fmla="*/ 508297 w 2477141"/>
              <a:gd name="csY25" fmla="*/ 1738002 h 2000788"/>
              <a:gd name="csX26" fmla="*/ 150983 w 2477141"/>
              <a:gd name="csY26" fmla="*/ 2000788 h 2000788"/>
              <a:gd name="csX27" fmla="*/ 299815 w 2477141"/>
              <a:gd name="csY27" fmla="*/ 1959457 h 2000788"/>
              <a:gd name="csX28" fmla="*/ 702241 w 2477141"/>
              <a:gd name="csY28" fmla="*/ 1822686 h 2000788"/>
              <a:gd name="csX29" fmla="*/ 688551 w 2477141"/>
              <a:gd name="csY29" fmla="*/ 1948179 h 2000788"/>
              <a:gd name="csX30" fmla="*/ 980608 w 2477141"/>
              <a:gd name="csY30" fmla="*/ 1927579 h 2000788"/>
              <a:gd name="csX31" fmla="*/ 1232834 w 2477141"/>
              <a:gd name="csY31" fmla="*/ 1770076 h 2000788"/>
              <a:gd name="csX32" fmla="*/ 1426061 w 2477141"/>
              <a:gd name="csY32" fmla="*/ 1577957 h 2000788"/>
              <a:gd name="csX33" fmla="*/ 1604686 w 2477141"/>
              <a:gd name="csY33" fmla="*/ 1133287 h 2000788"/>
              <a:gd name="csX34" fmla="*/ 2023018 w 2477141"/>
              <a:gd name="csY34" fmla="*/ 315917 h 2000788"/>
              <a:gd name="csX35" fmla="*/ 2183520 w 2477141"/>
              <a:gd name="csY35" fmla="*/ 150918 h 2000788"/>
              <a:gd name="csX36" fmla="*/ 2374400 w 2477141"/>
              <a:gd name="csY36" fmla="*/ 81033 h 2000788"/>
              <a:gd name="csX37" fmla="*/ 2277265 w 2477141"/>
              <a:gd name="csY37" fmla="*/ 308225 h 2000788"/>
              <a:gd name="csX38" fmla="*/ 1943745 w 2477141"/>
              <a:gd name="csY38" fmla="*/ 963072 h 2000788"/>
              <a:gd name="csX39" fmla="*/ 1806127 w 2477141"/>
              <a:gd name="csY39" fmla="*/ 1416609 h 2000788"/>
              <a:gd name="csX40" fmla="*/ 1620331 w 2477141"/>
              <a:gd name="csY40" fmla="*/ 1837810 h 2000788"/>
              <a:gd name="csX41" fmla="*/ 1887746 w 2477141"/>
              <a:gd name="csY41" fmla="*/ 1768772 h 2000788"/>
              <a:gd name="csX42" fmla="*/ 2477142 w 2477141"/>
              <a:gd name="csY42" fmla="*/ 1663097 h 2000788"/>
              <a:gd name="csX43" fmla="*/ 2015586 w 2477141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1" h="2000788">
                <a:moveTo>
                  <a:pt x="337300" y="53587"/>
                </a:moveTo>
                <a:cubicBezTo>
                  <a:pt x="240556" y="128362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0" y="233711"/>
                </a:cubicBezTo>
                <a:cubicBezTo>
                  <a:pt x="431436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2" y="261287"/>
                  <a:pt x="511361" y="333324"/>
                  <a:pt x="393951" y="397015"/>
                </a:cubicBezTo>
                <a:cubicBezTo>
                  <a:pt x="306660" y="444344"/>
                  <a:pt x="206396" y="500409"/>
                  <a:pt x="188729" y="598196"/>
                </a:cubicBezTo>
                <a:cubicBezTo>
                  <a:pt x="240556" y="589917"/>
                  <a:pt x="282148" y="552758"/>
                  <a:pt x="322306" y="518989"/>
                </a:cubicBezTo>
                <a:cubicBezTo>
                  <a:pt x="592003" y="292449"/>
                  <a:pt x="926108" y="159719"/>
                  <a:pt x="1253825" y="30640"/>
                </a:cubicBezTo>
                <a:cubicBezTo>
                  <a:pt x="1258324" y="87748"/>
                  <a:pt x="1219404" y="138141"/>
                  <a:pt x="1182636" y="182080"/>
                </a:cubicBezTo>
                <a:cubicBezTo>
                  <a:pt x="845141" y="585614"/>
                  <a:pt x="496954" y="998210"/>
                  <a:pt x="37550" y="1254608"/>
                </a:cubicBezTo>
                <a:cubicBezTo>
                  <a:pt x="141921" y="1042606"/>
                  <a:pt x="387562" y="947948"/>
                  <a:pt x="611234" y="871804"/>
                </a:cubicBezTo>
                <a:cubicBezTo>
                  <a:pt x="588873" y="1003752"/>
                  <a:pt x="468660" y="1093455"/>
                  <a:pt x="356401" y="1166404"/>
                </a:cubicBezTo>
                <a:cubicBezTo>
                  <a:pt x="244141" y="1239353"/>
                  <a:pt x="121321" y="1321820"/>
                  <a:pt x="87617" y="1451356"/>
                </a:cubicBezTo>
                <a:cubicBezTo>
                  <a:pt x="159979" y="1397573"/>
                  <a:pt x="232342" y="1343790"/>
                  <a:pt x="304639" y="1289942"/>
                </a:cubicBezTo>
                <a:cubicBezTo>
                  <a:pt x="348904" y="1257020"/>
                  <a:pt x="417094" y="1226054"/>
                  <a:pt x="452363" y="1268559"/>
                </a:cubicBezTo>
                <a:cubicBezTo>
                  <a:pt x="482286" y="1304610"/>
                  <a:pt x="456144" y="1358588"/>
                  <a:pt x="427916" y="1395943"/>
                </a:cubicBezTo>
                <a:cubicBezTo>
                  <a:pt x="367549" y="1476063"/>
                  <a:pt x="298446" y="1549599"/>
                  <a:pt x="222172" y="1614856"/>
                </a:cubicBezTo>
                <a:cubicBezTo>
                  <a:pt x="128557" y="1694976"/>
                  <a:pt x="14277" y="1781289"/>
                  <a:pt x="12973" y="1904436"/>
                </a:cubicBezTo>
                <a:cubicBezTo>
                  <a:pt x="497214" y="1685197"/>
                  <a:pt x="834971" y="1240853"/>
                  <a:pt x="1149194" y="812089"/>
                </a:cubicBezTo>
                <a:cubicBezTo>
                  <a:pt x="1259041" y="662149"/>
                  <a:pt x="1368954" y="511492"/>
                  <a:pt x="1457809" y="348187"/>
                </a:cubicBezTo>
                <a:cubicBezTo>
                  <a:pt x="1513092" y="246554"/>
                  <a:pt x="1566288" y="133708"/>
                  <a:pt x="1668247" y="79012"/>
                </a:cubicBezTo>
                <a:cubicBezTo>
                  <a:pt x="1649146" y="497149"/>
                  <a:pt x="1441120" y="892991"/>
                  <a:pt x="1145869" y="1189677"/>
                </a:cubicBezTo>
                <a:cubicBezTo>
                  <a:pt x="1053623" y="1282314"/>
                  <a:pt x="953163" y="1366346"/>
                  <a:pt x="852833" y="1450117"/>
                </a:cubicBezTo>
                <a:cubicBezTo>
                  <a:pt x="737966" y="1546079"/>
                  <a:pt x="623164" y="1642040"/>
                  <a:pt x="508297" y="1738002"/>
                </a:cubicBezTo>
                <a:cubicBezTo>
                  <a:pt x="394668" y="1832986"/>
                  <a:pt x="280192" y="1928491"/>
                  <a:pt x="150983" y="2000788"/>
                </a:cubicBezTo>
                <a:cubicBezTo>
                  <a:pt x="201897" y="1992705"/>
                  <a:pt x="250987" y="1976016"/>
                  <a:pt x="299815" y="1959457"/>
                </a:cubicBezTo>
                <a:cubicBezTo>
                  <a:pt x="433979" y="1913888"/>
                  <a:pt x="568077" y="1868254"/>
                  <a:pt x="702241" y="1822686"/>
                </a:cubicBezTo>
                <a:cubicBezTo>
                  <a:pt x="721994" y="1862518"/>
                  <a:pt x="716453" y="1913562"/>
                  <a:pt x="688551" y="1948179"/>
                </a:cubicBezTo>
                <a:cubicBezTo>
                  <a:pt x="783535" y="1977711"/>
                  <a:pt x="888102" y="1964347"/>
                  <a:pt x="980608" y="1927579"/>
                </a:cubicBezTo>
                <a:cubicBezTo>
                  <a:pt x="1073115" y="1890811"/>
                  <a:pt x="1155126" y="1832204"/>
                  <a:pt x="1232834" y="1770076"/>
                </a:cubicBezTo>
                <a:cubicBezTo>
                  <a:pt x="1304023" y="1713164"/>
                  <a:pt x="1373061" y="1652145"/>
                  <a:pt x="1426061" y="1577957"/>
                </a:cubicBezTo>
                <a:cubicBezTo>
                  <a:pt x="1519415" y="1447379"/>
                  <a:pt x="1556314" y="1286291"/>
                  <a:pt x="1604686" y="1133287"/>
                </a:cubicBezTo>
                <a:cubicBezTo>
                  <a:pt x="1697453" y="840121"/>
                  <a:pt x="1839505" y="562602"/>
                  <a:pt x="2023018" y="315917"/>
                </a:cubicBezTo>
                <a:cubicBezTo>
                  <a:pt x="2069044" y="254051"/>
                  <a:pt x="2118850" y="193032"/>
                  <a:pt x="2183520" y="150918"/>
                </a:cubicBezTo>
                <a:cubicBezTo>
                  <a:pt x="2240693" y="113694"/>
                  <a:pt x="2307253" y="92898"/>
                  <a:pt x="2374400" y="81033"/>
                </a:cubicBezTo>
                <a:cubicBezTo>
                  <a:pt x="2380528" y="164999"/>
                  <a:pt x="2325898" y="239513"/>
                  <a:pt x="2277265" y="308225"/>
                </a:cubicBezTo>
                <a:cubicBezTo>
                  <a:pt x="2135213" y="508819"/>
                  <a:pt x="2022432" y="730209"/>
                  <a:pt x="1943745" y="963072"/>
                </a:cubicBezTo>
                <a:cubicBezTo>
                  <a:pt x="1893158" y="1112752"/>
                  <a:pt x="1856585" y="1266929"/>
                  <a:pt x="1806127" y="1416609"/>
                </a:cubicBezTo>
                <a:cubicBezTo>
                  <a:pt x="1757038" y="1562181"/>
                  <a:pt x="1694715" y="1703385"/>
                  <a:pt x="1620331" y="1837810"/>
                </a:cubicBezTo>
                <a:cubicBezTo>
                  <a:pt x="1712838" y="1849088"/>
                  <a:pt x="1801563" y="1804171"/>
                  <a:pt x="1887746" y="1768772"/>
                </a:cubicBezTo>
                <a:cubicBezTo>
                  <a:pt x="2073803" y="1692368"/>
                  <a:pt x="2276157" y="1656056"/>
                  <a:pt x="2477142" y="1663097"/>
                </a:cubicBezTo>
                <a:cubicBezTo>
                  <a:pt x="2323290" y="1723399"/>
                  <a:pt x="2169439" y="1783701"/>
                  <a:pt x="2015586" y="1844003"/>
                </a:cubicBezTo>
              </a:path>
            </a:pathLst>
          </a:custGeom>
          <a:noFill/>
          <a:ln w="0" cap="flat">
            <a:solidFill>
              <a:srgbClr val="0A0A0A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65A17FB0-C331-FD17-AF20-D0F47373BBC1}"/>
              </a:ext>
            </a:extLst>
          </p:cNvPr>
          <p:cNvSpPr/>
          <p:nvPr/>
        </p:nvSpPr>
        <p:spPr>
          <a:xfrm>
            <a:off x="12799366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grpSp>
        <p:nvGrpSpPr>
          <p:cNvPr id="345" name="Group 344">
            <a:extLst>
              <a:ext uri="{FF2B5EF4-FFF2-40B4-BE49-F238E27FC236}">
                <a16:creationId xmlns:a16="http://schemas.microsoft.com/office/drawing/2014/main" id="{4A046D48-8B8D-509F-B400-AD980149E1A2}"/>
              </a:ext>
            </a:extLst>
          </p:cNvPr>
          <p:cNvGrpSpPr/>
          <p:nvPr/>
        </p:nvGrpSpPr>
        <p:grpSpPr>
          <a:xfrm>
            <a:off x="-2039506" y="1105369"/>
            <a:ext cx="1943875" cy="2039996"/>
            <a:chOff x="1118052" y="1101667"/>
            <a:chExt cx="1943875" cy="2265269"/>
          </a:xfrm>
        </p:grpSpPr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411ED264-69D4-92C5-E33A-BD70AFF8AFBF}"/>
                </a:ext>
              </a:extLst>
            </p:cNvPr>
            <p:cNvSpPr/>
            <p:nvPr/>
          </p:nvSpPr>
          <p:spPr>
            <a:xfrm>
              <a:off x="2288954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BE5D8EBA-F540-F945-EF39-22F440B3C4C5}"/>
                </a:ext>
              </a:extLst>
            </p:cNvPr>
            <p:cNvSpPr/>
            <p:nvPr/>
          </p:nvSpPr>
          <p:spPr>
            <a:xfrm>
              <a:off x="1278813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06666B73-11CE-CC5B-D2A8-851FD9BD907D}"/>
                </a:ext>
              </a:extLst>
            </p:cNvPr>
            <p:cNvSpPr/>
            <p:nvPr/>
          </p:nvSpPr>
          <p:spPr>
            <a:xfrm>
              <a:off x="2288954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037F544D-1713-A493-D174-352C6E36C637}"/>
                </a:ext>
              </a:extLst>
            </p:cNvPr>
            <p:cNvSpPr/>
            <p:nvPr/>
          </p:nvSpPr>
          <p:spPr>
            <a:xfrm>
              <a:off x="2288954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5AA9A633-2B2C-1A27-A3FD-C3D8A3FAF1AE}"/>
                </a:ext>
              </a:extLst>
            </p:cNvPr>
            <p:cNvSpPr/>
            <p:nvPr/>
          </p:nvSpPr>
          <p:spPr>
            <a:xfrm>
              <a:off x="2288954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9D9918F7-7260-2538-6A5D-00B99BBCA0A8}"/>
                </a:ext>
              </a:extLst>
            </p:cNvPr>
            <p:cNvSpPr/>
            <p:nvPr/>
          </p:nvSpPr>
          <p:spPr>
            <a:xfrm>
              <a:off x="2288954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5032ABA8-3988-C4DE-334D-BC262DE98C5C}"/>
                </a:ext>
              </a:extLst>
            </p:cNvPr>
            <p:cNvSpPr/>
            <p:nvPr/>
          </p:nvSpPr>
          <p:spPr>
            <a:xfrm>
              <a:off x="2288954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76B7733A-81C9-8274-D6FE-96C9698BD2DB}"/>
                </a:ext>
              </a:extLst>
            </p:cNvPr>
            <p:cNvSpPr/>
            <p:nvPr/>
          </p:nvSpPr>
          <p:spPr>
            <a:xfrm>
              <a:off x="2288954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11FB6AF6-3070-56E5-E40D-EE24AC75FBAF}"/>
                </a:ext>
              </a:extLst>
            </p:cNvPr>
            <p:cNvSpPr/>
            <p:nvPr/>
          </p:nvSpPr>
          <p:spPr>
            <a:xfrm>
              <a:off x="2288954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4374173B-4BD7-AEF0-7A1A-07282E780FEA}"/>
                </a:ext>
              </a:extLst>
            </p:cNvPr>
            <p:cNvSpPr/>
            <p:nvPr/>
          </p:nvSpPr>
          <p:spPr>
            <a:xfrm>
              <a:off x="2288954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395F70F0-223C-7598-86C6-EBB429E5CB59}"/>
                </a:ext>
              </a:extLst>
            </p:cNvPr>
            <p:cNvSpPr/>
            <p:nvPr/>
          </p:nvSpPr>
          <p:spPr>
            <a:xfrm>
              <a:off x="2288954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AD93D1EC-3FBC-6D97-7788-4C0D84C09F70}"/>
                </a:ext>
              </a:extLst>
            </p:cNvPr>
            <p:cNvSpPr/>
            <p:nvPr/>
          </p:nvSpPr>
          <p:spPr>
            <a:xfrm>
              <a:off x="2036402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D4D049D6-AA87-6D1E-0586-D1BB434427CD}"/>
                </a:ext>
              </a:extLst>
            </p:cNvPr>
            <p:cNvSpPr/>
            <p:nvPr/>
          </p:nvSpPr>
          <p:spPr>
            <a:xfrm>
              <a:off x="1531365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E8CC06BC-EA01-852A-DDF9-AF987CA1BDBF}"/>
                </a:ext>
              </a:extLst>
            </p:cNvPr>
            <p:cNvSpPr/>
            <p:nvPr/>
          </p:nvSpPr>
          <p:spPr>
            <a:xfrm>
              <a:off x="1531365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8C858109-076B-C13A-6EA7-96336046F952}"/>
                </a:ext>
              </a:extLst>
            </p:cNvPr>
            <p:cNvSpPr/>
            <p:nvPr/>
          </p:nvSpPr>
          <p:spPr>
            <a:xfrm>
              <a:off x="1531365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36FE49CC-A351-61D9-BC2B-D7FE2557455E}"/>
                </a:ext>
              </a:extLst>
            </p:cNvPr>
            <p:cNvSpPr/>
            <p:nvPr/>
          </p:nvSpPr>
          <p:spPr>
            <a:xfrm>
              <a:off x="1531365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FB962856-7D28-B7DD-A5A7-087860AEE1E7}"/>
                </a:ext>
              </a:extLst>
            </p:cNvPr>
            <p:cNvSpPr/>
            <p:nvPr/>
          </p:nvSpPr>
          <p:spPr>
            <a:xfrm>
              <a:off x="1531365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0B42AF6C-E90F-3224-7B2E-00B7693884C6}"/>
                </a:ext>
              </a:extLst>
            </p:cNvPr>
            <p:cNvSpPr/>
            <p:nvPr/>
          </p:nvSpPr>
          <p:spPr>
            <a:xfrm>
              <a:off x="1531365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1439EC6C-CAD0-4964-B12D-A519692BF051}"/>
                </a:ext>
              </a:extLst>
            </p:cNvPr>
            <p:cNvSpPr/>
            <p:nvPr/>
          </p:nvSpPr>
          <p:spPr>
            <a:xfrm>
              <a:off x="1531365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0C0603F1-A87F-4261-C5D0-67C46A1D1F75}"/>
                </a:ext>
              </a:extLst>
            </p:cNvPr>
            <p:cNvSpPr/>
            <p:nvPr/>
          </p:nvSpPr>
          <p:spPr>
            <a:xfrm>
              <a:off x="1531365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6B427B29-1FFB-9529-DA12-540BF57D48FA}"/>
                </a:ext>
              </a:extLst>
            </p:cNvPr>
            <p:cNvSpPr/>
            <p:nvPr/>
          </p:nvSpPr>
          <p:spPr>
            <a:xfrm>
              <a:off x="1531365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478F75B1-E5C8-5DE5-9239-3634CF2F03C4}"/>
                </a:ext>
              </a:extLst>
            </p:cNvPr>
            <p:cNvSpPr/>
            <p:nvPr/>
          </p:nvSpPr>
          <p:spPr>
            <a:xfrm>
              <a:off x="1783916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B73A2BA1-A614-97AC-0AA4-8CC7DFE5699E}"/>
                </a:ext>
              </a:extLst>
            </p:cNvPr>
            <p:cNvSpPr/>
            <p:nvPr/>
          </p:nvSpPr>
          <p:spPr>
            <a:xfrm>
              <a:off x="1531365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151C0D8C-D072-83D1-FD14-31177846EF5C}"/>
                </a:ext>
              </a:extLst>
            </p:cNvPr>
            <p:cNvSpPr/>
            <p:nvPr/>
          </p:nvSpPr>
          <p:spPr>
            <a:xfrm>
              <a:off x="1278813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40EDED6F-9222-8C11-6ADE-0A377C5E4449}"/>
                </a:ext>
              </a:extLst>
            </p:cNvPr>
            <p:cNvSpPr/>
            <p:nvPr/>
          </p:nvSpPr>
          <p:spPr>
            <a:xfrm>
              <a:off x="1531365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B4B994E2-574E-7EA0-214D-B12876A885E0}"/>
                </a:ext>
              </a:extLst>
            </p:cNvPr>
            <p:cNvSpPr/>
            <p:nvPr/>
          </p:nvSpPr>
          <p:spPr>
            <a:xfrm>
              <a:off x="1278813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1BA53FB3-38E2-522A-41E6-6B82EFB6C477}"/>
                </a:ext>
              </a:extLst>
            </p:cNvPr>
            <p:cNvSpPr/>
            <p:nvPr/>
          </p:nvSpPr>
          <p:spPr>
            <a:xfrm>
              <a:off x="1278813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10A7167C-90FD-4C7B-8447-A0205E5B3ED2}"/>
                </a:ext>
              </a:extLst>
            </p:cNvPr>
            <p:cNvSpPr/>
            <p:nvPr/>
          </p:nvSpPr>
          <p:spPr>
            <a:xfrm>
              <a:off x="1278813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780D6100-A3A5-D166-FD10-46A600F67F8C}"/>
                </a:ext>
              </a:extLst>
            </p:cNvPr>
            <p:cNvSpPr/>
            <p:nvPr/>
          </p:nvSpPr>
          <p:spPr>
            <a:xfrm>
              <a:off x="1278813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8CE060B3-CBAA-9AA6-C525-9CDED88A7E09}"/>
                </a:ext>
              </a:extLst>
            </p:cNvPr>
            <p:cNvSpPr/>
            <p:nvPr/>
          </p:nvSpPr>
          <p:spPr>
            <a:xfrm>
              <a:off x="1278813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F27B7ECF-D80D-5601-8646-83E0309D8DA3}"/>
                </a:ext>
              </a:extLst>
            </p:cNvPr>
            <p:cNvSpPr/>
            <p:nvPr/>
          </p:nvSpPr>
          <p:spPr>
            <a:xfrm>
              <a:off x="1278813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5D9B91C2-2D42-D025-E67C-9B09A35A208B}"/>
                </a:ext>
              </a:extLst>
            </p:cNvPr>
            <p:cNvSpPr/>
            <p:nvPr/>
          </p:nvSpPr>
          <p:spPr>
            <a:xfrm>
              <a:off x="1278813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B2EB3DE1-2D4E-8919-4844-B02A5D00BA13}"/>
                </a:ext>
              </a:extLst>
            </p:cNvPr>
            <p:cNvSpPr/>
            <p:nvPr/>
          </p:nvSpPr>
          <p:spPr>
            <a:xfrm>
              <a:off x="1278813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C47DAD36-2997-0B3A-8E95-014EFA6AD0FE}"/>
                </a:ext>
              </a:extLst>
            </p:cNvPr>
            <p:cNvSpPr/>
            <p:nvPr/>
          </p:nvSpPr>
          <p:spPr>
            <a:xfrm>
              <a:off x="1278813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0C28E32F-7331-A5C5-4E60-6A59AD6D5B0D}"/>
                </a:ext>
              </a:extLst>
            </p:cNvPr>
            <p:cNvSpPr/>
            <p:nvPr/>
          </p:nvSpPr>
          <p:spPr>
            <a:xfrm>
              <a:off x="1278813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F3BCEC1D-78D2-E566-D0ED-9CC2AB41D65D}"/>
                </a:ext>
              </a:extLst>
            </p:cNvPr>
            <p:cNvSpPr/>
            <p:nvPr/>
          </p:nvSpPr>
          <p:spPr>
            <a:xfrm>
              <a:off x="2288954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5B1EB528-B26C-24ED-C4B2-44E1A3D453CD}"/>
                </a:ext>
              </a:extLst>
            </p:cNvPr>
            <p:cNvSpPr/>
            <p:nvPr/>
          </p:nvSpPr>
          <p:spPr>
            <a:xfrm>
              <a:off x="2288954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B72FE80B-E97E-3F9E-9464-77C4A215188E}"/>
                </a:ext>
              </a:extLst>
            </p:cNvPr>
            <p:cNvSpPr/>
            <p:nvPr/>
          </p:nvSpPr>
          <p:spPr>
            <a:xfrm>
              <a:off x="1531365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2C3BE258-5676-C839-5472-9BD25F9EB87C}"/>
                </a:ext>
              </a:extLst>
            </p:cNvPr>
            <p:cNvSpPr/>
            <p:nvPr/>
          </p:nvSpPr>
          <p:spPr>
            <a:xfrm>
              <a:off x="2288954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BAF28C1A-DDCB-AFEF-EBF6-D3308D0E5037}"/>
                </a:ext>
              </a:extLst>
            </p:cNvPr>
            <p:cNvSpPr/>
            <p:nvPr/>
          </p:nvSpPr>
          <p:spPr>
            <a:xfrm>
              <a:off x="2288954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DBBE2C04-5DAC-58DC-D539-0E303C7B3116}"/>
                </a:ext>
              </a:extLst>
            </p:cNvPr>
            <p:cNvSpPr/>
            <p:nvPr/>
          </p:nvSpPr>
          <p:spPr>
            <a:xfrm>
              <a:off x="2288954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009975C3-B872-2A62-F11D-1F014DE66325}"/>
                </a:ext>
              </a:extLst>
            </p:cNvPr>
            <p:cNvSpPr/>
            <p:nvPr/>
          </p:nvSpPr>
          <p:spPr>
            <a:xfrm>
              <a:off x="2288954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DB9D7B6D-293A-6263-08C0-36FF2D205137}"/>
                </a:ext>
              </a:extLst>
            </p:cNvPr>
            <p:cNvSpPr/>
            <p:nvPr/>
          </p:nvSpPr>
          <p:spPr>
            <a:xfrm>
              <a:off x="2036402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3AEAEABB-BEE6-5E7B-C090-931457C0BE80}"/>
                </a:ext>
              </a:extLst>
            </p:cNvPr>
            <p:cNvSpPr/>
            <p:nvPr/>
          </p:nvSpPr>
          <p:spPr>
            <a:xfrm>
              <a:off x="1783916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63345027-13D5-B977-1910-B0CF1917516F}"/>
                </a:ext>
              </a:extLst>
            </p:cNvPr>
            <p:cNvSpPr/>
            <p:nvPr/>
          </p:nvSpPr>
          <p:spPr>
            <a:xfrm>
              <a:off x="2288954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B546EF15-9255-4D29-3DB1-7D453D05814B}"/>
                </a:ext>
              </a:extLst>
            </p:cNvPr>
            <p:cNvSpPr/>
            <p:nvPr/>
          </p:nvSpPr>
          <p:spPr>
            <a:xfrm>
              <a:off x="2288954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3505C927-4079-C6BA-ABD4-8471147C9129}"/>
                </a:ext>
              </a:extLst>
            </p:cNvPr>
            <p:cNvSpPr/>
            <p:nvPr/>
          </p:nvSpPr>
          <p:spPr>
            <a:xfrm>
              <a:off x="2288954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72AB86E3-15A4-996E-9A18-19EDDCF53009}"/>
                </a:ext>
              </a:extLst>
            </p:cNvPr>
            <p:cNvSpPr/>
            <p:nvPr/>
          </p:nvSpPr>
          <p:spPr>
            <a:xfrm>
              <a:off x="2288954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F082BC53-CD32-D57B-8596-31624ABAFF83}"/>
                </a:ext>
              </a:extLst>
            </p:cNvPr>
            <p:cNvSpPr/>
            <p:nvPr/>
          </p:nvSpPr>
          <p:spPr>
            <a:xfrm>
              <a:off x="1783916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6F66471C-90AB-17FF-96BC-6500D7370200}"/>
                </a:ext>
              </a:extLst>
            </p:cNvPr>
            <p:cNvSpPr/>
            <p:nvPr/>
          </p:nvSpPr>
          <p:spPr>
            <a:xfrm>
              <a:off x="1783916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FB22F828-DCEB-2F00-0692-E540D72FED02}"/>
                </a:ext>
              </a:extLst>
            </p:cNvPr>
            <p:cNvSpPr/>
            <p:nvPr/>
          </p:nvSpPr>
          <p:spPr>
            <a:xfrm>
              <a:off x="1783916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ADD77E18-2695-D9F1-80AF-C1311E0EA92B}"/>
                </a:ext>
              </a:extLst>
            </p:cNvPr>
            <p:cNvSpPr/>
            <p:nvPr/>
          </p:nvSpPr>
          <p:spPr>
            <a:xfrm>
              <a:off x="1783916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585C9B33-8312-8698-98A2-465AC80DA9EC}"/>
                </a:ext>
              </a:extLst>
            </p:cNvPr>
            <p:cNvSpPr/>
            <p:nvPr/>
          </p:nvSpPr>
          <p:spPr>
            <a:xfrm>
              <a:off x="1783916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645D9EEE-5096-1521-AC96-A8FC4BAFBDA0}"/>
                </a:ext>
              </a:extLst>
            </p:cNvPr>
            <p:cNvSpPr/>
            <p:nvPr/>
          </p:nvSpPr>
          <p:spPr>
            <a:xfrm>
              <a:off x="1783916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10046566-A112-99A2-A926-7D8BE174280D}"/>
                </a:ext>
              </a:extLst>
            </p:cNvPr>
            <p:cNvSpPr/>
            <p:nvPr/>
          </p:nvSpPr>
          <p:spPr>
            <a:xfrm>
              <a:off x="2036402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675F84E3-36BF-89FE-C5D1-952092DE940C}"/>
                </a:ext>
              </a:extLst>
            </p:cNvPr>
            <p:cNvSpPr/>
            <p:nvPr/>
          </p:nvSpPr>
          <p:spPr>
            <a:xfrm>
              <a:off x="2036402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1AC3DF4E-5337-145B-747B-985C11D32075}"/>
                </a:ext>
              </a:extLst>
            </p:cNvPr>
            <p:cNvSpPr/>
            <p:nvPr/>
          </p:nvSpPr>
          <p:spPr>
            <a:xfrm>
              <a:off x="2036402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55C7A9B5-ACCF-28C0-1032-C47F1A0A2E26}"/>
                </a:ext>
              </a:extLst>
            </p:cNvPr>
            <p:cNvSpPr/>
            <p:nvPr/>
          </p:nvSpPr>
          <p:spPr>
            <a:xfrm>
              <a:off x="2036402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D41FB6CE-C4D3-DE04-73D7-B1F4B5AB4549}"/>
                </a:ext>
              </a:extLst>
            </p:cNvPr>
            <p:cNvSpPr/>
            <p:nvPr/>
          </p:nvSpPr>
          <p:spPr>
            <a:xfrm>
              <a:off x="1783916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1914AFFD-0B82-A01C-B02F-7533361ED7C3}"/>
                </a:ext>
              </a:extLst>
            </p:cNvPr>
            <p:cNvSpPr/>
            <p:nvPr/>
          </p:nvSpPr>
          <p:spPr>
            <a:xfrm>
              <a:off x="1783916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9DADF95B-F18A-C895-2D91-211FBBB68A92}"/>
                </a:ext>
              </a:extLst>
            </p:cNvPr>
            <p:cNvSpPr/>
            <p:nvPr/>
          </p:nvSpPr>
          <p:spPr>
            <a:xfrm>
              <a:off x="1783916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B5C1791F-9A97-DD66-F453-C951DB876E22}"/>
                </a:ext>
              </a:extLst>
            </p:cNvPr>
            <p:cNvSpPr/>
            <p:nvPr/>
          </p:nvSpPr>
          <p:spPr>
            <a:xfrm>
              <a:off x="1783916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E3459747-B13F-115D-5C1D-A0E02BFF12DD}"/>
                </a:ext>
              </a:extLst>
            </p:cNvPr>
            <p:cNvSpPr/>
            <p:nvPr/>
          </p:nvSpPr>
          <p:spPr>
            <a:xfrm>
              <a:off x="1783916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67D4F596-75D2-F432-4816-BBEE8D43ABA2}"/>
                </a:ext>
              </a:extLst>
            </p:cNvPr>
            <p:cNvSpPr/>
            <p:nvPr/>
          </p:nvSpPr>
          <p:spPr>
            <a:xfrm>
              <a:off x="1783916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D02DDBA1-71B3-4972-37EC-F5262AEBE3C4}"/>
                </a:ext>
              </a:extLst>
            </p:cNvPr>
            <p:cNvSpPr/>
            <p:nvPr/>
          </p:nvSpPr>
          <p:spPr>
            <a:xfrm>
              <a:off x="1783916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8DF65323-54EB-9982-34E8-96C8688F7437}"/>
                </a:ext>
              </a:extLst>
            </p:cNvPr>
            <p:cNvSpPr/>
            <p:nvPr/>
          </p:nvSpPr>
          <p:spPr>
            <a:xfrm>
              <a:off x="1783916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916E85F4-F717-BB2A-3BDD-B6A7E5B02658}"/>
                </a:ext>
              </a:extLst>
            </p:cNvPr>
            <p:cNvSpPr/>
            <p:nvPr/>
          </p:nvSpPr>
          <p:spPr>
            <a:xfrm>
              <a:off x="1783916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C9CB82A1-047F-A135-EC32-EB449D910E25}"/>
                </a:ext>
              </a:extLst>
            </p:cNvPr>
            <p:cNvSpPr/>
            <p:nvPr/>
          </p:nvSpPr>
          <p:spPr>
            <a:xfrm>
              <a:off x="1783916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A844E555-CC3C-4011-319B-0BD4671BF530}"/>
                </a:ext>
              </a:extLst>
            </p:cNvPr>
            <p:cNvSpPr/>
            <p:nvPr/>
          </p:nvSpPr>
          <p:spPr>
            <a:xfrm>
              <a:off x="1783916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50E0DBED-55C9-16E9-5514-0C117B58C9CD}"/>
                </a:ext>
              </a:extLst>
            </p:cNvPr>
            <p:cNvSpPr/>
            <p:nvPr/>
          </p:nvSpPr>
          <p:spPr>
            <a:xfrm>
              <a:off x="1783916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78EBF4BB-DD4F-CD33-81BB-F8297435A5C1}"/>
                </a:ext>
              </a:extLst>
            </p:cNvPr>
            <p:cNvSpPr/>
            <p:nvPr/>
          </p:nvSpPr>
          <p:spPr>
            <a:xfrm>
              <a:off x="1531365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1CDE9072-F1C1-9BF0-DA55-A08E4EF2AF96}"/>
                </a:ext>
              </a:extLst>
            </p:cNvPr>
            <p:cNvSpPr/>
            <p:nvPr/>
          </p:nvSpPr>
          <p:spPr>
            <a:xfrm>
              <a:off x="2036402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802BA14B-C037-4DB5-E606-79B285EF705B}"/>
                </a:ext>
              </a:extLst>
            </p:cNvPr>
            <p:cNvSpPr/>
            <p:nvPr/>
          </p:nvSpPr>
          <p:spPr>
            <a:xfrm>
              <a:off x="1531365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83290F85-9CDA-53DF-3FE8-4B11ED600215}"/>
                </a:ext>
              </a:extLst>
            </p:cNvPr>
            <p:cNvSpPr/>
            <p:nvPr/>
          </p:nvSpPr>
          <p:spPr>
            <a:xfrm>
              <a:off x="1531365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5256BB38-CC79-908D-71B9-5592D5B1B373}"/>
                </a:ext>
              </a:extLst>
            </p:cNvPr>
            <p:cNvSpPr/>
            <p:nvPr/>
          </p:nvSpPr>
          <p:spPr>
            <a:xfrm>
              <a:off x="1531365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0E056B47-291D-7562-434E-8784EAB83B72}"/>
                </a:ext>
              </a:extLst>
            </p:cNvPr>
            <p:cNvSpPr/>
            <p:nvPr/>
          </p:nvSpPr>
          <p:spPr>
            <a:xfrm>
              <a:off x="1783916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F1E79B38-B9A8-867F-25AD-D2F56C499608}"/>
                </a:ext>
              </a:extLst>
            </p:cNvPr>
            <p:cNvSpPr/>
            <p:nvPr/>
          </p:nvSpPr>
          <p:spPr>
            <a:xfrm>
              <a:off x="2036402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C26FBFA9-F7E0-BDC2-D5E9-C9133DF14E4B}"/>
                </a:ext>
              </a:extLst>
            </p:cNvPr>
            <p:cNvSpPr/>
            <p:nvPr/>
          </p:nvSpPr>
          <p:spPr>
            <a:xfrm>
              <a:off x="1531365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B377579B-4FDA-7FFB-2D01-925C20CF41F2}"/>
                </a:ext>
              </a:extLst>
            </p:cNvPr>
            <p:cNvSpPr/>
            <p:nvPr/>
          </p:nvSpPr>
          <p:spPr>
            <a:xfrm>
              <a:off x="1531365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96ADC9D7-D8B5-5AAF-5962-26F18ADC503E}"/>
                </a:ext>
              </a:extLst>
            </p:cNvPr>
            <p:cNvSpPr/>
            <p:nvPr/>
          </p:nvSpPr>
          <p:spPr>
            <a:xfrm>
              <a:off x="2036402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E0E58BFC-AF0B-6D94-23ED-9F6ED77E6C8F}"/>
                </a:ext>
              </a:extLst>
            </p:cNvPr>
            <p:cNvSpPr/>
            <p:nvPr/>
          </p:nvSpPr>
          <p:spPr>
            <a:xfrm>
              <a:off x="1531365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8A9B6696-5C08-21F0-7D24-B19FEBF67FF6}"/>
                </a:ext>
              </a:extLst>
            </p:cNvPr>
            <p:cNvSpPr/>
            <p:nvPr/>
          </p:nvSpPr>
          <p:spPr>
            <a:xfrm>
              <a:off x="1531365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B1507E0A-4424-08E9-982E-9AF9567060AD}"/>
                </a:ext>
              </a:extLst>
            </p:cNvPr>
            <p:cNvSpPr/>
            <p:nvPr/>
          </p:nvSpPr>
          <p:spPr>
            <a:xfrm>
              <a:off x="2036402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970CA100-A277-7338-EEB1-D1C2F6F5DF51}"/>
                </a:ext>
              </a:extLst>
            </p:cNvPr>
            <p:cNvSpPr/>
            <p:nvPr/>
          </p:nvSpPr>
          <p:spPr>
            <a:xfrm>
              <a:off x="1531365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F40EB9FE-16D4-B8E9-9FBA-CDBDC41AF0B3}"/>
                </a:ext>
              </a:extLst>
            </p:cNvPr>
            <p:cNvSpPr/>
            <p:nvPr/>
          </p:nvSpPr>
          <p:spPr>
            <a:xfrm>
              <a:off x="2036402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93D871BA-5BC6-7691-F79B-586DB8D65106}"/>
                </a:ext>
              </a:extLst>
            </p:cNvPr>
            <p:cNvSpPr/>
            <p:nvPr/>
          </p:nvSpPr>
          <p:spPr>
            <a:xfrm>
              <a:off x="2036402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21D1D0E2-7736-F13C-A347-87635B438E21}"/>
                </a:ext>
              </a:extLst>
            </p:cNvPr>
            <p:cNvSpPr/>
            <p:nvPr/>
          </p:nvSpPr>
          <p:spPr>
            <a:xfrm>
              <a:off x="2036402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654C75A7-8189-7930-C861-EA6CFC13DA2A}"/>
                </a:ext>
              </a:extLst>
            </p:cNvPr>
            <p:cNvSpPr/>
            <p:nvPr/>
          </p:nvSpPr>
          <p:spPr>
            <a:xfrm>
              <a:off x="2036402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ECD4D070-5288-2359-1658-592B4106FA02}"/>
                </a:ext>
              </a:extLst>
            </p:cNvPr>
            <p:cNvSpPr/>
            <p:nvPr/>
          </p:nvSpPr>
          <p:spPr>
            <a:xfrm>
              <a:off x="2036402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9194E8A1-10D2-B517-E636-93EC9442215F}"/>
                </a:ext>
              </a:extLst>
            </p:cNvPr>
            <p:cNvSpPr/>
            <p:nvPr/>
          </p:nvSpPr>
          <p:spPr>
            <a:xfrm>
              <a:off x="2036402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8F436494-35BE-8B24-B038-1837B3A07CB6}"/>
                </a:ext>
              </a:extLst>
            </p:cNvPr>
            <p:cNvSpPr/>
            <p:nvPr/>
          </p:nvSpPr>
          <p:spPr>
            <a:xfrm>
              <a:off x="2036402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39DCEB2F-286C-4603-A5C6-321023AD0B95}"/>
                </a:ext>
              </a:extLst>
            </p:cNvPr>
            <p:cNvSpPr/>
            <p:nvPr/>
          </p:nvSpPr>
          <p:spPr>
            <a:xfrm>
              <a:off x="2036402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5F02014A-E1C6-929D-4725-B05A0FD407DA}"/>
                </a:ext>
              </a:extLst>
            </p:cNvPr>
            <p:cNvSpPr/>
            <p:nvPr/>
          </p:nvSpPr>
          <p:spPr>
            <a:xfrm>
              <a:off x="2036402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BB21F6F5-C1EE-5B18-073F-F8B1E454C1FC}"/>
                </a:ext>
              </a:extLst>
            </p:cNvPr>
            <p:cNvSpPr/>
            <p:nvPr/>
          </p:nvSpPr>
          <p:spPr>
            <a:xfrm>
              <a:off x="2036402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EF8E243C-E387-FCD9-02EA-58AD90F4471B}"/>
                </a:ext>
              </a:extLst>
            </p:cNvPr>
            <p:cNvSpPr/>
            <p:nvPr/>
          </p:nvSpPr>
          <p:spPr>
            <a:xfrm>
              <a:off x="2036402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0549E060-823E-E806-30C5-A661C18A445F}"/>
                </a:ext>
              </a:extLst>
            </p:cNvPr>
            <p:cNvSpPr/>
            <p:nvPr/>
          </p:nvSpPr>
          <p:spPr>
            <a:xfrm>
              <a:off x="2288954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70706A5A-2463-77E4-2BB5-75B828F761E3}"/>
                </a:ext>
              </a:extLst>
            </p:cNvPr>
            <p:cNvSpPr/>
            <p:nvPr/>
          </p:nvSpPr>
          <p:spPr>
            <a:xfrm>
              <a:off x="1118052" y="3020967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83947573-E5D2-B77C-99F4-34D339F46B9F}"/>
                </a:ext>
              </a:extLst>
            </p:cNvPr>
            <p:cNvSpPr/>
            <p:nvPr/>
          </p:nvSpPr>
          <p:spPr>
            <a:xfrm>
              <a:off x="1118052" y="321256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ABD1E20E-DCEE-065B-0ADA-D81FBB644BFB}"/>
                </a:ext>
              </a:extLst>
            </p:cNvPr>
            <p:cNvSpPr/>
            <p:nvPr/>
          </p:nvSpPr>
          <p:spPr>
            <a:xfrm>
              <a:off x="1118052" y="263777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9B5ED01D-9725-40AE-6B4B-87E485576113}"/>
                </a:ext>
              </a:extLst>
            </p:cNvPr>
            <p:cNvSpPr/>
            <p:nvPr/>
          </p:nvSpPr>
          <p:spPr>
            <a:xfrm>
              <a:off x="2288954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5F2D8A99-F5A2-5038-0451-985BA6650E25}"/>
                </a:ext>
              </a:extLst>
            </p:cNvPr>
            <p:cNvSpPr/>
            <p:nvPr/>
          </p:nvSpPr>
          <p:spPr>
            <a:xfrm>
              <a:off x="1118052" y="273360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2DEA7EF4-B835-0897-1EC9-7705FAFA06DA}"/>
                </a:ext>
              </a:extLst>
            </p:cNvPr>
            <p:cNvSpPr/>
            <p:nvPr/>
          </p:nvSpPr>
          <p:spPr>
            <a:xfrm>
              <a:off x="1118052" y="282936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365C7C3D-D5AC-5DFE-13F2-41CE5690EFB6}"/>
                </a:ext>
              </a:extLst>
            </p:cNvPr>
            <p:cNvSpPr/>
            <p:nvPr/>
          </p:nvSpPr>
          <p:spPr>
            <a:xfrm>
              <a:off x="1118052" y="2925201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700FB9CE-3112-3556-FB62-EADAE451D6D6}"/>
                </a:ext>
              </a:extLst>
            </p:cNvPr>
            <p:cNvSpPr/>
            <p:nvPr/>
          </p:nvSpPr>
          <p:spPr>
            <a:xfrm>
              <a:off x="1118052" y="3308395"/>
              <a:ext cx="160696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04E96A79-873A-5AC8-AF48-46BD40FC20FC}"/>
                </a:ext>
              </a:extLst>
            </p:cNvPr>
            <p:cNvSpPr/>
            <p:nvPr/>
          </p:nvSpPr>
          <p:spPr>
            <a:xfrm>
              <a:off x="2036402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6AD5F8FE-08AC-1121-78E9-FEDC57AB0C02}"/>
                </a:ext>
              </a:extLst>
            </p:cNvPr>
            <p:cNvSpPr/>
            <p:nvPr/>
          </p:nvSpPr>
          <p:spPr>
            <a:xfrm>
              <a:off x="1783916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92E76AB2-61A3-9756-94AC-0D78AE87C282}"/>
                </a:ext>
              </a:extLst>
            </p:cNvPr>
            <p:cNvSpPr/>
            <p:nvPr/>
          </p:nvSpPr>
          <p:spPr>
            <a:xfrm>
              <a:off x="1278813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F7F0386B-8664-2FC1-8614-F21757FD7E57}"/>
                </a:ext>
              </a:extLst>
            </p:cNvPr>
            <p:cNvSpPr/>
            <p:nvPr/>
          </p:nvSpPr>
          <p:spPr>
            <a:xfrm>
              <a:off x="1531365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617C952F-7415-9151-7707-03BF5126932A}"/>
                </a:ext>
              </a:extLst>
            </p:cNvPr>
            <p:cNvSpPr/>
            <p:nvPr/>
          </p:nvSpPr>
          <p:spPr>
            <a:xfrm>
              <a:off x="1118052" y="311679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A1607C63-AAC7-87E8-B0C7-4A38974E8691}"/>
                </a:ext>
              </a:extLst>
            </p:cNvPr>
            <p:cNvSpPr/>
            <p:nvPr/>
          </p:nvSpPr>
          <p:spPr>
            <a:xfrm>
              <a:off x="1118052" y="1775551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1DE25A1D-CF90-F855-1E3C-3787663096DC}"/>
                </a:ext>
              </a:extLst>
            </p:cNvPr>
            <p:cNvSpPr/>
            <p:nvPr/>
          </p:nvSpPr>
          <p:spPr>
            <a:xfrm>
              <a:off x="1118052" y="196714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6A9F8491-7219-55EF-CC32-E073834F28F5}"/>
                </a:ext>
              </a:extLst>
            </p:cNvPr>
            <p:cNvSpPr/>
            <p:nvPr/>
          </p:nvSpPr>
          <p:spPr>
            <a:xfrm>
              <a:off x="1118052" y="2541940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B98A6326-C429-04DF-43BF-22551E2A38BF}"/>
                </a:ext>
              </a:extLst>
            </p:cNvPr>
            <p:cNvSpPr/>
            <p:nvPr/>
          </p:nvSpPr>
          <p:spPr>
            <a:xfrm>
              <a:off x="1118052" y="167971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30674EE6-AFA3-2BE3-D328-A8D5FAAAF24D}"/>
                </a:ext>
              </a:extLst>
            </p:cNvPr>
            <p:cNvSpPr/>
            <p:nvPr/>
          </p:nvSpPr>
          <p:spPr>
            <a:xfrm>
              <a:off x="1118052" y="158395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FFB083E1-3EF5-FCA7-8BC5-7F18CED39A35}"/>
                </a:ext>
              </a:extLst>
            </p:cNvPr>
            <p:cNvSpPr/>
            <p:nvPr/>
          </p:nvSpPr>
          <p:spPr>
            <a:xfrm>
              <a:off x="1118052" y="187138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9F2DA976-2D5B-000F-F4B8-04A969E1421F}"/>
                </a:ext>
              </a:extLst>
            </p:cNvPr>
            <p:cNvSpPr/>
            <p:nvPr/>
          </p:nvSpPr>
          <p:spPr>
            <a:xfrm>
              <a:off x="1118052" y="235034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23AD56EF-957B-4AEB-5BD5-07646F71298B}"/>
                </a:ext>
              </a:extLst>
            </p:cNvPr>
            <p:cNvSpPr/>
            <p:nvPr/>
          </p:nvSpPr>
          <p:spPr>
            <a:xfrm>
              <a:off x="1118052" y="244617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475E1CB7-BD16-39A7-494D-4FB194BDBF11}"/>
                </a:ext>
              </a:extLst>
            </p:cNvPr>
            <p:cNvSpPr/>
            <p:nvPr/>
          </p:nvSpPr>
          <p:spPr>
            <a:xfrm>
              <a:off x="1118052" y="206297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9E688ACC-203D-1039-FAA1-65B10F0ACA00}"/>
                </a:ext>
              </a:extLst>
            </p:cNvPr>
            <p:cNvSpPr/>
            <p:nvPr/>
          </p:nvSpPr>
          <p:spPr>
            <a:xfrm>
              <a:off x="1118052" y="2254577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0B02C2FB-789A-6056-41A8-3BA282CE83F3}"/>
                </a:ext>
              </a:extLst>
            </p:cNvPr>
            <p:cNvSpPr/>
            <p:nvPr/>
          </p:nvSpPr>
          <p:spPr>
            <a:xfrm>
              <a:off x="1118052" y="2158746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7897261C-FB97-3B23-7573-3C2C16B6A354}"/>
                </a:ext>
              </a:extLst>
            </p:cNvPr>
            <p:cNvSpPr/>
            <p:nvPr/>
          </p:nvSpPr>
          <p:spPr>
            <a:xfrm>
              <a:off x="2794056" y="148812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C398FFB8-B9E0-FEC6-D462-4133B939ECEE}"/>
                </a:ext>
              </a:extLst>
            </p:cNvPr>
            <p:cNvSpPr/>
            <p:nvPr/>
          </p:nvSpPr>
          <p:spPr>
            <a:xfrm>
              <a:off x="2794056" y="196714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F3EFBD0E-B038-8C3E-7170-E865A86461EE}"/>
                </a:ext>
              </a:extLst>
            </p:cNvPr>
            <p:cNvSpPr/>
            <p:nvPr/>
          </p:nvSpPr>
          <p:spPr>
            <a:xfrm>
              <a:off x="2794056" y="187138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71F6B5EB-8C60-4D4C-2CBD-C529A2A2A5B5}"/>
                </a:ext>
              </a:extLst>
            </p:cNvPr>
            <p:cNvSpPr/>
            <p:nvPr/>
          </p:nvSpPr>
          <p:spPr>
            <a:xfrm>
              <a:off x="2794056" y="206297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EB1ABC3D-A9C9-CFDF-0C7B-81CDD8E2120E}"/>
                </a:ext>
              </a:extLst>
            </p:cNvPr>
            <p:cNvSpPr/>
            <p:nvPr/>
          </p:nvSpPr>
          <p:spPr>
            <a:xfrm>
              <a:off x="2794056" y="1775551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98CD7E46-AB39-4F4A-767B-9745ADA83D0A}"/>
                </a:ext>
              </a:extLst>
            </p:cNvPr>
            <p:cNvSpPr/>
            <p:nvPr/>
          </p:nvSpPr>
          <p:spPr>
            <a:xfrm>
              <a:off x="2794056" y="2158746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D9A2E6E8-6611-278C-2FDE-D84E0BC4D727}"/>
                </a:ext>
              </a:extLst>
            </p:cNvPr>
            <p:cNvSpPr/>
            <p:nvPr/>
          </p:nvSpPr>
          <p:spPr>
            <a:xfrm>
              <a:off x="2541505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F65E20F9-F512-A2A1-F99E-93457CF32D1B}"/>
                </a:ext>
              </a:extLst>
            </p:cNvPr>
            <p:cNvSpPr/>
            <p:nvPr/>
          </p:nvSpPr>
          <p:spPr>
            <a:xfrm>
              <a:off x="2794056" y="129652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9CC14847-2C1D-9309-35E2-9C9E409EDBD7}"/>
                </a:ext>
              </a:extLst>
            </p:cNvPr>
            <p:cNvSpPr/>
            <p:nvPr/>
          </p:nvSpPr>
          <p:spPr>
            <a:xfrm>
              <a:off x="2794056" y="1392356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11B22C27-FF3A-585F-CD3A-ADBC989BF8F8}"/>
                </a:ext>
              </a:extLst>
            </p:cNvPr>
            <p:cNvSpPr/>
            <p:nvPr/>
          </p:nvSpPr>
          <p:spPr>
            <a:xfrm>
              <a:off x="2794056" y="167971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07A49EC1-B7F2-3AC2-F854-FD7F1CF7606C}"/>
                </a:ext>
              </a:extLst>
            </p:cNvPr>
            <p:cNvSpPr/>
            <p:nvPr/>
          </p:nvSpPr>
          <p:spPr>
            <a:xfrm>
              <a:off x="2794056" y="158395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838C5AEB-C51A-B37F-D4F9-07F0B18E444D}"/>
                </a:ext>
              </a:extLst>
            </p:cNvPr>
            <p:cNvSpPr/>
            <p:nvPr/>
          </p:nvSpPr>
          <p:spPr>
            <a:xfrm>
              <a:off x="1118052" y="148812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A80EC9C2-9E88-219D-6266-0A6524EA3528}"/>
                </a:ext>
              </a:extLst>
            </p:cNvPr>
            <p:cNvSpPr/>
            <p:nvPr/>
          </p:nvSpPr>
          <p:spPr>
            <a:xfrm>
              <a:off x="2794056" y="2254577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5AE4AF79-C1AC-B62E-2F26-D7411408CEBF}"/>
                </a:ext>
              </a:extLst>
            </p:cNvPr>
            <p:cNvSpPr/>
            <p:nvPr/>
          </p:nvSpPr>
          <p:spPr>
            <a:xfrm>
              <a:off x="2794056" y="3020967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03E1A0B7-D951-A468-6455-C5994283A653}"/>
                </a:ext>
              </a:extLst>
            </p:cNvPr>
            <p:cNvSpPr/>
            <p:nvPr/>
          </p:nvSpPr>
          <p:spPr>
            <a:xfrm>
              <a:off x="2794056" y="311679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CB902C5F-3A41-CA4F-B71D-0B84AAB7C494}"/>
                </a:ext>
              </a:extLst>
            </p:cNvPr>
            <p:cNvSpPr/>
            <p:nvPr/>
          </p:nvSpPr>
          <p:spPr>
            <a:xfrm>
              <a:off x="2794056" y="3308395"/>
              <a:ext cx="26787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454D0A74-2980-02B9-B120-923CC86D7102}"/>
                </a:ext>
              </a:extLst>
            </p:cNvPr>
            <p:cNvSpPr/>
            <p:nvPr/>
          </p:nvSpPr>
          <p:spPr>
            <a:xfrm>
              <a:off x="2794056" y="2925201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F6BFE764-79C1-28D7-9476-C75D78C37D0B}"/>
                </a:ext>
              </a:extLst>
            </p:cNvPr>
            <p:cNvSpPr/>
            <p:nvPr/>
          </p:nvSpPr>
          <p:spPr>
            <a:xfrm>
              <a:off x="2794056" y="235034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CDF5FACB-9EB8-27D0-9125-576C2AD1F2A5}"/>
                </a:ext>
              </a:extLst>
            </p:cNvPr>
            <p:cNvSpPr/>
            <p:nvPr/>
          </p:nvSpPr>
          <p:spPr>
            <a:xfrm>
              <a:off x="2794056" y="321256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82ACD82A-B4F0-3F39-02EF-5ABFCB4FEC08}"/>
                </a:ext>
              </a:extLst>
            </p:cNvPr>
            <p:cNvSpPr/>
            <p:nvPr/>
          </p:nvSpPr>
          <p:spPr>
            <a:xfrm>
              <a:off x="2794056" y="282936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3ABFAD4F-54A8-D4B7-E0B3-4A577E31AE00}"/>
                </a:ext>
              </a:extLst>
            </p:cNvPr>
            <p:cNvSpPr/>
            <p:nvPr/>
          </p:nvSpPr>
          <p:spPr>
            <a:xfrm>
              <a:off x="2794056" y="244617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0E4D3290-925A-B2E4-0CBE-E7883FCD5C32}"/>
                </a:ext>
              </a:extLst>
            </p:cNvPr>
            <p:cNvSpPr/>
            <p:nvPr/>
          </p:nvSpPr>
          <p:spPr>
            <a:xfrm>
              <a:off x="2794056" y="2541940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1042742C-194A-FC2B-BFBC-BD0EB6FCA822}"/>
                </a:ext>
              </a:extLst>
            </p:cNvPr>
            <p:cNvSpPr/>
            <p:nvPr/>
          </p:nvSpPr>
          <p:spPr>
            <a:xfrm>
              <a:off x="2794056" y="273360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EC50A0BB-172B-32D5-F2CA-2A7D5813F255}"/>
                </a:ext>
              </a:extLst>
            </p:cNvPr>
            <p:cNvSpPr/>
            <p:nvPr/>
          </p:nvSpPr>
          <p:spPr>
            <a:xfrm>
              <a:off x="2794056" y="263777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231181F2-D70E-8682-47C8-50697A7A69B0}"/>
                </a:ext>
              </a:extLst>
            </p:cNvPr>
            <p:cNvSpPr/>
            <p:nvPr/>
          </p:nvSpPr>
          <p:spPr>
            <a:xfrm>
              <a:off x="2036402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CA4753D3-5589-F2DF-4E9E-F9031AC9782F}"/>
                </a:ext>
              </a:extLst>
            </p:cNvPr>
            <p:cNvSpPr/>
            <p:nvPr/>
          </p:nvSpPr>
          <p:spPr>
            <a:xfrm>
              <a:off x="2036402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11678F2A-E7F8-9D6B-C341-F86220A67573}"/>
                </a:ext>
              </a:extLst>
            </p:cNvPr>
            <p:cNvSpPr/>
            <p:nvPr/>
          </p:nvSpPr>
          <p:spPr>
            <a:xfrm>
              <a:off x="2541505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01D7B5EE-C55F-7E80-CEB9-71F66AFF0917}"/>
                </a:ext>
              </a:extLst>
            </p:cNvPr>
            <p:cNvSpPr/>
            <p:nvPr/>
          </p:nvSpPr>
          <p:spPr>
            <a:xfrm>
              <a:off x="2541505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C8745ADB-6B4F-3A9B-7C82-2E975B2DBE72}"/>
                </a:ext>
              </a:extLst>
            </p:cNvPr>
            <p:cNvSpPr/>
            <p:nvPr/>
          </p:nvSpPr>
          <p:spPr>
            <a:xfrm>
              <a:off x="2541505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8152D4A1-5BC3-B424-E460-0F377E36DB58}"/>
                </a:ext>
              </a:extLst>
            </p:cNvPr>
            <p:cNvSpPr/>
            <p:nvPr/>
          </p:nvSpPr>
          <p:spPr>
            <a:xfrm>
              <a:off x="2288954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9C5BA6C1-EAB9-CEDF-E94A-FD7AD9F2E85C}"/>
                </a:ext>
              </a:extLst>
            </p:cNvPr>
            <p:cNvSpPr/>
            <p:nvPr/>
          </p:nvSpPr>
          <p:spPr>
            <a:xfrm>
              <a:off x="2541505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63160A3D-F0E1-8209-C2A3-7FB9F312EB0B}"/>
                </a:ext>
              </a:extLst>
            </p:cNvPr>
            <p:cNvSpPr/>
            <p:nvPr/>
          </p:nvSpPr>
          <p:spPr>
            <a:xfrm>
              <a:off x="2541505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6BD9C532-8A38-3297-EDB4-DF5DB27F8231}"/>
                </a:ext>
              </a:extLst>
            </p:cNvPr>
            <p:cNvSpPr/>
            <p:nvPr/>
          </p:nvSpPr>
          <p:spPr>
            <a:xfrm>
              <a:off x="2541505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E0EEDB18-A7BE-099F-BB11-C03F2017D2A2}"/>
                </a:ext>
              </a:extLst>
            </p:cNvPr>
            <p:cNvSpPr/>
            <p:nvPr/>
          </p:nvSpPr>
          <p:spPr>
            <a:xfrm>
              <a:off x="2541505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7C4FC61E-9E3C-36B6-2392-0FB71B261076}"/>
                </a:ext>
              </a:extLst>
            </p:cNvPr>
            <p:cNvSpPr/>
            <p:nvPr/>
          </p:nvSpPr>
          <p:spPr>
            <a:xfrm>
              <a:off x="2541505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3C50BC97-B536-E19E-22CA-8764FD36490E}"/>
                </a:ext>
              </a:extLst>
            </p:cNvPr>
            <p:cNvSpPr/>
            <p:nvPr/>
          </p:nvSpPr>
          <p:spPr>
            <a:xfrm>
              <a:off x="2541505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0A17B4AA-C027-180B-76C7-3BA37E7A15D4}"/>
                </a:ext>
              </a:extLst>
            </p:cNvPr>
            <p:cNvSpPr/>
            <p:nvPr/>
          </p:nvSpPr>
          <p:spPr>
            <a:xfrm>
              <a:off x="1783916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214A6E25-25AF-AB9A-7FDA-7F302319E5F6}"/>
                </a:ext>
              </a:extLst>
            </p:cNvPr>
            <p:cNvSpPr/>
            <p:nvPr/>
          </p:nvSpPr>
          <p:spPr>
            <a:xfrm>
              <a:off x="1278813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8D65A5AC-70E3-52BF-7358-475873F85E5D}"/>
                </a:ext>
              </a:extLst>
            </p:cNvPr>
            <p:cNvSpPr/>
            <p:nvPr/>
          </p:nvSpPr>
          <p:spPr>
            <a:xfrm>
              <a:off x="1278813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F436E2DF-160B-9F08-8D17-65AF84A6908C}"/>
                </a:ext>
              </a:extLst>
            </p:cNvPr>
            <p:cNvSpPr/>
            <p:nvPr/>
          </p:nvSpPr>
          <p:spPr>
            <a:xfrm>
              <a:off x="1278813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51AF38E7-09FC-8214-75F4-BDBFEF2D89D6}"/>
                </a:ext>
              </a:extLst>
            </p:cNvPr>
            <p:cNvSpPr/>
            <p:nvPr/>
          </p:nvSpPr>
          <p:spPr>
            <a:xfrm>
              <a:off x="1278813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C7B770A6-736D-0A12-9712-727C01FD7934}"/>
                </a:ext>
              </a:extLst>
            </p:cNvPr>
            <p:cNvSpPr/>
            <p:nvPr/>
          </p:nvSpPr>
          <p:spPr>
            <a:xfrm>
              <a:off x="1278813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03273569-CC7F-6FDF-ED3F-BD53AD33E0B4}"/>
                </a:ext>
              </a:extLst>
            </p:cNvPr>
            <p:cNvSpPr/>
            <p:nvPr/>
          </p:nvSpPr>
          <p:spPr>
            <a:xfrm>
              <a:off x="1531365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8C448250-3F02-5B5D-5072-3F5A1AB203E6}"/>
                </a:ext>
              </a:extLst>
            </p:cNvPr>
            <p:cNvSpPr/>
            <p:nvPr/>
          </p:nvSpPr>
          <p:spPr>
            <a:xfrm>
              <a:off x="2541505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F15361C5-7D66-A693-9701-C467DDC221D9}"/>
                </a:ext>
              </a:extLst>
            </p:cNvPr>
            <p:cNvSpPr/>
            <p:nvPr/>
          </p:nvSpPr>
          <p:spPr>
            <a:xfrm>
              <a:off x="1278813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6CCE020A-3BF6-9027-0F64-762243B3682A}"/>
                </a:ext>
              </a:extLst>
            </p:cNvPr>
            <p:cNvSpPr/>
            <p:nvPr/>
          </p:nvSpPr>
          <p:spPr>
            <a:xfrm>
              <a:off x="1278813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3FD18280-B226-3862-FD3C-14A0011681A2}"/>
                </a:ext>
              </a:extLst>
            </p:cNvPr>
            <p:cNvSpPr/>
            <p:nvPr/>
          </p:nvSpPr>
          <p:spPr>
            <a:xfrm>
              <a:off x="1278813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B11AA832-2844-74F6-0482-4C54FBF0DC21}"/>
                </a:ext>
              </a:extLst>
            </p:cNvPr>
            <p:cNvSpPr/>
            <p:nvPr/>
          </p:nvSpPr>
          <p:spPr>
            <a:xfrm>
              <a:off x="1278813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6BD18F3A-2A83-3700-DA68-A2689F452E56}"/>
                </a:ext>
              </a:extLst>
            </p:cNvPr>
            <p:cNvSpPr/>
            <p:nvPr/>
          </p:nvSpPr>
          <p:spPr>
            <a:xfrm>
              <a:off x="1783916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04F6093C-7BFA-22D3-3F79-0C85CE154E56}"/>
                </a:ext>
              </a:extLst>
            </p:cNvPr>
            <p:cNvSpPr/>
            <p:nvPr/>
          </p:nvSpPr>
          <p:spPr>
            <a:xfrm>
              <a:off x="2794056" y="120075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BE5C78F3-5744-02CB-6736-271CE4F08141}"/>
                </a:ext>
              </a:extLst>
            </p:cNvPr>
            <p:cNvSpPr/>
            <p:nvPr/>
          </p:nvSpPr>
          <p:spPr>
            <a:xfrm>
              <a:off x="2288954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79BA54AE-1602-3C3A-7C1B-ECCF206000C5}"/>
                </a:ext>
              </a:extLst>
            </p:cNvPr>
            <p:cNvSpPr/>
            <p:nvPr/>
          </p:nvSpPr>
          <p:spPr>
            <a:xfrm>
              <a:off x="2541505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C0E376E3-8640-EE4A-DE79-A9371125F578}"/>
                </a:ext>
              </a:extLst>
            </p:cNvPr>
            <p:cNvSpPr/>
            <p:nvPr/>
          </p:nvSpPr>
          <p:spPr>
            <a:xfrm>
              <a:off x="1118052" y="1392356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BCAA1C35-295D-7E56-17E9-D3E1134DAEC3}"/>
                </a:ext>
              </a:extLst>
            </p:cNvPr>
            <p:cNvSpPr/>
            <p:nvPr/>
          </p:nvSpPr>
          <p:spPr>
            <a:xfrm>
              <a:off x="1278813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8007AA75-9A54-DBA9-EB73-DFAD7DB73E51}"/>
                </a:ext>
              </a:extLst>
            </p:cNvPr>
            <p:cNvSpPr/>
            <p:nvPr/>
          </p:nvSpPr>
          <p:spPr>
            <a:xfrm>
              <a:off x="1118052" y="129652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371C0F19-F31A-C614-AC5F-69BB886E09FE}"/>
                </a:ext>
              </a:extLst>
            </p:cNvPr>
            <p:cNvSpPr/>
            <p:nvPr/>
          </p:nvSpPr>
          <p:spPr>
            <a:xfrm>
              <a:off x="1118052" y="120075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E75F7F82-5073-581C-9562-B402E8EE87E5}"/>
                </a:ext>
              </a:extLst>
            </p:cNvPr>
            <p:cNvSpPr/>
            <p:nvPr/>
          </p:nvSpPr>
          <p:spPr>
            <a:xfrm>
              <a:off x="1278813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764BDFE7-E46B-3CFF-2985-9F10DB2B5B14}"/>
                </a:ext>
              </a:extLst>
            </p:cNvPr>
            <p:cNvSpPr/>
            <p:nvPr/>
          </p:nvSpPr>
          <p:spPr>
            <a:xfrm>
              <a:off x="1531365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C17544BA-1133-823C-7C85-9C9735333ECB}"/>
                </a:ext>
              </a:extLst>
            </p:cNvPr>
            <p:cNvSpPr/>
            <p:nvPr/>
          </p:nvSpPr>
          <p:spPr>
            <a:xfrm>
              <a:off x="1118052" y="1101667"/>
              <a:ext cx="160696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19AD655F-BAB7-D6CF-2BF1-F5681CF55AA1}"/>
                </a:ext>
              </a:extLst>
            </p:cNvPr>
            <p:cNvSpPr/>
            <p:nvPr/>
          </p:nvSpPr>
          <p:spPr>
            <a:xfrm>
              <a:off x="2541505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00F25245-935E-305E-85C5-0477C851E741}"/>
                </a:ext>
              </a:extLst>
            </p:cNvPr>
            <p:cNvSpPr/>
            <p:nvPr/>
          </p:nvSpPr>
          <p:spPr>
            <a:xfrm>
              <a:off x="2541505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9" name="Rectangle 328">
              <a:extLst>
                <a:ext uri="{FF2B5EF4-FFF2-40B4-BE49-F238E27FC236}">
                  <a16:creationId xmlns:a16="http://schemas.microsoft.com/office/drawing/2014/main" id="{6C9E642D-5ADD-0390-255C-DEE3B1E72806}"/>
                </a:ext>
              </a:extLst>
            </p:cNvPr>
            <p:cNvSpPr/>
            <p:nvPr/>
          </p:nvSpPr>
          <p:spPr>
            <a:xfrm>
              <a:off x="2541505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0" name="Rectangle 329">
              <a:extLst>
                <a:ext uri="{FF2B5EF4-FFF2-40B4-BE49-F238E27FC236}">
                  <a16:creationId xmlns:a16="http://schemas.microsoft.com/office/drawing/2014/main" id="{F15DEC78-9E1B-0CFD-9BF7-361B79AB46B4}"/>
                </a:ext>
              </a:extLst>
            </p:cNvPr>
            <p:cNvSpPr/>
            <p:nvPr/>
          </p:nvSpPr>
          <p:spPr>
            <a:xfrm>
              <a:off x="2541505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1" name="Rectangle 330">
              <a:extLst>
                <a:ext uri="{FF2B5EF4-FFF2-40B4-BE49-F238E27FC236}">
                  <a16:creationId xmlns:a16="http://schemas.microsoft.com/office/drawing/2014/main" id="{A5400A2D-C796-FE82-CFF2-CBD7C04D06DA}"/>
                </a:ext>
              </a:extLst>
            </p:cNvPr>
            <p:cNvSpPr/>
            <p:nvPr/>
          </p:nvSpPr>
          <p:spPr>
            <a:xfrm>
              <a:off x="2541505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2" name="Rectangle 331">
              <a:extLst>
                <a:ext uri="{FF2B5EF4-FFF2-40B4-BE49-F238E27FC236}">
                  <a16:creationId xmlns:a16="http://schemas.microsoft.com/office/drawing/2014/main" id="{E5650615-2FCD-E70F-2500-43586AE9E8D3}"/>
                </a:ext>
              </a:extLst>
            </p:cNvPr>
            <p:cNvSpPr/>
            <p:nvPr/>
          </p:nvSpPr>
          <p:spPr>
            <a:xfrm>
              <a:off x="2541505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3" name="Rectangle 332">
              <a:extLst>
                <a:ext uri="{FF2B5EF4-FFF2-40B4-BE49-F238E27FC236}">
                  <a16:creationId xmlns:a16="http://schemas.microsoft.com/office/drawing/2014/main" id="{C34F1D2D-06FD-F9F0-A7A7-8FB4A5C22400}"/>
                </a:ext>
              </a:extLst>
            </p:cNvPr>
            <p:cNvSpPr/>
            <p:nvPr/>
          </p:nvSpPr>
          <p:spPr>
            <a:xfrm>
              <a:off x="2541505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4" name="Rectangle 333">
              <a:extLst>
                <a:ext uri="{FF2B5EF4-FFF2-40B4-BE49-F238E27FC236}">
                  <a16:creationId xmlns:a16="http://schemas.microsoft.com/office/drawing/2014/main" id="{CD401B75-8D76-BC5C-2148-58157FC64957}"/>
                </a:ext>
              </a:extLst>
            </p:cNvPr>
            <p:cNvSpPr/>
            <p:nvPr/>
          </p:nvSpPr>
          <p:spPr>
            <a:xfrm>
              <a:off x="2541505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F6D94552-9658-B32F-C76F-4F251CC3C22A}"/>
                </a:ext>
              </a:extLst>
            </p:cNvPr>
            <p:cNvSpPr/>
            <p:nvPr/>
          </p:nvSpPr>
          <p:spPr>
            <a:xfrm>
              <a:off x="2541505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6" name="Rectangle 335">
              <a:extLst>
                <a:ext uri="{FF2B5EF4-FFF2-40B4-BE49-F238E27FC236}">
                  <a16:creationId xmlns:a16="http://schemas.microsoft.com/office/drawing/2014/main" id="{1A74E1A9-0E46-94E6-8BE9-7B1BBF49A0D3}"/>
                </a:ext>
              </a:extLst>
            </p:cNvPr>
            <p:cNvSpPr/>
            <p:nvPr/>
          </p:nvSpPr>
          <p:spPr>
            <a:xfrm>
              <a:off x="2541505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DC244AB6-1481-D68C-E8A8-98F7C9332281}"/>
                </a:ext>
              </a:extLst>
            </p:cNvPr>
            <p:cNvSpPr/>
            <p:nvPr/>
          </p:nvSpPr>
          <p:spPr>
            <a:xfrm>
              <a:off x="2541505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8" name="Rectangle 337">
              <a:extLst>
                <a:ext uri="{FF2B5EF4-FFF2-40B4-BE49-F238E27FC236}">
                  <a16:creationId xmlns:a16="http://schemas.microsoft.com/office/drawing/2014/main" id="{B6912FE4-1B0A-1A8D-F2E1-B33062B75AE2}"/>
                </a:ext>
              </a:extLst>
            </p:cNvPr>
            <p:cNvSpPr/>
            <p:nvPr/>
          </p:nvSpPr>
          <p:spPr>
            <a:xfrm>
              <a:off x="2541505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339" name="TextBox 338">
            <a:extLst>
              <a:ext uri="{FF2B5EF4-FFF2-40B4-BE49-F238E27FC236}">
                <a16:creationId xmlns:a16="http://schemas.microsoft.com/office/drawing/2014/main" id="{B93C90BB-6FC0-7673-D135-A29FFC8F5A44}"/>
              </a:ext>
            </a:extLst>
          </p:cNvPr>
          <p:cNvSpPr txBox="1"/>
          <p:nvPr/>
        </p:nvSpPr>
        <p:spPr>
          <a:xfrm rot="16200000">
            <a:off x="-3529399" y="1671332"/>
            <a:ext cx="23471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5400" spc="0" baseline="0" dirty="0">
                <a:ln w="6519" cap="flat">
                  <a:solidFill>
                    <a:srgbClr val="FFFFFF"/>
                  </a:solidFill>
                  <a:miter/>
                </a:ln>
                <a:solidFill>
                  <a:srgbClr val="E8B408"/>
                </a:solidFill>
                <a:latin typeface="BBH Sans Hegarty" pitchFamily="2" charset="0"/>
                <a:cs typeface="Arial"/>
                <a:sym typeface="Arial"/>
                <a:rtl val="0"/>
              </a:rPr>
              <a:t>2024</a:t>
            </a:r>
          </a:p>
        </p:txBody>
      </p:sp>
      <p:sp>
        <p:nvSpPr>
          <p:cNvPr id="340" name="Freeform: Shape 339">
            <a:extLst>
              <a:ext uri="{FF2B5EF4-FFF2-40B4-BE49-F238E27FC236}">
                <a16:creationId xmlns:a16="http://schemas.microsoft.com/office/drawing/2014/main" id="{5CB5C504-FA6C-09D1-546D-3651DD238ED3}"/>
              </a:ext>
            </a:extLst>
          </p:cNvPr>
          <p:cNvSpPr/>
          <p:nvPr/>
        </p:nvSpPr>
        <p:spPr>
          <a:xfrm>
            <a:off x="-2585875" y="1132568"/>
            <a:ext cx="2477141" cy="2000788"/>
          </a:xfrm>
          <a:custGeom>
            <a:avLst/>
            <a:gdLst>
              <a:gd name="csX0" fmla="*/ 337235 w 2477141"/>
              <a:gd name="csY0" fmla="*/ 53587 h 2000788"/>
              <a:gd name="csX1" fmla="*/ 47068 w 2477141"/>
              <a:gd name="csY1" fmla="*/ 277846 h 2000788"/>
              <a:gd name="csX2" fmla="*/ 0 w 2477141"/>
              <a:gd name="csY2" fmla="*/ 338278 h 2000788"/>
              <a:gd name="csX3" fmla="*/ 259071 w 2477141"/>
              <a:gd name="csY3" fmla="*/ 233711 h 2000788"/>
              <a:gd name="csX4" fmla="*/ 832168 w 2477141"/>
              <a:gd name="csY4" fmla="*/ 0 h 2000788"/>
              <a:gd name="csX5" fmla="*/ 731447 w 2477141"/>
              <a:gd name="csY5" fmla="*/ 181623 h 2000788"/>
              <a:gd name="csX6" fmla="*/ 393951 w 2477141"/>
              <a:gd name="csY6" fmla="*/ 397015 h 2000788"/>
              <a:gd name="csX7" fmla="*/ 188729 w 2477141"/>
              <a:gd name="csY7" fmla="*/ 598196 h 2000788"/>
              <a:gd name="csX8" fmla="*/ 322306 w 2477141"/>
              <a:gd name="csY8" fmla="*/ 518989 h 2000788"/>
              <a:gd name="csX9" fmla="*/ 1253826 w 2477141"/>
              <a:gd name="csY9" fmla="*/ 30640 h 2000788"/>
              <a:gd name="csX10" fmla="*/ 1182637 w 2477141"/>
              <a:gd name="csY10" fmla="*/ 182080 h 2000788"/>
              <a:gd name="csX11" fmla="*/ 37550 w 2477141"/>
              <a:gd name="csY11" fmla="*/ 1254608 h 2000788"/>
              <a:gd name="csX12" fmla="*/ 611234 w 2477141"/>
              <a:gd name="csY12" fmla="*/ 871804 h 2000788"/>
              <a:gd name="csX13" fmla="*/ 356401 w 2477141"/>
              <a:gd name="csY13" fmla="*/ 1166404 h 2000788"/>
              <a:gd name="csX14" fmla="*/ 87617 w 2477141"/>
              <a:gd name="csY14" fmla="*/ 1451356 h 2000788"/>
              <a:gd name="csX15" fmla="*/ 304639 w 2477141"/>
              <a:gd name="csY15" fmla="*/ 1289942 h 2000788"/>
              <a:gd name="csX16" fmla="*/ 452363 w 2477141"/>
              <a:gd name="csY16" fmla="*/ 1268559 h 2000788"/>
              <a:gd name="csX17" fmla="*/ 427916 w 2477141"/>
              <a:gd name="csY17" fmla="*/ 1395943 h 2000788"/>
              <a:gd name="csX18" fmla="*/ 222172 w 2477141"/>
              <a:gd name="csY18" fmla="*/ 1614856 h 2000788"/>
              <a:gd name="csX19" fmla="*/ 12973 w 2477141"/>
              <a:gd name="csY19" fmla="*/ 1904436 h 2000788"/>
              <a:gd name="csX20" fmla="*/ 1149194 w 2477141"/>
              <a:gd name="csY20" fmla="*/ 812089 h 2000788"/>
              <a:gd name="csX21" fmla="*/ 1457810 w 2477141"/>
              <a:gd name="csY21" fmla="*/ 348187 h 2000788"/>
              <a:gd name="csX22" fmla="*/ 1668247 w 2477141"/>
              <a:gd name="csY22" fmla="*/ 79012 h 2000788"/>
              <a:gd name="csX23" fmla="*/ 1145869 w 2477141"/>
              <a:gd name="csY23" fmla="*/ 1189677 h 2000788"/>
              <a:gd name="csX24" fmla="*/ 852834 w 2477141"/>
              <a:gd name="csY24" fmla="*/ 1450117 h 2000788"/>
              <a:gd name="csX25" fmla="*/ 508297 w 2477141"/>
              <a:gd name="csY25" fmla="*/ 1738002 h 2000788"/>
              <a:gd name="csX26" fmla="*/ 150983 w 2477141"/>
              <a:gd name="csY26" fmla="*/ 2000788 h 2000788"/>
              <a:gd name="csX27" fmla="*/ 299815 w 2477141"/>
              <a:gd name="csY27" fmla="*/ 1959457 h 2000788"/>
              <a:gd name="csX28" fmla="*/ 702241 w 2477141"/>
              <a:gd name="csY28" fmla="*/ 1822686 h 2000788"/>
              <a:gd name="csX29" fmla="*/ 688551 w 2477141"/>
              <a:gd name="csY29" fmla="*/ 1948179 h 2000788"/>
              <a:gd name="csX30" fmla="*/ 980609 w 2477141"/>
              <a:gd name="csY30" fmla="*/ 1927579 h 2000788"/>
              <a:gd name="csX31" fmla="*/ 1232834 w 2477141"/>
              <a:gd name="csY31" fmla="*/ 1770076 h 2000788"/>
              <a:gd name="csX32" fmla="*/ 1426061 w 2477141"/>
              <a:gd name="csY32" fmla="*/ 1577957 h 2000788"/>
              <a:gd name="csX33" fmla="*/ 1604686 w 2477141"/>
              <a:gd name="csY33" fmla="*/ 1133287 h 2000788"/>
              <a:gd name="csX34" fmla="*/ 2023019 w 2477141"/>
              <a:gd name="csY34" fmla="*/ 315917 h 2000788"/>
              <a:gd name="csX35" fmla="*/ 2183520 w 2477141"/>
              <a:gd name="csY35" fmla="*/ 150918 h 2000788"/>
              <a:gd name="csX36" fmla="*/ 2374400 w 2477141"/>
              <a:gd name="csY36" fmla="*/ 81033 h 2000788"/>
              <a:gd name="csX37" fmla="*/ 2277265 w 2477141"/>
              <a:gd name="csY37" fmla="*/ 308225 h 2000788"/>
              <a:gd name="csX38" fmla="*/ 1943746 w 2477141"/>
              <a:gd name="csY38" fmla="*/ 963072 h 2000788"/>
              <a:gd name="csX39" fmla="*/ 1806127 w 2477141"/>
              <a:gd name="csY39" fmla="*/ 1416609 h 2000788"/>
              <a:gd name="csX40" fmla="*/ 1620332 w 2477141"/>
              <a:gd name="csY40" fmla="*/ 1837810 h 2000788"/>
              <a:gd name="csX41" fmla="*/ 1887747 w 2477141"/>
              <a:gd name="csY41" fmla="*/ 1768772 h 2000788"/>
              <a:gd name="csX42" fmla="*/ 2477142 w 2477141"/>
              <a:gd name="csY42" fmla="*/ 1663097 h 2000788"/>
              <a:gd name="csX43" fmla="*/ 2015587 w 2477141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1" h="2000788">
                <a:moveTo>
                  <a:pt x="337235" y="53587"/>
                </a:moveTo>
                <a:cubicBezTo>
                  <a:pt x="240556" y="128297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1" y="233711"/>
                </a:cubicBezTo>
                <a:cubicBezTo>
                  <a:pt x="431437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3" y="261287"/>
                  <a:pt x="511361" y="333324"/>
                  <a:pt x="393951" y="397015"/>
                </a:cubicBezTo>
                <a:cubicBezTo>
                  <a:pt x="306660" y="444344"/>
                  <a:pt x="206396" y="500409"/>
                  <a:pt x="188729" y="598196"/>
                </a:cubicBezTo>
                <a:cubicBezTo>
                  <a:pt x="240556" y="589917"/>
                  <a:pt x="282148" y="552758"/>
                  <a:pt x="322306" y="518989"/>
                </a:cubicBezTo>
                <a:cubicBezTo>
                  <a:pt x="592003" y="292449"/>
                  <a:pt x="926109" y="159719"/>
                  <a:pt x="1253826" y="30640"/>
                </a:cubicBezTo>
                <a:cubicBezTo>
                  <a:pt x="1258324" y="87748"/>
                  <a:pt x="1219405" y="138141"/>
                  <a:pt x="1182637" y="182080"/>
                </a:cubicBezTo>
                <a:cubicBezTo>
                  <a:pt x="845141" y="585679"/>
                  <a:pt x="496954" y="998210"/>
                  <a:pt x="37550" y="1254608"/>
                </a:cubicBezTo>
                <a:cubicBezTo>
                  <a:pt x="141922" y="1042606"/>
                  <a:pt x="387563" y="947948"/>
                  <a:pt x="611234" y="871804"/>
                </a:cubicBezTo>
                <a:cubicBezTo>
                  <a:pt x="588874" y="1003752"/>
                  <a:pt x="468661" y="1093455"/>
                  <a:pt x="356401" y="1166404"/>
                </a:cubicBezTo>
                <a:cubicBezTo>
                  <a:pt x="244142" y="1239353"/>
                  <a:pt x="121386" y="1321820"/>
                  <a:pt x="87617" y="1451356"/>
                </a:cubicBezTo>
                <a:cubicBezTo>
                  <a:pt x="159980" y="1397573"/>
                  <a:pt x="232342" y="1343790"/>
                  <a:pt x="304639" y="1289942"/>
                </a:cubicBezTo>
                <a:cubicBezTo>
                  <a:pt x="348904" y="1257020"/>
                  <a:pt x="417094" y="1226054"/>
                  <a:pt x="452363" y="1268559"/>
                </a:cubicBezTo>
                <a:cubicBezTo>
                  <a:pt x="482286" y="1304610"/>
                  <a:pt x="456144" y="1358588"/>
                  <a:pt x="427916" y="1395943"/>
                </a:cubicBezTo>
                <a:cubicBezTo>
                  <a:pt x="367549" y="1476063"/>
                  <a:pt x="298446" y="1549599"/>
                  <a:pt x="222172" y="1614856"/>
                </a:cubicBezTo>
                <a:cubicBezTo>
                  <a:pt x="128557" y="1694976"/>
                  <a:pt x="14277" y="1781289"/>
                  <a:pt x="12973" y="1904436"/>
                </a:cubicBezTo>
                <a:cubicBezTo>
                  <a:pt x="497215" y="1685197"/>
                  <a:pt x="834971" y="1240853"/>
                  <a:pt x="1149194" y="812089"/>
                </a:cubicBezTo>
                <a:cubicBezTo>
                  <a:pt x="1259041" y="662149"/>
                  <a:pt x="1368954" y="511492"/>
                  <a:pt x="1457810" y="348187"/>
                </a:cubicBezTo>
                <a:cubicBezTo>
                  <a:pt x="1513092" y="246554"/>
                  <a:pt x="1566288" y="133708"/>
                  <a:pt x="1668247" y="79012"/>
                </a:cubicBezTo>
                <a:cubicBezTo>
                  <a:pt x="1649146" y="497149"/>
                  <a:pt x="1441121" y="892991"/>
                  <a:pt x="1145869" y="1189677"/>
                </a:cubicBezTo>
                <a:cubicBezTo>
                  <a:pt x="1053623" y="1282314"/>
                  <a:pt x="953163" y="1366346"/>
                  <a:pt x="852834" y="1450117"/>
                </a:cubicBezTo>
                <a:cubicBezTo>
                  <a:pt x="737966" y="1546079"/>
                  <a:pt x="623164" y="1642040"/>
                  <a:pt x="508297" y="1738002"/>
                </a:cubicBezTo>
                <a:cubicBezTo>
                  <a:pt x="394669" y="1832986"/>
                  <a:pt x="280193" y="1928491"/>
                  <a:pt x="150983" y="2000788"/>
                </a:cubicBezTo>
                <a:cubicBezTo>
                  <a:pt x="201898" y="1992705"/>
                  <a:pt x="250987" y="1976016"/>
                  <a:pt x="299815" y="1959457"/>
                </a:cubicBezTo>
                <a:cubicBezTo>
                  <a:pt x="433979" y="1913888"/>
                  <a:pt x="568078" y="1868254"/>
                  <a:pt x="702241" y="1822686"/>
                </a:cubicBezTo>
                <a:cubicBezTo>
                  <a:pt x="721994" y="1862518"/>
                  <a:pt x="716453" y="1913562"/>
                  <a:pt x="688551" y="1948179"/>
                </a:cubicBezTo>
                <a:cubicBezTo>
                  <a:pt x="783535" y="1977711"/>
                  <a:pt x="888102" y="1964347"/>
                  <a:pt x="980609" y="1927579"/>
                </a:cubicBezTo>
                <a:cubicBezTo>
                  <a:pt x="1073115" y="1890811"/>
                  <a:pt x="1155126" y="1832204"/>
                  <a:pt x="1232834" y="1770076"/>
                </a:cubicBezTo>
                <a:cubicBezTo>
                  <a:pt x="1304023" y="1713164"/>
                  <a:pt x="1373061" y="1652145"/>
                  <a:pt x="1426061" y="1577957"/>
                </a:cubicBezTo>
                <a:cubicBezTo>
                  <a:pt x="1519415" y="1447379"/>
                  <a:pt x="1556314" y="1286291"/>
                  <a:pt x="1604686" y="1133287"/>
                </a:cubicBezTo>
                <a:cubicBezTo>
                  <a:pt x="1697453" y="840121"/>
                  <a:pt x="1839505" y="562602"/>
                  <a:pt x="2023019" y="315917"/>
                </a:cubicBezTo>
                <a:cubicBezTo>
                  <a:pt x="2069044" y="254051"/>
                  <a:pt x="2118850" y="193032"/>
                  <a:pt x="2183520" y="150918"/>
                </a:cubicBezTo>
                <a:cubicBezTo>
                  <a:pt x="2240693" y="113694"/>
                  <a:pt x="2307253" y="92898"/>
                  <a:pt x="2374400" y="81033"/>
                </a:cubicBezTo>
                <a:cubicBezTo>
                  <a:pt x="2380528" y="164999"/>
                  <a:pt x="2325898" y="239513"/>
                  <a:pt x="2277265" y="308225"/>
                </a:cubicBezTo>
                <a:cubicBezTo>
                  <a:pt x="2135213" y="508819"/>
                  <a:pt x="2022432" y="730209"/>
                  <a:pt x="1943746" y="963072"/>
                </a:cubicBezTo>
                <a:cubicBezTo>
                  <a:pt x="1893158" y="1112752"/>
                  <a:pt x="1856585" y="1266929"/>
                  <a:pt x="1806127" y="1416609"/>
                </a:cubicBezTo>
                <a:cubicBezTo>
                  <a:pt x="1757038" y="1562181"/>
                  <a:pt x="1694715" y="1703385"/>
                  <a:pt x="1620332" y="1837810"/>
                </a:cubicBezTo>
                <a:cubicBezTo>
                  <a:pt x="1712838" y="1849088"/>
                  <a:pt x="1801564" y="1804171"/>
                  <a:pt x="1887747" y="1768772"/>
                </a:cubicBezTo>
                <a:cubicBezTo>
                  <a:pt x="2073803" y="1692368"/>
                  <a:pt x="2276157" y="1656056"/>
                  <a:pt x="2477142" y="1663097"/>
                </a:cubicBezTo>
                <a:cubicBezTo>
                  <a:pt x="2323290" y="1723399"/>
                  <a:pt x="2169439" y="1783701"/>
                  <a:pt x="2015587" y="1844003"/>
                </a:cubicBezTo>
              </a:path>
            </a:pathLst>
          </a:custGeom>
          <a:noFill/>
          <a:ln w="0" cap="flat">
            <a:solidFill>
              <a:srgbClr val="020202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id="{AE4C5881-FFF3-93B9-9019-B6E84DE775BC}"/>
              </a:ext>
            </a:extLst>
          </p:cNvPr>
          <p:cNvSpPr/>
          <p:nvPr/>
        </p:nvSpPr>
        <p:spPr>
          <a:xfrm>
            <a:off x="-2191468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pic>
        <p:nvPicPr>
          <p:cNvPr id="405" name="Picture Placeholder 404">
            <a:extLst>
              <a:ext uri="{FF2B5EF4-FFF2-40B4-BE49-F238E27FC236}">
                <a16:creationId xmlns:a16="http://schemas.microsoft.com/office/drawing/2014/main" id="{DE776503-DDA8-F984-5464-A442DBFC99F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91467" y="1323417"/>
            <a:ext cx="1603903" cy="1603903"/>
          </a:xfrm>
        </p:spPr>
      </p:pic>
      <p:pic>
        <p:nvPicPr>
          <p:cNvPr id="407" name="Picture Placeholder 406">
            <a:extLst>
              <a:ext uri="{FF2B5EF4-FFF2-40B4-BE49-F238E27FC236}">
                <a16:creationId xmlns:a16="http://schemas.microsoft.com/office/drawing/2014/main" id="{8E484578-47C2-823D-5FD4-7A914F6EC78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651" y="1323417"/>
            <a:ext cx="1603903" cy="1603903"/>
          </a:xfrm>
        </p:spPr>
      </p:pic>
      <p:pic>
        <p:nvPicPr>
          <p:cNvPr id="409" name="Picture Placeholder 408">
            <a:extLst>
              <a:ext uri="{FF2B5EF4-FFF2-40B4-BE49-F238E27FC236}">
                <a16:creationId xmlns:a16="http://schemas.microsoft.com/office/drawing/2014/main" id="{F1AC36CA-BDB5-A394-6986-8E30B2FD476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99366" y="1323417"/>
            <a:ext cx="1603903" cy="1603903"/>
          </a:xfrm>
        </p:spPr>
      </p:pic>
      <p:pic>
        <p:nvPicPr>
          <p:cNvPr id="411" name="Picture Placeholder 410">
            <a:extLst>
              <a:ext uri="{FF2B5EF4-FFF2-40B4-BE49-F238E27FC236}">
                <a16:creationId xmlns:a16="http://schemas.microsoft.com/office/drawing/2014/main" id="{4557DB4C-85CF-715D-8560-C42AA96A3B6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87083" y="1323417"/>
            <a:ext cx="1603903" cy="1603903"/>
          </a:xfrm>
        </p:spPr>
      </p:pic>
      <p:sp>
        <p:nvSpPr>
          <p:cNvPr id="352" name="TextBox 351">
            <a:extLst>
              <a:ext uri="{FF2B5EF4-FFF2-40B4-BE49-F238E27FC236}">
                <a16:creationId xmlns:a16="http://schemas.microsoft.com/office/drawing/2014/main" id="{B65097FE-B562-4F2E-4605-EE00ED4BADE1}"/>
              </a:ext>
            </a:extLst>
          </p:cNvPr>
          <p:cNvSpPr txBox="1"/>
          <p:nvPr/>
        </p:nvSpPr>
        <p:spPr>
          <a:xfrm>
            <a:off x="-2577160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3" name="TextBox 352">
            <a:extLst>
              <a:ext uri="{FF2B5EF4-FFF2-40B4-BE49-F238E27FC236}">
                <a16:creationId xmlns:a16="http://schemas.microsoft.com/office/drawing/2014/main" id="{5FEA0BA4-47F5-ADF7-CB36-0F75EA4F1BB6}"/>
              </a:ext>
            </a:extLst>
          </p:cNvPr>
          <p:cNvSpPr txBox="1"/>
          <p:nvPr/>
        </p:nvSpPr>
        <p:spPr>
          <a:xfrm>
            <a:off x="-2577160" y="3606800"/>
            <a:ext cx="13890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HERMES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@Mercator</a:t>
            </a:r>
          </a:p>
        </p:txBody>
      </p:sp>
      <p:sp>
        <p:nvSpPr>
          <p:cNvPr id="354" name="TextBox 353">
            <a:extLst>
              <a:ext uri="{FF2B5EF4-FFF2-40B4-BE49-F238E27FC236}">
                <a16:creationId xmlns:a16="http://schemas.microsoft.com/office/drawing/2014/main" id="{DEC48880-9DC8-8845-355B-84DA4AC15A2D}"/>
              </a:ext>
            </a:extLst>
          </p:cNvPr>
          <p:cNvSpPr txBox="1"/>
          <p:nvPr/>
        </p:nvSpPr>
        <p:spPr>
          <a:xfrm>
            <a:off x="-1357960" y="3429000"/>
            <a:ext cx="10374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abundances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5" name="TextBox 354">
            <a:extLst>
              <a:ext uri="{FF2B5EF4-FFF2-40B4-BE49-F238E27FC236}">
                <a16:creationId xmlns:a16="http://schemas.microsoft.com/office/drawing/2014/main" id="{6C0EA278-E700-7C89-91E8-F682DA08DDB8}"/>
              </a:ext>
            </a:extLst>
          </p:cNvPr>
          <p:cNvSpPr txBox="1"/>
          <p:nvPr/>
        </p:nvSpPr>
        <p:spPr>
          <a:xfrm>
            <a:off x="-1357960" y="3606800"/>
            <a:ext cx="8611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Carbon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Oxygen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Scandium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Vanadium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Manganese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Cobalt</a:t>
            </a:r>
            <a:endParaRPr lang="en-IN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6" name="TextBox 355">
            <a:extLst>
              <a:ext uri="{FF2B5EF4-FFF2-40B4-BE49-F238E27FC236}">
                <a16:creationId xmlns:a16="http://schemas.microsoft.com/office/drawing/2014/main" id="{5613F5BD-5813-C31E-D3E6-391C0517C116}"/>
              </a:ext>
            </a:extLst>
          </p:cNvPr>
          <p:cNvSpPr txBox="1"/>
          <p:nvPr/>
        </p:nvSpPr>
        <p:spPr>
          <a:xfrm>
            <a:off x="-2577160" y="4743938"/>
            <a:ext cx="928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Stars analysed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7" name="TextBox 356">
            <a:extLst>
              <a:ext uri="{FF2B5EF4-FFF2-40B4-BE49-F238E27FC236}">
                <a16:creationId xmlns:a16="http://schemas.microsoft.com/office/drawing/2014/main" id="{7DF1010E-D7C1-7E5E-F5B7-D066B854D166}"/>
              </a:ext>
            </a:extLst>
          </p:cNvPr>
          <p:cNvSpPr txBox="1"/>
          <p:nvPr/>
        </p:nvSpPr>
        <p:spPr>
          <a:xfrm>
            <a:off x="-2577160" y="4883638"/>
            <a:ext cx="550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179</a:t>
            </a:r>
          </a:p>
        </p:txBody>
      </p:sp>
      <p:sp>
        <p:nvSpPr>
          <p:cNvPr id="358" name="TextBox 357">
            <a:extLst>
              <a:ext uri="{FF2B5EF4-FFF2-40B4-BE49-F238E27FC236}">
                <a16:creationId xmlns:a16="http://schemas.microsoft.com/office/drawing/2014/main" id="{1C5A6179-2914-1A4E-0DD7-39BC02044541}"/>
              </a:ext>
            </a:extLst>
          </p:cNvPr>
          <p:cNvSpPr txBox="1"/>
          <p:nvPr/>
        </p:nvSpPr>
        <p:spPr>
          <a:xfrm>
            <a:off x="-1357960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9" name="TextBox 358">
            <a:extLst>
              <a:ext uri="{FF2B5EF4-FFF2-40B4-BE49-F238E27FC236}">
                <a16:creationId xmlns:a16="http://schemas.microsoft.com/office/drawing/2014/main" id="{20AA72B3-3011-140D-00D4-4368E14FA694}"/>
              </a:ext>
            </a:extLst>
          </p:cNvPr>
          <p:cNvSpPr txBox="1"/>
          <p:nvPr/>
        </p:nvSpPr>
        <p:spPr>
          <a:xfrm>
            <a:off x="-1357960" y="4883638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High-res</a:t>
            </a:r>
          </a:p>
        </p:txBody>
      </p:sp>
      <p:sp>
        <p:nvSpPr>
          <p:cNvPr id="361" name="TextBox 360">
            <a:extLst>
              <a:ext uri="{FF2B5EF4-FFF2-40B4-BE49-F238E27FC236}">
                <a16:creationId xmlns:a16="http://schemas.microsoft.com/office/drawing/2014/main" id="{EA2B7055-EFEB-C6ED-6BDC-ABDCDB1C8418}"/>
              </a:ext>
            </a:extLst>
          </p:cNvPr>
          <p:cNvSpPr txBox="1"/>
          <p:nvPr/>
        </p:nvSpPr>
        <p:spPr>
          <a:xfrm>
            <a:off x="-1939336" y="5431431"/>
            <a:ext cx="17267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latin typeface="Calibri" panose="020F0502020204030204" pitchFamily="34" charset="0"/>
                <a:cs typeface="Calibri" panose="020F0502020204030204" pitchFamily="34" charset="0"/>
              </a:rPr>
              <a:t>DUQUE-ARRIBAS ET AL. 2024</a:t>
            </a:r>
            <a:endParaRPr lang="en-IN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6" name="Graphic 365">
            <a:extLst>
              <a:ext uri="{FF2B5EF4-FFF2-40B4-BE49-F238E27FC236}">
                <a16:creationId xmlns:a16="http://schemas.microsoft.com/office/drawing/2014/main" id="{18B57E9A-C80E-4996-1D5A-A1F9DC75E1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472551" y="5444209"/>
            <a:ext cx="220664" cy="220664"/>
          </a:xfrm>
          <a:prstGeom prst="rect">
            <a:avLst/>
          </a:prstGeom>
        </p:spPr>
      </p:pic>
      <p:sp>
        <p:nvSpPr>
          <p:cNvPr id="369" name="TextBox 368">
            <a:extLst>
              <a:ext uri="{FF2B5EF4-FFF2-40B4-BE49-F238E27FC236}">
                <a16:creationId xmlns:a16="http://schemas.microsoft.com/office/drawing/2014/main" id="{213FAF26-E0CE-6353-FE6B-E162623D3B3B}"/>
              </a:ext>
            </a:extLst>
          </p:cNvPr>
          <p:cNvSpPr txBox="1"/>
          <p:nvPr/>
        </p:nvSpPr>
        <p:spPr>
          <a:xfrm>
            <a:off x="580445" y="3429000"/>
            <a:ext cx="8018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surveys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0" name="TextBox 369">
            <a:extLst>
              <a:ext uri="{FF2B5EF4-FFF2-40B4-BE49-F238E27FC236}">
                <a16:creationId xmlns:a16="http://schemas.microsoft.com/office/drawing/2014/main" id="{C0BC568D-088A-F1E9-2E34-A5240DC529F7}"/>
              </a:ext>
            </a:extLst>
          </p:cNvPr>
          <p:cNvSpPr txBox="1"/>
          <p:nvPr/>
        </p:nvSpPr>
        <p:spPr>
          <a:xfrm>
            <a:off x="580445" y="3606800"/>
            <a:ext cx="72006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Gaia DR3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2MASS</a:t>
            </a:r>
          </a:p>
          <a:p>
            <a:r>
              <a:rPr lang="en-IN" sz="1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CatWISE</a:t>
            </a:r>
            <a:endParaRPr lang="en-IN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1" name="TextBox 370">
            <a:extLst>
              <a:ext uri="{FF2B5EF4-FFF2-40B4-BE49-F238E27FC236}">
                <a16:creationId xmlns:a16="http://schemas.microsoft.com/office/drawing/2014/main" id="{99052166-AA28-1D4C-A929-4C434A676B59}"/>
              </a:ext>
            </a:extLst>
          </p:cNvPr>
          <p:cNvSpPr txBox="1"/>
          <p:nvPr/>
        </p:nvSpPr>
        <p:spPr>
          <a:xfrm>
            <a:off x="1799645" y="3429000"/>
            <a:ext cx="11897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methodologies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2" name="TextBox 371">
            <a:extLst>
              <a:ext uri="{FF2B5EF4-FFF2-40B4-BE49-F238E27FC236}">
                <a16:creationId xmlns:a16="http://schemas.microsoft.com/office/drawing/2014/main" id="{29E8996F-C6A9-16D7-C223-9D3FA2DF2571}"/>
              </a:ext>
            </a:extLst>
          </p:cNvPr>
          <p:cNvSpPr txBox="1"/>
          <p:nvPr/>
        </p:nvSpPr>
        <p:spPr>
          <a:xfrm>
            <a:off x="1799645" y="3606800"/>
            <a:ext cx="11769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fits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Neural Networks</a:t>
            </a:r>
          </a:p>
        </p:txBody>
      </p:sp>
      <p:sp>
        <p:nvSpPr>
          <p:cNvPr id="373" name="TextBox 372">
            <a:extLst>
              <a:ext uri="{FF2B5EF4-FFF2-40B4-BE49-F238E27FC236}">
                <a16:creationId xmlns:a16="http://schemas.microsoft.com/office/drawing/2014/main" id="{45DB279C-112D-2527-A41E-B4A310BCD047}"/>
              </a:ext>
            </a:extLst>
          </p:cNvPr>
          <p:cNvSpPr txBox="1"/>
          <p:nvPr/>
        </p:nvSpPr>
        <p:spPr>
          <a:xfrm>
            <a:off x="580445" y="4743938"/>
            <a:ext cx="9172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Stars included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4" name="TextBox 373">
            <a:extLst>
              <a:ext uri="{FF2B5EF4-FFF2-40B4-BE49-F238E27FC236}">
                <a16:creationId xmlns:a16="http://schemas.microsoft.com/office/drawing/2014/main" id="{746DC1F6-235B-410C-3D86-D0B9AF4D1EDD}"/>
              </a:ext>
            </a:extLst>
          </p:cNvPr>
          <p:cNvSpPr txBox="1"/>
          <p:nvPr/>
        </p:nvSpPr>
        <p:spPr>
          <a:xfrm>
            <a:off x="580445" y="4883638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+4900</a:t>
            </a:r>
          </a:p>
        </p:txBody>
      </p:sp>
      <p:sp>
        <p:nvSpPr>
          <p:cNvPr id="375" name="TextBox 374">
            <a:extLst>
              <a:ext uri="{FF2B5EF4-FFF2-40B4-BE49-F238E27FC236}">
                <a16:creationId xmlns:a16="http://schemas.microsoft.com/office/drawing/2014/main" id="{F99BC0B6-04C3-B357-20E6-07A2C752BFE4}"/>
              </a:ext>
            </a:extLst>
          </p:cNvPr>
          <p:cNvSpPr txBox="1"/>
          <p:nvPr/>
        </p:nvSpPr>
        <p:spPr>
          <a:xfrm>
            <a:off x="1799645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6" name="TextBox 375">
            <a:extLst>
              <a:ext uri="{FF2B5EF4-FFF2-40B4-BE49-F238E27FC236}">
                <a16:creationId xmlns:a16="http://schemas.microsoft.com/office/drawing/2014/main" id="{499BFD2E-F1ED-0418-AE10-CFA6D4B8D677}"/>
              </a:ext>
            </a:extLst>
          </p:cNvPr>
          <p:cNvSpPr txBox="1"/>
          <p:nvPr/>
        </p:nvSpPr>
        <p:spPr>
          <a:xfrm>
            <a:off x="1799645" y="4883638"/>
            <a:ext cx="12691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Photometry</a:t>
            </a:r>
          </a:p>
        </p:txBody>
      </p:sp>
      <p:sp>
        <p:nvSpPr>
          <p:cNvPr id="377" name="TextBox 376">
            <a:extLst>
              <a:ext uri="{FF2B5EF4-FFF2-40B4-BE49-F238E27FC236}">
                <a16:creationId xmlns:a16="http://schemas.microsoft.com/office/drawing/2014/main" id="{677AF046-95CF-211E-AA8A-23AEF99FB172}"/>
              </a:ext>
            </a:extLst>
          </p:cNvPr>
          <p:cNvSpPr txBox="1"/>
          <p:nvPr/>
        </p:nvSpPr>
        <p:spPr>
          <a:xfrm>
            <a:off x="892860" y="5431431"/>
            <a:ext cx="20521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DUQUE-ARRIBAS ET AL. 2023, 2025</a:t>
            </a:r>
            <a:endParaRPr lang="en-IN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8" name="Graphic 377">
            <a:extLst>
              <a:ext uri="{FF2B5EF4-FFF2-40B4-BE49-F238E27FC236}">
                <a16:creationId xmlns:a16="http://schemas.microsoft.com/office/drawing/2014/main" id="{4DFF7898-CB92-B8AD-6AD2-E99742F98B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5054" y="5444209"/>
            <a:ext cx="220664" cy="220664"/>
          </a:xfrm>
          <a:prstGeom prst="rect">
            <a:avLst/>
          </a:prstGeom>
        </p:spPr>
      </p:pic>
      <p:sp>
        <p:nvSpPr>
          <p:cNvPr id="380" name="TextBox 379">
            <a:extLst>
              <a:ext uri="{FF2B5EF4-FFF2-40B4-BE49-F238E27FC236}">
                <a16:creationId xmlns:a16="http://schemas.microsoft.com/office/drawing/2014/main" id="{CBFBC80F-540B-AC02-183F-6B4C808B9F3E}"/>
              </a:ext>
            </a:extLst>
          </p:cNvPr>
          <p:cNvSpPr txBox="1"/>
          <p:nvPr/>
        </p:nvSpPr>
        <p:spPr>
          <a:xfrm>
            <a:off x="12412160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1" name="TextBox 380">
            <a:extLst>
              <a:ext uri="{FF2B5EF4-FFF2-40B4-BE49-F238E27FC236}">
                <a16:creationId xmlns:a16="http://schemas.microsoft.com/office/drawing/2014/main" id="{60E0BADA-94AC-DFED-427F-2ED7CFFF557E}"/>
              </a:ext>
            </a:extLst>
          </p:cNvPr>
          <p:cNvSpPr txBox="1"/>
          <p:nvPr/>
        </p:nvSpPr>
        <p:spPr>
          <a:xfrm>
            <a:off x="12412160" y="3606800"/>
            <a:ext cx="1008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CAFOS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@ 2.2m CAHA</a:t>
            </a:r>
          </a:p>
        </p:txBody>
      </p:sp>
      <p:sp>
        <p:nvSpPr>
          <p:cNvPr id="382" name="TextBox 381">
            <a:extLst>
              <a:ext uri="{FF2B5EF4-FFF2-40B4-BE49-F238E27FC236}">
                <a16:creationId xmlns:a16="http://schemas.microsoft.com/office/drawing/2014/main" id="{6849B267-23BD-D711-CC7C-FB3266264BA1}"/>
              </a:ext>
            </a:extLst>
          </p:cNvPr>
          <p:cNvSpPr txBox="1"/>
          <p:nvPr/>
        </p:nvSpPr>
        <p:spPr>
          <a:xfrm>
            <a:off x="13631360" y="3429000"/>
            <a:ext cx="9845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R packages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3" name="TextBox 382">
            <a:extLst>
              <a:ext uri="{FF2B5EF4-FFF2-40B4-BE49-F238E27FC236}">
                <a16:creationId xmlns:a16="http://schemas.microsoft.com/office/drawing/2014/main" id="{0DE13E1B-92B0-CA00-CAC1-73F97134CAE6}"/>
              </a:ext>
            </a:extLst>
          </p:cNvPr>
          <p:cNvSpPr txBox="1"/>
          <p:nvPr/>
        </p:nvSpPr>
        <p:spPr>
          <a:xfrm>
            <a:off x="13631360" y="3606800"/>
            <a:ext cx="7585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projpred</a:t>
            </a:r>
            <a:endParaRPr lang="en-IN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brms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loo</a:t>
            </a:r>
          </a:p>
          <a:p>
            <a:r>
              <a:rPr lang="en-IN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bayesplot</a:t>
            </a:r>
            <a:endParaRPr lang="en-IN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4" name="TextBox 383">
            <a:extLst>
              <a:ext uri="{FF2B5EF4-FFF2-40B4-BE49-F238E27FC236}">
                <a16:creationId xmlns:a16="http://schemas.microsoft.com/office/drawing/2014/main" id="{6A2E680D-9A2B-D741-FEAF-8E4E0F695E5C}"/>
              </a:ext>
            </a:extLst>
          </p:cNvPr>
          <p:cNvSpPr txBox="1"/>
          <p:nvPr/>
        </p:nvSpPr>
        <p:spPr>
          <a:xfrm>
            <a:off x="12412160" y="4743938"/>
            <a:ext cx="928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Stars analysed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5" name="TextBox 384">
            <a:extLst>
              <a:ext uri="{FF2B5EF4-FFF2-40B4-BE49-F238E27FC236}">
                <a16:creationId xmlns:a16="http://schemas.microsoft.com/office/drawing/2014/main" id="{4FDFED6F-B177-77A0-F6F7-09C34B7D04C4}"/>
              </a:ext>
            </a:extLst>
          </p:cNvPr>
          <p:cNvSpPr txBox="1"/>
          <p:nvPr/>
        </p:nvSpPr>
        <p:spPr>
          <a:xfrm>
            <a:off x="12412160" y="4883638"/>
            <a:ext cx="67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+770</a:t>
            </a:r>
          </a:p>
        </p:txBody>
      </p:sp>
      <p:sp>
        <p:nvSpPr>
          <p:cNvPr id="386" name="TextBox 385">
            <a:extLst>
              <a:ext uri="{FF2B5EF4-FFF2-40B4-BE49-F238E27FC236}">
                <a16:creationId xmlns:a16="http://schemas.microsoft.com/office/drawing/2014/main" id="{A932468D-56DE-E1C5-55D3-734AF715621F}"/>
              </a:ext>
            </a:extLst>
          </p:cNvPr>
          <p:cNvSpPr txBox="1"/>
          <p:nvPr/>
        </p:nvSpPr>
        <p:spPr>
          <a:xfrm>
            <a:off x="13631360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7" name="TextBox 386">
            <a:extLst>
              <a:ext uri="{FF2B5EF4-FFF2-40B4-BE49-F238E27FC236}">
                <a16:creationId xmlns:a16="http://schemas.microsoft.com/office/drawing/2014/main" id="{0159AF31-D95C-C643-0FE2-B1096A36DE36}"/>
              </a:ext>
            </a:extLst>
          </p:cNvPr>
          <p:cNvSpPr txBox="1"/>
          <p:nvPr/>
        </p:nvSpPr>
        <p:spPr>
          <a:xfrm>
            <a:off x="13631360" y="488363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Low-res</a:t>
            </a:r>
          </a:p>
        </p:txBody>
      </p:sp>
      <p:sp>
        <p:nvSpPr>
          <p:cNvPr id="388" name="TextBox 387">
            <a:extLst>
              <a:ext uri="{FF2B5EF4-FFF2-40B4-BE49-F238E27FC236}">
                <a16:creationId xmlns:a16="http://schemas.microsoft.com/office/drawing/2014/main" id="{8546F405-C240-5F69-A351-749946A259C4}"/>
              </a:ext>
            </a:extLst>
          </p:cNvPr>
          <p:cNvSpPr txBox="1"/>
          <p:nvPr/>
        </p:nvSpPr>
        <p:spPr>
          <a:xfrm>
            <a:off x="12812741" y="5431431"/>
            <a:ext cx="1963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latin typeface="Calibri" panose="020F0502020204030204" pitchFamily="34" charset="0"/>
                <a:cs typeface="Calibri" panose="020F0502020204030204" pitchFamily="34" charset="0"/>
              </a:rPr>
              <a:t>DUQUE-ARRIBAS ET AL. (IN PREP)</a:t>
            </a:r>
            <a:endParaRPr lang="en-IN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9" name="Graphic 388">
            <a:extLst>
              <a:ext uri="{FF2B5EF4-FFF2-40B4-BE49-F238E27FC236}">
                <a16:creationId xmlns:a16="http://schemas.microsoft.com/office/drawing/2014/main" id="{F779CE02-FEB5-97BF-2276-A023255645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516769" y="5444209"/>
            <a:ext cx="220664" cy="220664"/>
          </a:xfrm>
          <a:prstGeom prst="rect">
            <a:avLst/>
          </a:prstGeom>
        </p:spPr>
      </p:pic>
      <p:sp>
        <p:nvSpPr>
          <p:cNvPr id="391" name="TextBox 390">
            <a:extLst>
              <a:ext uri="{FF2B5EF4-FFF2-40B4-BE49-F238E27FC236}">
                <a16:creationId xmlns:a16="http://schemas.microsoft.com/office/drawing/2014/main" id="{357AC439-DCFD-A256-81AF-11E05EC7EB54}"/>
              </a:ext>
            </a:extLst>
          </p:cNvPr>
          <p:cNvSpPr txBox="1"/>
          <p:nvPr/>
        </p:nvSpPr>
        <p:spPr>
          <a:xfrm>
            <a:off x="15299877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2" name="TextBox 391">
            <a:extLst>
              <a:ext uri="{FF2B5EF4-FFF2-40B4-BE49-F238E27FC236}">
                <a16:creationId xmlns:a16="http://schemas.microsoft.com/office/drawing/2014/main" id="{207F06F0-6C02-7A1A-8905-4BDDDE8A31A8}"/>
              </a:ext>
            </a:extLst>
          </p:cNvPr>
          <p:cNvSpPr txBox="1"/>
          <p:nvPr/>
        </p:nvSpPr>
        <p:spPr>
          <a:xfrm>
            <a:off x="15299877" y="3606800"/>
            <a:ext cx="1008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CARMENES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 3.5m CAHA</a:t>
            </a:r>
            <a:endParaRPr lang="en-IN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3" name="TextBox 392">
            <a:extLst>
              <a:ext uri="{FF2B5EF4-FFF2-40B4-BE49-F238E27FC236}">
                <a16:creationId xmlns:a16="http://schemas.microsoft.com/office/drawing/2014/main" id="{D262F889-46B3-32BE-5C24-DE512B053A30}"/>
              </a:ext>
            </a:extLst>
          </p:cNvPr>
          <p:cNvSpPr txBox="1"/>
          <p:nvPr/>
        </p:nvSpPr>
        <p:spPr>
          <a:xfrm>
            <a:off x="16519077" y="3429000"/>
            <a:ext cx="9140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proposals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4" name="TextBox 393">
            <a:extLst>
              <a:ext uri="{FF2B5EF4-FFF2-40B4-BE49-F238E27FC236}">
                <a16:creationId xmlns:a16="http://schemas.microsoft.com/office/drawing/2014/main" id="{E0791BFF-B0B3-02EF-1AD1-AF210D9F0038}"/>
              </a:ext>
            </a:extLst>
          </p:cNvPr>
          <p:cNvSpPr txBox="1"/>
          <p:nvPr/>
        </p:nvSpPr>
        <p:spPr>
          <a:xfrm>
            <a:off x="16519077" y="3606800"/>
            <a:ext cx="12378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23A-3.5-010 (36h)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23B-3.5-009 (23h)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24A-3.5-007 (20h)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24B-3.5-008 (29h)</a:t>
            </a:r>
          </a:p>
        </p:txBody>
      </p:sp>
      <p:sp>
        <p:nvSpPr>
          <p:cNvPr id="395" name="TextBox 394">
            <a:extLst>
              <a:ext uri="{FF2B5EF4-FFF2-40B4-BE49-F238E27FC236}">
                <a16:creationId xmlns:a16="http://schemas.microsoft.com/office/drawing/2014/main" id="{14828EF0-C066-1CAE-A4F3-B07B5EAF38C3}"/>
              </a:ext>
            </a:extLst>
          </p:cNvPr>
          <p:cNvSpPr txBox="1"/>
          <p:nvPr/>
        </p:nvSpPr>
        <p:spPr>
          <a:xfrm>
            <a:off x="15299877" y="4743938"/>
            <a:ext cx="11208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observations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6" name="TextBox 395">
            <a:extLst>
              <a:ext uri="{FF2B5EF4-FFF2-40B4-BE49-F238E27FC236}">
                <a16:creationId xmlns:a16="http://schemas.microsoft.com/office/drawing/2014/main" id="{0DC85A61-369E-AA91-1276-C1B658D451FF}"/>
              </a:ext>
            </a:extLst>
          </p:cNvPr>
          <p:cNvSpPr txBox="1"/>
          <p:nvPr/>
        </p:nvSpPr>
        <p:spPr>
          <a:xfrm>
            <a:off x="15299877" y="4883638"/>
            <a:ext cx="11785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3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+200 spectra</a:t>
            </a:r>
          </a:p>
          <a:p>
            <a:r>
              <a:rPr lang="en-IN" sz="13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44 stars</a:t>
            </a:r>
          </a:p>
        </p:txBody>
      </p:sp>
      <p:sp>
        <p:nvSpPr>
          <p:cNvPr id="397" name="TextBox 396">
            <a:extLst>
              <a:ext uri="{FF2B5EF4-FFF2-40B4-BE49-F238E27FC236}">
                <a16:creationId xmlns:a16="http://schemas.microsoft.com/office/drawing/2014/main" id="{6BD0BB3C-1A3C-7C38-AD1C-893D14C6461D}"/>
              </a:ext>
            </a:extLst>
          </p:cNvPr>
          <p:cNvSpPr txBox="1"/>
          <p:nvPr/>
        </p:nvSpPr>
        <p:spPr>
          <a:xfrm>
            <a:off x="16519077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8" name="TextBox 397">
            <a:extLst>
              <a:ext uri="{FF2B5EF4-FFF2-40B4-BE49-F238E27FC236}">
                <a16:creationId xmlns:a16="http://schemas.microsoft.com/office/drawing/2014/main" id="{6F316FF2-F6E8-4A7C-7584-1BD32599CD8E}"/>
              </a:ext>
            </a:extLst>
          </p:cNvPr>
          <p:cNvSpPr txBox="1"/>
          <p:nvPr/>
        </p:nvSpPr>
        <p:spPr>
          <a:xfrm>
            <a:off x="16519077" y="4883638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High-res</a:t>
            </a:r>
          </a:p>
        </p:txBody>
      </p:sp>
      <p:sp>
        <p:nvSpPr>
          <p:cNvPr id="399" name="TextBox 398">
            <a:extLst>
              <a:ext uri="{FF2B5EF4-FFF2-40B4-BE49-F238E27FC236}">
                <a16:creationId xmlns:a16="http://schemas.microsoft.com/office/drawing/2014/main" id="{F28F51B3-E58C-2A95-8D3F-DBEF5A542254}"/>
              </a:ext>
            </a:extLst>
          </p:cNvPr>
          <p:cNvSpPr txBox="1"/>
          <p:nvPr/>
        </p:nvSpPr>
        <p:spPr>
          <a:xfrm>
            <a:off x="16391352" y="5431431"/>
            <a:ext cx="12731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PROGRESS</a:t>
            </a:r>
            <a:endParaRPr lang="en-IN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0" name="Graphic 399">
            <a:extLst>
              <a:ext uri="{FF2B5EF4-FFF2-40B4-BE49-F238E27FC236}">
                <a16:creationId xmlns:a16="http://schemas.microsoft.com/office/drawing/2014/main" id="{D1C047D0-6572-FB38-AF94-B99AD54E61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404486" y="5444209"/>
            <a:ext cx="220664" cy="220664"/>
          </a:xfrm>
          <a:prstGeom prst="rect">
            <a:avLst/>
          </a:prstGeom>
        </p:spPr>
      </p:pic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DD5F64DC-1A72-9D8E-30D2-1B1C2578A87B}"/>
              </a:ext>
            </a:extLst>
          </p:cNvPr>
          <p:cNvSpPr/>
          <p:nvPr/>
        </p:nvSpPr>
        <p:spPr>
          <a:xfrm>
            <a:off x="3241895" y="1175547"/>
            <a:ext cx="8402502" cy="4532305"/>
          </a:xfrm>
          <a:prstGeom prst="roundRect">
            <a:avLst>
              <a:gd name="adj" fmla="val 75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4CF5ECD-E06A-BF72-E9FB-3DDE7461DD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83717" y="2927319"/>
            <a:ext cx="4872607" cy="2657257"/>
          </a:xfrm>
          <a:prstGeom prst="rect">
            <a:avLst/>
          </a:prstGeom>
        </p:spPr>
      </p:pic>
      <p:pic>
        <p:nvPicPr>
          <p:cNvPr id="4" name="Imagen 3" descr="Imagen que contiene 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E291507C-9D34-F944-1152-B2C07701A9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55074" y="1275885"/>
            <a:ext cx="1764406" cy="746932"/>
          </a:xfrm>
          <a:prstGeom prst="rect">
            <a:avLst/>
          </a:prstGeom>
        </p:spPr>
      </p:pic>
      <p:sp>
        <p:nvSpPr>
          <p:cNvPr id="5" name="TextBox 1246">
            <a:extLst>
              <a:ext uri="{FF2B5EF4-FFF2-40B4-BE49-F238E27FC236}">
                <a16:creationId xmlns:a16="http://schemas.microsoft.com/office/drawing/2014/main" id="{F827F42E-66CF-2512-2A55-5038D443FB19}"/>
              </a:ext>
            </a:extLst>
          </p:cNvPr>
          <p:cNvSpPr txBox="1"/>
          <p:nvPr/>
        </p:nvSpPr>
        <p:spPr>
          <a:xfrm>
            <a:off x="3492772" y="1323416"/>
            <a:ext cx="2440092" cy="369332"/>
          </a:xfrm>
          <a:prstGeom prst="rect">
            <a:avLst/>
          </a:prstGeom>
          <a:solidFill>
            <a:srgbClr val="FE0A24"/>
          </a:solidFill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F0F0EB"/>
                </a:solidFill>
                <a:latin typeface="BBH Sans Hegarty" pitchFamily="2" charset="0"/>
              </a:rPr>
              <a:t>ANN architecture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B277E79-04E3-95AC-C722-F59483A611BA}"/>
              </a:ext>
            </a:extLst>
          </p:cNvPr>
          <p:cNvSpPr txBox="1"/>
          <p:nvPr/>
        </p:nvSpPr>
        <p:spPr>
          <a:xfrm>
            <a:off x="3539027" y="1688725"/>
            <a:ext cx="579641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1900" dirty="0">
                <a:solidFill>
                  <a:srgbClr val="FE0A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Input layer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: eight features, each corresponding to an absolute magnitude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1900" dirty="0">
                <a:solidFill>
                  <a:srgbClr val="FE0A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hidden layers 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of 64 neurons fully connected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1900" dirty="0">
                <a:solidFill>
                  <a:srgbClr val="FE0A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Output layer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: a single neuron for regression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6CC92D3-6240-8989-2DD0-B2928B1A5273}"/>
              </a:ext>
            </a:extLst>
          </p:cNvPr>
          <p:cNvSpPr txBox="1"/>
          <p:nvPr/>
        </p:nvSpPr>
        <p:spPr>
          <a:xfrm>
            <a:off x="3539028" y="3570818"/>
            <a:ext cx="299718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Hyperparameter optimization with </a:t>
            </a:r>
            <a:r>
              <a:rPr lang="en-GB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RandomizedSearchCV</a:t>
            </a:r>
            <a:endParaRPr lang="en-GB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Adam optimizer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Monte Carlo dropout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: `posterior’ distribution instead of single estimates.</a:t>
            </a:r>
          </a:p>
        </p:txBody>
      </p:sp>
      <p:pic>
        <p:nvPicPr>
          <p:cNvPr id="8" name="Picture 8" descr="User icon on transparent background 19879186 PNG">
            <a:extLst>
              <a:ext uri="{FF2B5EF4-FFF2-40B4-BE49-F238E27FC236}">
                <a16:creationId xmlns:a16="http://schemas.microsoft.com/office/drawing/2014/main" id="{D9BB760F-FA23-A330-6FDB-62DFBAB0E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0" y="6400849"/>
            <a:ext cx="526124" cy="31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B842531-45D3-C9CF-4B94-962CA507CEA7}"/>
              </a:ext>
            </a:extLst>
          </p:cNvPr>
          <p:cNvSpPr txBox="1"/>
          <p:nvPr/>
        </p:nvSpPr>
        <p:spPr>
          <a:xfrm>
            <a:off x="482065" y="6381337"/>
            <a:ext cx="2538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Christian Duque Arribas</a:t>
            </a:r>
          </a:p>
        </p:txBody>
      </p:sp>
      <p:pic>
        <p:nvPicPr>
          <p:cNvPr id="49" name="Imagen 48" descr="Icono&#10;&#10;El contenido generado por IA puede ser incorrecto.">
            <a:extLst>
              <a:ext uri="{FF2B5EF4-FFF2-40B4-BE49-F238E27FC236}">
                <a16:creationId xmlns:a16="http://schemas.microsoft.com/office/drawing/2014/main" id="{5A7BF20A-571C-3363-4A3C-ECAC5AB3718C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70000"/>
                    </a14:imgEffect>
                    <a14:imgEffect>
                      <a14:saturation sat="0"/>
                    </a14:imgEffect>
                    <a14:imgEffect>
                      <a14:brightnessContrast bright="-100000" contrast="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82733" y="6062633"/>
            <a:ext cx="684560" cy="771057"/>
          </a:xfrm>
          <a:prstGeom prst="rect">
            <a:avLst/>
          </a:prstGeom>
        </p:spPr>
      </p:pic>
      <p:pic>
        <p:nvPicPr>
          <p:cNvPr id="50" name="Gráfico 49" descr="Inalámbrico con relleno sólido">
            <a:extLst>
              <a:ext uri="{FF2B5EF4-FFF2-40B4-BE49-F238E27FC236}">
                <a16:creationId xmlns:a16="http://schemas.microsoft.com/office/drawing/2014/main" id="{617D668E-FC29-A339-8319-DE50D9F33B6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2693786">
            <a:off x="10820550" y="-9973"/>
            <a:ext cx="420541" cy="420541"/>
          </a:xfrm>
          <a:prstGeom prst="rect">
            <a:avLst/>
          </a:prstGeom>
        </p:spPr>
      </p:pic>
      <p:pic>
        <p:nvPicPr>
          <p:cNvPr id="57" name="Gráfico 56" descr="Silenciar altavoz con relleno sólido">
            <a:extLst>
              <a:ext uri="{FF2B5EF4-FFF2-40B4-BE49-F238E27FC236}">
                <a16:creationId xmlns:a16="http://schemas.microsoft.com/office/drawing/2014/main" id="{447776BF-E433-D038-DCF4-58DB750BA15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340344" y="47796"/>
            <a:ext cx="420541" cy="420541"/>
          </a:xfrm>
          <a:prstGeom prst="rect">
            <a:avLst/>
          </a:prstGeom>
        </p:spPr>
      </p:pic>
      <p:pic>
        <p:nvPicPr>
          <p:cNvPr id="64" name="Gráfico 63" descr="Batería completa con relleno sólido">
            <a:extLst>
              <a:ext uri="{FF2B5EF4-FFF2-40B4-BE49-F238E27FC236}">
                <a16:creationId xmlns:a16="http://schemas.microsoft.com/office/drawing/2014/main" id="{8CBA1C55-5446-2769-311C-6C6A2CFCE98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659297" y="41470"/>
            <a:ext cx="420541" cy="420541"/>
          </a:xfrm>
          <a:prstGeom prst="rect">
            <a:avLst/>
          </a:prstGeom>
        </p:spPr>
      </p:pic>
      <p:pic>
        <p:nvPicPr>
          <p:cNvPr id="71" name="Gráfico 70" descr="Señal con relleno sólido">
            <a:extLst>
              <a:ext uri="{FF2B5EF4-FFF2-40B4-BE49-F238E27FC236}">
                <a16:creationId xmlns:a16="http://schemas.microsoft.com/office/drawing/2014/main" id="{1B826483-4FB7-C197-6924-33FC6C4EB2E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200289" y="35467"/>
            <a:ext cx="420541" cy="420541"/>
          </a:xfrm>
          <a:prstGeom prst="rect">
            <a:avLst/>
          </a:prstGeom>
        </p:spPr>
      </p:pic>
      <p:sp>
        <p:nvSpPr>
          <p:cNvPr id="78" name="CuadroTexto 77">
            <a:extLst>
              <a:ext uri="{FF2B5EF4-FFF2-40B4-BE49-F238E27FC236}">
                <a16:creationId xmlns:a16="http://schemas.microsoft.com/office/drawing/2014/main" id="{548F337B-5CFB-344A-CD57-41053232A3D5}"/>
              </a:ext>
            </a:extLst>
          </p:cNvPr>
          <p:cNvSpPr txBox="1"/>
          <p:nvPr/>
        </p:nvSpPr>
        <p:spPr>
          <a:xfrm>
            <a:off x="73726" y="18710"/>
            <a:ext cx="1196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12:00</a:t>
            </a:r>
          </a:p>
        </p:txBody>
      </p:sp>
    </p:spTree>
    <p:extLst>
      <p:ext uri="{BB962C8B-B14F-4D97-AF65-F5344CB8AC3E}">
        <p14:creationId xmlns:p14="http://schemas.microsoft.com/office/powerpoint/2010/main" val="3863445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B60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53DCE8-B0F2-84CA-078D-B60266B78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Rectangle: Rounded Corners 364">
            <a:extLst>
              <a:ext uri="{FF2B5EF4-FFF2-40B4-BE49-F238E27FC236}">
                <a16:creationId xmlns:a16="http://schemas.microsoft.com/office/drawing/2014/main" id="{F6F8759E-8D7C-129D-1CDF-340E20B67A67}"/>
              </a:ext>
            </a:extLst>
          </p:cNvPr>
          <p:cNvSpPr/>
          <p:nvPr/>
        </p:nvSpPr>
        <p:spPr>
          <a:xfrm>
            <a:off x="15192120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4" name="Rectangle: Rounded Corners 363">
            <a:extLst>
              <a:ext uri="{FF2B5EF4-FFF2-40B4-BE49-F238E27FC236}">
                <a16:creationId xmlns:a16="http://schemas.microsoft.com/office/drawing/2014/main" id="{8B8FD981-99D6-9772-F67B-5C790D5F259A}"/>
              </a:ext>
            </a:extLst>
          </p:cNvPr>
          <p:cNvSpPr/>
          <p:nvPr/>
        </p:nvSpPr>
        <p:spPr>
          <a:xfrm>
            <a:off x="12304403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F0F0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3" name="Rectangle: Rounded Corners 362">
            <a:extLst>
              <a:ext uri="{FF2B5EF4-FFF2-40B4-BE49-F238E27FC236}">
                <a16:creationId xmlns:a16="http://schemas.microsoft.com/office/drawing/2014/main" id="{75C3275B-AE15-06E7-9713-F16B5DAA43C5}"/>
              </a:ext>
            </a:extLst>
          </p:cNvPr>
          <p:cNvSpPr/>
          <p:nvPr/>
        </p:nvSpPr>
        <p:spPr>
          <a:xfrm>
            <a:off x="472687" y="1104900"/>
            <a:ext cx="11277879" cy="4673600"/>
          </a:xfrm>
          <a:prstGeom prst="roundRect">
            <a:avLst>
              <a:gd name="adj" fmla="val 6219"/>
            </a:avLst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2" name="Rectangle: Rounded Corners 361">
            <a:extLst>
              <a:ext uri="{FF2B5EF4-FFF2-40B4-BE49-F238E27FC236}">
                <a16:creationId xmlns:a16="http://schemas.microsoft.com/office/drawing/2014/main" id="{2AAE5B4A-F8E6-D1D0-0190-639BD56A3C0A}"/>
              </a:ext>
            </a:extLst>
          </p:cNvPr>
          <p:cNvSpPr/>
          <p:nvPr/>
        </p:nvSpPr>
        <p:spPr>
          <a:xfrm>
            <a:off x="-2685118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F0F0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42" name="Group 341">
            <a:extLst>
              <a:ext uri="{FF2B5EF4-FFF2-40B4-BE49-F238E27FC236}">
                <a16:creationId xmlns:a16="http://schemas.microsoft.com/office/drawing/2014/main" id="{006C9E4E-EAB1-B8AC-B25F-762230CB6D79}"/>
              </a:ext>
            </a:extLst>
          </p:cNvPr>
          <p:cNvGrpSpPr/>
          <p:nvPr/>
        </p:nvGrpSpPr>
        <p:grpSpPr>
          <a:xfrm>
            <a:off x="1163812" y="1105369"/>
            <a:ext cx="1865581" cy="2039997"/>
            <a:chOff x="4049903" y="1101667"/>
            <a:chExt cx="1865581" cy="200665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333E35C-E7D3-60F3-3C92-701174708922}"/>
                </a:ext>
              </a:extLst>
            </p:cNvPr>
            <p:cNvSpPr/>
            <p:nvPr/>
          </p:nvSpPr>
          <p:spPr>
            <a:xfrm>
              <a:off x="412780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48B284E-B158-FE26-C7FE-9AF1C0EEB4D7}"/>
                </a:ext>
              </a:extLst>
            </p:cNvPr>
            <p:cNvSpPr/>
            <p:nvPr/>
          </p:nvSpPr>
          <p:spPr>
            <a:xfrm>
              <a:off x="428367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2FBF3CD-56BC-B343-08E0-661A9C5689FC}"/>
                </a:ext>
              </a:extLst>
            </p:cNvPr>
            <p:cNvSpPr/>
            <p:nvPr/>
          </p:nvSpPr>
          <p:spPr>
            <a:xfrm>
              <a:off x="443948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23AC6C3-7EA3-52D5-DE8C-D2EAE0DEB9EE}"/>
                </a:ext>
              </a:extLst>
            </p:cNvPr>
            <p:cNvSpPr/>
            <p:nvPr/>
          </p:nvSpPr>
          <p:spPr>
            <a:xfrm>
              <a:off x="459535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D624AA1-C804-2930-1112-3ABF6C26B5C3}"/>
                </a:ext>
              </a:extLst>
            </p:cNvPr>
            <p:cNvSpPr/>
            <p:nvPr/>
          </p:nvSpPr>
          <p:spPr>
            <a:xfrm>
              <a:off x="475116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E53910D-2289-E107-D24D-AC74B024D1BE}"/>
                </a:ext>
              </a:extLst>
            </p:cNvPr>
            <p:cNvSpPr/>
            <p:nvPr/>
          </p:nvSpPr>
          <p:spPr>
            <a:xfrm>
              <a:off x="490697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6AEFB24-603D-806D-E65F-D05931033898}"/>
                </a:ext>
              </a:extLst>
            </p:cNvPr>
            <p:cNvSpPr/>
            <p:nvPr/>
          </p:nvSpPr>
          <p:spPr>
            <a:xfrm>
              <a:off x="506284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7055ACF-B253-E1A5-9DF2-AEC191C5491D}"/>
                </a:ext>
              </a:extLst>
            </p:cNvPr>
            <p:cNvSpPr/>
            <p:nvPr/>
          </p:nvSpPr>
          <p:spPr>
            <a:xfrm>
              <a:off x="521865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3D578D4-AFD3-C4FB-81E2-1C3031734578}"/>
                </a:ext>
              </a:extLst>
            </p:cNvPr>
            <p:cNvSpPr/>
            <p:nvPr/>
          </p:nvSpPr>
          <p:spPr>
            <a:xfrm>
              <a:off x="5374461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73DFBB1-E65E-B69E-4D78-4F13A6F150E2}"/>
                </a:ext>
              </a:extLst>
            </p:cNvPr>
            <p:cNvSpPr/>
            <p:nvPr/>
          </p:nvSpPr>
          <p:spPr>
            <a:xfrm>
              <a:off x="553033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89F047A-AFD5-2DC2-1002-F0C3F58005CB}"/>
                </a:ext>
              </a:extLst>
            </p:cNvPr>
            <p:cNvSpPr/>
            <p:nvPr/>
          </p:nvSpPr>
          <p:spPr>
            <a:xfrm>
              <a:off x="5686141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DA12182-C52A-D326-2CDD-9E546B0DBD9B}"/>
                </a:ext>
              </a:extLst>
            </p:cNvPr>
            <p:cNvSpPr/>
            <p:nvPr/>
          </p:nvSpPr>
          <p:spPr>
            <a:xfrm>
              <a:off x="584194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F9693BA-44D7-CE87-5385-09760B931C7A}"/>
                </a:ext>
              </a:extLst>
            </p:cNvPr>
            <p:cNvSpPr/>
            <p:nvPr/>
          </p:nvSpPr>
          <p:spPr>
            <a:xfrm>
              <a:off x="412780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0025BAF-5F71-779A-A54B-C5FD457CD2E4}"/>
                </a:ext>
              </a:extLst>
            </p:cNvPr>
            <p:cNvSpPr/>
            <p:nvPr/>
          </p:nvSpPr>
          <p:spPr>
            <a:xfrm>
              <a:off x="428367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CACEA80-A895-F824-DB61-080EC723B148}"/>
                </a:ext>
              </a:extLst>
            </p:cNvPr>
            <p:cNvSpPr/>
            <p:nvPr/>
          </p:nvSpPr>
          <p:spPr>
            <a:xfrm>
              <a:off x="443948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353ECB9-E1A0-2896-BD3F-C50C90F652FA}"/>
                </a:ext>
              </a:extLst>
            </p:cNvPr>
            <p:cNvSpPr/>
            <p:nvPr/>
          </p:nvSpPr>
          <p:spPr>
            <a:xfrm>
              <a:off x="459535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BC717B3-9474-2152-C039-76E8CB0CDE3A}"/>
                </a:ext>
              </a:extLst>
            </p:cNvPr>
            <p:cNvSpPr/>
            <p:nvPr/>
          </p:nvSpPr>
          <p:spPr>
            <a:xfrm>
              <a:off x="475116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0CD2BE3-1967-BF5E-9B9B-2DBEC4B7683B}"/>
                </a:ext>
              </a:extLst>
            </p:cNvPr>
            <p:cNvSpPr/>
            <p:nvPr/>
          </p:nvSpPr>
          <p:spPr>
            <a:xfrm>
              <a:off x="490697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92744A4-D412-2CFF-BBC5-6C20A475F5E1}"/>
                </a:ext>
              </a:extLst>
            </p:cNvPr>
            <p:cNvSpPr/>
            <p:nvPr/>
          </p:nvSpPr>
          <p:spPr>
            <a:xfrm>
              <a:off x="506284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A9AB3DD-40F0-8E08-5964-ECF8BE2BA5EE}"/>
                </a:ext>
              </a:extLst>
            </p:cNvPr>
            <p:cNvSpPr/>
            <p:nvPr/>
          </p:nvSpPr>
          <p:spPr>
            <a:xfrm>
              <a:off x="521865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1FE3DB5-6639-02DA-7F8D-1BC8CF36F7F9}"/>
                </a:ext>
              </a:extLst>
            </p:cNvPr>
            <p:cNvSpPr/>
            <p:nvPr/>
          </p:nvSpPr>
          <p:spPr>
            <a:xfrm>
              <a:off x="5374461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E82CBB2-81A9-2205-5B7C-C7B15942B4A7}"/>
                </a:ext>
              </a:extLst>
            </p:cNvPr>
            <p:cNvSpPr/>
            <p:nvPr/>
          </p:nvSpPr>
          <p:spPr>
            <a:xfrm>
              <a:off x="553033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861C4BE-CD7D-12D6-439E-4D3D4B2ACCEF}"/>
                </a:ext>
              </a:extLst>
            </p:cNvPr>
            <p:cNvSpPr/>
            <p:nvPr/>
          </p:nvSpPr>
          <p:spPr>
            <a:xfrm>
              <a:off x="5686141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D1AB4D2-1873-9886-2AB3-5BE125D4859D}"/>
                </a:ext>
              </a:extLst>
            </p:cNvPr>
            <p:cNvSpPr/>
            <p:nvPr/>
          </p:nvSpPr>
          <p:spPr>
            <a:xfrm>
              <a:off x="584194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5F65F15-4B99-89B8-7870-4168E6EE9A11}"/>
                </a:ext>
              </a:extLst>
            </p:cNvPr>
            <p:cNvSpPr/>
            <p:nvPr/>
          </p:nvSpPr>
          <p:spPr>
            <a:xfrm>
              <a:off x="404990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49327B8-B94C-02F6-C87E-EBEFB64B0EBA}"/>
                </a:ext>
              </a:extLst>
            </p:cNvPr>
            <p:cNvSpPr/>
            <p:nvPr/>
          </p:nvSpPr>
          <p:spPr>
            <a:xfrm>
              <a:off x="4205776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D5B0F1B-92E9-2969-F0CB-1D5D82F00FB8}"/>
                </a:ext>
              </a:extLst>
            </p:cNvPr>
            <p:cNvSpPr/>
            <p:nvPr/>
          </p:nvSpPr>
          <p:spPr>
            <a:xfrm>
              <a:off x="436158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D062130-79D4-B31F-9350-5F0E12493F5D}"/>
                </a:ext>
              </a:extLst>
            </p:cNvPr>
            <p:cNvSpPr/>
            <p:nvPr/>
          </p:nvSpPr>
          <p:spPr>
            <a:xfrm>
              <a:off x="451739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A0A0D1A-55A7-A959-BB6B-D158E4453A79}"/>
                </a:ext>
              </a:extLst>
            </p:cNvPr>
            <p:cNvSpPr/>
            <p:nvPr/>
          </p:nvSpPr>
          <p:spPr>
            <a:xfrm>
              <a:off x="467326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5C1121D-A6A1-533E-D1AD-9D3664BE109D}"/>
                </a:ext>
              </a:extLst>
            </p:cNvPr>
            <p:cNvSpPr/>
            <p:nvPr/>
          </p:nvSpPr>
          <p:spPr>
            <a:xfrm>
              <a:off x="482907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A15F202-DEA5-8855-E7A0-CF041B122DBB}"/>
                </a:ext>
              </a:extLst>
            </p:cNvPr>
            <p:cNvSpPr/>
            <p:nvPr/>
          </p:nvSpPr>
          <p:spPr>
            <a:xfrm>
              <a:off x="498487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6D50346-F83F-2882-05E8-7D786F83D2D4}"/>
                </a:ext>
              </a:extLst>
            </p:cNvPr>
            <p:cNvSpPr/>
            <p:nvPr/>
          </p:nvSpPr>
          <p:spPr>
            <a:xfrm>
              <a:off x="514075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45BA95A-296F-AD72-67BC-4B0F00D0BB2C}"/>
                </a:ext>
              </a:extLst>
            </p:cNvPr>
            <p:cNvSpPr/>
            <p:nvPr/>
          </p:nvSpPr>
          <p:spPr>
            <a:xfrm>
              <a:off x="529655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11A4052-5844-06FC-34DC-DF7864F270F2}"/>
                </a:ext>
              </a:extLst>
            </p:cNvPr>
            <p:cNvSpPr/>
            <p:nvPr/>
          </p:nvSpPr>
          <p:spPr>
            <a:xfrm>
              <a:off x="5452365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E28D907-B054-E39F-DF4B-78F67FFCD467}"/>
                </a:ext>
              </a:extLst>
            </p:cNvPr>
            <p:cNvSpPr/>
            <p:nvPr/>
          </p:nvSpPr>
          <p:spPr>
            <a:xfrm>
              <a:off x="560823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83430B7-5D33-2903-D481-A87F26972C3F}"/>
                </a:ext>
              </a:extLst>
            </p:cNvPr>
            <p:cNvSpPr/>
            <p:nvPr/>
          </p:nvSpPr>
          <p:spPr>
            <a:xfrm>
              <a:off x="5764045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E518BB9-E08C-1374-62A7-196D9152DE10}"/>
              </a:ext>
            </a:extLst>
          </p:cNvPr>
          <p:cNvSpPr txBox="1"/>
          <p:nvPr/>
        </p:nvSpPr>
        <p:spPr>
          <a:xfrm rot="16200000">
            <a:off x="-359031" y="1675675"/>
            <a:ext cx="231666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E8B408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E0A24"/>
                </a:solidFill>
                <a:sym typeface="Arial"/>
              </a:rPr>
              <a:t>2025</a:t>
            </a: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8FAC1127-08CB-5011-BABA-27D8366B4003}"/>
              </a:ext>
            </a:extLst>
          </p:cNvPr>
          <p:cNvSpPr/>
          <p:nvPr/>
        </p:nvSpPr>
        <p:spPr>
          <a:xfrm>
            <a:off x="569202" y="1132568"/>
            <a:ext cx="2477206" cy="2000788"/>
          </a:xfrm>
          <a:custGeom>
            <a:avLst/>
            <a:gdLst>
              <a:gd name="csX0" fmla="*/ 337300 w 2477206"/>
              <a:gd name="csY0" fmla="*/ 53587 h 2000788"/>
              <a:gd name="csX1" fmla="*/ 47068 w 2477206"/>
              <a:gd name="csY1" fmla="*/ 277846 h 2000788"/>
              <a:gd name="csX2" fmla="*/ 0 w 2477206"/>
              <a:gd name="csY2" fmla="*/ 338278 h 2000788"/>
              <a:gd name="csX3" fmla="*/ 259071 w 2477206"/>
              <a:gd name="csY3" fmla="*/ 233711 h 2000788"/>
              <a:gd name="csX4" fmla="*/ 832168 w 2477206"/>
              <a:gd name="csY4" fmla="*/ 0 h 2000788"/>
              <a:gd name="csX5" fmla="*/ 731447 w 2477206"/>
              <a:gd name="csY5" fmla="*/ 181623 h 2000788"/>
              <a:gd name="csX6" fmla="*/ 393951 w 2477206"/>
              <a:gd name="csY6" fmla="*/ 397015 h 2000788"/>
              <a:gd name="csX7" fmla="*/ 188794 w 2477206"/>
              <a:gd name="csY7" fmla="*/ 598196 h 2000788"/>
              <a:gd name="csX8" fmla="*/ 322371 w 2477206"/>
              <a:gd name="csY8" fmla="*/ 518989 h 2000788"/>
              <a:gd name="csX9" fmla="*/ 1253891 w 2477206"/>
              <a:gd name="csY9" fmla="*/ 30640 h 2000788"/>
              <a:gd name="csX10" fmla="*/ 1182702 w 2477206"/>
              <a:gd name="csY10" fmla="*/ 182080 h 2000788"/>
              <a:gd name="csX11" fmla="*/ 37616 w 2477206"/>
              <a:gd name="csY11" fmla="*/ 1254608 h 2000788"/>
              <a:gd name="csX12" fmla="*/ 611300 w 2477206"/>
              <a:gd name="csY12" fmla="*/ 871804 h 2000788"/>
              <a:gd name="csX13" fmla="*/ 356466 w 2477206"/>
              <a:gd name="csY13" fmla="*/ 1166404 h 2000788"/>
              <a:gd name="csX14" fmla="*/ 87682 w 2477206"/>
              <a:gd name="csY14" fmla="*/ 1451356 h 2000788"/>
              <a:gd name="csX15" fmla="*/ 304705 w 2477206"/>
              <a:gd name="csY15" fmla="*/ 1289942 h 2000788"/>
              <a:gd name="csX16" fmla="*/ 452428 w 2477206"/>
              <a:gd name="csY16" fmla="*/ 1268559 h 2000788"/>
              <a:gd name="csX17" fmla="*/ 427982 w 2477206"/>
              <a:gd name="csY17" fmla="*/ 1395943 h 2000788"/>
              <a:gd name="csX18" fmla="*/ 222237 w 2477206"/>
              <a:gd name="csY18" fmla="*/ 1614856 h 2000788"/>
              <a:gd name="csX19" fmla="*/ 13038 w 2477206"/>
              <a:gd name="csY19" fmla="*/ 1904436 h 2000788"/>
              <a:gd name="csX20" fmla="*/ 1149259 w 2477206"/>
              <a:gd name="csY20" fmla="*/ 812089 h 2000788"/>
              <a:gd name="csX21" fmla="*/ 1457875 w 2477206"/>
              <a:gd name="csY21" fmla="*/ 348187 h 2000788"/>
              <a:gd name="csX22" fmla="*/ 1668313 w 2477206"/>
              <a:gd name="csY22" fmla="*/ 79012 h 2000788"/>
              <a:gd name="csX23" fmla="*/ 1145934 w 2477206"/>
              <a:gd name="csY23" fmla="*/ 1189677 h 2000788"/>
              <a:gd name="csX24" fmla="*/ 852899 w 2477206"/>
              <a:gd name="csY24" fmla="*/ 1450117 h 2000788"/>
              <a:gd name="csX25" fmla="*/ 508362 w 2477206"/>
              <a:gd name="csY25" fmla="*/ 1738002 h 2000788"/>
              <a:gd name="csX26" fmla="*/ 151049 w 2477206"/>
              <a:gd name="csY26" fmla="*/ 2000788 h 2000788"/>
              <a:gd name="csX27" fmla="*/ 299880 w 2477206"/>
              <a:gd name="csY27" fmla="*/ 1959457 h 2000788"/>
              <a:gd name="csX28" fmla="*/ 702307 w 2477206"/>
              <a:gd name="csY28" fmla="*/ 1822686 h 2000788"/>
              <a:gd name="csX29" fmla="*/ 688617 w 2477206"/>
              <a:gd name="csY29" fmla="*/ 1948179 h 2000788"/>
              <a:gd name="csX30" fmla="*/ 980674 w 2477206"/>
              <a:gd name="csY30" fmla="*/ 1927579 h 2000788"/>
              <a:gd name="csX31" fmla="*/ 1232899 w 2477206"/>
              <a:gd name="csY31" fmla="*/ 1770076 h 2000788"/>
              <a:gd name="csX32" fmla="*/ 1426127 w 2477206"/>
              <a:gd name="csY32" fmla="*/ 1577957 h 2000788"/>
              <a:gd name="csX33" fmla="*/ 1604751 w 2477206"/>
              <a:gd name="csY33" fmla="*/ 1133287 h 2000788"/>
              <a:gd name="csX34" fmla="*/ 2023084 w 2477206"/>
              <a:gd name="csY34" fmla="*/ 315917 h 2000788"/>
              <a:gd name="csX35" fmla="*/ 2183585 w 2477206"/>
              <a:gd name="csY35" fmla="*/ 150918 h 2000788"/>
              <a:gd name="csX36" fmla="*/ 2374465 w 2477206"/>
              <a:gd name="csY36" fmla="*/ 81033 h 2000788"/>
              <a:gd name="csX37" fmla="*/ 2277330 w 2477206"/>
              <a:gd name="csY37" fmla="*/ 308225 h 2000788"/>
              <a:gd name="csX38" fmla="*/ 1943811 w 2477206"/>
              <a:gd name="csY38" fmla="*/ 963072 h 2000788"/>
              <a:gd name="csX39" fmla="*/ 1806192 w 2477206"/>
              <a:gd name="csY39" fmla="*/ 1416609 h 2000788"/>
              <a:gd name="csX40" fmla="*/ 1620397 w 2477206"/>
              <a:gd name="csY40" fmla="*/ 1837810 h 2000788"/>
              <a:gd name="csX41" fmla="*/ 1887812 w 2477206"/>
              <a:gd name="csY41" fmla="*/ 1768772 h 2000788"/>
              <a:gd name="csX42" fmla="*/ 2477207 w 2477206"/>
              <a:gd name="csY42" fmla="*/ 1663097 h 2000788"/>
              <a:gd name="csX43" fmla="*/ 2015652 w 2477206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206" h="2000788">
                <a:moveTo>
                  <a:pt x="337300" y="53587"/>
                </a:moveTo>
                <a:cubicBezTo>
                  <a:pt x="240556" y="128362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1" y="233711"/>
                </a:cubicBezTo>
                <a:cubicBezTo>
                  <a:pt x="431436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3" y="261287"/>
                  <a:pt x="511361" y="333324"/>
                  <a:pt x="393951" y="397015"/>
                </a:cubicBezTo>
                <a:cubicBezTo>
                  <a:pt x="306726" y="444344"/>
                  <a:pt x="206396" y="500409"/>
                  <a:pt x="188794" y="598196"/>
                </a:cubicBezTo>
                <a:cubicBezTo>
                  <a:pt x="240621" y="589917"/>
                  <a:pt x="282214" y="552758"/>
                  <a:pt x="322371" y="518989"/>
                </a:cubicBezTo>
                <a:cubicBezTo>
                  <a:pt x="592068" y="292449"/>
                  <a:pt x="926174" y="159719"/>
                  <a:pt x="1253891" y="30640"/>
                </a:cubicBezTo>
                <a:cubicBezTo>
                  <a:pt x="1258389" y="87748"/>
                  <a:pt x="1219470" y="138141"/>
                  <a:pt x="1182702" y="182080"/>
                </a:cubicBezTo>
                <a:cubicBezTo>
                  <a:pt x="845206" y="585614"/>
                  <a:pt x="497019" y="998210"/>
                  <a:pt x="37616" y="1254608"/>
                </a:cubicBezTo>
                <a:cubicBezTo>
                  <a:pt x="141987" y="1042606"/>
                  <a:pt x="387628" y="947948"/>
                  <a:pt x="611300" y="871804"/>
                </a:cubicBezTo>
                <a:cubicBezTo>
                  <a:pt x="588939" y="1003752"/>
                  <a:pt x="468726" y="1093455"/>
                  <a:pt x="356466" y="1166404"/>
                </a:cubicBezTo>
                <a:cubicBezTo>
                  <a:pt x="244272" y="1239353"/>
                  <a:pt x="121386" y="1321820"/>
                  <a:pt x="87682" y="1451356"/>
                </a:cubicBezTo>
                <a:cubicBezTo>
                  <a:pt x="160045" y="1397573"/>
                  <a:pt x="232407" y="1343790"/>
                  <a:pt x="304705" y="1289942"/>
                </a:cubicBezTo>
                <a:cubicBezTo>
                  <a:pt x="348969" y="1257020"/>
                  <a:pt x="417160" y="1226054"/>
                  <a:pt x="452428" y="1268559"/>
                </a:cubicBezTo>
                <a:cubicBezTo>
                  <a:pt x="482351" y="1304610"/>
                  <a:pt x="456209" y="1358588"/>
                  <a:pt x="427982" y="1395943"/>
                </a:cubicBezTo>
                <a:cubicBezTo>
                  <a:pt x="367614" y="1476063"/>
                  <a:pt x="298511" y="1549599"/>
                  <a:pt x="222237" y="1614856"/>
                </a:cubicBezTo>
                <a:cubicBezTo>
                  <a:pt x="128623" y="1694976"/>
                  <a:pt x="14342" y="1781289"/>
                  <a:pt x="13038" y="1904436"/>
                </a:cubicBezTo>
                <a:cubicBezTo>
                  <a:pt x="497280" y="1685197"/>
                  <a:pt x="835036" y="1240853"/>
                  <a:pt x="1149259" y="812089"/>
                </a:cubicBezTo>
                <a:cubicBezTo>
                  <a:pt x="1259106" y="662149"/>
                  <a:pt x="1369019" y="511492"/>
                  <a:pt x="1457875" y="348187"/>
                </a:cubicBezTo>
                <a:cubicBezTo>
                  <a:pt x="1513157" y="246554"/>
                  <a:pt x="1566353" y="133708"/>
                  <a:pt x="1668313" y="79012"/>
                </a:cubicBezTo>
                <a:cubicBezTo>
                  <a:pt x="1649211" y="497149"/>
                  <a:pt x="1441186" y="892991"/>
                  <a:pt x="1145934" y="1189677"/>
                </a:cubicBezTo>
                <a:cubicBezTo>
                  <a:pt x="1053688" y="1282314"/>
                  <a:pt x="953228" y="1366346"/>
                  <a:pt x="852899" y="1450117"/>
                </a:cubicBezTo>
                <a:cubicBezTo>
                  <a:pt x="738032" y="1546079"/>
                  <a:pt x="623230" y="1642040"/>
                  <a:pt x="508362" y="1738002"/>
                </a:cubicBezTo>
                <a:cubicBezTo>
                  <a:pt x="394734" y="1832986"/>
                  <a:pt x="280258" y="1928491"/>
                  <a:pt x="151049" y="2000788"/>
                </a:cubicBezTo>
                <a:cubicBezTo>
                  <a:pt x="201963" y="1992705"/>
                  <a:pt x="251052" y="1976016"/>
                  <a:pt x="299880" y="1959457"/>
                </a:cubicBezTo>
                <a:cubicBezTo>
                  <a:pt x="434044" y="1913888"/>
                  <a:pt x="568143" y="1868254"/>
                  <a:pt x="702307" y="1822686"/>
                </a:cubicBezTo>
                <a:cubicBezTo>
                  <a:pt x="722060" y="1862518"/>
                  <a:pt x="716519" y="1913562"/>
                  <a:pt x="688617" y="1948179"/>
                </a:cubicBezTo>
                <a:cubicBezTo>
                  <a:pt x="783600" y="1977711"/>
                  <a:pt x="888167" y="1964347"/>
                  <a:pt x="980674" y="1927579"/>
                </a:cubicBezTo>
                <a:cubicBezTo>
                  <a:pt x="1073180" y="1890876"/>
                  <a:pt x="1155191" y="1832204"/>
                  <a:pt x="1232899" y="1770076"/>
                </a:cubicBezTo>
                <a:cubicBezTo>
                  <a:pt x="1304088" y="1713164"/>
                  <a:pt x="1373126" y="1652145"/>
                  <a:pt x="1426127" y="1577957"/>
                </a:cubicBezTo>
                <a:cubicBezTo>
                  <a:pt x="1519481" y="1447379"/>
                  <a:pt x="1556379" y="1286291"/>
                  <a:pt x="1604751" y="1133287"/>
                </a:cubicBezTo>
                <a:cubicBezTo>
                  <a:pt x="1697518" y="840121"/>
                  <a:pt x="1839570" y="562602"/>
                  <a:pt x="2023084" y="315917"/>
                </a:cubicBezTo>
                <a:cubicBezTo>
                  <a:pt x="2069109" y="254051"/>
                  <a:pt x="2118915" y="193032"/>
                  <a:pt x="2183585" y="150918"/>
                </a:cubicBezTo>
                <a:cubicBezTo>
                  <a:pt x="2240758" y="113694"/>
                  <a:pt x="2307318" y="92898"/>
                  <a:pt x="2374465" y="81033"/>
                </a:cubicBezTo>
                <a:cubicBezTo>
                  <a:pt x="2380593" y="164999"/>
                  <a:pt x="2325963" y="239513"/>
                  <a:pt x="2277330" y="308225"/>
                </a:cubicBezTo>
                <a:cubicBezTo>
                  <a:pt x="2135278" y="508819"/>
                  <a:pt x="2022497" y="730209"/>
                  <a:pt x="1943811" y="963072"/>
                </a:cubicBezTo>
                <a:cubicBezTo>
                  <a:pt x="1893223" y="1112752"/>
                  <a:pt x="1856650" y="1266929"/>
                  <a:pt x="1806192" y="1416609"/>
                </a:cubicBezTo>
                <a:cubicBezTo>
                  <a:pt x="1757103" y="1562181"/>
                  <a:pt x="1694780" y="1703385"/>
                  <a:pt x="1620397" y="1837810"/>
                </a:cubicBezTo>
                <a:cubicBezTo>
                  <a:pt x="1712903" y="1849088"/>
                  <a:pt x="1801629" y="1804171"/>
                  <a:pt x="1887812" y="1768772"/>
                </a:cubicBezTo>
                <a:cubicBezTo>
                  <a:pt x="2073868" y="1692368"/>
                  <a:pt x="2276222" y="1656056"/>
                  <a:pt x="2477207" y="1663097"/>
                </a:cubicBezTo>
                <a:cubicBezTo>
                  <a:pt x="2323356" y="1723399"/>
                  <a:pt x="2169504" y="1783701"/>
                  <a:pt x="2015652" y="1844003"/>
                </a:cubicBezTo>
              </a:path>
            </a:pathLst>
          </a:custGeom>
          <a:noFill/>
          <a:ln w="0" cap="flat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85774D2-8357-DA3E-19DC-F26AE34E242D}"/>
              </a:ext>
            </a:extLst>
          </p:cNvPr>
          <p:cNvSpPr/>
          <p:nvPr/>
        </p:nvSpPr>
        <p:spPr>
          <a:xfrm>
            <a:off x="967651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DD7EDBF7-0A1A-7309-3BE6-EC91460212D5}"/>
              </a:ext>
            </a:extLst>
          </p:cNvPr>
          <p:cNvGrpSpPr/>
          <p:nvPr/>
        </p:nvGrpSpPr>
        <p:grpSpPr>
          <a:xfrm>
            <a:off x="15565241" y="1109066"/>
            <a:ext cx="2217680" cy="2032602"/>
            <a:chOff x="9507334" y="1101667"/>
            <a:chExt cx="2217680" cy="2032602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6C469FC-4B9F-4D67-FC01-81382521F3E5}"/>
                </a:ext>
              </a:extLst>
            </p:cNvPr>
            <p:cNvSpPr/>
            <p:nvPr/>
          </p:nvSpPr>
          <p:spPr>
            <a:xfrm>
              <a:off x="9697823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276BA23-B67D-9E3E-49EF-B6A6345E385B}"/>
                </a:ext>
              </a:extLst>
            </p:cNvPr>
            <p:cNvSpPr/>
            <p:nvPr/>
          </p:nvSpPr>
          <p:spPr>
            <a:xfrm>
              <a:off x="10065176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BF35C97-07EB-FFD1-6A8A-6A633D87ABE8}"/>
                </a:ext>
              </a:extLst>
            </p:cNvPr>
            <p:cNvSpPr/>
            <p:nvPr/>
          </p:nvSpPr>
          <p:spPr>
            <a:xfrm>
              <a:off x="10432530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230C6E6-7836-13A1-4CC7-57C83B42B0E5}"/>
                </a:ext>
              </a:extLst>
            </p:cNvPr>
            <p:cNvSpPr/>
            <p:nvPr/>
          </p:nvSpPr>
          <p:spPr>
            <a:xfrm>
              <a:off x="10799818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BADA9BB-AE92-ADA8-A484-1D4B65431E46}"/>
                </a:ext>
              </a:extLst>
            </p:cNvPr>
            <p:cNvSpPr/>
            <p:nvPr/>
          </p:nvSpPr>
          <p:spPr>
            <a:xfrm>
              <a:off x="11167171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5B57C844-5A71-F7CD-35E3-A9174A49D163}"/>
                </a:ext>
              </a:extLst>
            </p:cNvPr>
            <p:cNvSpPr/>
            <p:nvPr/>
          </p:nvSpPr>
          <p:spPr>
            <a:xfrm>
              <a:off x="11534525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884CB26-60F8-6060-AA85-F36F10A9CAC4}"/>
                </a:ext>
              </a:extLst>
            </p:cNvPr>
            <p:cNvSpPr/>
            <p:nvPr/>
          </p:nvSpPr>
          <p:spPr>
            <a:xfrm>
              <a:off x="9697823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C7A79EA-AD6E-BBF4-94FE-3279B944BE1F}"/>
                </a:ext>
              </a:extLst>
            </p:cNvPr>
            <p:cNvSpPr/>
            <p:nvPr/>
          </p:nvSpPr>
          <p:spPr>
            <a:xfrm>
              <a:off x="10065176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B42E5F6B-AB0A-3C4C-EC77-3594F26ED046}"/>
                </a:ext>
              </a:extLst>
            </p:cNvPr>
            <p:cNvSpPr/>
            <p:nvPr/>
          </p:nvSpPr>
          <p:spPr>
            <a:xfrm>
              <a:off x="10432530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06652A27-FE17-2F95-521D-6AA419469D65}"/>
                </a:ext>
              </a:extLst>
            </p:cNvPr>
            <p:cNvSpPr/>
            <p:nvPr/>
          </p:nvSpPr>
          <p:spPr>
            <a:xfrm>
              <a:off x="10799818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D0984311-C233-CB38-1605-724EF7CCE821}"/>
                </a:ext>
              </a:extLst>
            </p:cNvPr>
            <p:cNvSpPr/>
            <p:nvPr/>
          </p:nvSpPr>
          <p:spPr>
            <a:xfrm>
              <a:off x="11167171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AA3C9EB8-4AC8-82BE-627C-443358A759B6}"/>
                </a:ext>
              </a:extLst>
            </p:cNvPr>
            <p:cNvSpPr/>
            <p:nvPr/>
          </p:nvSpPr>
          <p:spPr>
            <a:xfrm>
              <a:off x="11534525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F3714669-50FF-98DE-0D89-85D478284E31}"/>
                </a:ext>
              </a:extLst>
            </p:cNvPr>
            <p:cNvSpPr/>
            <p:nvPr/>
          </p:nvSpPr>
          <p:spPr>
            <a:xfrm>
              <a:off x="9507334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8B5A1267-BB5F-31CE-E0D9-C7D8B4C3A41C}"/>
                </a:ext>
              </a:extLst>
            </p:cNvPr>
            <p:cNvSpPr/>
            <p:nvPr/>
          </p:nvSpPr>
          <p:spPr>
            <a:xfrm>
              <a:off x="9874687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EF9D45CB-89EA-8187-37D2-F4FE4941E350}"/>
                </a:ext>
              </a:extLst>
            </p:cNvPr>
            <p:cNvSpPr/>
            <p:nvPr/>
          </p:nvSpPr>
          <p:spPr>
            <a:xfrm>
              <a:off x="10242040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180292B6-A83F-CAF5-D7EC-2990B67FD751}"/>
                </a:ext>
              </a:extLst>
            </p:cNvPr>
            <p:cNvSpPr/>
            <p:nvPr/>
          </p:nvSpPr>
          <p:spPr>
            <a:xfrm>
              <a:off x="10609394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EB974364-1FE8-6258-EC70-29D54C85988A}"/>
                </a:ext>
              </a:extLst>
            </p:cNvPr>
            <p:cNvSpPr/>
            <p:nvPr/>
          </p:nvSpPr>
          <p:spPr>
            <a:xfrm>
              <a:off x="10976682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479A0E06-5389-060A-2347-CBDEC94B9C13}"/>
                </a:ext>
              </a:extLst>
            </p:cNvPr>
            <p:cNvSpPr/>
            <p:nvPr/>
          </p:nvSpPr>
          <p:spPr>
            <a:xfrm>
              <a:off x="11344035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E34C10CE-FBF4-63C4-7372-F31DC28BD678}"/>
                </a:ext>
              </a:extLst>
            </p:cNvPr>
            <p:cNvSpPr/>
            <p:nvPr/>
          </p:nvSpPr>
          <p:spPr>
            <a:xfrm>
              <a:off x="9507334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A6B74D9D-5E3E-EB1B-1B43-033F2C8D4EB6}"/>
                </a:ext>
              </a:extLst>
            </p:cNvPr>
            <p:cNvSpPr/>
            <p:nvPr/>
          </p:nvSpPr>
          <p:spPr>
            <a:xfrm>
              <a:off x="9874687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7FADE070-EE36-0694-7338-05E22C994C31}"/>
                </a:ext>
              </a:extLst>
            </p:cNvPr>
            <p:cNvSpPr/>
            <p:nvPr/>
          </p:nvSpPr>
          <p:spPr>
            <a:xfrm>
              <a:off x="10242040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5BE07072-3DA9-455D-ED22-B7839072BDF0}"/>
                </a:ext>
              </a:extLst>
            </p:cNvPr>
            <p:cNvSpPr/>
            <p:nvPr/>
          </p:nvSpPr>
          <p:spPr>
            <a:xfrm>
              <a:off x="10609394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296D3D4F-0073-4C59-B473-72075BC71D28}"/>
                </a:ext>
              </a:extLst>
            </p:cNvPr>
            <p:cNvSpPr/>
            <p:nvPr/>
          </p:nvSpPr>
          <p:spPr>
            <a:xfrm>
              <a:off x="10976682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CEECDA41-CA4F-04C8-3E10-52ECBFAECB31}"/>
                </a:ext>
              </a:extLst>
            </p:cNvPr>
            <p:cNvSpPr/>
            <p:nvPr/>
          </p:nvSpPr>
          <p:spPr>
            <a:xfrm>
              <a:off x="11344035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9F85B6A5-EFF0-F365-DCE5-A6E65256DE7D}"/>
                </a:ext>
              </a:extLst>
            </p:cNvPr>
            <p:cNvSpPr/>
            <p:nvPr/>
          </p:nvSpPr>
          <p:spPr>
            <a:xfrm>
              <a:off x="9507334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35E63676-A6F7-07EC-551D-3972D0C01CD3}"/>
                </a:ext>
              </a:extLst>
            </p:cNvPr>
            <p:cNvSpPr/>
            <p:nvPr/>
          </p:nvSpPr>
          <p:spPr>
            <a:xfrm>
              <a:off x="9874687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409AFEA4-F1BE-0AFA-A573-3AA26DCC7643}"/>
                </a:ext>
              </a:extLst>
            </p:cNvPr>
            <p:cNvSpPr/>
            <p:nvPr/>
          </p:nvSpPr>
          <p:spPr>
            <a:xfrm>
              <a:off x="10242040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99CE337C-93FD-F347-D827-041B9DB8D980}"/>
                </a:ext>
              </a:extLst>
            </p:cNvPr>
            <p:cNvSpPr/>
            <p:nvPr/>
          </p:nvSpPr>
          <p:spPr>
            <a:xfrm>
              <a:off x="10609394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40FD0200-F95B-38E7-3DF9-874A420FB522}"/>
                </a:ext>
              </a:extLst>
            </p:cNvPr>
            <p:cNvSpPr/>
            <p:nvPr/>
          </p:nvSpPr>
          <p:spPr>
            <a:xfrm>
              <a:off x="10976682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DB3EA370-F5D2-770E-0D18-9C2A9517F810}"/>
                </a:ext>
              </a:extLst>
            </p:cNvPr>
            <p:cNvSpPr/>
            <p:nvPr/>
          </p:nvSpPr>
          <p:spPr>
            <a:xfrm>
              <a:off x="11344035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37C3468F-C50A-9CF5-3923-70F5667AFA3C}"/>
                </a:ext>
              </a:extLst>
            </p:cNvPr>
            <p:cNvSpPr/>
            <p:nvPr/>
          </p:nvSpPr>
          <p:spPr>
            <a:xfrm>
              <a:off x="9507334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ECD1E0D6-CFD3-D272-FC75-F1AA332AD535}"/>
                </a:ext>
              </a:extLst>
            </p:cNvPr>
            <p:cNvSpPr/>
            <p:nvPr/>
          </p:nvSpPr>
          <p:spPr>
            <a:xfrm>
              <a:off x="9874687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E2047A6B-4DB3-6338-D73A-FD645D34DFED}"/>
                </a:ext>
              </a:extLst>
            </p:cNvPr>
            <p:cNvSpPr/>
            <p:nvPr/>
          </p:nvSpPr>
          <p:spPr>
            <a:xfrm>
              <a:off x="10242040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ACC838A6-75F5-9BCE-CBDD-C171914B3300}"/>
                </a:ext>
              </a:extLst>
            </p:cNvPr>
            <p:cNvSpPr/>
            <p:nvPr/>
          </p:nvSpPr>
          <p:spPr>
            <a:xfrm>
              <a:off x="10609394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7A67482C-81ED-9BFC-0AE8-8525371E0C42}"/>
                </a:ext>
              </a:extLst>
            </p:cNvPr>
            <p:cNvSpPr/>
            <p:nvPr/>
          </p:nvSpPr>
          <p:spPr>
            <a:xfrm>
              <a:off x="10976682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E712683D-4683-0633-78DC-50307A294562}"/>
                </a:ext>
              </a:extLst>
            </p:cNvPr>
            <p:cNvSpPr/>
            <p:nvPr/>
          </p:nvSpPr>
          <p:spPr>
            <a:xfrm>
              <a:off x="11344035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AF989C1D-A617-CD07-3C1C-E525C13B3F9D}"/>
                </a:ext>
              </a:extLst>
            </p:cNvPr>
            <p:cNvSpPr/>
            <p:nvPr/>
          </p:nvSpPr>
          <p:spPr>
            <a:xfrm>
              <a:off x="9507334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AF9AC65E-D44E-2A71-E0B0-89AF6A2E3E8B}"/>
                </a:ext>
              </a:extLst>
            </p:cNvPr>
            <p:cNvSpPr/>
            <p:nvPr/>
          </p:nvSpPr>
          <p:spPr>
            <a:xfrm>
              <a:off x="9874687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E7127038-1CD7-8175-B601-519BB3819752}"/>
                </a:ext>
              </a:extLst>
            </p:cNvPr>
            <p:cNvSpPr/>
            <p:nvPr/>
          </p:nvSpPr>
          <p:spPr>
            <a:xfrm>
              <a:off x="10242040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9FCF197B-82E8-7E61-248C-E7827EA7716E}"/>
                </a:ext>
              </a:extLst>
            </p:cNvPr>
            <p:cNvSpPr/>
            <p:nvPr/>
          </p:nvSpPr>
          <p:spPr>
            <a:xfrm>
              <a:off x="10609394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EED901C2-32B9-687E-0C65-4B4F611A4CB0}"/>
                </a:ext>
              </a:extLst>
            </p:cNvPr>
            <p:cNvSpPr/>
            <p:nvPr/>
          </p:nvSpPr>
          <p:spPr>
            <a:xfrm>
              <a:off x="10976682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6435A640-07B3-603B-6EDC-E8E9390BB94A}"/>
                </a:ext>
              </a:extLst>
            </p:cNvPr>
            <p:cNvSpPr/>
            <p:nvPr/>
          </p:nvSpPr>
          <p:spPr>
            <a:xfrm>
              <a:off x="11344035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411E3980-83A8-A444-2E5E-DE539C6CFB01}"/>
                </a:ext>
              </a:extLst>
            </p:cNvPr>
            <p:cNvSpPr/>
            <p:nvPr/>
          </p:nvSpPr>
          <p:spPr>
            <a:xfrm>
              <a:off x="9697823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B9595CB4-46FD-E85B-6508-6B9D0BEA756E}"/>
                </a:ext>
              </a:extLst>
            </p:cNvPr>
            <p:cNvSpPr/>
            <p:nvPr/>
          </p:nvSpPr>
          <p:spPr>
            <a:xfrm>
              <a:off x="10065176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C78E8607-0181-D4BF-291F-EDD3FE6FD31B}"/>
                </a:ext>
              </a:extLst>
            </p:cNvPr>
            <p:cNvSpPr/>
            <p:nvPr/>
          </p:nvSpPr>
          <p:spPr>
            <a:xfrm>
              <a:off x="10432530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833A587E-72BF-08D9-F959-F543B23A036E}"/>
                </a:ext>
              </a:extLst>
            </p:cNvPr>
            <p:cNvSpPr/>
            <p:nvPr/>
          </p:nvSpPr>
          <p:spPr>
            <a:xfrm>
              <a:off x="10799818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B2013AE4-ECAA-4FE5-7409-C985B5EAE8AD}"/>
                </a:ext>
              </a:extLst>
            </p:cNvPr>
            <p:cNvSpPr/>
            <p:nvPr/>
          </p:nvSpPr>
          <p:spPr>
            <a:xfrm>
              <a:off x="11167171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6E186DAE-A509-7E5A-974E-1D9FC6F8BDE5}"/>
                </a:ext>
              </a:extLst>
            </p:cNvPr>
            <p:cNvSpPr/>
            <p:nvPr/>
          </p:nvSpPr>
          <p:spPr>
            <a:xfrm>
              <a:off x="11534525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887EC1FE-1ACE-5D96-0FC4-503914DD8FBA}"/>
                </a:ext>
              </a:extLst>
            </p:cNvPr>
            <p:cNvSpPr/>
            <p:nvPr/>
          </p:nvSpPr>
          <p:spPr>
            <a:xfrm>
              <a:off x="9697823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321D0BFC-19E4-5F55-4A72-C0F96809CF4A}"/>
                </a:ext>
              </a:extLst>
            </p:cNvPr>
            <p:cNvSpPr/>
            <p:nvPr/>
          </p:nvSpPr>
          <p:spPr>
            <a:xfrm>
              <a:off x="10065176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59110982-8858-67FE-AFC8-2E2A878F50B0}"/>
                </a:ext>
              </a:extLst>
            </p:cNvPr>
            <p:cNvSpPr/>
            <p:nvPr/>
          </p:nvSpPr>
          <p:spPr>
            <a:xfrm>
              <a:off x="10432530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B81DB91F-3D80-0F84-DB7B-13E44C3B6501}"/>
                </a:ext>
              </a:extLst>
            </p:cNvPr>
            <p:cNvSpPr/>
            <p:nvPr/>
          </p:nvSpPr>
          <p:spPr>
            <a:xfrm>
              <a:off x="10799818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DD839456-0D58-6862-79E5-5F269488B7FC}"/>
                </a:ext>
              </a:extLst>
            </p:cNvPr>
            <p:cNvSpPr/>
            <p:nvPr/>
          </p:nvSpPr>
          <p:spPr>
            <a:xfrm>
              <a:off x="11167171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FFA3DFAB-7EE0-56FE-775D-70656A833CD6}"/>
                </a:ext>
              </a:extLst>
            </p:cNvPr>
            <p:cNvSpPr/>
            <p:nvPr/>
          </p:nvSpPr>
          <p:spPr>
            <a:xfrm>
              <a:off x="11534525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0AB0E0FE-826E-DFC2-6FF9-54FD6F06D2C6}"/>
                </a:ext>
              </a:extLst>
            </p:cNvPr>
            <p:cNvSpPr/>
            <p:nvPr/>
          </p:nvSpPr>
          <p:spPr>
            <a:xfrm>
              <a:off x="9697823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F61AD351-C2AE-5080-6E17-9707A0D09EE9}"/>
                </a:ext>
              </a:extLst>
            </p:cNvPr>
            <p:cNvSpPr/>
            <p:nvPr/>
          </p:nvSpPr>
          <p:spPr>
            <a:xfrm>
              <a:off x="10065176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51B3049F-EF03-9EFC-3EA3-108E031B76A9}"/>
                </a:ext>
              </a:extLst>
            </p:cNvPr>
            <p:cNvSpPr/>
            <p:nvPr/>
          </p:nvSpPr>
          <p:spPr>
            <a:xfrm>
              <a:off x="10432530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92A3EB57-965C-50F9-EE8E-6A73AB90C754}"/>
                </a:ext>
              </a:extLst>
            </p:cNvPr>
            <p:cNvSpPr/>
            <p:nvPr/>
          </p:nvSpPr>
          <p:spPr>
            <a:xfrm>
              <a:off x="10799818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CE098BDB-ECDE-5994-C42F-13FE6AE7D522}"/>
                </a:ext>
              </a:extLst>
            </p:cNvPr>
            <p:cNvSpPr/>
            <p:nvPr/>
          </p:nvSpPr>
          <p:spPr>
            <a:xfrm>
              <a:off x="11167171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E6C77F44-0675-9ECF-435B-29F6E31EB66D}"/>
                </a:ext>
              </a:extLst>
            </p:cNvPr>
            <p:cNvSpPr/>
            <p:nvPr/>
          </p:nvSpPr>
          <p:spPr>
            <a:xfrm>
              <a:off x="11534525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60D081BF-6D0C-AC91-40D6-F915341CFF1E}"/>
                </a:ext>
              </a:extLst>
            </p:cNvPr>
            <p:cNvSpPr/>
            <p:nvPr/>
          </p:nvSpPr>
          <p:spPr>
            <a:xfrm>
              <a:off x="9697823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A6C63637-906A-07BE-8F81-A0AADC21FE2E}"/>
                </a:ext>
              </a:extLst>
            </p:cNvPr>
            <p:cNvSpPr/>
            <p:nvPr/>
          </p:nvSpPr>
          <p:spPr>
            <a:xfrm>
              <a:off x="10065176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66861ECF-FCB6-FE7A-F0FE-D3A7A3F05CF0}"/>
                </a:ext>
              </a:extLst>
            </p:cNvPr>
            <p:cNvSpPr/>
            <p:nvPr/>
          </p:nvSpPr>
          <p:spPr>
            <a:xfrm>
              <a:off x="10432530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71C84F2C-DF9C-3103-DD79-5DD9B41BB4F2}"/>
                </a:ext>
              </a:extLst>
            </p:cNvPr>
            <p:cNvSpPr/>
            <p:nvPr/>
          </p:nvSpPr>
          <p:spPr>
            <a:xfrm>
              <a:off x="10799818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B04D971A-EDEB-DDB4-8B47-1B9F7494E153}"/>
                </a:ext>
              </a:extLst>
            </p:cNvPr>
            <p:cNvSpPr/>
            <p:nvPr/>
          </p:nvSpPr>
          <p:spPr>
            <a:xfrm>
              <a:off x="11167171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47241676-08F2-8DB4-4FE1-9E0F05CDBB8E}"/>
                </a:ext>
              </a:extLst>
            </p:cNvPr>
            <p:cNvSpPr/>
            <p:nvPr/>
          </p:nvSpPr>
          <p:spPr>
            <a:xfrm>
              <a:off x="11534525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127" name="TextBox 126">
            <a:extLst>
              <a:ext uri="{FF2B5EF4-FFF2-40B4-BE49-F238E27FC236}">
                <a16:creationId xmlns:a16="http://schemas.microsoft.com/office/drawing/2014/main" id="{7FF3BE82-79EF-8E4D-9E93-F8CBA6E452F9}"/>
              </a:ext>
            </a:extLst>
          </p:cNvPr>
          <p:cNvSpPr txBox="1"/>
          <p:nvPr/>
        </p:nvSpPr>
        <p:spPr>
          <a:xfrm rot="16200000">
            <a:off x="14350621" y="1675675"/>
            <a:ext cx="234070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FF0C25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E0A24"/>
                </a:solidFill>
                <a:sym typeface="Arial"/>
              </a:rPr>
              <a:t>202X</a:t>
            </a:r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6B80146F-AF6A-E308-0C92-C24B7DDC89AF}"/>
              </a:ext>
            </a:extLst>
          </p:cNvPr>
          <p:cNvSpPr/>
          <p:nvPr/>
        </p:nvSpPr>
        <p:spPr>
          <a:xfrm>
            <a:off x="15290915" y="1132568"/>
            <a:ext cx="2477142" cy="2000853"/>
          </a:xfrm>
          <a:custGeom>
            <a:avLst/>
            <a:gdLst>
              <a:gd name="csX0" fmla="*/ 337300 w 2477142"/>
              <a:gd name="csY0" fmla="*/ 53587 h 2000853"/>
              <a:gd name="csX1" fmla="*/ 47069 w 2477142"/>
              <a:gd name="csY1" fmla="*/ 277846 h 2000853"/>
              <a:gd name="csX2" fmla="*/ 0 w 2477142"/>
              <a:gd name="csY2" fmla="*/ 338278 h 2000853"/>
              <a:gd name="csX3" fmla="*/ 259070 w 2477142"/>
              <a:gd name="csY3" fmla="*/ 233711 h 2000853"/>
              <a:gd name="csX4" fmla="*/ 832168 w 2477142"/>
              <a:gd name="csY4" fmla="*/ 0 h 2000853"/>
              <a:gd name="csX5" fmla="*/ 731448 w 2477142"/>
              <a:gd name="csY5" fmla="*/ 181623 h 2000853"/>
              <a:gd name="csX6" fmla="*/ 393952 w 2477142"/>
              <a:gd name="csY6" fmla="*/ 397015 h 2000853"/>
              <a:gd name="csX7" fmla="*/ 188730 w 2477142"/>
              <a:gd name="csY7" fmla="*/ 598261 h 2000853"/>
              <a:gd name="csX8" fmla="*/ 322307 w 2477142"/>
              <a:gd name="csY8" fmla="*/ 519054 h 2000853"/>
              <a:gd name="csX9" fmla="*/ 1253826 w 2477142"/>
              <a:gd name="csY9" fmla="*/ 30705 h 2000853"/>
              <a:gd name="csX10" fmla="*/ 1182637 w 2477142"/>
              <a:gd name="csY10" fmla="*/ 182145 h 2000853"/>
              <a:gd name="csX11" fmla="*/ 37550 w 2477142"/>
              <a:gd name="csY11" fmla="*/ 1254673 h 2000853"/>
              <a:gd name="csX12" fmla="*/ 611234 w 2477142"/>
              <a:gd name="csY12" fmla="*/ 871869 h 2000853"/>
              <a:gd name="csX13" fmla="*/ 356402 w 2477142"/>
              <a:gd name="csY13" fmla="*/ 1166469 h 2000853"/>
              <a:gd name="csX14" fmla="*/ 87618 w 2477142"/>
              <a:gd name="csY14" fmla="*/ 1451421 h 2000853"/>
              <a:gd name="csX15" fmla="*/ 304640 w 2477142"/>
              <a:gd name="csY15" fmla="*/ 1290007 h 2000853"/>
              <a:gd name="csX16" fmla="*/ 452363 w 2477142"/>
              <a:gd name="csY16" fmla="*/ 1268624 h 2000853"/>
              <a:gd name="csX17" fmla="*/ 427916 w 2477142"/>
              <a:gd name="csY17" fmla="*/ 1396008 h 2000853"/>
              <a:gd name="csX18" fmla="*/ 222173 w 2477142"/>
              <a:gd name="csY18" fmla="*/ 1614921 h 2000853"/>
              <a:gd name="csX19" fmla="*/ 12973 w 2477142"/>
              <a:gd name="csY19" fmla="*/ 1904501 h 2000853"/>
              <a:gd name="csX20" fmla="*/ 1149194 w 2477142"/>
              <a:gd name="csY20" fmla="*/ 812154 h 2000853"/>
              <a:gd name="csX21" fmla="*/ 1457809 w 2477142"/>
              <a:gd name="csY21" fmla="*/ 348252 h 2000853"/>
              <a:gd name="csX22" fmla="*/ 1668247 w 2477142"/>
              <a:gd name="csY22" fmla="*/ 79077 h 2000853"/>
              <a:gd name="csX23" fmla="*/ 1145869 w 2477142"/>
              <a:gd name="csY23" fmla="*/ 1189743 h 2000853"/>
              <a:gd name="csX24" fmla="*/ 852834 w 2477142"/>
              <a:gd name="csY24" fmla="*/ 1450182 h 2000853"/>
              <a:gd name="csX25" fmla="*/ 508298 w 2477142"/>
              <a:gd name="csY25" fmla="*/ 1738067 h 2000853"/>
              <a:gd name="csX26" fmla="*/ 150983 w 2477142"/>
              <a:gd name="csY26" fmla="*/ 2000854 h 2000853"/>
              <a:gd name="csX27" fmla="*/ 299815 w 2477142"/>
              <a:gd name="csY27" fmla="*/ 1959522 h 2000853"/>
              <a:gd name="csX28" fmla="*/ 702242 w 2477142"/>
              <a:gd name="csY28" fmla="*/ 1822751 h 2000853"/>
              <a:gd name="csX29" fmla="*/ 688551 w 2477142"/>
              <a:gd name="csY29" fmla="*/ 1948244 h 2000853"/>
              <a:gd name="csX30" fmla="*/ 980609 w 2477142"/>
              <a:gd name="csY30" fmla="*/ 1927644 h 2000853"/>
              <a:gd name="csX31" fmla="*/ 1232835 w 2477142"/>
              <a:gd name="csY31" fmla="*/ 1770141 h 2000853"/>
              <a:gd name="csX32" fmla="*/ 1426061 w 2477142"/>
              <a:gd name="csY32" fmla="*/ 1578022 h 2000853"/>
              <a:gd name="csX33" fmla="*/ 1604686 w 2477142"/>
              <a:gd name="csY33" fmla="*/ 1133352 h 2000853"/>
              <a:gd name="csX34" fmla="*/ 2023019 w 2477142"/>
              <a:gd name="csY34" fmla="*/ 315983 h 2000853"/>
              <a:gd name="csX35" fmla="*/ 2183520 w 2477142"/>
              <a:gd name="csY35" fmla="*/ 150983 h 2000853"/>
              <a:gd name="csX36" fmla="*/ 2374401 w 2477142"/>
              <a:gd name="csY36" fmla="*/ 81098 h 2000853"/>
              <a:gd name="csX37" fmla="*/ 2277266 w 2477142"/>
              <a:gd name="csY37" fmla="*/ 308290 h 2000853"/>
              <a:gd name="csX38" fmla="*/ 1943746 w 2477142"/>
              <a:gd name="csY38" fmla="*/ 963137 h 2000853"/>
              <a:gd name="csX39" fmla="*/ 1806127 w 2477142"/>
              <a:gd name="csY39" fmla="*/ 1416674 h 2000853"/>
              <a:gd name="csX40" fmla="*/ 1620332 w 2477142"/>
              <a:gd name="csY40" fmla="*/ 1837875 h 2000853"/>
              <a:gd name="csX41" fmla="*/ 1887747 w 2477142"/>
              <a:gd name="csY41" fmla="*/ 1768838 h 2000853"/>
              <a:gd name="csX42" fmla="*/ 2477143 w 2477142"/>
              <a:gd name="csY42" fmla="*/ 1663162 h 2000853"/>
              <a:gd name="csX43" fmla="*/ 2015587 w 2477142"/>
              <a:gd name="csY43" fmla="*/ 1844068 h 200085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2" h="2000853">
                <a:moveTo>
                  <a:pt x="337300" y="53587"/>
                </a:moveTo>
                <a:cubicBezTo>
                  <a:pt x="240556" y="128362"/>
                  <a:pt x="143813" y="203071"/>
                  <a:pt x="47069" y="277846"/>
                </a:cubicBezTo>
                <a:cubicBezTo>
                  <a:pt x="26338" y="293883"/>
                  <a:pt x="4042" y="312397"/>
                  <a:pt x="0" y="338278"/>
                </a:cubicBezTo>
                <a:cubicBezTo>
                  <a:pt x="94333" y="354446"/>
                  <a:pt x="179472" y="286777"/>
                  <a:pt x="259070" y="233711"/>
                </a:cubicBezTo>
                <a:cubicBezTo>
                  <a:pt x="431437" y="118844"/>
                  <a:pt x="633530" y="58607"/>
                  <a:pt x="832168" y="0"/>
                </a:cubicBezTo>
                <a:cubicBezTo>
                  <a:pt x="855572" y="70472"/>
                  <a:pt x="791033" y="137293"/>
                  <a:pt x="731448" y="181623"/>
                </a:cubicBezTo>
                <a:cubicBezTo>
                  <a:pt x="624273" y="261287"/>
                  <a:pt x="511362" y="333324"/>
                  <a:pt x="393952" y="397015"/>
                </a:cubicBezTo>
                <a:cubicBezTo>
                  <a:pt x="306595" y="444410"/>
                  <a:pt x="206331" y="500474"/>
                  <a:pt x="188730" y="598261"/>
                </a:cubicBezTo>
                <a:cubicBezTo>
                  <a:pt x="240556" y="589982"/>
                  <a:pt x="282148" y="552823"/>
                  <a:pt x="322307" y="519054"/>
                </a:cubicBezTo>
                <a:cubicBezTo>
                  <a:pt x="592003" y="292514"/>
                  <a:pt x="926109" y="159784"/>
                  <a:pt x="1253826" y="30705"/>
                </a:cubicBezTo>
                <a:cubicBezTo>
                  <a:pt x="1258324" y="87813"/>
                  <a:pt x="1219405" y="138206"/>
                  <a:pt x="1182637" y="182145"/>
                </a:cubicBezTo>
                <a:cubicBezTo>
                  <a:pt x="845141" y="585679"/>
                  <a:pt x="496955" y="998275"/>
                  <a:pt x="37550" y="1254673"/>
                </a:cubicBezTo>
                <a:cubicBezTo>
                  <a:pt x="141922" y="1042671"/>
                  <a:pt x="387563" y="948013"/>
                  <a:pt x="611234" y="871869"/>
                </a:cubicBezTo>
                <a:cubicBezTo>
                  <a:pt x="588874" y="1003817"/>
                  <a:pt x="468661" y="1093520"/>
                  <a:pt x="356402" y="1166469"/>
                </a:cubicBezTo>
                <a:cubicBezTo>
                  <a:pt x="244142" y="1239418"/>
                  <a:pt x="121322" y="1321886"/>
                  <a:pt x="87618" y="1451421"/>
                </a:cubicBezTo>
                <a:cubicBezTo>
                  <a:pt x="159980" y="1397638"/>
                  <a:pt x="232342" y="1343855"/>
                  <a:pt x="304640" y="1290007"/>
                </a:cubicBezTo>
                <a:cubicBezTo>
                  <a:pt x="348904" y="1257085"/>
                  <a:pt x="417095" y="1226119"/>
                  <a:pt x="452363" y="1268624"/>
                </a:cubicBezTo>
                <a:cubicBezTo>
                  <a:pt x="482286" y="1304675"/>
                  <a:pt x="456145" y="1358653"/>
                  <a:pt x="427916" y="1396008"/>
                </a:cubicBezTo>
                <a:cubicBezTo>
                  <a:pt x="367549" y="1476128"/>
                  <a:pt x="298446" y="1549664"/>
                  <a:pt x="222173" y="1614921"/>
                </a:cubicBezTo>
                <a:cubicBezTo>
                  <a:pt x="128558" y="1695041"/>
                  <a:pt x="14277" y="1781354"/>
                  <a:pt x="12973" y="1904501"/>
                </a:cubicBezTo>
                <a:cubicBezTo>
                  <a:pt x="497215" y="1685262"/>
                  <a:pt x="834972" y="1240918"/>
                  <a:pt x="1149194" y="812154"/>
                </a:cubicBezTo>
                <a:cubicBezTo>
                  <a:pt x="1259041" y="662214"/>
                  <a:pt x="1368954" y="511557"/>
                  <a:pt x="1457809" y="348252"/>
                </a:cubicBezTo>
                <a:cubicBezTo>
                  <a:pt x="1513092" y="246619"/>
                  <a:pt x="1566353" y="133773"/>
                  <a:pt x="1668247" y="79077"/>
                </a:cubicBezTo>
                <a:cubicBezTo>
                  <a:pt x="1649147" y="497215"/>
                  <a:pt x="1441121" y="893057"/>
                  <a:pt x="1145869" y="1189743"/>
                </a:cubicBezTo>
                <a:cubicBezTo>
                  <a:pt x="1053623" y="1282380"/>
                  <a:pt x="953164" y="1366411"/>
                  <a:pt x="852834" y="1450182"/>
                </a:cubicBezTo>
                <a:cubicBezTo>
                  <a:pt x="737967" y="1546144"/>
                  <a:pt x="623165" y="1642106"/>
                  <a:pt x="508298" y="1738067"/>
                </a:cubicBezTo>
                <a:cubicBezTo>
                  <a:pt x="394669" y="1833051"/>
                  <a:pt x="280193" y="1928557"/>
                  <a:pt x="150983" y="2000854"/>
                </a:cubicBezTo>
                <a:cubicBezTo>
                  <a:pt x="201898" y="1992770"/>
                  <a:pt x="250987" y="1976081"/>
                  <a:pt x="299815" y="1959522"/>
                </a:cubicBezTo>
                <a:cubicBezTo>
                  <a:pt x="433979" y="1913953"/>
                  <a:pt x="568078" y="1868320"/>
                  <a:pt x="702242" y="1822751"/>
                </a:cubicBezTo>
                <a:cubicBezTo>
                  <a:pt x="721994" y="1862583"/>
                  <a:pt x="716453" y="1913628"/>
                  <a:pt x="688551" y="1948244"/>
                </a:cubicBezTo>
                <a:cubicBezTo>
                  <a:pt x="783536" y="1977776"/>
                  <a:pt x="888103" y="1964412"/>
                  <a:pt x="980609" y="1927644"/>
                </a:cubicBezTo>
                <a:cubicBezTo>
                  <a:pt x="1073116" y="1890876"/>
                  <a:pt x="1155126" y="1832269"/>
                  <a:pt x="1232835" y="1770141"/>
                </a:cubicBezTo>
                <a:cubicBezTo>
                  <a:pt x="1304023" y="1713229"/>
                  <a:pt x="1373061" y="1652210"/>
                  <a:pt x="1426061" y="1578022"/>
                </a:cubicBezTo>
                <a:cubicBezTo>
                  <a:pt x="1519416" y="1447444"/>
                  <a:pt x="1556314" y="1286356"/>
                  <a:pt x="1604686" y="1133352"/>
                </a:cubicBezTo>
                <a:cubicBezTo>
                  <a:pt x="1697453" y="840186"/>
                  <a:pt x="1839505" y="562667"/>
                  <a:pt x="2023019" y="315983"/>
                </a:cubicBezTo>
                <a:cubicBezTo>
                  <a:pt x="2069044" y="254116"/>
                  <a:pt x="2118850" y="193097"/>
                  <a:pt x="2183520" y="150983"/>
                </a:cubicBezTo>
                <a:cubicBezTo>
                  <a:pt x="2240693" y="113759"/>
                  <a:pt x="2307253" y="92963"/>
                  <a:pt x="2374401" y="81098"/>
                </a:cubicBezTo>
                <a:cubicBezTo>
                  <a:pt x="2380528" y="165065"/>
                  <a:pt x="2325898" y="239578"/>
                  <a:pt x="2277266" y="308290"/>
                </a:cubicBezTo>
                <a:cubicBezTo>
                  <a:pt x="2135213" y="508884"/>
                  <a:pt x="2022433" y="730274"/>
                  <a:pt x="1943746" y="963137"/>
                </a:cubicBezTo>
                <a:cubicBezTo>
                  <a:pt x="1893158" y="1112817"/>
                  <a:pt x="1856585" y="1266994"/>
                  <a:pt x="1806127" y="1416674"/>
                </a:cubicBezTo>
                <a:cubicBezTo>
                  <a:pt x="1757038" y="1562246"/>
                  <a:pt x="1694716" y="1703451"/>
                  <a:pt x="1620332" y="1837875"/>
                </a:cubicBezTo>
                <a:cubicBezTo>
                  <a:pt x="1712838" y="1849153"/>
                  <a:pt x="1801564" y="1804237"/>
                  <a:pt x="1887747" y="1768838"/>
                </a:cubicBezTo>
                <a:cubicBezTo>
                  <a:pt x="2073804" y="1692433"/>
                  <a:pt x="2276157" y="1656122"/>
                  <a:pt x="2477143" y="1663162"/>
                </a:cubicBezTo>
                <a:cubicBezTo>
                  <a:pt x="2323290" y="1723464"/>
                  <a:pt x="2169439" y="1783766"/>
                  <a:pt x="2015587" y="1844068"/>
                </a:cubicBezTo>
              </a:path>
            </a:pathLst>
          </a:custGeom>
          <a:noFill/>
          <a:ln w="0" cap="flat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AABB33A9-AC22-691A-DC59-295D8FEEA4F3}"/>
              </a:ext>
            </a:extLst>
          </p:cNvPr>
          <p:cNvSpPr/>
          <p:nvPr/>
        </p:nvSpPr>
        <p:spPr>
          <a:xfrm>
            <a:off x="15687083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grpSp>
        <p:nvGrpSpPr>
          <p:cNvPr id="343" name="Group 342">
            <a:extLst>
              <a:ext uri="{FF2B5EF4-FFF2-40B4-BE49-F238E27FC236}">
                <a16:creationId xmlns:a16="http://schemas.microsoft.com/office/drawing/2014/main" id="{971F8211-7112-25EE-CFF0-ACD04B07F7F3}"/>
              </a:ext>
            </a:extLst>
          </p:cNvPr>
          <p:cNvGrpSpPr/>
          <p:nvPr/>
        </p:nvGrpSpPr>
        <p:grpSpPr>
          <a:xfrm>
            <a:off x="13173760" y="1101667"/>
            <a:ext cx="1721509" cy="2047401"/>
            <a:chOff x="7115853" y="1101667"/>
            <a:chExt cx="1721509" cy="2047401"/>
          </a:xfrm>
        </p:grpSpPr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21FA9F9A-16BA-0377-038E-570C69C26096}"/>
                </a:ext>
              </a:extLst>
            </p:cNvPr>
            <p:cNvSpPr/>
            <p:nvPr/>
          </p:nvSpPr>
          <p:spPr>
            <a:xfrm>
              <a:off x="7862881" y="1175790"/>
              <a:ext cx="974415" cy="1948830"/>
            </a:xfrm>
            <a:custGeom>
              <a:avLst/>
              <a:gdLst>
                <a:gd name="csX0" fmla="*/ 0 w 974415"/>
                <a:gd name="csY0" fmla="*/ 974415 h 1948830"/>
                <a:gd name="csX1" fmla="*/ 974415 w 974415"/>
                <a:gd name="csY1" fmla="*/ 1948831 h 1948830"/>
                <a:gd name="csX2" fmla="*/ 974415 w 974415"/>
                <a:gd name="csY2" fmla="*/ 1824055 h 1948830"/>
                <a:gd name="csX3" fmla="*/ 124776 w 974415"/>
                <a:gd name="csY3" fmla="*/ 974415 h 1948830"/>
                <a:gd name="csX4" fmla="*/ 974415 w 974415"/>
                <a:gd name="csY4" fmla="*/ 124776 h 1948830"/>
                <a:gd name="csX5" fmla="*/ 974415 w 974415"/>
                <a:gd name="csY5" fmla="*/ 0 h 1948830"/>
                <a:gd name="csX6" fmla="*/ 0 w 974415"/>
                <a:gd name="csY6" fmla="*/ 974415 h 194883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74415" h="1948830">
                  <a:moveTo>
                    <a:pt x="0" y="974415"/>
                  </a:moveTo>
                  <a:cubicBezTo>
                    <a:pt x="0" y="1511723"/>
                    <a:pt x="437108" y="1948831"/>
                    <a:pt x="974415" y="1948831"/>
                  </a:cubicBezTo>
                  <a:lnTo>
                    <a:pt x="974415" y="1824055"/>
                  </a:lnTo>
                  <a:cubicBezTo>
                    <a:pt x="505950" y="1824055"/>
                    <a:pt x="124776" y="1442881"/>
                    <a:pt x="124776" y="974415"/>
                  </a:cubicBezTo>
                  <a:cubicBezTo>
                    <a:pt x="124776" y="505950"/>
                    <a:pt x="505950" y="124776"/>
                    <a:pt x="974415" y="124776"/>
                  </a:cubicBezTo>
                  <a:lnTo>
                    <a:pt x="974415" y="0"/>
                  </a:lnTo>
                  <a:cubicBezTo>
                    <a:pt x="437108" y="0"/>
                    <a:pt x="0" y="437173"/>
                    <a:pt x="0" y="974415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3FEC6D39-9DCD-3385-FFFF-6476B281B58F}"/>
                </a:ext>
              </a:extLst>
            </p:cNvPr>
            <p:cNvSpPr/>
            <p:nvPr/>
          </p:nvSpPr>
          <p:spPr>
            <a:xfrm>
              <a:off x="7180458" y="1101667"/>
              <a:ext cx="512209" cy="2047400"/>
            </a:xfrm>
            <a:custGeom>
              <a:avLst/>
              <a:gdLst>
                <a:gd name="csX0" fmla="*/ 512209 w 512209"/>
                <a:gd name="csY0" fmla="*/ 0 h 2047400"/>
                <a:gd name="csX1" fmla="*/ 354968 w 512209"/>
                <a:gd name="csY1" fmla="*/ 0 h 2047400"/>
                <a:gd name="csX2" fmla="*/ 0 w 512209"/>
                <a:gd name="csY2" fmla="*/ 1023700 h 2047400"/>
                <a:gd name="csX3" fmla="*/ 354968 w 512209"/>
                <a:gd name="csY3" fmla="*/ 2047400 h 2047400"/>
                <a:gd name="csX4" fmla="*/ 512209 w 512209"/>
                <a:gd name="csY4" fmla="*/ 2047400 h 2047400"/>
                <a:gd name="csX5" fmla="*/ 121191 w 512209"/>
                <a:gd name="csY5" fmla="*/ 1023700 h 2047400"/>
                <a:gd name="csX6" fmla="*/ 512209 w 512209"/>
                <a:gd name="csY6" fmla="*/ 0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12209" h="2047400">
                  <a:moveTo>
                    <a:pt x="512209" y="0"/>
                  </a:moveTo>
                  <a:lnTo>
                    <a:pt x="354968" y="0"/>
                  </a:lnTo>
                  <a:cubicBezTo>
                    <a:pt x="132730" y="282018"/>
                    <a:pt x="0" y="637637"/>
                    <a:pt x="0" y="1023700"/>
                  </a:cubicBezTo>
                  <a:cubicBezTo>
                    <a:pt x="0" y="1409764"/>
                    <a:pt x="132730" y="1765382"/>
                    <a:pt x="354968" y="2047400"/>
                  </a:cubicBezTo>
                  <a:lnTo>
                    <a:pt x="512209" y="2047400"/>
                  </a:lnTo>
                  <a:cubicBezTo>
                    <a:pt x="259462" y="1765513"/>
                    <a:pt x="121191" y="1405265"/>
                    <a:pt x="121191" y="1023700"/>
                  </a:cubicBezTo>
                  <a:cubicBezTo>
                    <a:pt x="121191" y="642135"/>
                    <a:pt x="259462" y="281888"/>
                    <a:pt x="512209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DC855261-A36E-9853-469F-F591D823A65C}"/>
                </a:ext>
              </a:extLst>
            </p:cNvPr>
            <p:cNvSpPr/>
            <p:nvPr/>
          </p:nvSpPr>
          <p:spPr>
            <a:xfrm>
              <a:off x="7639536" y="1101667"/>
              <a:ext cx="938429" cy="2047400"/>
            </a:xfrm>
            <a:custGeom>
              <a:avLst/>
              <a:gdLst>
                <a:gd name="csX0" fmla="*/ 117670 w 938429"/>
                <a:gd name="csY0" fmla="*/ 1048538 h 2047400"/>
                <a:gd name="csX1" fmla="*/ 938430 w 938429"/>
                <a:gd name="csY1" fmla="*/ 0 h 2047400"/>
                <a:gd name="csX2" fmla="*/ 619383 w 938429"/>
                <a:gd name="csY2" fmla="*/ 0 h 2047400"/>
                <a:gd name="csX3" fmla="*/ 0 w 938429"/>
                <a:gd name="csY3" fmla="*/ 1048538 h 2047400"/>
                <a:gd name="csX4" fmla="*/ 537503 w 938429"/>
                <a:gd name="csY4" fmla="*/ 2047400 h 2047400"/>
                <a:gd name="csX5" fmla="*/ 786860 w 938429"/>
                <a:gd name="csY5" fmla="*/ 2047400 h 2047400"/>
                <a:gd name="csX6" fmla="*/ 117670 w 938429"/>
                <a:gd name="csY6" fmla="*/ 1048538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38429" h="2047400">
                  <a:moveTo>
                    <a:pt x="117670" y="1048538"/>
                  </a:moveTo>
                  <a:cubicBezTo>
                    <a:pt x="117670" y="542327"/>
                    <a:pt x="467748" y="116432"/>
                    <a:pt x="938430" y="0"/>
                  </a:cubicBezTo>
                  <a:lnTo>
                    <a:pt x="619383" y="0"/>
                  </a:lnTo>
                  <a:cubicBezTo>
                    <a:pt x="250400" y="204310"/>
                    <a:pt x="0" y="597740"/>
                    <a:pt x="0" y="1048538"/>
                  </a:cubicBezTo>
                  <a:cubicBezTo>
                    <a:pt x="0" y="1465176"/>
                    <a:pt x="213827" y="1832725"/>
                    <a:pt x="537503" y="2047400"/>
                  </a:cubicBezTo>
                  <a:lnTo>
                    <a:pt x="786860" y="2047400"/>
                  </a:lnTo>
                  <a:cubicBezTo>
                    <a:pt x="394538" y="1885400"/>
                    <a:pt x="117670" y="1498750"/>
                    <a:pt x="117670" y="104853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7D69691D-4808-EB9B-47F0-04F17445B04E}"/>
                </a:ext>
              </a:extLst>
            </p:cNvPr>
            <p:cNvSpPr/>
            <p:nvPr/>
          </p:nvSpPr>
          <p:spPr>
            <a:xfrm>
              <a:off x="8294579" y="1607487"/>
              <a:ext cx="542783" cy="1085501"/>
            </a:xfrm>
            <a:custGeom>
              <a:avLst/>
              <a:gdLst>
                <a:gd name="csX0" fmla="*/ 0 w 542783"/>
                <a:gd name="csY0" fmla="*/ 542718 h 1085501"/>
                <a:gd name="csX1" fmla="*/ 542783 w 542783"/>
                <a:gd name="csY1" fmla="*/ 1085502 h 1085501"/>
                <a:gd name="csX2" fmla="*/ 542783 w 542783"/>
                <a:gd name="csY2" fmla="*/ 966006 h 1085501"/>
                <a:gd name="csX3" fmla="*/ 119496 w 542783"/>
                <a:gd name="csY3" fmla="*/ 542718 h 1085501"/>
                <a:gd name="csX4" fmla="*/ 542783 w 542783"/>
                <a:gd name="csY4" fmla="*/ 119431 h 1085501"/>
                <a:gd name="csX5" fmla="*/ 542783 w 542783"/>
                <a:gd name="csY5" fmla="*/ 0 h 1085501"/>
                <a:gd name="csX6" fmla="*/ 0 w 542783"/>
                <a:gd name="csY6" fmla="*/ 542718 h 10855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42783" h="1085501">
                  <a:moveTo>
                    <a:pt x="0" y="542718"/>
                  </a:moveTo>
                  <a:cubicBezTo>
                    <a:pt x="0" y="842012"/>
                    <a:pt x="243490" y="1085502"/>
                    <a:pt x="542783" y="1085502"/>
                  </a:cubicBezTo>
                  <a:lnTo>
                    <a:pt x="542783" y="966006"/>
                  </a:lnTo>
                  <a:cubicBezTo>
                    <a:pt x="309398" y="966006"/>
                    <a:pt x="119496" y="776103"/>
                    <a:pt x="119496" y="542718"/>
                  </a:cubicBezTo>
                  <a:cubicBezTo>
                    <a:pt x="119496" y="309333"/>
                    <a:pt x="309398" y="119431"/>
                    <a:pt x="542783" y="119431"/>
                  </a:cubicBezTo>
                  <a:lnTo>
                    <a:pt x="542783" y="0"/>
                  </a:lnTo>
                  <a:cubicBezTo>
                    <a:pt x="243424" y="0"/>
                    <a:pt x="0" y="243490"/>
                    <a:pt x="0" y="54271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629FF8B2-0692-D4B9-C63F-9E693A5F2A77}"/>
                </a:ext>
              </a:extLst>
            </p:cNvPr>
            <p:cNvSpPr/>
            <p:nvPr/>
          </p:nvSpPr>
          <p:spPr>
            <a:xfrm>
              <a:off x="8519750" y="1832724"/>
              <a:ext cx="317546" cy="635029"/>
            </a:xfrm>
            <a:custGeom>
              <a:avLst/>
              <a:gdLst>
                <a:gd name="csX0" fmla="*/ 0 w 317546"/>
                <a:gd name="csY0" fmla="*/ 317482 h 635029"/>
                <a:gd name="csX1" fmla="*/ 317547 w 317546"/>
                <a:gd name="csY1" fmla="*/ 635029 h 635029"/>
                <a:gd name="csX2" fmla="*/ 317547 w 317546"/>
                <a:gd name="csY2" fmla="*/ 544087 h 635029"/>
                <a:gd name="csX3" fmla="*/ 91007 w 317546"/>
                <a:gd name="csY3" fmla="*/ 317547 h 635029"/>
                <a:gd name="csX4" fmla="*/ 317547 w 317546"/>
                <a:gd name="csY4" fmla="*/ 91007 h 635029"/>
                <a:gd name="csX5" fmla="*/ 317547 w 317546"/>
                <a:gd name="csY5" fmla="*/ 0 h 635029"/>
                <a:gd name="csX6" fmla="*/ 0 w 317546"/>
                <a:gd name="csY6" fmla="*/ 317482 h 6350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17546" h="635029">
                  <a:moveTo>
                    <a:pt x="0" y="317482"/>
                  </a:moveTo>
                  <a:cubicBezTo>
                    <a:pt x="0" y="492586"/>
                    <a:pt x="142443" y="635029"/>
                    <a:pt x="317547" y="635029"/>
                  </a:cubicBezTo>
                  <a:lnTo>
                    <a:pt x="317547" y="544087"/>
                  </a:lnTo>
                  <a:cubicBezTo>
                    <a:pt x="192640" y="544087"/>
                    <a:pt x="91007" y="442454"/>
                    <a:pt x="91007" y="317547"/>
                  </a:cubicBezTo>
                  <a:cubicBezTo>
                    <a:pt x="91007" y="192641"/>
                    <a:pt x="192640" y="91007"/>
                    <a:pt x="317547" y="91007"/>
                  </a:cubicBezTo>
                  <a:lnTo>
                    <a:pt x="317547" y="0"/>
                  </a:lnTo>
                  <a:cubicBezTo>
                    <a:pt x="142443" y="-65"/>
                    <a:pt x="0" y="142378"/>
                    <a:pt x="0" y="317482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FF5C436A-DDD6-AB98-6A46-7D277C9026E3}"/>
                </a:ext>
              </a:extLst>
            </p:cNvPr>
            <p:cNvSpPr/>
            <p:nvPr/>
          </p:nvSpPr>
          <p:spPr>
            <a:xfrm>
              <a:off x="8716432" y="2029341"/>
              <a:ext cx="120865" cy="241729"/>
            </a:xfrm>
            <a:custGeom>
              <a:avLst/>
              <a:gdLst>
                <a:gd name="csX0" fmla="*/ 0 w 120865"/>
                <a:gd name="csY0" fmla="*/ 120865 h 241729"/>
                <a:gd name="csX1" fmla="*/ 120865 w 120865"/>
                <a:gd name="csY1" fmla="*/ 241730 h 241729"/>
                <a:gd name="csX2" fmla="*/ 120865 w 120865"/>
                <a:gd name="csY2" fmla="*/ 0 h 241729"/>
                <a:gd name="csX3" fmla="*/ 0 w 120865"/>
                <a:gd name="csY3" fmla="*/ 120865 h 2417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20865" h="241729">
                  <a:moveTo>
                    <a:pt x="0" y="120865"/>
                  </a:moveTo>
                  <a:cubicBezTo>
                    <a:pt x="0" y="187490"/>
                    <a:pt x="54240" y="241730"/>
                    <a:pt x="120865" y="241730"/>
                  </a:cubicBezTo>
                  <a:lnTo>
                    <a:pt x="120865" y="0"/>
                  </a:lnTo>
                  <a:cubicBezTo>
                    <a:pt x="54240" y="0"/>
                    <a:pt x="0" y="54239"/>
                    <a:pt x="0" y="120865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3FE64922-E8F4-2B5C-A42F-055424DDFB74}"/>
                </a:ext>
              </a:extLst>
            </p:cNvPr>
            <p:cNvSpPr/>
            <p:nvPr/>
          </p:nvSpPr>
          <p:spPr>
            <a:xfrm>
              <a:off x="7407324" y="1101667"/>
              <a:ext cx="655238" cy="2047400"/>
            </a:xfrm>
            <a:custGeom>
              <a:avLst/>
              <a:gdLst>
                <a:gd name="csX0" fmla="*/ 126537 w 655238"/>
                <a:gd name="csY0" fmla="*/ 1048538 h 2047400"/>
                <a:gd name="csX1" fmla="*/ 508297 w 655238"/>
                <a:gd name="csY1" fmla="*/ 126862 h 2047400"/>
                <a:gd name="csX2" fmla="*/ 655239 w 655238"/>
                <a:gd name="csY2" fmla="*/ 0 h 2047400"/>
                <a:gd name="csX3" fmla="*/ 432675 w 655238"/>
                <a:gd name="csY3" fmla="*/ 0 h 2047400"/>
                <a:gd name="csX4" fmla="*/ 0 w 655238"/>
                <a:gd name="csY4" fmla="*/ 1023700 h 2047400"/>
                <a:gd name="csX5" fmla="*/ 432675 w 655238"/>
                <a:gd name="csY5" fmla="*/ 2047400 h 2047400"/>
                <a:gd name="csX6" fmla="*/ 592525 w 655238"/>
                <a:gd name="csY6" fmla="*/ 2047400 h 2047400"/>
                <a:gd name="csX7" fmla="*/ 508297 w 655238"/>
                <a:gd name="csY7" fmla="*/ 1970279 h 2047400"/>
                <a:gd name="csX8" fmla="*/ 126537 w 655238"/>
                <a:gd name="csY8" fmla="*/ 1048538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655238" h="2047400">
                  <a:moveTo>
                    <a:pt x="126537" y="1048538"/>
                  </a:moveTo>
                  <a:cubicBezTo>
                    <a:pt x="126537" y="700351"/>
                    <a:pt x="262134" y="373025"/>
                    <a:pt x="508297" y="126862"/>
                  </a:cubicBezTo>
                  <a:cubicBezTo>
                    <a:pt x="554583" y="80642"/>
                    <a:pt x="603672" y="38267"/>
                    <a:pt x="655239" y="0"/>
                  </a:cubicBezTo>
                  <a:lnTo>
                    <a:pt x="432675" y="0"/>
                  </a:lnTo>
                  <a:cubicBezTo>
                    <a:pt x="165977" y="259918"/>
                    <a:pt x="0" y="622773"/>
                    <a:pt x="0" y="1023700"/>
                  </a:cubicBezTo>
                  <a:cubicBezTo>
                    <a:pt x="0" y="1424627"/>
                    <a:pt x="165912" y="1787482"/>
                    <a:pt x="432675" y="2047400"/>
                  </a:cubicBezTo>
                  <a:lnTo>
                    <a:pt x="592525" y="2047400"/>
                  </a:lnTo>
                  <a:cubicBezTo>
                    <a:pt x="563579" y="2023019"/>
                    <a:pt x="535417" y="1997333"/>
                    <a:pt x="508297" y="1970279"/>
                  </a:cubicBezTo>
                  <a:cubicBezTo>
                    <a:pt x="262134" y="1724051"/>
                    <a:pt x="126537" y="1396725"/>
                    <a:pt x="126537" y="104853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707D3DA9-1920-293E-07AB-26F99FF44E07}"/>
                </a:ext>
              </a:extLst>
            </p:cNvPr>
            <p:cNvSpPr/>
            <p:nvPr/>
          </p:nvSpPr>
          <p:spPr>
            <a:xfrm>
              <a:off x="8093398" y="1406307"/>
              <a:ext cx="743963" cy="1487862"/>
            </a:xfrm>
            <a:custGeom>
              <a:avLst/>
              <a:gdLst>
                <a:gd name="csX0" fmla="*/ 0 w 743963"/>
                <a:gd name="csY0" fmla="*/ 743899 h 1487862"/>
                <a:gd name="csX1" fmla="*/ 743964 w 743963"/>
                <a:gd name="csY1" fmla="*/ 1487863 h 1487862"/>
                <a:gd name="csX2" fmla="*/ 743964 w 743963"/>
                <a:gd name="csY2" fmla="*/ 1392357 h 1487862"/>
                <a:gd name="csX3" fmla="*/ 95506 w 743963"/>
                <a:gd name="csY3" fmla="*/ 743899 h 1487862"/>
                <a:gd name="csX4" fmla="*/ 743964 w 743963"/>
                <a:gd name="csY4" fmla="*/ 95440 h 1487862"/>
                <a:gd name="csX5" fmla="*/ 743964 w 743963"/>
                <a:gd name="csY5" fmla="*/ 0 h 1487862"/>
                <a:gd name="csX6" fmla="*/ 0 w 743963"/>
                <a:gd name="csY6" fmla="*/ 743899 h 14878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743963" h="1487862">
                  <a:moveTo>
                    <a:pt x="0" y="743899"/>
                  </a:moveTo>
                  <a:cubicBezTo>
                    <a:pt x="0" y="1154083"/>
                    <a:pt x="333714" y="1487863"/>
                    <a:pt x="743964" y="1487863"/>
                  </a:cubicBezTo>
                  <a:lnTo>
                    <a:pt x="743964" y="1392357"/>
                  </a:lnTo>
                  <a:cubicBezTo>
                    <a:pt x="386389" y="1392357"/>
                    <a:pt x="95506" y="1101474"/>
                    <a:pt x="95506" y="743899"/>
                  </a:cubicBezTo>
                  <a:cubicBezTo>
                    <a:pt x="95506" y="386324"/>
                    <a:pt x="386389" y="95440"/>
                    <a:pt x="743964" y="95440"/>
                  </a:cubicBezTo>
                  <a:lnTo>
                    <a:pt x="743964" y="0"/>
                  </a:lnTo>
                  <a:cubicBezTo>
                    <a:pt x="333714" y="0"/>
                    <a:pt x="0" y="333715"/>
                    <a:pt x="0" y="743899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D027F562-012C-35F0-B3F5-8B0C21F60405}"/>
                </a:ext>
              </a:extLst>
            </p:cNvPr>
            <p:cNvSpPr/>
            <p:nvPr/>
          </p:nvSpPr>
          <p:spPr>
            <a:xfrm>
              <a:off x="7115853" y="1101667"/>
              <a:ext cx="19231" cy="32660"/>
            </a:xfrm>
            <a:custGeom>
              <a:avLst/>
              <a:gdLst>
                <a:gd name="csX0" fmla="*/ 19232 w 19231"/>
                <a:gd name="csY0" fmla="*/ 0 h 32660"/>
                <a:gd name="csX1" fmla="*/ 0 w 19231"/>
                <a:gd name="csY1" fmla="*/ 0 h 32660"/>
                <a:gd name="csX2" fmla="*/ 0 w 19231"/>
                <a:gd name="csY2" fmla="*/ 32661 h 32660"/>
                <a:gd name="csX3" fmla="*/ 19232 w 19231"/>
                <a:gd name="csY3" fmla="*/ 0 h 326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9231" h="32660">
                  <a:moveTo>
                    <a:pt x="19232" y="0"/>
                  </a:moveTo>
                  <a:lnTo>
                    <a:pt x="0" y="0"/>
                  </a:lnTo>
                  <a:lnTo>
                    <a:pt x="0" y="32661"/>
                  </a:lnTo>
                  <a:cubicBezTo>
                    <a:pt x="6323" y="21709"/>
                    <a:pt x="12712" y="10822"/>
                    <a:pt x="19232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294838BB-E98A-A090-B862-6B1C85749AC0}"/>
                </a:ext>
              </a:extLst>
            </p:cNvPr>
            <p:cNvSpPr/>
            <p:nvPr/>
          </p:nvSpPr>
          <p:spPr>
            <a:xfrm>
              <a:off x="7115853" y="3116407"/>
              <a:ext cx="19231" cy="32660"/>
            </a:xfrm>
            <a:custGeom>
              <a:avLst/>
              <a:gdLst>
                <a:gd name="csX0" fmla="*/ 19232 w 19231"/>
                <a:gd name="csY0" fmla="*/ 32661 h 32660"/>
                <a:gd name="csX1" fmla="*/ 0 w 19231"/>
                <a:gd name="csY1" fmla="*/ 0 h 32660"/>
                <a:gd name="csX2" fmla="*/ 0 w 19231"/>
                <a:gd name="csY2" fmla="*/ 32661 h 32660"/>
                <a:gd name="csX3" fmla="*/ 19232 w 19231"/>
                <a:gd name="csY3" fmla="*/ 32661 h 326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9231" h="32660">
                  <a:moveTo>
                    <a:pt x="19232" y="32661"/>
                  </a:moveTo>
                  <a:cubicBezTo>
                    <a:pt x="12712" y="21839"/>
                    <a:pt x="6323" y="10952"/>
                    <a:pt x="0" y="0"/>
                  </a:cubicBezTo>
                  <a:lnTo>
                    <a:pt x="0" y="32661"/>
                  </a:lnTo>
                  <a:lnTo>
                    <a:pt x="19232" y="32661"/>
                  </a:ln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F59198C8-DCC5-400D-6D05-413A12D61F92}"/>
                </a:ext>
              </a:extLst>
            </p:cNvPr>
            <p:cNvSpPr/>
            <p:nvPr/>
          </p:nvSpPr>
          <p:spPr>
            <a:xfrm>
              <a:off x="7115919" y="2506542"/>
              <a:ext cx="286255" cy="642526"/>
            </a:xfrm>
            <a:custGeom>
              <a:avLst/>
              <a:gdLst>
                <a:gd name="csX0" fmla="*/ 0 w 286255"/>
                <a:gd name="csY0" fmla="*/ 374850 h 642526"/>
                <a:gd name="csX1" fmla="*/ 144985 w 286255"/>
                <a:gd name="csY1" fmla="*/ 642526 h 642526"/>
                <a:gd name="csX2" fmla="*/ 286255 w 286255"/>
                <a:gd name="csY2" fmla="*/ 642526 h 642526"/>
                <a:gd name="csX3" fmla="*/ 65 w 286255"/>
                <a:gd name="csY3" fmla="*/ 0 h 642526"/>
                <a:gd name="csX4" fmla="*/ 65 w 286255"/>
                <a:gd name="csY4" fmla="*/ 374850 h 6425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86255" h="642526">
                  <a:moveTo>
                    <a:pt x="0" y="374850"/>
                  </a:moveTo>
                  <a:cubicBezTo>
                    <a:pt x="41201" y="468270"/>
                    <a:pt x="89768" y="557777"/>
                    <a:pt x="144985" y="642526"/>
                  </a:cubicBezTo>
                  <a:lnTo>
                    <a:pt x="286255" y="642526"/>
                  </a:lnTo>
                  <a:cubicBezTo>
                    <a:pt x="147723" y="449234"/>
                    <a:pt x="50849" y="231364"/>
                    <a:pt x="65" y="0"/>
                  </a:cubicBezTo>
                  <a:lnTo>
                    <a:pt x="65" y="374850"/>
                  </a:ln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24D48C27-BCEA-A847-B1F7-A210E5DC1B69}"/>
                </a:ext>
              </a:extLst>
            </p:cNvPr>
            <p:cNvSpPr/>
            <p:nvPr/>
          </p:nvSpPr>
          <p:spPr>
            <a:xfrm>
              <a:off x="7115853" y="1101667"/>
              <a:ext cx="286255" cy="642526"/>
            </a:xfrm>
            <a:custGeom>
              <a:avLst/>
              <a:gdLst>
                <a:gd name="csX0" fmla="*/ 286255 w 286255"/>
                <a:gd name="csY0" fmla="*/ 0 h 642526"/>
                <a:gd name="csX1" fmla="*/ 144986 w 286255"/>
                <a:gd name="csY1" fmla="*/ 0 h 642526"/>
                <a:gd name="csX2" fmla="*/ 0 w 286255"/>
                <a:gd name="csY2" fmla="*/ 267676 h 642526"/>
                <a:gd name="csX3" fmla="*/ 0 w 286255"/>
                <a:gd name="csY3" fmla="*/ 642526 h 642526"/>
                <a:gd name="csX4" fmla="*/ 286255 w 286255"/>
                <a:gd name="csY4" fmla="*/ 0 h 6425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86255" h="642526">
                  <a:moveTo>
                    <a:pt x="286255" y="0"/>
                  </a:moveTo>
                  <a:lnTo>
                    <a:pt x="144986" y="0"/>
                  </a:lnTo>
                  <a:cubicBezTo>
                    <a:pt x="89768" y="84749"/>
                    <a:pt x="41201" y="174257"/>
                    <a:pt x="0" y="267676"/>
                  </a:cubicBezTo>
                  <a:lnTo>
                    <a:pt x="0" y="642526"/>
                  </a:lnTo>
                  <a:cubicBezTo>
                    <a:pt x="50784" y="411162"/>
                    <a:pt x="147723" y="193292"/>
                    <a:pt x="286255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143" name="TextBox 142">
            <a:extLst>
              <a:ext uri="{FF2B5EF4-FFF2-40B4-BE49-F238E27FC236}">
                <a16:creationId xmlns:a16="http://schemas.microsoft.com/office/drawing/2014/main" id="{7E5FFC83-E25D-5B21-4CAF-778316B4D682}"/>
              </a:ext>
            </a:extLst>
          </p:cNvPr>
          <p:cNvSpPr txBox="1"/>
          <p:nvPr/>
        </p:nvSpPr>
        <p:spPr>
          <a:xfrm rot="16200000">
            <a:off x="11470332" y="1675675"/>
            <a:ext cx="232307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9A8AFF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F0C25"/>
                </a:solidFill>
                <a:sym typeface="Arial"/>
              </a:rPr>
              <a:t>2026</a:t>
            </a:r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FA50FFF2-2642-171C-E146-1680A5E31C45}"/>
              </a:ext>
            </a:extLst>
          </p:cNvPr>
          <p:cNvSpPr/>
          <p:nvPr/>
        </p:nvSpPr>
        <p:spPr>
          <a:xfrm>
            <a:off x="12401829" y="1132568"/>
            <a:ext cx="2477141" cy="2000788"/>
          </a:xfrm>
          <a:custGeom>
            <a:avLst/>
            <a:gdLst>
              <a:gd name="csX0" fmla="*/ 337300 w 2477141"/>
              <a:gd name="csY0" fmla="*/ 53587 h 2000788"/>
              <a:gd name="csX1" fmla="*/ 47068 w 2477141"/>
              <a:gd name="csY1" fmla="*/ 277846 h 2000788"/>
              <a:gd name="csX2" fmla="*/ 0 w 2477141"/>
              <a:gd name="csY2" fmla="*/ 338278 h 2000788"/>
              <a:gd name="csX3" fmla="*/ 259070 w 2477141"/>
              <a:gd name="csY3" fmla="*/ 233711 h 2000788"/>
              <a:gd name="csX4" fmla="*/ 832168 w 2477141"/>
              <a:gd name="csY4" fmla="*/ 0 h 2000788"/>
              <a:gd name="csX5" fmla="*/ 731447 w 2477141"/>
              <a:gd name="csY5" fmla="*/ 181623 h 2000788"/>
              <a:gd name="csX6" fmla="*/ 393951 w 2477141"/>
              <a:gd name="csY6" fmla="*/ 397015 h 2000788"/>
              <a:gd name="csX7" fmla="*/ 188729 w 2477141"/>
              <a:gd name="csY7" fmla="*/ 598196 h 2000788"/>
              <a:gd name="csX8" fmla="*/ 322306 w 2477141"/>
              <a:gd name="csY8" fmla="*/ 518989 h 2000788"/>
              <a:gd name="csX9" fmla="*/ 1253825 w 2477141"/>
              <a:gd name="csY9" fmla="*/ 30640 h 2000788"/>
              <a:gd name="csX10" fmla="*/ 1182636 w 2477141"/>
              <a:gd name="csY10" fmla="*/ 182080 h 2000788"/>
              <a:gd name="csX11" fmla="*/ 37550 w 2477141"/>
              <a:gd name="csY11" fmla="*/ 1254608 h 2000788"/>
              <a:gd name="csX12" fmla="*/ 611234 w 2477141"/>
              <a:gd name="csY12" fmla="*/ 871804 h 2000788"/>
              <a:gd name="csX13" fmla="*/ 356401 w 2477141"/>
              <a:gd name="csY13" fmla="*/ 1166404 h 2000788"/>
              <a:gd name="csX14" fmla="*/ 87617 w 2477141"/>
              <a:gd name="csY14" fmla="*/ 1451356 h 2000788"/>
              <a:gd name="csX15" fmla="*/ 304639 w 2477141"/>
              <a:gd name="csY15" fmla="*/ 1289942 h 2000788"/>
              <a:gd name="csX16" fmla="*/ 452363 w 2477141"/>
              <a:gd name="csY16" fmla="*/ 1268559 h 2000788"/>
              <a:gd name="csX17" fmla="*/ 427916 w 2477141"/>
              <a:gd name="csY17" fmla="*/ 1395943 h 2000788"/>
              <a:gd name="csX18" fmla="*/ 222172 w 2477141"/>
              <a:gd name="csY18" fmla="*/ 1614856 h 2000788"/>
              <a:gd name="csX19" fmla="*/ 12973 w 2477141"/>
              <a:gd name="csY19" fmla="*/ 1904436 h 2000788"/>
              <a:gd name="csX20" fmla="*/ 1149194 w 2477141"/>
              <a:gd name="csY20" fmla="*/ 812089 h 2000788"/>
              <a:gd name="csX21" fmla="*/ 1457809 w 2477141"/>
              <a:gd name="csY21" fmla="*/ 348187 h 2000788"/>
              <a:gd name="csX22" fmla="*/ 1668247 w 2477141"/>
              <a:gd name="csY22" fmla="*/ 79012 h 2000788"/>
              <a:gd name="csX23" fmla="*/ 1145869 w 2477141"/>
              <a:gd name="csY23" fmla="*/ 1189677 h 2000788"/>
              <a:gd name="csX24" fmla="*/ 852833 w 2477141"/>
              <a:gd name="csY24" fmla="*/ 1450117 h 2000788"/>
              <a:gd name="csX25" fmla="*/ 508297 w 2477141"/>
              <a:gd name="csY25" fmla="*/ 1738002 h 2000788"/>
              <a:gd name="csX26" fmla="*/ 150983 w 2477141"/>
              <a:gd name="csY26" fmla="*/ 2000788 h 2000788"/>
              <a:gd name="csX27" fmla="*/ 299815 w 2477141"/>
              <a:gd name="csY27" fmla="*/ 1959457 h 2000788"/>
              <a:gd name="csX28" fmla="*/ 702241 w 2477141"/>
              <a:gd name="csY28" fmla="*/ 1822686 h 2000788"/>
              <a:gd name="csX29" fmla="*/ 688551 w 2477141"/>
              <a:gd name="csY29" fmla="*/ 1948179 h 2000788"/>
              <a:gd name="csX30" fmla="*/ 980608 w 2477141"/>
              <a:gd name="csY30" fmla="*/ 1927579 h 2000788"/>
              <a:gd name="csX31" fmla="*/ 1232834 w 2477141"/>
              <a:gd name="csY31" fmla="*/ 1770076 h 2000788"/>
              <a:gd name="csX32" fmla="*/ 1426061 w 2477141"/>
              <a:gd name="csY32" fmla="*/ 1577957 h 2000788"/>
              <a:gd name="csX33" fmla="*/ 1604686 w 2477141"/>
              <a:gd name="csY33" fmla="*/ 1133287 h 2000788"/>
              <a:gd name="csX34" fmla="*/ 2023018 w 2477141"/>
              <a:gd name="csY34" fmla="*/ 315917 h 2000788"/>
              <a:gd name="csX35" fmla="*/ 2183520 w 2477141"/>
              <a:gd name="csY35" fmla="*/ 150918 h 2000788"/>
              <a:gd name="csX36" fmla="*/ 2374400 w 2477141"/>
              <a:gd name="csY36" fmla="*/ 81033 h 2000788"/>
              <a:gd name="csX37" fmla="*/ 2277265 w 2477141"/>
              <a:gd name="csY37" fmla="*/ 308225 h 2000788"/>
              <a:gd name="csX38" fmla="*/ 1943745 w 2477141"/>
              <a:gd name="csY38" fmla="*/ 963072 h 2000788"/>
              <a:gd name="csX39" fmla="*/ 1806127 w 2477141"/>
              <a:gd name="csY39" fmla="*/ 1416609 h 2000788"/>
              <a:gd name="csX40" fmla="*/ 1620331 w 2477141"/>
              <a:gd name="csY40" fmla="*/ 1837810 h 2000788"/>
              <a:gd name="csX41" fmla="*/ 1887746 w 2477141"/>
              <a:gd name="csY41" fmla="*/ 1768772 h 2000788"/>
              <a:gd name="csX42" fmla="*/ 2477142 w 2477141"/>
              <a:gd name="csY42" fmla="*/ 1663097 h 2000788"/>
              <a:gd name="csX43" fmla="*/ 2015586 w 2477141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1" h="2000788">
                <a:moveTo>
                  <a:pt x="337300" y="53587"/>
                </a:moveTo>
                <a:cubicBezTo>
                  <a:pt x="240556" y="128362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0" y="233711"/>
                </a:cubicBezTo>
                <a:cubicBezTo>
                  <a:pt x="431436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2" y="261287"/>
                  <a:pt x="511361" y="333324"/>
                  <a:pt x="393951" y="397015"/>
                </a:cubicBezTo>
                <a:cubicBezTo>
                  <a:pt x="306660" y="444344"/>
                  <a:pt x="206396" y="500409"/>
                  <a:pt x="188729" y="598196"/>
                </a:cubicBezTo>
                <a:cubicBezTo>
                  <a:pt x="240556" y="589917"/>
                  <a:pt x="282148" y="552758"/>
                  <a:pt x="322306" y="518989"/>
                </a:cubicBezTo>
                <a:cubicBezTo>
                  <a:pt x="592003" y="292449"/>
                  <a:pt x="926108" y="159719"/>
                  <a:pt x="1253825" y="30640"/>
                </a:cubicBezTo>
                <a:cubicBezTo>
                  <a:pt x="1258324" y="87748"/>
                  <a:pt x="1219404" y="138141"/>
                  <a:pt x="1182636" y="182080"/>
                </a:cubicBezTo>
                <a:cubicBezTo>
                  <a:pt x="845141" y="585614"/>
                  <a:pt x="496954" y="998210"/>
                  <a:pt x="37550" y="1254608"/>
                </a:cubicBezTo>
                <a:cubicBezTo>
                  <a:pt x="141921" y="1042606"/>
                  <a:pt x="387562" y="947948"/>
                  <a:pt x="611234" y="871804"/>
                </a:cubicBezTo>
                <a:cubicBezTo>
                  <a:pt x="588873" y="1003752"/>
                  <a:pt x="468660" y="1093455"/>
                  <a:pt x="356401" y="1166404"/>
                </a:cubicBezTo>
                <a:cubicBezTo>
                  <a:pt x="244141" y="1239353"/>
                  <a:pt x="121321" y="1321820"/>
                  <a:pt x="87617" y="1451356"/>
                </a:cubicBezTo>
                <a:cubicBezTo>
                  <a:pt x="159979" y="1397573"/>
                  <a:pt x="232342" y="1343790"/>
                  <a:pt x="304639" y="1289942"/>
                </a:cubicBezTo>
                <a:cubicBezTo>
                  <a:pt x="348904" y="1257020"/>
                  <a:pt x="417094" y="1226054"/>
                  <a:pt x="452363" y="1268559"/>
                </a:cubicBezTo>
                <a:cubicBezTo>
                  <a:pt x="482286" y="1304610"/>
                  <a:pt x="456144" y="1358588"/>
                  <a:pt x="427916" y="1395943"/>
                </a:cubicBezTo>
                <a:cubicBezTo>
                  <a:pt x="367549" y="1476063"/>
                  <a:pt x="298446" y="1549599"/>
                  <a:pt x="222172" y="1614856"/>
                </a:cubicBezTo>
                <a:cubicBezTo>
                  <a:pt x="128557" y="1694976"/>
                  <a:pt x="14277" y="1781289"/>
                  <a:pt x="12973" y="1904436"/>
                </a:cubicBezTo>
                <a:cubicBezTo>
                  <a:pt x="497214" y="1685197"/>
                  <a:pt x="834971" y="1240853"/>
                  <a:pt x="1149194" y="812089"/>
                </a:cubicBezTo>
                <a:cubicBezTo>
                  <a:pt x="1259041" y="662149"/>
                  <a:pt x="1368954" y="511492"/>
                  <a:pt x="1457809" y="348187"/>
                </a:cubicBezTo>
                <a:cubicBezTo>
                  <a:pt x="1513092" y="246554"/>
                  <a:pt x="1566288" y="133708"/>
                  <a:pt x="1668247" y="79012"/>
                </a:cubicBezTo>
                <a:cubicBezTo>
                  <a:pt x="1649146" y="497149"/>
                  <a:pt x="1441120" y="892991"/>
                  <a:pt x="1145869" y="1189677"/>
                </a:cubicBezTo>
                <a:cubicBezTo>
                  <a:pt x="1053623" y="1282314"/>
                  <a:pt x="953163" y="1366346"/>
                  <a:pt x="852833" y="1450117"/>
                </a:cubicBezTo>
                <a:cubicBezTo>
                  <a:pt x="737966" y="1546079"/>
                  <a:pt x="623164" y="1642040"/>
                  <a:pt x="508297" y="1738002"/>
                </a:cubicBezTo>
                <a:cubicBezTo>
                  <a:pt x="394668" y="1832986"/>
                  <a:pt x="280192" y="1928491"/>
                  <a:pt x="150983" y="2000788"/>
                </a:cubicBezTo>
                <a:cubicBezTo>
                  <a:pt x="201897" y="1992705"/>
                  <a:pt x="250987" y="1976016"/>
                  <a:pt x="299815" y="1959457"/>
                </a:cubicBezTo>
                <a:cubicBezTo>
                  <a:pt x="433979" y="1913888"/>
                  <a:pt x="568077" y="1868254"/>
                  <a:pt x="702241" y="1822686"/>
                </a:cubicBezTo>
                <a:cubicBezTo>
                  <a:pt x="721994" y="1862518"/>
                  <a:pt x="716453" y="1913562"/>
                  <a:pt x="688551" y="1948179"/>
                </a:cubicBezTo>
                <a:cubicBezTo>
                  <a:pt x="783535" y="1977711"/>
                  <a:pt x="888102" y="1964347"/>
                  <a:pt x="980608" y="1927579"/>
                </a:cubicBezTo>
                <a:cubicBezTo>
                  <a:pt x="1073115" y="1890811"/>
                  <a:pt x="1155126" y="1832204"/>
                  <a:pt x="1232834" y="1770076"/>
                </a:cubicBezTo>
                <a:cubicBezTo>
                  <a:pt x="1304023" y="1713164"/>
                  <a:pt x="1373061" y="1652145"/>
                  <a:pt x="1426061" y="1577957"/>
                </a:cubicBezTo>
                <a:cubicBezTo>
                  <a:pt x="1519415" y="1447379"/>
                  <a:pt x="1556314" y="1286291"/>
                  <a:pt x="1604686" y="1133287"/>
                </a:cubicBezTo>
                <a:cubicBezTo>
                  <a:pt x="1697453" y="840121"/>
                  <a:pt x="1839505" y="562602"/>
                  <a:pt x="2023018" y="315917"/>
                </a:cubicBezTo>
                <a:cubicBezTo>
                  <a:pt x="2069044" y="254051"/>
                  <a:pt x="2118850" y="193032"/>
                  <a:pt x="2183520" y="150918"/>
                </a:cubicBezTo>
                <a:cubicBezTo>
                  <a:pt x="2240693" y="113694"/>
                  <a:pt x="2307253" y="92898"/>
                  <a:pt x="2374400" y="81033"/>
                </a:cubicBezTo>
                <a:cubicBezTo>
                  <a:pt x="2380528" y="164999"/>
                  <a:pt x="2325898" y="239513"/>
                  <a:pt x="2277265" y="308225"/>
                </a:cubicBezTo>
                <a:cubicBezTo>
                  <a:pt x="2135213" y="508819"/>
                  <a:pt x="2022432" y="730209"/>
                  <a:pt x="1943745" y="963072"/>
                </a:cubicBezTo>
                <a:cubicBezTo>
                  <a:pt x="1893158" y="1112752"/>
                  <a:pt x="1856585" y="1266929"/>
                  <a:pt x="1806127" y="1416609"/>
                </a:cubicBezTo>
                <a:cubicBezTo>
                  <a:pt x="1757038" y="1562181"/>
                  <a:pt x="1694715" y="1703385"/>
                  <a:pt x="1620331" y="1837810"/>
                </a:cubicBezTo>
                <a:cubicBezTo>
                  <a:pt x="1712838" y="1849088"/>
                  <a:pt x="1801563" y="1804171"/>
                  <a:pt x="1887746" y="1768772"/>
                </a:cubicBezTo>
                <a:cubicBezTo>
                  <a:pt x="2073803" y="1692368"/>
                  <a:pt x="2276157" y="1656056"/>
                  <a:pt x="2477142" y="1663097"/>
                </a:cubicBezTo>
                <a:cubicBezTo>
                  <a:pt x="2323290" y="1723399"/>
                  <a:pt x="2169439" y="1783701"/>
                  <a:pt x="2015586" y="1844003"/>
                </a:cubicBezTo>
              </a:path>
            </a:pathLst>
          </a:custGeom>
          <a:noFill/>
          <a:ln w="0" cap="flat">
            <a:solidFill>
              <a:srgbClr val="0A0A0A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F7731EB2-E578-5C10-A6F9-3F33272019C9}"/>
              </a:ext>
            </a:extLst>
          </p:cNvPr>
          <p:cNvSpPr/>
          <p:nvPr/>
        </p:nvSpPr>
        <p:spPr>
          <a:xfrm>
            <a:off x="12799366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grpSp>
        <p:nvGrpSpPr>
          <p:cNvPr id="345" name="Group 344">
            <a:extLst>
              <a:ext uri="{FF2B5EF4-FFF2-40B4-BE49-F238E27FC236}">
                <a16:creationId xmlns:a16="http://schemas.microsoft.com/office/drawing/2014/main" id="{441CA52E-61FA-84A6-50D9-17E9B739CDDD}"/>
              </a:ext>
            </a:extLst>
          </p:cNvPr>
          <p:cNvGrpSpPr/>
          <p:nvPr/>
        </p:nvGrpSpPr>
        <p:grpSpPr>
          <a:xfrm>
            <a:off x="-2039506" y="1105369"/>
            <a:ext cx="1943875" cy="2039996"/>
            <a:chOff x="1118052" y="1101667"/>
            <a:chExt cx="1943875" cy="2265269"/>
          </a:xfrm>
        </p:grpSpPr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4F2DAFD7-3DDA-D750-7DF2-7787E9BF8BFD}"/>
                </a:ext>
              </a:extLst>
            </p:cNvPr>
            <p:cNvSpPr/>
            <p:nvPr/>
          </p:nvSpPr>
          <p:spPr>
            <a:xfrm>
              <a:off x="2288954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442BB0EB-A3F1-5CC8-0C29-6F2D7ABBFA86}"/>
                </a:ext>
              </a:extLst>
            </p:cNvPr>
            <p:cNvSpPr/>
            <p:nvPr/>
          </p:nvSpPr>
          <p:spPr>
            <a:xfrm>
              <a:off x="1278813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6247959F-3536-ECE4-E1C8-D1D07706DCDC}"/>
                </a:ext>
              </a:extLst>
            </p:cNvPr>
            <p:cNvSpPr/>
            <p:nvPr/>
          </p:nvSpPr>
          <p:spPr>
            <a:xfrm>
              <a:off x="2288954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AC80516A-A6E9-DC68-8D34-077912E556F0}"/>
                </a:ext>
              </a:extLst>
            </p:cNvPr>
            <p:cNvSpPr/>
            <p:nvPr/>
          </p:nvSpPr>
          <p:spPr>
            <a:xfrm>
              <a:off x="2288954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FDE509A9-1A0C-36E2-F3BA-1D5B27951101}"/>
                </a:ext>
              </a:extLst>
            </p:cNvPr>
            <p:cNvSpPr/>
            <p:nvPr/>
          </p:nvSpPr>
          <p:spPr>
            <a:xfrm>
              <a:off x="2288954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ADAC7F4D-BC09-1F82-6792-B2F26F2037B0}"/>
                </a:ext>
              </a:extLst>
            </p:cNvPr>
            <p:cNvSpPr/>
            <p:nvPr/>
          </p:nvSpPr>
          <p:spPr>
            <a:xfrm>
              <a:off x="2288954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0973E153-475C-F80B-B335-796789B886A5}"/>
                </a:ext>
              </a:extLst>
            </p:cNvPr>
            <p:cNvSpPr/>
            <p:nvPr/>
          </p:nvSpPr>
          <p:spPr>
            <a:xfrm>
              <a:off x="2288954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DF0B39B1-D1CD-8516-4133-7ED9BAA76588}"/>
                </a:ext>
              </a:extLst>
            </p:cNvPr>
            <p:cNvSpPr/>
            <p:nvPr/>
          </p:nvSpPr>
          <p:spPr>
            <a:xfrm>
              <a:off x="2288954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46B3ACD7-CD67-0887-4F99-2422C18C1F0F}"/>
                </a:ext>
              </a:extLst>
            </p:cNvPr>
            <p:cNvSpPr/>
            <p:nvPr/>
          </p:nvSpPr>
          <p:spPr>
            <a:xfrm>
              <a:off x="2288954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AA0A1E1B-5F31-6314-F69F-2E07F79677C2}"/>
                </a:ext>
              </a:extLst>
            </p:cNvPr>
            <p:cNvSpPr/>
            <p:nvPr/>
          </p:nvSpPr>
          <p:spPr>
            <a:xfrm>
              <a:off x="2288954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8AE09ABE-A197-88C7-D315-C4A081CD395C}"/>
                </a:ext>
              </a:extLst>
            </p:cNvPr>
            <p:cNvSpPr/>
            <p:nvPr/>
          </p:nvSpPr>
          <p:spPr>
            <a:xfrm>
              <a:off x="2288954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86ABC980-1110-825E-5BB9-E3A1BB2E9F24}"/>
                </a:ext>
              </a:extLst>
            </p:cNvPr>
            <p:cNvSpPr/>
            <p:nvPr/>
          </p:nvSpPr>
          <p:spPr>
            <a:xfrm>
              <a:off x="2036402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EE97CF85-6AD8-C702-9CF1-95CE6D6CEA27}"/>
                </a:ext>
              </a:extLst>
            </p:cNvPr>
            <p:cNvSpPr/>
            <p:nvPr/>
          </p:nvSpPr>
          <p:spPr>
            <a:xfrm>
              <a:off x="1531365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50597979-9527-3110-7C0C-459E409A755C}"/>
                </a:ext>
              </a:extLst>
            </p:cNvPr>
            <p:cNvSpPr/>
            <p:nvPr/>
          </p:nvSpPr>
          <p:spPr>
            <a:xfrm>
              <a:off x="1531365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254F58CB-6A11-4300-6790-7B5AC76475D5}"/>
                </a:ext>
              </a:extLst>
            </p:cNvPr>
            <p:cNvSpPr/>
            <p:nvPr/>
          </p:nvSpPr>
          <p:spPr>
            <a:xfrm>
              <a:off x="1531365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8E4EF9C3-6790-A65A-6488-96FDE50C9A35}"/>
                </a:ext>
              </a:extLst>
            </p:cNvPr>
            <p:cNvSpPr/>
            <p:nvPr/>
          </p:nvSpPr>
          <p:spPr>
            <a:xfrm>
              <a:off x="1531365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6204A454-4292-78E6-0477-EC2F7FED2183}"/>
                </a:ext>
              </a:extLst>
            </p:cNvPr>
            <p:cNvSpPr/>
            <p:nvPr/>
          </p:nvSpPr>
          <p:spPr>
            <a:xfrm>
              <a:off x="1531365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71EAAA03-E2AA-9F4B-E62F-8432FCF64ADB}"/>
                </a:ext>
              </a:extLst>
            </p:cNvPr>
            <p:cNvSpPr/>
            <p:nvPr/>
          </p:nvSpPr>
          <p:spPr>
            <a:xfrm>
              <a:off x="1531365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68873EE5-C4B3-76F8-AE73-057D7D84BB80}"/>
                </a:ext>
              </a:extLst>
            </p:cNvPr>
            <p:cNvSpPr/>
            <p:nvPr/>
          </p:nvSpPr>
          <p:spPr>
            <a:xfrm>
              <a:off x="1531365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8CCE24ED-A70D-1F5A-2A9D-03FC674CBEA0}"/>
                </a:ext>
              </a:extLst>
            </p:cNvPr>
            <p:cNvSpPr/>
            <p:nvPr/>
          </p:nvSpPr>
          <p:spPr>
            <a:xfrm>
              <a:off x="1531365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462878EF-16EF-84B2-A616-86C9DCC2317E}"/>
                </a:ext>
              </a:extLst>
            </p:cNvPr>
            <p:cNvSpPr/>
            <p:nvPr/>
          </p:nvSpPr>
          <p:spPr>
            <a:xfrm>
              <a:off x="1531365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CAE3828A-DA56-7C76-9A95-37164039ADFB}"/>
                </a:ext>
              </a:extLst>
            </p:cNvPr>
            <p:cNvSpPr/>
            <p:nvPr/>
          </p:nvSpPr>
          <p:spPr>
            <a:xfrm>
              <a:off x="1783916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D200CCAA-9278-2A8E-0C91-392C06885E42}"/>
                </a:ext>
              </a:extLst>
            </p:cNvPr>
            <p:cNvSpPr/>
            <p:nvPr/>
          </p:nvSpPr>
          <p:spPr>
            <a:xfrm>
              <a:off x="1531365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0051DA40-46DC-D7B6-0F8E-63DED35AAA0B}"/>
                </a:ext>
              </a:extLst>
            </p:cNvPr>
            <p:cNvSpPr/>
            <p:nvPr/>
          </p:nvSpPr>
          <p:spPr>
            <a:xfrm>
              <a:off x="1278813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91D9DA70-7C30-A74F-7944-A6D4DBC1C8F2}"/>
                </a:ext>
              </a:extLst>
            </p:cNvPr>
            <p:cNvSpPr/>
            <p:nvPr/>
          </p:nvSpPr>
          <p:spPr>
            <a:xfrm>
              <a:off x="1531365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92FF5BA5-0436-2AF2-63BD-CE935853847C}"/>
                </a:ext>
              </a:extLst>
            </p:cNvPr>
            <p:cNvSpPr/>
            <p:nvPr/>
          </p:nvSpPr>
          <p:spPr>
            <a:xfrm>
              <a:off x="1278813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E2CF5C3A-FA45-20E2-F63B-893806A8EB38}"/>
                </a:ext>
              </a:extLst>
            </p:cNvPr>
            <p:cNvSpPr/>
            <p:nvPr/>
          </p:nvSpPr>
          <p:spPr>
            <a:xfrm>
              <a:off x="1278813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831FB850-EC39-09D9-8994-F970384F59A5}"/>
                </a:ext>
              </a:extLst>
            </p:cNvPr>
            <p:cNvSpPr/>
            <p:nvPr/>
          </p:nvSpPr>
          <p:spPr>
            <a:xfrm>
              <a:off x="1278813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C6BA1BC2-4F4F-00F7-CA13-FDA3DF0D8262}"/>
                </a:ext>
              </a:extLst>
            </p:cNvPr>
            <p:cNvSpPr/>
            <p:nvPr/>
          </p:nvSpPr>
          <p:spPr>
            <a:xfrm>
              <a:off x="1278813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E6F47559-24EA-91A4-CFAC-2189541CE362}"/>
                </a:ext>
              </a:extLst>
            </p:cNvPr>
            <p:cNvSpPr/>
            <p:nvPr/>
          </p:nvSpPr>
          <p:spPr>
            <a:xfrm>
              <a:off x="1278813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A2804DB2-7EE6-F6B5-C016-1A0ADD8DE48D}"/>
                </a:ext>
              </a:extLst>
            </p:cNvPr>
            <p:cNvSpPr/>
            <p:nvPr/>
          </p:nvSpPr>
          <p:spPr>
            <a:xfrm>
              <a:off x="1278813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6F6777C3-48F6-7019-A531-E8B72403B8AF}"/>
                </a:ext>
              </a:extLst>
            </p:cNvPr>
            <p:cNvSpPr/>
            <p:nvPr/>
          </p:nvSpPr>
          <p:spPr>
            <a:xfrm>
              <a:off x="1278813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D5FA15FF-4316-E3BC-02B7-AFA3DE3B4422}"/>
                </a:ext>
              </a:extLst>
            </p:cNvPr>
            <p:cNvSpPr/>
            <p:nvPr/>
          </p:nvSpPr>
          <p:spPr>
            <a:xfrm>
              <a:off x="1278813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4971B4A5-5B8B-0611-9C47-884EA0632D17}"/>
                </a:ext>
              </a:extLst>
            </p:cNvPr>
            <p:cNvSpPr/>
            <p:nvPr/>
          </p:nvSpPr>
          <p:spPr>
            <a:xfrm>
              <a:off x="1278813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7AF121BA-C6C5-B0B7-94AC-35259434D8D9}"/>
                </a:ext>
              </a:extLst>
            </p:cNvPr>
            <p:cNvSpPr/>
            <p:nvPr/>
          </p:nvSpPr>
          <p:spPr>
            <a:xfrm>
              <a:off x="1278813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17210F2D-EE37-8786-BAC6-0B60F8AD0FD0}"/>
                </a:ext>
              </a:extLst>
            </p:cNvPr>
            <p:cNvSpPr/>
            <p:nvPr/>
          </p:nvSpPr>
          <p:spPr>
            <a:xfrm>
              <a:off x="2288954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B78ADC71-C51F-5D2B-5921-0CAC333CBD50}"/>
                </a:ext>
              </a:extLst>
            </p:cNvPr>
            <p:cNvSpPr/>
            <p:nvPr/>
          </p:nvSpPr>
          <p:spPr>
            <a:xfrm>
              <a:off x="2288954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9B4F482D-7BD6-A5A4-542E-CB9104E54F67}"/>
                </a:ext>
              </a:extLst>
            </p:cNvPr>
            <p:cNvSpPr/>
            <p:nvPr/>
          </p:nvSpPr>
          <p:spPr>
            <a:xfrm>
              <a:off x="1531365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3242C5D8-F197-32ED-BF7A-A0BC79C98E8D}"/>
                </a:ext>
              </a:extLst>
            </p:cNvPr>
            <p:cNvSpPr/>
            <p:nvPr/>
          </p:nvSpPr>
          <p:spPr>
            <a:xfrm>
              <a:off x="2288954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1594131C-15FD-DE05-A42E-C9D116CF49F4}"/>
                </a:ext>
              </a:extLst>
            </p:cNvPr>
            <p:cNvSpPr/>
            <p:nvPr/>
          </p:nvSpPr>
          <p:spPr>
            <a:xfrm>
              <a:off x="2288954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B1D32EC5-3875-83E5-A2BA-BBA946906277}"/>
                </a:ext>
              </a:extLst>
            </p:cNvPr>
            <p:cNvSpPr/>
            <p:nvPr/>
          </p:nvSpPr>
          <p:spPr>
            <a:xfrm>
              <a:off x="2288954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25E2C078-6193-1C05-4000-FBE5B7AF25E7}"/>
                </a:ext>
              </a:extLst>
            </p:cNvPr>
            <p:cNvSpPr/>
            <p:nvPr/>
          </p:nvSpPr>
          <p:spPr>
            <a:xfrm>
              <a:off x="2288954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40DF27D5-6B11-52AB-531C-84DB5F86F4FF}"/>
                </a:ext>
              </a:extLst>
            </p:cNvPr>
            <p:cNvSpPr/>
            <p:nvPr/>
          </p:nvSpPr>
          <p:spPr>
            <a:xfrm>
              <a:off x="2036402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646365AE-6AE1-07E9-F559-E0B1E20F8FB4}"/>
                </a:ext>
              </a:extLst>
            </p:cNvPr>
            <p:cNvSpPr/>
            <p:nvPr/>
          </p:nvSpPr>
          <p:spPr>
            <a:xfrm>
              <a:off x="1783916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9C801F6E-C90D-1785-C3D1-2A1B98043279}"/>
                </a:ext>
              </a:extLst>
            </p:cNvPr>
            <p:cNvSpPr/>
            <p:nvPr/>
          </p:nvSpPr>
          <p:spPr>
            <a:xfrm>
              <a:off x="2288954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3669A43D-AD9B-682C-470D-C8DFE90CEC2A}"/>
                </a:ext>
              </a:extLst>
            </p:cNvPr>
            <p:cNvSpPr/>
            <p:nvPr/>
          </p:nvSpPr>
          <p:spPr>
            <a:xfrm>
              <a:off x="2288954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2D6EFD59-37E1-DCB5-20A0-54A77A71F382}"/>
                </a:ext>
              </a:extLst>
            </p:cNvPr>
            <p:cNvSpPr/>
            <p:nvPr/>
          </p:nvSpPr>
          <p:spPr>
            <a:xfrm>
              <a:off x="2288954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3889F6A4-05C6-214D-D88C-AA7F63EF341B}"/>
                </a:ext>
              </a:extLst>
            </p:cNvPr>
            <p:cNvSpPr/>
            <p:nvPr/>
          </p:nvSpPr>
          <p:spPr>
            <a:xfrm>
              <a:off x="2288954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E980E571-51E1-EF87-7B8D-C995642C9097}"/>
                </a:ext>
              </a:extLst>
            </p:cNvPr>
            <p:cNvSpPr/>
            <p:nvPr/>
          </p:nvSpPr>
          <p:spPr>
            <a:xfrm>
              <a:off x="1783916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3C180049-556C-3269-F06E-09DD4FC196C2}"/>
                </a:ext>
              </a:extLst>
            </p:cNvPr>
            <p:cNvSpPr/>
            <p:nvPr/>
          </p:nvSpPr>
          <p:spPr>
            <a:xfrm>
              <a:off x="1783916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85C364A2-94B0-6460-3D32-134B805C1CC4}"/>
                </a:ext>
              </a:extLst>
            </p:cNvPr>
            <p:cNvSpPr/>
            <p:nvPr/>
          </p:nvSpPr>
          <p:spPr>
            <a:xfrm>
              <a:off x="1783916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24DA27FE-75FA-94C4-71BD-C1436A08219F}"/>
                </a:ext>
              </a:extLst>
            </p:cNvPr>
            <p:cNvSpPr/>
            <p:nvPr/>
          </p:nvSpPr>
          <p:spPr>
            <a:xfrm>
              <a:off x="1783916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1B290675-3D33-830F-9B70-E98240D413C8}"/>
                </a:ext>
              </a:extLst>
            </p:cNvPr>
            <p:cNvSpPr/>
            <p:nvPr/>
          </p:nvSpPr>
          <p:spPr>
            <a:xfrm>
              <a:off x="1783916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6B5573EF-D1C6-FBD5-E2F0-7A2DA7DF5F9F}"/>
                </a:ext>
              </a:extLst>
            </p:cNvPr>
            <p:cNvSpPr/>
            <p:nvPr/>
          </p:nvSpPr>
          <p:spPr>
            <a:xfrm>
              <a:off x="1783916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668A4B0C-664A-2369-0FC1-269FF6FACD88}"/>
                </a:ext>
              </a:extLst>
            </p:cNvPr>
            <p:cNvSpPr/>
            <p:nvPr/>
          </p:nvSpPr>
          <p:spPr>
            <a:xfrm>
              <a:off x="2036402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C8075408-E62A-1436-9A65-DDC7298ECEF1}"/>
                </a:ext>
              </a:extLst>
            </p:cNvPr>
            <p:cNvSpPr/>
            <p:nvPr/>
          </p:nvSpPr>
          <p:spPr>
            <a:xfrm>
              <a:off x="2036402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5400FC2A-F50A-D04F-CF76-4D141128F7FA}"/>
                </a:ext>
              </a:extLst>
            </p:cNvPr>
            <p:cNvSpPr/>
            <p:nvPr/>
          </p:nvSpPr>
          <p:spPr>
            <a:xfrm>
              <a:off x="2036402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38E0F5ED-9638-EF6A-8E9B-EC3D6AB0CB98}"/>
                </a:ext>
              </a:extLst>
            </p:cNvPr>
            <p:cNvSpPr/>
            <p:nvPr/>
          </p:nvSpPr>
          <p:spPr>
            <a:xfrm>
              <a:off x="2036402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146B5ABE-F683-366F-11A7-BF230C61CAB6}"/>
                </a:ext>
              </a:extLst>
            </p:cNvPr>
            <p:cNvSpPr/>
            <p:nvPr/>
          </p:nvSpPr>
          <p:spPr>
            <a:xfrm>
              <a:off x="1783916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19D8C6A2-034B-9FD3-0F5D-C4EBDBFB3172}"/>
                </a:ext>
              </a:extLst>
            </p:cNvPr>
            <p:cNvSpPr/>
            <p:nvPr/>
          </p:nvSpPr>
          <p:spPr>
            <a:xfrm>
              <a:off x="1783916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56E3A9B6-8923-67DA-4480-1F40D054DD9C}"/>
                </a:ext>
              </a:extLst>
            </p:cNvPr>
            <p:cNvSpPr/>
            <p:nvPr/>
          </p:nvSpPr>
          <p:spPr>
            <a:xfrm>
              <a:off x="1783916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97D8EDF5-4D8F-EE71-A025-A1680D731F5A}"/>
                </a:ext>
              </a:extLst>
            </p:cNvPr>
            <p:cNvSpPr/>
            <p:nvPr/>
          </p:nvSpPr>
          <p:spPr>
            <a:xfrm>
              <a:off x="1783916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D407A051-781E-CFDA-1A69-345A1FF31660}"/>
                </a:ext>
              </a:extLst>
            </p:cNvPr>
            <p:cNvSpPr/>
            <p:nvPr/>
          </p:nvSpPr>
          <p:spPr>
            <a:xfrm>
              <a:off x="1783916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8168E7DD-5820-858E-A48C-2BF051B651D2}"/>
                </a:ext>
              </a:extLst>
            </p:cNvPr>
            <p:cNvSpPr/>
            <p:nvPr/>
          </p:nvSpPr>
          <p:spPr>
            <a:xfrm>
              <a:off x="1783916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65916DDB-6DD8-36E4-435F-3D70FE3D858F}"/>
                </a:ext>
              </a:extLst>
            </p:cNvPr>
            <p:cNvSpPr/>
            <p:nvPr/>
          </p:nvSpPr>
          <p:spPr>
            <a:xfrm>
              <a:off x="1783916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D88678B7-EF7E-5BDD-5301-E2CE6DE0B33E}"/>
                </a:ext>
              </a:extLst>
            </p:cNvPr>
            <p:cNvSpPr/>
            <p:nvPr/>
          </p:nvSpPr>
          <p:spPr>
            <a:xfrm>
              <a:off x="1783916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29F2DE50-786C-5E5F-3B0F-C21321E047C9}"/>
                </a:ext>
              </a:extLst>
            </p:cNvPr>
            <p:cNvSpPr/>
            <p:nvPr/>
          </p:nvSpPr>
          <p:spPr>
            <a:xfrm>
              <a:off x="1783916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422FD794-5D1D-61D2-160B-022BF94AF81C}"/>
                </a:ext>
              </a:extLst>
            </p:cNvPr>
            <p:cNvSpPr/>
            <p:nvPr/>
          </p:nvSpPr>
          <p:spPr>
            <a:xfrm>
              <a:off x="1783916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296E4916-434D-E38E-DB86-DE7EB6555005}"/>
                </a:ext>
              </a:extLst>
            </p:cNvPr>
            <p:cNvSpPr/>
            <p:nvPr/>
          </p:nvSpPr>
          <p:spPr>
            <a:xfrm>
              <a:off x="1783916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584FCF6B-6AE4-552E-9CB9-E25E3B7DAA80}"/>
                </a:ext>
              </a:extLst>
            </p:cNvPr>
            <p:cNvSpPr/>
            <p:nvPr/>
          </p:nvSpPr>
          <p:spPr>
            <a:xfrm>
              <a:off x="1783916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62A05FFD-5775-C8D9-A931-FDCA7C641B2B}"/>
                </a:ext>
              </a:extLst>
            </p:cNvPr>
            <p:cNvSpPr/>
            <p:nvPr/>
          </p:nvSpPr>
          <p:spPr>
            <a:xfrm>
              <a:off x="1531365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B19839F9-B70C-4E39-5ADB-3CBDA2A9E13C}"/>
                </a:ext>
              </a:extLst>
            </p:cNvPr>
            <p:cNvSpPr/>
            <p:nvPr/>
          </p:nvSpPr>
          <p:spPr>
            <a:xfrm>
              <a:off x="2036402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6669ABCA-F35C-FEEE-23FE-4E67C6684C59}"/>
                </a:ext>
              </a:extLst>
            </p:cNvPr>
            <p:cNvSpPr/>
            <p:nvPr/>
          </p:nvSpPr>
          <p:spPr>
            <a:xfrm>
              <a:off x="1531365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EA0944A2-B8DC-3FA8-A509-61583CA269F7}"/>
                </a:ext>
              </a:extLst>
            </p:cNvPr>
            <p:cNvSpPr/>
            <p:nvPr/>
          </p:nvSpPr>
          <p:spPr>
            <a:xfrm>
              <a:off x="1531365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A90DEB3D-37DD-1FE5-C4C1-2FC25AC487BF}"/>
                </a:ext>
              </a:extLst>
            </p:cNvPr>
            <p:cNvSpPr/>
            <p:nvPr/>
          </p:nvSpPr>
          <p:spPr>
            <a:xfrm>
              <a:off x="1531365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7E41C4A0-00FF-F233-AFDF-7E72BB12EABB}"/>
                </a:ext>
              </a:extLst>
            </p:cNvPr>
            <p:cNvSpPr/>
            <p:nvPr/>
          </p:nvSpPr>
          <p:spPr>
            <a:xfrm>
              <a:off x="1783916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B20D9E44-AB7C-6039-0B85-542FDD8084E3}"/>
                </a:ext>
              </a:extLst>
            </p:cNvPr>
            <p:cNvSpPr/>
            <p:nvPr/>
          </p:nvSpPr>
          <p:spPr>
            <a:xfrm>
              <a:off x="2036402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3040EF37-7C75-23EA-F40F-46A2C7A80121}"/>
                </a:ext>
              </a:extLst>
            </p:cNvPr>
            <p:cNvSpPr/>
            <p:nvPr/>
          </p:nvSpPr>
          <p:spPr>
            <a:xfrm>
              <a:off x="1531365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F5627632-0413-778D-752A-0FEA6F63E6F4}"/>
                </a:ext>
              </a:extLst>
            </p:cNvPr>
            <p:cNvSpPr/>
            <p:nvPr/>
          </p:nvSpPr>
          <p:spPr>
            <a:xfrm>
              <a:off x="1531365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EEFD2F31-01B3-69D0-9B77-824DBFD13233}"/>
                </a:ext>
              </a:extLst>
            </p:cNvPr>
            <p:cNvSpPr/>
            <p:nvPr/>
          </p:nvSpPr>
          <p:spPr>
            <a:xfrm>
              <a:off x="2036402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5D995D1A-24C1-F801-8B6F-EBC64E4AB9D3}"/>
                </a:ext>
              </a:extLst>
            </p:cNvPr>
            <p:cNvSpPr/>
            <p:nvPr/>
          </p:nvSpPr>
          <p:spPr>
            <a:xfrm>
              <a:off x="1531365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1EB1D0D2-97ED-E283-5C17-AEEF91181D3A}"/>
                </a:ext>
              </a:extLst>
            </p:cNvPr>
            <p:cNvSpPr/>
            <p:nvPr/>
          </p:nvSpPr>
          <p:spPr>
            <a:xfrm>
              <a:off x="1531365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7D9A4105-C140-694E-3EB5-7700B2FB926E}"/>
                </a:ext>
              </a:extLst>
            </p:cNvPr>
            <p:cNvSpPr/>
            <p:nvPr/>
          </p:nvSpPr>
          <p:spPr>
            <a:xfrm>
              <a:off x="2036402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18588EAD-073D-568C-F0F0-8FE574873200}"/>
                </a:ext>
              </a:extLst>
            </p:cNvPr>
            <p:cNvSpPr/>
            <p:nvPr/>
          </p:nvSpPr>
          <p:spPr>
            <a:xfrm>
              <a:off x="1531365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38357DBF-10D8-8E0E-CA06-0C47C222DBB9}"/>
                </a:ext>
              </a:extLst>
            </p:cNvPr>
            <p:cNvSpPr/>
            <p:nvPr/>
          </p:nvSpPr>
          <p:spPr>
            <a:xfrm>
              <a:off x="2036402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89B5A769-29A8-3714-B326-C66228FD7AE4}"/>
                </a:ext>
              </a:extLst>
            </p:cNvPr>
            <p:cNvSpPr/>
            <p:nvPr/>
          </p:nvSpPr>
          <p:spPr>
            <a:xfrm>
              <a:off x="2036402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52E493EE-E30F-697C-1BB6-51BEF21BE74E}"/>
                </a:ext>
              </a:extLst>
            </p:cNvPr>
            <p:cNvSpPr/>
            <p:nvPr/>
          </p:nvSpPr>
          <p:spPr>
            <a:xfrm>
              <a:off x="2036402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BCEAF3E1-E3D2-1074-3787-60971937B2E0}"/>
                </a:ext>
              </a:extLst>
            </p:cNvPr>
            <p:cNvSpPr/>
            <p:nvPr/>
          </p:nvSpPr>
          <p:spPr>
            <a:xfrm>
              <a:off x="2036402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68F76043-842B-35DE-EF01-BFB94933CFF0}"/>
                </a:ext>
              </a:extLst>
            </p:cNvPr>
            <p:cNvSpPr/>
            <p:nvPr/>
          </p:nvSpPr>
          <p:spPr>
            <a:xfrm>
              <a:off x="2036402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205AF8FB-DC3A-2599-009B-E56ECB795A42}"/>
                </a:ext>
              </a:extLst>
            </p:cNvPr>
            <p:cNvSpPr/>
            <p:nvPr/>
          </p:nvSpPr>
          <p:spPr>
            <a:xfrm>
              <a:off x="2036402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8D2E654B-2EC7-FB52-4FB3-98B23294208E}"/>
                </a:ext>
              </a:extLst>
            </p:cNvPr>
            <p:cNvSpPr/>
            <p:nvPr/>
          </p:nvSpPr>
          <p:spPr>
            <a:xfrm>
              <a:off x="2036402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3763EE65-241C-2248-4BB3-01A4B5EADF09}"/>
                </a:ext>
              </a:extLst>
            </p:cNvPr>
            <p:cNvSpPr/>
            <p:nvPr/>
          </p:nvSpPr>
          <p:spPr>
            <a:xfrm>
              <a:off x="2036402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B3624DCC-DA33-2A1C-92E1-93D0C5238194}"/>
                </a:ext>
              </a:extLst>
            </p:cNvPr>
            <p:cNvSpPr/>
            <p:nvPr/>
          </p:nvSpPr>
          <p:spPr>
            <a:xfrm>
              <a:off x="2036402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1D149F73-DFDE-B117-6422-37AF9AF88898}"/>
                </a:ext>
              </a:extLst>
            </p:cNvPr>
            <p:cNvSpPr/>
            <p:nvPr/>
          </p:nvSpPr>
          <p:spPr>
            <a:xfrm>
              <a:off x="2036402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F0401045-5B94-F13A-E20F-8F0FF31099C7}"/>
                </a:ext>
              </a:extLst>
            </p:cNvPr>
            <p:cNvSpPr/>
            <p:nvPr/>
          </p:nvSpPr>
          <p:spPr>
            <a:xfrm>
              <a:off x="2036402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564C3E4E-D9BA-FB4E-83DD-189C0BB4E736}"/>
                </a:ext>
              </a:extLst>
            </p:cNvPr>
            <p:cNvSpPr/>
            <p:nvPr/>
          </p:nvSpPr>
          <p:spPr>
            <a:xfrm>
              <a:off x="2288954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C501AB66-240E-BB17-3320-91891B00B912}"/>
                </a:ext>
              </a:extLst>
            </p:cNvPr>
            <p:cNvSpPr/>
            <p:nvPr/>
          </p:nvSpPr>
          <p:spPr>
            <a:xfrm>
              <a:off x="1118052" y="3020967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025AEAA5-57FB-2521-8E58-969320CCF869}"/>
                </a:ext>
              </a:extLst>
            </p:cNvPr>
            <p:cNvSpPr/>
            <p:nvPr/>
          </p:nvSpPr>
          <p:spPr>
            <a:xfrm>
              <a:off x="1118052" y="321256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8403EF2F-3D62-1938-719F-1456F996F74B}"/>
                </a:ext>
              </a:extLst>
            </p:cNvPr>
            <p:cNvSpPr/>
            <p:nvPr/>
          </p:nvSpPr>
          <p:spPr>
            <a:xfrm>
              <a:off x="1118052" y="263777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D9DACE12-33B1-35EE-F56D-86DDDF6188F1}"/>
                </a:ext>
              </a:extLst>
            </p:cNvPr>
            <p:cNvSpPr/>
            <p:nvPr/>
          </p:nvSpPr>
          <p:spPr>
            <a:xfrm>
              <a:off x="2288954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87E8E5D0-C747-4859-46CF-3D3F92DA417F}"/>
                </a:ext>
              </a:extLst>
            </p:cNvPr>
            <p:cNvSpPr/>
            <p:nvPr/>
          </p:nvSpPr>
          <p:spPr>
            <a:xfrm>
              <a:off x="1118052" y="273360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5209E3D1-24F0-9302-3057-A8356FC90B89}"/>
                </a:ext>
              </a:extLst>
            </p:cNvPr>
            <p:cNvSpPr/>
            <p:nvPr/>
          </p:nvSpPr>
          <p:spPr>
            <a:xfrm>
              <a:off x="1118052" y="282936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4CEC7CAF-88CD-6715-D5AA-E4FAE1F063A4}"/>
                </a:ext>
              </a:extLst>
            </p:cNvPr>
            <p:cNvSpPr/>
            <p:nvPr/>
          </p:nvSpPr>
          <p:spPr>
            <a:xfrm>
              <a:off x="1118052" y="2925201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C935142D-3FFA-A2A0-2975-7501DDFEE931}"/>
                </a:ext>
              </a:extLst>
            </p:cNvPr>
            <p:cNvSpPr/>
            <p:nvPr/>
          </p:nvSpPr>
          <p:spPr>
            <a:xfrm>
              <a:off x="1118052" y="3308395"/>
              <a:ext cx="160696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423CD89F-3DF3-4FDF-AA9E-F3441A59CA16}"/>
                </a:ext>
              </a:extLst>
            </p:cNvPr>
            <p:cNvSpPr/>
            <p:nvPr/>
          </p:nvSpPr>
          <p:spPr>
            <a:xfrm>
              <a:off x="2036402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FE72D4C4-187E-5CFC-561B-9ABA04A3AF98}"/>
                </a:ext>
              </a:extLst>
            </p:cNvPr>
            <p:cNvSpPr/>
            <p:nvPr/>
          </p:nvSpPr>
          <p:spPr>
            <a:xfrm>
              <a:off x="1783916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9CA511E4-BD74-A5C3-7DBC-05AB5160C6F4}"/>
                </a:ext>
              </a:extLst>
            </p:cNvPr>
            <p:cNvSpPr/>
            <p:nvPr/>
          </p:nvSpPr>
          <p:spPr>
            <a:xfrm>
              <a:off x="1278813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056E5DC7-F3EC-9189-ADA8-60A9B10C5410}"/>
                </a:ext>
              </a:extLst>
            </p:cNvPr>
            <p:cNvSpPr/>
            <p:nvPr/>
          </p:nvSpPr>
          <p:spPr>
            <a:xfrm>
              <a:off x="1531365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7ED59282-1C5B-A8A2-68E4-4A9428591022}"/>
                </a:ext>
              </a:extLst>
            </p:cNvPr>
            <p:cNvSpPr/>
            <p:nvPr/>
          </p:nvSpPr>
          <p:spPr>
            <a:xfrm>
              <a:off x="1118052" y="311679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2D0B97B7-24A6-16F6-A285-E6C2ADFEDE3C}"/>
                </a:ext>
              </a:extLst>
            </p:cNvPr>
            <p:cNvSpPr/>
            <p:nvPr/>
          </p:nvSpPr>
          <p:spPr>
            <a:xfrm>
              <a:off x="1118052" y="1775551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206C06C1-5EA4-1F9C-7321-346EB481F6DB}"/>
                </a:ext>
              </a:extLst>
            </p:cNvPr>
            <p:cNvSpPr/>
            <p:nvPr/>
          </p:nvSpPr>
          <p:spPr>
            <a:xfrm>
              <a:off x="1118052" y="196714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A0C1237A-AF9E-88C1-72EC-8FC033AC0F19}"/>
                </a:ext>
              </a:extLst>
            </p:cNvPr>
            <p:cNvSpPr/>
            <p:nvPr/>
          </p:nvSpPr>
          <p:spPr>
            <a:xfrm>
              <a:off x="1118052" y="2541940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5F99F1CE-4510-C3E6-A154-B33DBDFC87E0}"/>
                </a:ext>
              </a:extLst>
            </p:cNvPr>
            <p:cNvSpPr/>
            <p:nvPr/>
          </p:nvSpPr>
          <p:spPr>
            <a:xfrm>
              <a:off x="1118052" y="167971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E8972102-051C-6030-A4D0-C13241A95CF6}"/>
                </a:ext>
              </a:extLst>
            </p:cNvPr>
            <p:cNvSpPr/>
            <p:nvPr/>
          </p:nvSpPr>
          <p:spPr>
            <a:xfrm>
              <a:off x="1118052" y="158395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6C824B37-BC03-157E-D12D-1EEC703C08E7}"/>
                </a:ext>
              </a:extLst>
            </p:cNvPr>
            <p:cNvSpPr/>
            <p:nvPr/>
          </p:nvSpPr>
          <p:spPr>
            <a:xfrm>
              <a:off x="1118052" y="187138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07FA9906-FF99-337C-1DF6-20A3E528AB43}"/>
                </a:ext>
              </a:extLst>
            </p:cNvPr>
            <p:cNvSpPr/>
            <p:nvPr/>
          </p:nvSpPr>
          <p:spPr>
            <a:xfrm>
              <a:off x="1118052" y="235034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0BF12D2C-0C0B-9FD1-EAA1-B78B6CA8680D}"/>
                </a:ext>
              </a:extLst>
            </p:cNvPr>
            <p:cNvSpPr/>
            <p:nvPr/>
          </p:nvSpPr>
          <p:spPr>
            <a:xfrm>
              <a:off x="1118052" y="244617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F2397E3D-454F-8D17-A3E1-B4F0EDD2EC9B}"/>
                </a:ext>
              </a:extLst>
            </p:cNvPr>
            <p:cNvSpPr/>
            <p:nvPr/>
          </p:nvSpPr>
          <p:spPr>
            <a:xfrm>
              <a:off x="1118052" y="206297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C58154F0-3FF1-AB02-F8E8-381098F8F7F3}"/>
                </a:ext>
              </a:extLst>
            </p:cNvPr>
            <p:cNvSpPr/>
            <p:nvPr/>
          </p:nvSpPr>
          <p:spPr>
            <a:xfrm>
              <a:off x="1118052" y="2254577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E587203B-E996-34AA-AEEC-9CC1B791182F}"/>
                </a:ext>
              </a:extLst>
            </p:cNvPr>
            <p:cNvSpPr/>
            <p:nvPr/>
          </p:nvSpPr>
          <p:spPr>
            <a:xfrm>
              <a:off x="1118052" y="2158746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6BF74C1A-EB07-660B-6603-882E59DDE602}"/>
                </a:ext>
              </a:extLst>
            </p:cNvPr>
            <p:cNvSpPr/>
            <p:nvPr/>
          </p:nvSpPr>
          <p:spPr>
            <a:xfrm>
              <a:off x="2794056" y="148812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29001AF4-0FB8-6599-E625-B1395AFACFEA}"/>
                </a:ext>
              </a:extLst>
            </p:cNvPr>
            <p:cNvSpPr/>
            <p:nvPr/>
          </p:nvSpPr>
          <p:spPr>
            <a:xfrm>
              <a:off x="2794056" y="196714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370FD15E-C809-B793-2E29-64C607956799}"/>
                </a:ext>
              </a:extLst>
            </p:cNvPr>
            <p:cNvSpPr/>
            <p:nvPr/>
          </p:nvSpPr>
          <p:spPr>
            <a:xfrm>
              <a:off x="2794056" y="187138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F38AB329-86C3-DD3B-8D95-DB57F8459682}"/>
                </a:ext>
              </a:extLst>
            </p:cNvPr>
            <p:cNvSpPr/>
            <p:nvPr/>
          </p:nvSpPr>
          <p:spPr>
            <a:xfrm>
              <a:off x="2794056" y="206297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8E4F1ABE-0271-3CE0-BB91-D2A522E1AE68}"/>
                </a:ext>
              </a:extLst>
            </p:cNvPr>
            <p:cNvSpPr/>
            <p:nvPr/>
          </p:nvSpPr>
          <p:spPr>
            <a:xfrm>
              <a:off x="2794056" y="1775551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D7C40266-09F7-0BDA-FED1-3FD2A8B5525D}"/>
                </a:ext>
              </a:extLst>
            </p:cNvPr>
            <p:cNvSpPr/>
            <p:nvPr/>
          </p:nvSpPr>
          <p:spPr>
            <a:xfrm>
              <a:off x="2794056" y="2158746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0E0FB0A8-A7B1-4B88-7FA1-F48D6C707109}"/>
                </a:ext>
              </a:extLst>
            </p:cNvPr>
            <p:cNvSpPr/>
            <p:nvPr/>
          </p:nvSpPr>
          <p:spPr>
            <a:xfrm>
              <a:off x="2541505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40DFA950-D9EB-3ED2-47BF-5CE90C380CAB}"/>
                </a:ext>
              </a:extLst>
            </p:cNvPr>
            <p:cNvSpPr/>
            <p:nvPr/>
          </p:nvSpPr>
          <p:spPr>
            <a:xfrm>
              <a:off x="2794056" y="129652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D8EFB06A-4B40-D63C-78A9-5609B0BB206E}"/>
                </a:ext>
              </a:extLst>
            </p:cNvPr>
            <p:cNvSpPr/>
            <p:nvPr/>
          </p:nvSpPr>
          <p:spPr>
            <a:xfrm>
              <a:off x="2794056" y="1392356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AFC70610-8E1F-1302-3707-E4A7B35ECE62}"/>
                </a:ext>
              </a:extLst>
            </p:cNvPr>
            <p:cNvSpPr/>
            <p:nvPr/>
          </p:nvSpPr>
          <p:spPr>
            <a:xfrm>
              <a:off x="2794056" y="167971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50171B88-7C49-9844-5E32-04CEB9FF0483}"/>
                </a:ext>
              </a:extLst>
            </p:cNvPr>
            <p:cNvSpPr/>
            <p:nvPr/>
          </p:nvSpPr>
          <p:spPr>
            <a:xfrm>
              <a:off x="2794056" y="158395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A1AFD697-A66C-F6A7-7843-8133D11924C1}"/>
                </a:ext>
              </a:extLst>
            </p:cNvPr>
            <p:cNvSpPr/>
            <p:nvPr/>
          </p:nvSpPr>
          <p:spPr>
            <a:xfrm>
              <a:off x="1118052" y="148812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4362CA17-18C3-4CF5-1981-9F00BD81A2BB}"/>
                </a:ext>
              </a:extLst>
            </p:cNvPr>
            <p:cNvSpPr/>
            <p:nvPr/>
          </p:nvSpPr>
          <p:spPr>
            <a:xfrm>
              <a:off x="2794056" y="2254577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C89153B5-B059-D3DB-3496-EA57FDCF1448}"/>
                </a:ext>
              </a:extLst>
            </p:cNvPr>
            <p:cNvSpPr/>
            <p:nvPr/>
          </p:nvSpPr>
          <p:spPr>
            <a:xfrm>
              <a:off x="2794056" y="3020967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81BBBF02-2AAF-589F-554E-F940E8F2A71C}"/>
                </a:ext>
              </a:extLst>
            </p:cNvPr>
            <p:cNvSpPr/>
            <p:nvPr/>
          </p:nvSpPr>
          <p:spPr>
            <a:xfrm>
              <a:off x="2794056" y="311679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13A91110-6313-A109-6B3B-43EE07A06D36}"/>
                </a:ext>
              </a:extLst>
            </p:cNvPr>
            <p:cNvSpPr/>
            <p:nvPr/>
          </p:nvSpPr>
          <p:spPr>
            <a:xfrm>
              <a:off x="2794056" y="3308395"/>
              <a:ext cx="26787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180F3D38-2643-BD33-E6B9-0004A133222D}"/>
                </a:ext>
              </a:extLst>
            </p:cNvPr>
            <p:cNvSpPr/>
            <p:nvPr/>
          </p:nvSpPr>
          <p:spPr>
            <a:xfrm>
              <a:off x="2794056" y="2925201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7E9B4EEE-5332-0172-F4AB-07EB19419AEA}"/>
                </a:ext>
              </a:extLst>
            </p:cNvPr>
            <p:cNvSpPr/>
            <p:nvPr/>
          </p:nvSpPr>
          <p:spPr>
            <a:xfrm>
              <a:off x="2794056" y="235034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1D50691A-9D30-4E32-8F4D-2BC265BAA934}"/>
                </a:ext>
              </a:extLst>
            </p:cNvPr>
            <p:cNvSpPr/>
            <p:nvPr/>
          </p:nvSpPr>
          <p:spPr>
            <a:xfrm>
              <a:off x="2794056" y="321256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40DD4BF2-57E0-7911-C7F6-3B3386B89B31}"/>
                </a:ext>
              </a:extLst>
            </p:cNvPr>
            <p:cNvSpPr/>
            <p:nvPr/>
          </p:nvSpPr>
          <p:spPr>
            <a:xfrm>
              <a:off x="2794056" y="282936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AE411EC1-5C6D-C8C0-D199-11857BE2F078}"/>
                </a:ext>
              </a:extLst>
            </p:cNvPr>
            <p:cNvSpPr/>
            <p:nvPr/>
          </p:nvSpPr>
          <p:spPr>
            <a:xfrm>
              <a:off x="2794056" y="244617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B743E78F-38FB-7E32-07C6-FE5CD629A72B}"/>
                </a:ext>
              </a:extLst>
            </p:cNvPr>
            <p:cNvSpPr/>
            <p:nvPr/>
          </p:nvSpPr>
          <p:spPr>
            <a:xfrm>
              <a:off x="2794056" y="2541940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83DAD213-297E-7CF7-1493-B9453A33C210}"/>
                </a:ext>
              </a:extLst>
            </p:cNvPr>
            <p:cNvSpPr/>
            <p:nvPr/>
          </p:nvSpPr>
          <p:spPr>
            <a:xfrm>
              <a:off x="2794056" y="273360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A6AC2093-0068-BD48-0702-A67D494B1809}"/>
                </a:ext>
              </a:extLst>
            </p:cNvPr>
            <p:cNvSpPr/>
            <p:nvPr/>
          </p:nvSpPr>
          <p:spPr>
            <a:xfrm>
              <a:off x="2794056" y="263777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E65EC424-CC2F-6068-EFB2-1843817EA592}"/>
                </a:ext>
              </a:extLst>
            </p:cNvPr>
            <p:cNvSpPr/>
            <p:nvPr/>
          </p:nvSpPr>
          <p:spPr>
            <a:xfrm>
              <a:off x="2036402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94D48395-5A43-D515-3189-E76CE428D07F}"/>
                </a:ext>
              </a:extLst>
            </p:cNvPr>
            <p:cNvSpPr/>
            <p:nvPr/>
          </p:nvSpPr>
          <p:spPr>
            <a:xfrm>
              <a:off x="2036402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1FFB5A29-2013-E66F-23BD-A1999F2B2B05}"/>
                </a:ext>
              </a:extLst>
            </p:cNvPr>
            <p:cNvSpPr/>
            <p:nvPr/>
          </p:nvSpPr>
          <p:spPr>
            <a:xfrm>
              <a:off x="2541505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6BED1554-C436-1736-0561-4F496DE5FA13}"/>
                </a:ext>
              </a:extLst>
            </p:cNvPr>
            <p:cNvSpPr/>
            <p:nvPr/>
          </p:nvSpPr>
          <p:spPr>
            <a:xfrm>
              <a:off x="2541505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8C0E5B1A-B8DF-EF47-C604-83E4C54A9291}"/>
                </a:ext>
              </a:extLst>
            </p:cNvPr>
            <p:cNvSpPr/>
            <p:nvPr/>
          </p:nvSpPr>
          <p:spPr>
            <a:xfrm>
              <a:off x="2541505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9969825C-F3DB-6A75-B128-FD91210E7C90}"/>
                </a:ext>
              </a:extLst>
            </p:cNvPr>
            <p:cNvSpPr/>
            <p:nvPr/>
          </p:nvSpPr>
          <p:spPr>
            <a:xfrm>
              <a:off x="2288954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94948EBD-0DCE-E32E-563E-F121F5C1BF39}"/>
                </a:ext>
              </a:extLst>
            </p:cNvPr>
            <p:cNvSpPr/>
            <p:nvPr/>
          </p:nvSpPr>
          <p:spPr>
            <a:xfrm>
              <a:off x="2541505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9D639C6A-CF6C-ECE6-E0D0-EB01F70B7D2B}"/>
                </a:ext>
              </a:extLst>
            </p:cNvPr>
            <p:cNvSpPr/>
            <p:nvPr/>
          </p:nvSpPr>
          <p:spPr>
            <a:xfrm>
              <a:off x="2541505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F260C5E8-7ED4-D28D-5522-7E51C3932397}"/>
                </a:ext>
              </a:extLst>
            </p:cNvPr>
            <p:cNvSpPr/>
            <p:nvPr/>
          </p:nvSpPr>
          <p:spPr>
            <a:xfrm>
              <a:off x="2541505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33E3F172-232E-FB8F-90C2-852A264AFEF2}"/>
                </a:ext>
              </a:extLst>
            </p:cNvPr>
            <p:cNvSpPr/>
            <p:nvPr/>
          </p:nvSpPr>
          <p:spPr>
            <a:xfrm>
              <a:off x="2541505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4EB1149F-DD2F-BB5C-C0B7-27791DC71876}"/>
                </a:ext>
              </a:extLst>
            </p:cNvPr>
            <p:cNvSpPr/>
            <p:nvPr/>
          </p:nvSpPr>
          <p:spPr>
            <a:xfrm>
              <a:off x="2541505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ADE155D0-6DEC-F88B-EF2C-9816C992617C}"/>
                </a:ext>
              </a:extLst>
            </p:cNvPr>
            <p:cNvSpPr/>
            <p:nvPr/>
          </p:nvSpPr>
          <p:spPr>
            <a:xfrm>
              <a:off x="2541505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6FBDE541-2027-0EDB-65CE-424E24C8F86C}"/>
                </a:ext>
              </a:extLst>
            </p:cNvPr>
            <p:cNvSpPr/>
            <p:nvPr/>
          </p:nvSpPr>
          <p:spPr>
            <a:xfrm>
              <a:off x="1783916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F839A873-E6EC-B245-0E42-1DC8FAF00CE6}"/>
                </a:ext>
              </a:extLst>
            </p:cNvPr>
            <p:cNvSpPr/>
            <p:nvPr/>
          </p:nvSpPr>
          <p:spPr>
            <a:xfrm>
              <a:off x="1278813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1255654A-4AB5-0323-6B9D-45ED1AE277E9}"/>
                </a:ext>
              </a:extLst>
            </p:cNvPr>
            <p:cNvSpPr/>
            <p:nvPr/>
          </p:nvSpPr>
          <p:spPr>
            <a:xfrm>
              <a:off x="1278813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3F24E57F-5568-943D-B906-91A73645BE30}"/>
                </a:ext>
              </a:extLst>
            </p:cNvPr>
            <p:cNvSpPr/>
            <p:nvPr/>
          </p:nvSpPr>
          <p:spPr>
            <a:xfrm>
              <a:off x="1278813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4E1E7E5E-A400-126F-A170-9F26DEDC59B9}"/>
                </a:ext>
              </a:extLst>
            </p:cNvPr>
            <p:cNvSpPr/>
            <p:nvPr/>
          </p:nvSpPr>
          <p:spPr>
            <a:xfrm>
              <a:off x="1278813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BF0CDDE5-885A-740F-2CC5-871037974482}"/>
                </a:ext>
              </a:extLst>
            </p:cNvPr>
            <p:cNvSpPr/>
            <p:nvPr/>
          </p:nvSpPr>
          <p:spPr>
            <a:xfrm>
              <a:off x="1278813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807551C1-0E32-5382-0619-320C024847A4}"/>
                </a:ext>
              </a:extLst>
            </p:cNvPr>
            <p:cNvSpPr/>
            <p:nvPr/>
          </p:nvSpPr>
          <p:spPr>
            <a:xfrm>
              <a:off x="1531365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AE535952-9B48-6D45-AE5A-B196E6BA38C8}"/>
                </a:ext>
              </a:extLst>
            </p:cNvPr>
            <p:cNvSpPr/>
            <p:nvPr/>
          </p:nvSpPr>
          <p:spPr>
            <a:xfrm>
              <a:off x="2541505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EADA094D-DBB0-2810-0ED5-5B6054305414}"/>
                </a:ext>
              </a:extLst>
            </p:cNvPr>
            <p:cNvSpPr/>
            <p:nvPr/>
          </p:nvSpPr>
          <p:spPr>
            <a:xfrm>
              <a:off x="1278813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1AE31E72-C1C9-5F0C-ED56-1D424881DF5D}"/>
                </a:ext>
              </a:extLst>
            </p:cNvPr>
            <p:cNvSpPr/>
            <p:nvPr/>
          </p:nvSpPr>
          <p:spPr>
            <a:xfrm>
              <a:off x="1278813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65D80B92-50AF-4E86-881A-9B44679BF2BB}"/>
                </a:ext>
              </a:extLst>
            </p:cNvPr>
            <p:cNvSpPr/>
            <p:nvPr/>
          </p:nvSpPr>
          <p:spPr>
            <a:xfrm>
              <a:off x="1278813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2BBA5B6B-C91B-F27F-03ED-9B67E8321411}"/>
                </a:ext>
              </a:extLst>
            </p:cNvPr>
            <p:cNvSpPr/>
            <p:nvPr/>
          </p:nvSpPr>
          <p:spPr>
            <a:xfrm>
              <a:off x="1278813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0437BB63-464C-8470-76A4-2CF5F338C24D}"/>
                </a:ext>
              </a:extLst>
            </p:cNvPr>
            <p:cNvSpPr/>
            <p:nvPr/>
          </p:nvSpPr>
          <p:spPr>
            <a:xfrm>
              <a:off x="1783916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A6B71223-3C3C-A256-577B-E42B59098F06}"/>
                </a:ext>
              </a:extLst>
            </p:cNvPr>
            <p:cNvSpPr/>
            <p:nvPr/>
          </p:nvSpPr>
          <p:spPr>
            <a:xfrm>
              <a:off x="2794056" y="120075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C1FC5B44-DB22-015F-CDF4-1EFEF508E63B}"/>
                </a:ext>
              </a:extLst>
            </p:cNvPr>
            <p:cNvSpPr/>
            <p:nvPr/>
          </p:nvSpPr>
          <p:spPr>
            <a:xfrm>
              <a:off x="2288954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3287046A-7151-875B-DC4E-CAAB7112EF85}"/>
                </a:ext>
              </a:extLst>
            </p:cNvPr>
            <p:cNvSpPr/>
            <p:nvPr/>
          </p:nvSpPr>
          <p:spPr>
            <a:xfrm>
              <a:off x="2541505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D57F6EBA-6300-B5CF-8D6A-3C8F2A5AB83B}"/>
                </a:ext>
              </a:extLst>
            </p:cNvPr>
            <p:cNvSpPr/>
            <p:nvPr/>
          </p:nvSpPr>
          <p:spPr>
            <a:xfrm>
              <a:off x="1118052" y="1392356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6803B467-58C6-4615-598F-CA1E78EA1C20}"/>
                </a:ext>
              </a:extLst>
            </p:cNvPr>
            <p:cNvSpPr/>
            <p:nvPr/>
          </p:nvSpPr>
          <p:spPr>
            <a:xfrm>
              <a:off x="1278813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003427A9-E678-D5D8-CE0E-30F964B3F076}"/>
                </a:ext>
              </a:extLst>
            </p:cNvPr>
            <p:cNvSpPr/>
            <p:nvPr/>
          </p:nvSpPr>
          <p:spPr>
            <a:xfrm>
              <a:off x="1118052" y="129652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7D47DEC7-B37A-A263-89E7-2592D24A1ADE}"/>
                </a:ext>
              </a:extLst>
            </p:cNvPr>
            <p:cNvSpPr/>
            <p:nvPr/>
          </p:nvSpPr>
          <p:spPr>
            <a:xfrm>
              <a:off x="1118052" y="120075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3AF1EE70-24E0-0908-8C55-FD2FAB210D69}"/>
                </a:ext>
              </a:extLst>
            </p:cNvPr>
            <p:cNvSpPr/>
            <p:nvPr/>
          </p:nvSpPr>
          <p:spPr>
            <a:xfrm>
              <a:off x="1278813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E150DDE0-9A56-7066-BC24-C53C602F038F}"/>
                </a:ext>
              </a:extLst>
            </p:cNvPr>
            <p:cNvSpPr/>
            <p:nvPr/>
          </p:nvSpPr>
          <p:spPr>
            <a:xfrm>
              <a:off x="1531365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ED74E401-361E-9643-3AC4-755589CEDDCE}"/>
                </a:ext>
              </a:extLst>
            </p:cNvPr>
            <p:cNvSpPr/>
            <p:nvPr/>
          </p:nvSpPr>
          <p:spPr>
            <a:xfrm>
              <a:off x="1118052" y="1101667"/>
              <a:ext cx="160696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FD9F3C6C-225D-CA99-C5D4-3FA8AFFE35BF}"/>
                </a:ext>
              </a:extLst>
            </p:cNvPr>
            <p:cNvSpPr/>
            <p:nvPr/>
          </p:nvSpPr>
          <p:spPr>
            <a:xfrm>
              <a:off x="2541505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9F45547E-C20D-FCC8-74D2-1D895C82FC29}"/>
                </a:ext>
              </a:extLst>
            </p:cNvPr>
            <p:cNvSpPr/>
            <p:nvPr/>
          </p:nvSpPr>
          <p:spPr>
            <a:xfrm>
              <a:off x="2541505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9" name="Rectangle 328">
              <a:extLst>
                <a:ext uri="{FF2B5EF4-FFF2-40B4-BE49-F238E27FC236}">
                  <a16:creationId xmlns:a16="http://schemas.microsoft.com/office/drawing/2014/main" id="{CFA4D95B-53BD-80DB-5226-E970EAC1559F}"/>
                </a:ext>
              </a:extLst>
            </p:cNvPr>
            <p:cNvSpPr/>
            <p:nvPr/>
          </p:nvSpPr>
          <p:spPr>
            <a:xfrm>
              <a:off x="2541505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0" name="Rectangle 329">
              <a:extLst>
                <a:ext uri="{FF2B5EF4-FFF2-40B4-BE49-F238E27FC236}">
                  <a16:creationId xmlns:a16="http://schemas.microsoft.com/office/drawing/2014/main" id="{6345F48D-1FB9-AC1D-8AE6-B4AA00A61289}"/>
                </a:ext>
              </a:extLst>
            </p:cNvPr>
            <p:cNvSpPr/>
            <p:nvPr/>
          </p:nvSpPr>
          <p:spPr>
            <a:xfrm>
              <a:off x="2541505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1" name="Rectangle 330">
              <a:extLst>
                <a:ext uri="{FF2B5EF4-FFF2-40B4-BE49-F238E27FC236}">
                  <a16:creationId xmlns:a16="http://schemas.microsoft.com/office/drawing/2014/main" id="{1FBA66ED-16FD-3D4B-EA1F-C8B8CD3A6445}"/>
                </a:ext>
              </a:extLst>
            </p:cNvPr>
            <p:cNvSpPr/>
            <p:nvPr/>
          </p:nvSpPr>
          <p:spPr>
            <a:xfrm>
              <a:off x="2541505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2" name="Rectangle 331">
              <a:extLst>
                <a:ext uri="{FF2B5EF4-FFF2-40B4-BE49-F238E27FC236}">
                  <a16:creationId xmlns:a16="http://schemas.microsoft.com/office/drawing/2014/main" id="{D2F3D0E3-AEB4-7933-BB67-1025DE68BDB3}"/>
                </a:ext>
              </a:extLst>
            </p:cNvPr>
            <p:cNvSpPr/>
            <p:nvPr/>
          </p:nvSpPr>
          <p:spPr>
            <a:xfrm>
              <a:off x="2541505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3" name="Rectangle 332">
              <a:extLst>
                <a:ext uri="{FF2B5EF4-FFF2-40B4-BE49-F238E27FC236}">
                  <a16:creationId xmlns:a16="http://schemas.microsoft.com/office/drawing/2014/main" id="{255B99D4-6A64-6E03-75EC-07B832B92671}"/>
                </a:ext>
              </a:extLst>
            </p:cNvPr>
            <p:cNvSpPr/>
            <p:nvPr/>
          </p:nvSpPr>
          <p:spPr>
            <a:xfrm>
              <a:off x="2541505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4" name="Rectangle 333">
              <a:extLst>
                <a:ext uri="{FF2B5EF4-FFF2-40B4-BE49-F238E27FC236}">
                  <a16:creationId xmlns:a16="http://schemas.microsoft.com/office/drawing/2014/main" id="{218FB0A9-77B5-E5DB-D229-79127D73168F}"/>
                </a:ext>
              </a:extLst>
            </p:cNvPr>
            <p:cNvSpPr/>
            <p:nvPr/>
          </p:nvSpPr>
          <p:spPr>
            <a:xfrm>
              <a:off x="2541505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7E9B58CE-182E-4CD4-18A9-182BF1486BF9}"/>
                </a:ext>
              </a:extLst>
            </p:cNvPr>
            <p:cNvSpPr/>
            <p:nvPr/>
          </p:nvSpPr>
          <p:spPr>
            <a:xfrm>
              <a:off x="2541505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6" name="Rectangle 335">
              <a:extLst>
                <a:ext uri="{FF2B5EF4-FFF2-40B4-BE49-F238E27FC236}">
                  <a16:creationId xmlns:a16="http://schemas.microsoft.com/office/drawing/2014/main" id="{E47D40E5-F118-5EC6-56B1-A81D449FF0F0}"/>
                </a:ext>
              </a:extLst>
            </p:cNvPr>
            <p:cNvSpPr/>
            <p:nvPr/>
          </p:nvSpPr>
          <p:spPr>
            <a:xfrm>
              <a:off x="2541505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C1BC21E0-F5DA-93BE-947B-C0C0CD603EDF}"/>
                </a:ext>
              </a:extLst>
            </p:cNvPr>
            <p:cNvSpPr/>
            <p:nvPr/>
          </p:nvSpPr>
          <p:spPr>
            <a:xfrm>
              <a:off x="2541505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8" name="Rectangle 337">
              <a:extLst>
                <a:ext uri="{FF2B5EF4-FFF2-40B4-BE49-F238E27FC236}">
                  <a16:creationId xmlns:a16="http://schemas.microsoft.com/office/drawing/2014/main" id="{42B82D32-6B60-E368-44FE-4A2F74E45920}"/>
                </a:ext>
              </a:extLst>
            </p:cNvPr>
            <p:cNvSpPr/>
            <p:nvPr/>
          </p:nvSpPr>
          <p:spPr>
            <a:xfrm>
              <a:off x="2541505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339" name="TextBox 338">
            <a:extLst>
              <a:ext uri="{FF2B5EF4-FFF2-40B4-BE49-F238E27FC236}">
                <a16:creationId xmlns:a16="http://schemas.microsoft.com/office/drawing/2014/main" id="{F4704678-DC42-4848-C03A-C1E16C1E3BA5}"/>
              </a:ext>
            </a:extLst>
          </p:cNvPr>
          <p:cNvSpPr txBox="1"/>
          <p:nvPr/>
        </p:nvSpPr>
        <p:spPr>
          <a:xfrm rot="16200000">
            <a:off x="-3529399" y="1671332"/>
            <a:ext cx="23471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5400" spc="0" baseline="0" dirty="0">
                <a:ln w="6519" cap="flat">
                  <a:solidFill>
                    <a:srgbClr val="FFFFFF"/>
                  </a:solidFill>
                  <a:miter/>
                </a:ln>
                <a:solidFill>
                  <a:srgbClr val="E8B408"/>
                </a:solidFill>
                <a:latin typeface="BBH Sans Hegarty" pitchFamily="2" charset="0"/>
                <a:cs typeface="Arial"/>
                <a:sym typeface="Arial"/>
                <a:rtl val="0"/>
              </a:rPr>
              <a:t>2024</a:t>
            </a:r>
          </a:p>
        </p:txBody>
      </p:sp>
      <p:sp>
        <p:nvSpPr>
          <p:cNvPr id="340" name="Freeform: Shape 339">
            <a:extLst>
              <a:ext uri="{FF2B5EF4-FFF2-40B4-BE49-F238E27FC236}">
                <a16:creationId xmlns:a16="http://schemas.microsoft.com/office/drawing/2014/main" id="{905550AB-9F5D-CE03-59A0-5B7ED7E97718}"/>
              </a:ext>
            </a:extLst>
          </p:cNvPr>
          <p:cNvSpPr/>
          <p:nvPr/>
        </p:nvSpPr>
        <p:spPr>
          <a:xfrm>
            <a:off x="-2585875" y="1132568"/>
            <a:ext cx="2477141" cy="2000788"/>
          </a:xfrm>
          <a:custGeom>
            <a:avLst/>
            <a:gdLst>
              <a:gd name="csX0" fmla="*/ 337235 w 2477141"/>
              <a:gd name="csY0" fmla="*/ 53587 h 2000788"/>
              <a:gd name="csX1" fmla="*/ 47068 w 2477141"/>
              <a:gd name="csY1" fmla="*/ 277846 h 2000788"/>
              <a:gd name="csX2" fmla="*/ 0 w 2477141"/>
              <a:gd name="csY2" fmla="*/ 338278 h 2000788"/>
              <a:gd name="csX3" fmla="*/ 259071 w 2477141"/>
              <a:gd name="csY3" fmla="*/ 233711 h 2000788"/>
              <a:gd name="csX4" fmla="*/ 832168 w 2477141"/>
              <a:gd name="csY4" fmla="*/ 0 h 2000788"/>
              <a:gd name="csX5" fmla="*/ 731447 w 2477141"/>
              <a:gd name="csY5" fmla="*/ 181623 h 2000788"/>
              <a:gd name="csX6" fmla="*/ 393951 w 2477141"/>
              <a:gd name="csY6" fmla="*/ 397015 h 2000788"/>
              <a:gd name="csX7" fmla="*/ 188729 w 2477141"/>
              <a:gd name="csY7" fmla="*/ 598196 h 2000788"/>
              <a:gd name="csX8" fmla="*/ 322306 w 2477141"/>
              <a:gd name="csY8" fmla="*/ 518989 h 2000788"/>
              <a:gd name="csX9" fmla="*/ 1253826 w 2477141"/>
              <a:gd name="csY9" fmla="*/ 30640 h 2000788"/>
              <a:gd name="csX10" fmla="*/ 1182637 w 2477141"/>
              <a:gd name="csY10" fmla="*/ 182080 h 2000788"/>
              <a:gd name="csX11" fmla="*/ 37550 w 2477141"/>
              <a:gd name="csY11" fmla="*/ 1254608 h 2000788"/>
              <a:gd name="csX12" fmla="*/ 611234 w 2477141"/>
              <a:gd name="csY12" fmla="*/ 871804 h 2000788"/>
              <a:gd name="csX13" fmla="*/ 356401 w 2477141"/>
              <a:gd name="csY13" fmla="*/ 1166404 h 2000788"/>
              <a:gd name="csX14" fmla="*/ 87617 w 2477141"/>
              <a:gd name="csY14" fmla="*/ 1451356 h 2000788"/>
              <a:gd name="csX15" fmla="*/ 304639 w 2477141"/>
              <a:gd name="csY15" fmla="*/ 1289942 h 2000788"/>
              <a:gd name="csX16" fmla="*/ 452363 w 2477141"/>
              <a:gd name="csY16" fmla="*/ 1268559 h 2000788"/>
              <a:gd name="csX17" fmla="*/ 427916 w 2477141"/>
              <a:gd name="csY17" fmla="*/ 1395943 h 2000788"/>
              <a:gd name="csX18" fmla="*/ 222172 w 2477141"/>
              <a:gd name="csY18" fmla="*/ 1614856 h 2000788"/>
              <a:gd name="csX19" fmla="*/ 12973 w 2477141"/>
              <a:gd name="csY19" fmla="*/ 1904436 h 2000788"/>
              <a:gd name="csX20" fmla="*/ 1149194 w 2477141"/>
              <a:gd name="csY20" fmla="*/ 812089 h 2000788"/>
              <a:gd name="csX21" fmla="*/ 1457810 w 2477141"/>
              <a:gd name="csY21" fmla="*/ 348187 h 2000788"/>
              <a:gd name="csX22" fmla="*/ 1668247 w 2477141"/>
              <a:gd name="csY22" fmla="*/ 79012 h 2000788"/>
              <a:gd name="csX23" fmla="*/ 1145869 w 2477141"/>
              <a:gd name="csY23" fmla="*/ 1189677 h 2000788"/>
              <a:gd name="csX24" fmla="*/ 852834 w 2477141"/>
              <a:gd name="csY24" fmla="*/ 1450117 h 2000788"/>
              <a:gd name="csX25" fmla="*/ 508297 w 2477141"/>
              <a:gd name="csY25" fmla="*/ 1738002 h 2000788"/>
              <a:gd name="csX26" fmla="*/ 150983 w 2477141"/>
              <a:gd name="csY26" fmla="*/ 2000788 h 2000788"/>
              <a:gd name="csX27" fmla="*/ 299815 w 2477141"/>
              <a:gd name="csY27" fmla="*/ 1959457 h 2000788"/>
              <a:gd name="csX28" fmla="*/ 702241 w 2477141"/>
              <a:gd name="csY28" fmla="*/ 1822686 h 2000788"/>
              <a:gd name="csX29" fmla="*/ 688551 w 2477141"/>
              <a:gd name="csY29" fmla="*/ 1948179 h 2000788"/>
              <a:gd name="csX30" fmla="*/ 980609 w 2477141"/>
              <a:gd name="csY30" fmla="*/ 1927579 h 2000788"/>
              <a:gd name="csX31" fmla="*/ 1232834 w 2477141"/>
              <a:gd name="csY31" fmla="*/ 1770076 h 2000788"/>
              <a:gd name="csX32" fmla="*/ 1426061 w 2477141"/>
              <a:gd name="csY32" fmla="*/ 1577957 h 2000788"/>
              <a:gd name="csX33" fmla="*/ 1604686 w 2477141"/>
              <a:gd name="csY33" fmla="*/ 1133287 h 2000788"/>
              <a:gd name="csX34" fmla="*/ 2023019 w 2477141"/>
              <a:gd name="csY34" fmla="*/ 315917 h 2000788"/>
              <a:gd name="csX35" fmla="*/ 2183520 w 2477141"/>
              <a:gd name="csY35" fmla="*/ 150918 h 2000788"/>
              <a:gd name="csX36" fmla="*/ 2374400 w 2477141"/>
              <a:gd name="csY36" fmla="*/ 81033 h 2000788"/>
              <a:gd name="csX37" fmla="*/ 2277265 w 2477141"/>
              <a:gd name="csY37" fmla="*/ 308225 h 2000788"/>
              <a:gd name="csX38" fmla="*/ 1943746 w 2477141"/>
              <a:gd name="csY38" fmla="*/ 963072 h 2000788"/>
              <a:gd name="csX39" fmla="*/ 1806127 w 2477141"/>
              <a:gd name="csY39" fmla="*/ 1416609 h 2000788"/>
              <a:gd name="csX40" fmla="*/ 1620332 w 2477141"/>
              <a:gd name="csY40" fmla="*/ 1837810 h 2000788"/>
              <a:gd name="csX41" fmla="*/ 1887747 w 2477141"/>
              <a:gd name="csY41" fmla="*/ 1768772 h 2000788"/>
              <a:gd name="csX42" fmla="*/ 2477142 w 2477141"/>
              <a:gd name="csY42" fmla="*/ 1663097 h 2000788"/>
              <a:gd name="csX43" fmla="*/ 2015587 w 2477141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1" h="2000788">
                <a:moveTo>
                  <a:pt x="337235" y="53587"/>
                </a:moveTo>
                <a:cubicBezTo>
                  <a:pt x="240556" y="128297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1" y="233711"/>
                </a:cubicBezTo>
                <a:cubicBezTo>
                  <a:pt x="431437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3" y="261287"/>
                  <a:pt x="511361" y="333324"/>
                  <a:pt x="393951" y="397015"/>
                </a:cubicBezTo>
                <a:cubicBezTo>
                  <a:pt x="306660" y="444344"/>
                  <a:pt x="206396" y="500409"/>
                  <a:pt x="188729" y="598196"/>
                </a:cubicBezTo>
                <a:cubicBezTo>
                  <a:pt x="240556" y="589917"/>
                  <a:pt x="282148" y="552758"/>
                  <a:pt x="322306" y="518989"/>
                </a:cubicBezTo>
                <a:cubicBezTo>
                  <a:pt x="592003" y="292449"/>
                  <a:pt x="926109" y="159719"/>
                  <a:pt x="1253826" y="30640"/>
                </a:cubicBezTo>
                <a:cubicBezTo>
                  <a:pt x="1258324" y="87748"/>
                  <a:pt x="1219405" y="138141"/>
                  <a:pt x="1182637" y="182080"/>
                </a:cubicBezTo>
                <a:cubicBezTo>
                  <a:pt x="845141" y="585679"/>
                  <a:pt x="496954" y="998210"/>
                  <a:pt x="37550" y="1254608"/>
                </a:cubicBezTo>
                <a:cubicBezTo>
                  <a:pt x="141922" y="1042606"/>
                  <a:pt x="387563" y="947948"/>
                  <a:pt x="611234" y="871804"/>
                </a:cubicBezTo>
                <a:cubicBezTo>
                  <a:pt x="588874" y="1003752"/>
                  <a:pt x="468661" y="1093455"/>
                  <a:pt x="356401" y="1166404"/>
                </a:cubicBezTo>
                <a:cubicBezTo>
                  <a:pt x="244142" y="1239353"/>
                  <a:pt x="121386" y="1321820"/>
                  <a:pt x="87617" y="1451356"/>
                </a:cubicBezTo>
                <a:cubicBezTo>
                  <a:pt x="159980" y="1397573"/>
                  <a:pt x="232342" y="1343790"/>
                  <a:pt x="304639" y="1289942"/>
                </a:cubicBezTo>
                <a:cubicBezTo>
                  <a:pt x="348904" y="1257020"/>
                  <a:pt x="417094" y="1226054"/>
                  <a:pt x="452363" y="1268559"/>
                </a:cubicBezTo>
                <a:cubicBezTo>
                  <a:pt x="482286" y="1304610"/>
                  <a:pt x="456144" y="1358588"/>
                  <a:pt x="427916" y="1395943"/>
                </a:cubicBezTo>
                <a:cubicBezTo>
                  <a:pt x="367549" y="1476063"/>
                  <a:pt x="298446" y="1549599"/>
                  <a:pt x="222172" y="1614856"/>
                </a:cubicBezTo>
                <a:cubicBezTo>
                  <a:pt x="128557" y="1694976"/>
                  <a:pt x="14277" y="1781289"/>
                  <a:pt x="12973" y="1904436"/>
                </a:cubicBezTo>
                <a:cubicBezTo>
                  <a:pt x="497215" y="1685197"/>
                  <a:pt x="834971" y="1240853"/>
                  <a:pt x="1149194" y="812089"/>
                </a:cubicBezTo>
                <a:cubicBezTo>
                  <a:pt x="1259041" y="662149"/>
                  <a:pt x="1368954" y="511492"/>
                  <a:pt x="1457810" y="348187"/>
                </a:cubicBezTo>
                <a:cubicBezTo>
                  <a:pt x="1513092" y="246554"/>
                  <a:pt x="1566288" y="133708"/>
                  <a:pt x="1668247" y="79012"/>
                </a:cubicBezTo>
                <a:cubicBezTo>
                  <a:pt x="1649146" y="497149"/>
                  <a:pt x="1441121" y="892991"/>
                  <a:pt x="1145869" y="1189677"/>
                </a:cubicBezTo>
                <a:cubicBezTo>
                  <a:pt x="1053623" y="1282314"/>
                  <a:pt x="953163" y="1366346"/>
                  <a:pt x="852834" y="1450117"/>
                </a:cubicBezTo>
                <a:cubicBezTo>
                  <a:pt x="737966" y="1546079"/>
                  <a:pt x="623164" y="1642040"/>
                  <a:pt x="508297" y="1738002"/>
                </a:cubicBezTo>
                <a:cubicBezTo>
                  <a:pt x="394669" y="1832986"/>
                  <a:pt x="280193" y="1928491"/>
                  <a:pt x="150983" y="2000788"/>
                </a:cubicBezTo>
                <a:cubicBezTo>
                  <a:pt x="201898" y="1992705"/>
                  <a:pt x="250987" y="1976016"/>
                  <a:pt x="299815" y="1959457"/>
                </a:cubicBezTo>
                <a:cubicBezTo>
                  <a:pt x="433979" y="1913888"/>
                  <a:pt x="568078" y="1868254"/>
                  <a:pt x="702241" y="1822686"/>
                </a:cubicBezTo>
                <a:cubicBezTo>
                  <a:pt x="721994" y="1862518"/>
                  <a:pt x="716453" y="1913562"/>
                  <a:pt x="688551" y="1948179"/>
                </a:cubicBezTo>
                <a:cubicBezTo>
                  <a:pt x="783535" y="1977711"/>
                  <a:pt x="888102" y="1964347"/>
                  <a:pt x="980609" y="1927579"/>
                </a:cubicBezTo>
                <a:cubicBezTo>
                  <a:pt x="1073115" y="1890811"/>
                  <a:pt x="1155126" y="1832204"/>
                  <a:pt x="1232834" y="1770076"/>
                </a:cubicBezTo>
                <a:cubicBezTo>
                  <a:pt x="1304023" y="1713164"/>
                  <a:pt x="1373061" y="1652145"/>
                  <a:pt x="1426061" y="1577957"/>
                </a:cubicBezTo>
                <a:cubicBezTo>
                  <a:pt x="1519415" y="1447379"/>
                  <a:pt x="1556314" y="1286291"/>
                  <a:pt x="1604686" y="1133287"/>
                </a:cubicBezTo>
                <a:cubicBezTo>
                  <a:pt x="1697453" y="840121"/>
                  <a:pt x="1839505" y="562602"/>
                  <a:pt x="2023019" y="315917"/>
                </a:cubicBezTo>
                <a:cubicBezTo>
                  <a:pt x="2069044" y="254051"/>
                  <a:pt x="2118850" y="193032"/>
                  <a:pt x="2183520" y="150918"/>
                </a:cubicBezTo>
                <a:cubicBezTo>
                  <a:pt x="2240693" y="113694"/>
                  <a:pt x="2307253" y="92898"/>
                  <a:pt x="2374400" y="81033"/>
                </a:cubicBezTo>
                <a:cubicBezTo>
                  <a:pt x="2380528" y="164999"/>
                  <a:pt x="2325898" y="239513"/>
                  <a:pt x="2277265" y="308225"/>
                </a:cubicBezTo>
                <a:cubicBezTo>
                  <a:pt x="2135213" y="508819"/>
                  <a:pt x="2022432" y="730209"/>
                  <a:pt x="1943746" y="963072"/>
                </a:cubicBezTo>
                <a:cubicBezTo>
                  <a:pt x="1893158" y="1112752"/>
                  <a:pt x="1856585" y="1266929"/>
                  <a:pt x="1806127" y="1416609"/>
                </a:cubicBezTo>
                <a:cubicBezTo>
                  <a:pt x="1757038" y="1562181"/>
                  <a:pt x="1694715" y="1703385"/>
                  <a:pt x="1620332" y="1837810"/>
                </a:cubicBezTo>
                <a:cubicBezTo>
                  <a:pt x="1712838" y="1849088"/>
                  <a:pt x="1801564" y="1804171"/>
                  <a:pt x="1887747" y="1768772"/>
                </a:cubicBezTo>
                <a:cubicBezTo>
                  <a:pt x="2073803" y="1692368"/>
                  <a:pt x="2276157" y="1656056"/>
                  <a:pt x="2477142" y="1663097"/>
                </a:cubicBezTo>
                <a:cubicBezTo>
                  <a:pt x="2323290" y="1723399"/>
                  <a:pt x="2169439" y="1783701"/>
                  <a:pt x="2015587" y="1844003"/>
                </a:cubicBezTo>
              </a:path>
            </a:pathLst>
          </a:custGeom>
          <a:noFill/>
          <a:ln w="0" cap="flat">
            <a:solidFill>
              <a:srgbClr val="020202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id="{4B5383E0-0C73-310B-DA8C-B20A7288B9A5}"/>
              </a:ext>
            </a:extLst>
          </p:cNvPr>
          <p:cNvSpPr/>
          <p:nvPr/>
        </p:nvSpPr>
        <p:spPr>
          <a:xfrm>
            <a:off x="-2191468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pic>
        <p:nvPicPr>
          <p:cNvPr id="405" name="Picture Placeholder 404">
            <a:extLst>
              <a:ext uri="{FF2B5EF4-FFF2-40B4-BE49-F238E27FC236}">
                <a16:creationId xmlns:a16="http://schemas.microsoft.com/office/drawing/2014/main" id="{CFC28C4A-7E47-91DC-6407-822262B67A3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91467" y="1323417"/>
            <a:ext cx="1603903" cy="1603903"/>
          </a:xfrm>
        </p:spPr>
      </p:pic>
      <p:pic>
        <p:nvPicPr>
          <p:cNvPr id="407" name="Picture Placeholder 406">
            <a:extLst>
              <a:ext uri="{FF2B5EF4-FFF2-40B4-BE49-F238E27FC236}">
                <a16:creationId xmlns:a16="http://schemas.microsoft.com/office/drawing/2014/main" id="{00820BC2-0814-026D-48DF-32B1BFECA0D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651" y="1323417"/>
            <a:ext cx="1603903" cy="1603903"/>
          </a:xfrm>
        </p:spPr>
      </p:pic>
      <p:pic>
        <p:nvPicPr>
          <p:cNvPr id="409" name="Picture Placeholder 408">
            <a:extLst>
              <a:ext uri="{FF2B5EF4-FFF2-40B4-BE49-F238E27FC236}">
                <a16:creationId xmlns:a16="http://schemas.microsoft.com/office/drawing/2014/main" id="{3FBEDED1-C5A7-DE68-CAE5-916FB00457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99366" y="1323417"/>
            <a:ext cx="1603903" cy="1603903"/>
          </a:xfrm>
        </p:spPr>
      </p:pic>
      <p:pic>
        <p:nvPicPr>
          <p:cNvPr id="411" name="Picture Placeholder 410">
            <a:extLst>
              <a:ext uri="{FF2B5EF4-FFF2-40B4-BE49-F238E27FC236}">
                <a16:creationId xmlns:a16="http://schemas.microsoft.com/office/drawing/2014/main" id="{886E904E-FF40-89BC-09AB-4D4D7FFC061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87083" y="1323417"/>
            <a:ext cx="1603903" cy="1603903"/>
          </a:xfrm>
        </p:spPr>
      </p:pic>
      <p:sp>
        <p:nvSpPr>
          <p:cNvPr id="352" name="TextBox 351">
            <a:extLst>
              <a:ext uri="{FF2B5EF4-FFF2-40B4-BE49-F238E27FC236}">
                <a16:creationId xmlns:a16="http://schemas.microsoft.com/office/drawing/2014/main" id="{81BE6505-14F1-2163-18D9-46232267F2E7}"/>
              </a:ext>
            </a:extLst>
          </p:cNvPr>
          <p:cNvSpPr txBox="1"/>
          <p:nvPr/>
        </p:nvSpPr>
        <p:spPr>
          <a:xfrm>
            <a:off x="-2577160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3" name="TextBox 352">
            <a:extLst>
              <a:ext uri="{FF2B5EF4-FFF2-40B4-BE49-F238E27FC236}">
                <a16:creationId xmlns:a16="http://schemas.microsoft.com/office/drawing/2014/main" id="{F4C74B30-61D7-AED9-0104-1A66EF905CDE}"/>
              </a:ext>
            </a:extLst>
          </p:cNvPr>
          <p:cNvSpPr txBox="1"/>
          <p:nvPr/>
        </p:nvSpPr>
        <p:spPr>
          <a:xfrm>
            <a:off x="-2577160" y="3606800"/>
            <a:ext cx="13890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HERMES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@Mercator</a:t>
            </a:r>
          </a:p>
        </p:txBody>
      </p:sp>
      <p:sp>
        <p:nvSpPr>
          <p:cNvPr id="354" name="TextBox 353">
            <a:extLst>
              <a:ext uri="{FF2B5EF4-FFF2-40B4-BE49-F238E27FC236}">
                <a16:creationId xmlns:a16="http://schemas.microsoft.com/office/drawing/2014/main" id="{1855D633-EA2E-201C-D88F-3A18AF60BA18}"/>
              </a:ext>
            </a:extLst>
          </p:cNvPr>
          <p:cNvSpPr txBox="1"/>
          <p:nvPr/>
        </p:nvSpPr>
        <p:spPr>
          <a:xfrm>
            <a:off x="-1357960" y="3429000"/>
            <a:ext cx="10374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abundances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5" name="TextBox 354">
            <a:extLst>
              <a:ext uri="{FF2B5EF4-FFF2-40B4-BE49-F238E27FC236}">
                <a16:creationId xmlns:a16="http://schemas.microsoft.com/office/drawing/2014/main" id="{2FAD5364-1194-5E13-ED9A-67F8433B7B91}"/>
              </a:ext>
            </a:extLst>
          </p:cNvPr>
          <p:cNvSpPr txBox="1"/>
          <p:nvPr/>
        </p:nvSpPr>
        <p:spPr>
          <a:xfrm>
            <a:off x="-1357960" y="3606800"/>
            <a:ext cx="8611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Carbon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Oxygen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Scandium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Vanadium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Manganese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Cobalt</a:t>
            </a:r>
            <a:endParaRPr lang="en-IN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6" name="TextBox 355">
            <a:extLst>
              <a:ext uri="{FF2B5EF4-FFF2-40B4-BE49-F238E27FC236}">
                <a16:creationId xmlns:a16="http://schemas.microsoft.com/office/drawing/2014/main" id="{2B3E9248-C6DB-51FF-E29F-10FAFE71FFDF}"/>
              </a:ext>
            </a:extLst>
          </p:cNvPr>
          <p:cNvSpPr txBox="1"/>
          <p:nvPr/>
        </p:nvSpPr>
        <p:spPr>
          <a:xfrm>
            <a:off x="-2577160" y="4743938"/>
            <a:ext cx="928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Stars analysed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7" name="TextBox 356">
            <a:extLst>
              <a:ext uri="{FF2B5EF4-FFF2-40B4-BE49-F238E27FC236}">
                <a16:creationId xmlns:a16="http://schemas.microsoft.com/office/drawing/2014/main" id="{85BA1151-855C-65B8-526D-8D96C851C6CF}"/>
              </a:ext>
            </a:extLst>
          </p:cNvPr>
          <p:cNvSpPr txBox="1"/>
          <p:nvPr/>
        </p:nvSpPr>
        <p:spPr>
          <a:xfrm>
            <a:off x="-2577160" y="4883638"/>
            <a:ext cx="550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179</a:t>
            </a:r>
          </a:p>
        </p:txBody>
      </p:sp>
      <p:sp>
        <p:nvSpPr>
          <p:cNvPr id="358" name="TextBox 357">
            <a:extLst>
              <a:ext uri="{FF2B5EF4-FFF2-40B4-BE49-F238E27FC236}">
                <a16:creationId xmlns:a16="http://schemas.microsoft.com/office/drawing/2014/main" id="{5638AB5F-87F1-B7E2-B1BB-37B6FDAE528F}"/>
              </a:ext>
            </a:extLst>
          </p:cNvPr>
          <p:cNvSpPr txBox="1"/>
          <p:nvPr/>
        </p:nvSpPr>
        <p:spPr>
          <a:xfrm>
            <a:off x="-1357960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9" name="TextBox 358">
            <a:extLst>
              <a:ext uri="{FF2B5EF4-FFF2-40B4-BE49-F238E27FC236}">
                <a16:creationId xmlns:a16="http://schemas.microsoft.com/office/drawing/2014/main" id="{37AC4170-4478-E053-F2B5-6B823005D7DD}"/>
              </a:ext>
            </a:extLst>
          </p:cNvPr>
          <p:cNvSpPr txBox="1"/>
          <p:nvPr/>
        </p:nvSpPr>
        <p:spPr>
          <a:xfrm>
            <a:off x="-1357960" y="4883638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High-res</a:t>
            </a:r>
          </a:p>
        </p:txBody>
      </p:sp>
      <p:sp>
        <p:nvSpPr>
          <p:cNvPr id="361" name="TextBox 360">
            <a:extLst>
              <a:ext uri="{FF2B5EF4-FFF2-40B4-BE49-F238E27FC236}">
                <a16:creationId xmlns:a16="http://schemas.microsoft.com/office/drawing/2014/main" id="{426814A1-55CD-3D2B-141D-69DC46FFC5F2}"/>
              </a:ext>
            </a:extLst>
          </p:cNvPr>
          <p:cNvSpPr txBox="1"/>
          <p:nvPr/>
        </p:nvSpPr>
        <p:spPr>
          <a:xfrm>
            <a:off x="-1939336" y="5431431"/>
            <a:ext cx="17267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latin typeface="Calibri" panose="020F0502020204030204" pitchFamily="34" charset="0"/>
                <a:cs typeface="Calibri" panose="020F0502020204030204" pitchFamily="34" charset="0"/>
              </a:rPr>
              <a:t>DUQUE-ARRIBAS ET AL. 2024</a:t>
            </a:r>
            <a:endParaRPr lang="en-IN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6" name="Graphic 365">
            <a:extLst>
              <a:ext uri="{FF2B5EF4-FFF2-40B4-BE49-F238E27FC236}">
                <a16:creationId xmlns:a16="http://schemas.microsoft.com/office/drawing/2014/main" id="{754D184C-41FE-6F9E-BC4C-C94E39AE71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472551" y="5444209"/>
            <a:ext cx="220664" cy="220664"/>
          </a:xfrm>
          <a:prstGeom prst="rect">
            <a:avLst/>
          </a:prstGeom>
        </p:spPr>
      </p:pic>
      <p:sp>
        <p:nvSpPr>
          <p:cNvPr id="369" name="TextBox 368">
            <a:extLst>
              <a:ext uri="{FF2B5EF4-FFF2-40B4-BE49-F238E27FC236}">
                <a16:creationId xmlns:a16="http://schemas.microsoft.com/office/drawing/2014/main" id="{3F43FEF7-3C04-36D9-BAE9-84EEA8F86597}"/>
              </a:ext>
            </a:extLst>
          </p:cNvPr>
          <p:cNvSpPr txBox="1"/>
          <p:nvPr/>
        </p:nvSpPr>
        <p:spPr>
          <a:xfrm>
            <a:off x="580445" y="3429000"/>
            <a:ext cx="8018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surveys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0" name="TextBox 369">
            <a:extLst>
              <a:ext uri="{FF2B5EF4-FFF2-40B4-BE49-F238E27FC236}">
                <a16:creationId xmlns:a16="http://schemas.microsoft.com/office/drawing/2014/main" id="{28F69FDD-04FC-E04C-6CE6-60ED81145DA9}"/>
              </a:ext>
            </a:extLst>
          </p:cNvPr>
          <p:cNvSpPr txBox="1"/>
          <p:nvPr/>
        </p:nvSpPr>
        <p:spPr>
          <a:xfrm>
            <a:off x="580445" y="3606800"/>
            <a:ext cx="72006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Gaia DR3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2MASS</a:t>
            </a:r>
          </a:p>
          <a:p>
            <a:r>
              <a:rPr lang="en-IN" sz="1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CatWISE</a:t>
            </a:r>
            <a:endParaRPr lang="en-IN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1" name="TextBox 370">
            <a:extLst>
              <a:ext uri="{FF2B5EF4-FFF2-40B4-BE49-F238E27FC236}">
                <a16:creationId xmlns:a16="http://schemas.microsoft.com/office/drawing/2014/main" id="{B93D0024-904B-E9F2-1E25-01170A5F6D88}"/>
              </a:ext>
            </a:extLst>
          </p:cNvPr>
          <p:cNvSpPr txBox="1"/>
          <p:nvPr/>
        </p:nvSpPr>
        <p:spPr>
          <a:xfrm>
            <a:off x="1799645" y="3429000"/>
            <a:ext cx="11897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methodologies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2" name="TextBox 371">
            <a:extLst>
              <a:ext uri="{FF2B5EF4-FFF2-40B4-BE49-F238E27FC236}">
                <a16:creationId xmlns:a16="http://schemas.microsoft.com/office/drawing/2014/main" id="{49AD2014-2D4E-DCDF-2914-D421D938A345}"/>
              </a:ext>
            </a:extLst>
          </p:cNvPr>
          <p:cNvSpPr txBox="1"/>
          <p:nvPr/>
        </p:nvSpPr>
        <p:spPr>
          <a:xfrm>
            <a:off x="1799645" y="3606800"/>
            <a:ext cx="11769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fits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Neural Networks</a:t>
            </a:r>
          </a:p>
        </p:txBody>
      </p:sp>
      <p:sp>
        <p:nvSpPr>
          <p:cNvPr id="373" name="TextBox 372">
            <a:extLst>
              <a:ext uri="{FF2B5EF4-FFF2-40B4-BE49-F238E27FC236}">
                <a16:creationId xmlns:a16="http://schemas.microsoft.com/office/drawing/2014/main" id="{9821C545-040C-A3A4-0FBD-7E104AB23C7F}"/>
              </a:ext>
            </a:extLst>
          </p:cNvPr>
          <p:cNvSpPr txBox="1"/>
          <p:nvPr/>
        </p:nvSpPr>
        <p:spPr>
          <a:xfrm>
            <a:off x="580445" y="4743938"/>
            <a:ext cx="9172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Stars included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4" name="TextBox 373">
            <a:extLst>
              <a:ext uri="{FF2B5EF4-FFF2-40B4-BE49-F238E27FC236}">
                <a16:creationId xmlns:a16="http://schemas.microsoft.com/office/drawing/2014/main" id="{97E459C8-F5F0-33CA-CF44-A3ABA912B2B5}"/>
              </a:ext>
            </a:extLst>
          </p:cNvPr>
          <p:cNvSpPr txBox="1"/>
          <p:nvPr/>
        </p:nvSpPr>
        <p:spPr>
          <a:xfrm>
            <a:off x="580445" y="4883638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+4900</a:t>
            </a:r>
          </a:p>
        </p:txBody>
      </p:sp>
      <p:sp>
        <p:nvSpPr>
          <p:cNvPr id="375" name="TextBox 374">
            <a:extLst>
              <a:ext uri="{FF2B5EF4-FFF2-40B4-BE49-F238E27FC236}">
                <a16:creationId xmlns:a16="http://schemas.microsoft.com/office/drawing/2014/main" id="{87BC4A80-002E-4BC9-04CF-3C488B74C313}"/>
              </a:ext>
            </a:extLst>
          </p:cNvPr>
          <p:cNvSpPr txBox="1"/>
          <p:nvPr/>
        </p:nvSpPr>
        <p:spPr>
          <a:xfrm>
            <a:off x="1799645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6" name="TextBox 375">
            <a:extLst>
              <a:ext uri="{FF2B5EF4-FFF2-40B4-BE49-F238E27FC236}">
                <a16:creationId xmlns:a16="http://schemas.microsoft.com/office/drawing/2014/main" id="{C54D4796-F097-DFDD-9780-D0A9D0827D7C}"/>
              </a:ext>
            </a:extLst>
          </p:cNvPr>
          <p:cNvSpPr txBox="1"/>
          <p:nvPr/>
        </p:nvSpPr>
        <p:spPr>
          <a:xfrm>
            <a:off x="1799645" y="4883638"/>
            <a:ext cx="12691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Photometry</a:t>
            </a:r>
          </a:p>
        </p:txBody>
      </p:sp>
      <p:sp>
        <p:nvSpPr>
          <p:cNvPr id="377" name="TextBox 376">
            <a:extLst>
              <a:ext uri="{FF2B5EF4-FFF2-40B4-BE49-F238E27FC236}">
                <a16:creationId xmlns:a16="http://schemas.microsoft.com/office/drawing/2014/main" id="{2DB61A72-99F5-C339-A2F1-44F84241F27F}"/>
              </a:ext>
            </a:extLst>
          </p:cNvPr>
          <p:cNvSpPr txBox="1"/>
          <p:nvPr/>
        </p:nvSpPr>
        <p:spPr>
          <a:xfrm>
            <a:off x="892860" y="5431431"/>
            <a:ext cx="20521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DUQUE-ARRIBAS ET AL. 2023, 2025</a:t>
            </a:r>
            <a:endParaRPr lang="en-IN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8" name="Graphic 377">
            <a:extLst>
              <a:ext uri="{FF2B5EF4-FFF2-40B4-BE49-F238E27FC236}">
                <a16:creationId xmlns:a16="http://schemas.microsoft.com/office/drawing/2014/main" id="{BE9C884F-2A4A-9D50-2893-7D4B6A00EC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5054" y="5444209"/>
            <a:ext cx="220664" cy="220664"/>
          </a:xfrm>
          <a:prstGeom prst="rect">
            <a:avLst/>
          </a:prstGeom>
        </p:spPr>
      </p:pic>
      <p:sp>
        <p:nvSpPr>
          <p:cNvPr id="380" name="TextBox 379">
            <a:extLst>
              <a:ext uri="{FF2B5EF4-FFF2-40B4-BE49-F238E27FC236}">
                <a16:creationId xmlns:a16="http://schemas.microsoft.com/office/drawing/2014/main" id="{4DFFC78F-E7E2-865E-E0E0-A9BD06C56C7F}"/>
              </a:ext>
            </a:extLst>
          </p:cNvPr>
          <p:cNvSpPr txBox="1"/>
          <p:nvPr/>
        </p:nvSpPr>
        <p:spPr>
          <a:xfrm>
            <a:off x="12412160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1" name="TextBox 380">
            <a:extLst>
              <a:ext uri="{FF2B5EF4-FFF2-40B4-BE49-F238E27FC236}">
                <a16:creationId xmlns:a16="http://schemas.microsoft.com/office/drawing/2014/main" id="{E4EEAA06-29BB-F130-C15F-D00FFBF44899}"/>
              </a:ext>
            </a:extLst>
          </p:cNvPr>
          <p:cNvSpPr txBox="1"/>
          <p:nvPr/>
        </p:nvSpPr>
        <p:spPr>
          <a:xfrm>
            <a:off x="12412160" y="3606800"/>
            <a:ext cx="1008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CAFOS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@ 2.2m CAHA</a:t>
            </a:r>
          </a:p>
        </p:txBody>
      </p:sp>
      <p:sp>
        <p:nvSpPr>
          <p:cNvPr id="382" name="TextBox 381">
            <a:extLst>
              <a:ext uri="{FF2B5EF4-FFF2-40B4-BE49-F238E27FC236}">
                <a16:creationId xmlns:a16="http://schemas.microsoft.com/office/drawing/2014/main" id="{A1E6F5C9-B78A-E34F-69EF-E3F4187463FC}"/>
              </a:ext>
            </a:extLst>
          </p:cNvPr>
          <p:cNvSpPr txBox="1"/>
          <p:nvPr/>
        </p:nvSpPr>
        <p:spPr>
          <a:xfrm>
            <a:off x="13631360" y="3429000"/>
            <a:ext cx="9845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R packages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3" name="TextBox 382">
            <a:extLst>
              <a:ext uri="{FF2B5EF4-FFF2-40B4-BE49-F238E27FC236}">
                <a16:creationId xmlns:a16="http://schemas.microsoft.com/office/drawing/2014/main" id="{7F96B268-F24A-E53C-7985-99AA79311271}"/>
              </a:ext>
            </a:extLst>
          </p:cNvPr>
          <p:cNvSpPr txBox="1"/>
          <p:nvPr/>
        </p:nvSpPr>
        <p:spPr>
          <a:xfrm>
            <a:off x="13631360" y="3606800"/>
            <a:ext cx="7585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projpred</a:t>
            </a:r>
            <a:endParaRPr lang="en-IN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brms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loo</a:t>
            </a:r>
          </a:p>
          <a:p>
            <a:r>
              <a:rPr lang="en-IN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bayesplot</a:t>
            </a:r>
            <a:endParaRPr lang="en-IN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4" name="TextBox 383">
            <a:extLst>
              <a:ext uri="{FF2B5EF4-FFF2-40B4-BE49-F238E27FC236}">
                <a16:creationId xmlns:a16="http://schemas.microsoft.com/office/drawing/2014/main" id="{1A8951B8-37F5-125D-DD78-5A878C50029F}"/>
              </a:ext>
            </a:extLst>
          </p:cNvPr>
          <p:cNvSpPr txBox="1"/>
          <p:nvPr/>
        </p:nvSpPr>
        <p:spPr>
          <a:xfrm>
            <a:off x="12412160" y="4743938"/>
            <a:ext cx="928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Stars analysed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5" name="TextBox 384">
            <a:extLst>
              <a:ext uri="{FF2B5EF4-FFF2-40B4-BE49-F238E27FC236}">
                <a16:creationId xmlns:a16="http://schemas.microsoft.com/office/drawing/2014/main" id="{B3771D8F-7491-7E84-7CEE-B6982AF5FD86}"/>
              </a:ext>
            </a:extLst>
          </p:cNvPr>
          <p:cNvSpPr txBox="1"/>
          <p:nvPr/>
        </p:nvSpPr>
        <p:spPr>
          <a:xfrm>
            <a:off x="12412160" y="4883638"/>
            <a:ext cx="67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+770</a:t>
            </a:r>
          </a:p>
        </p:txBody>
      </p:sp>
      <p:sp>
        <p:nvSpPr>
          <p:cNvPr id="386" name="TextBox 385">
            <a:extLst>
              <a:ext uri="{FF2B5EF4-FFF2-40B4-BE49-F238E27FC236}">
                <a16:creationId xmlns:a16="http://schemas.microsoft.com/office/drawing/2014/main" id="{8D5D99D9-656E-6AF7-C8F1-8D1E7DE524B0}"/>
              </a:ext>
            </a:extLst>
          </p:cNvPr>
          <p:cNvSpPr txBox="1"/>
          <p:nvPr/>
        </p:nvSpPr>
        <p:spPr>
          <a:xfrm>
            <a:off x="13631360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7" name="TextBox 386">
            <a:extLst>
              <a:ext uri="{FF2B5EF4-FFF2-40B4-BE49-F238E27FC236}">
                <a16:creationId xmlns:a16="http://schemas.microsoft.com/office/drawing/2014/main" id="{4FEB12C7-AA98-B874-D68F-7A45D2C85248}"/>
              </a:ext>
            </a:extLst>
          </p:cNvPr>
          <p:cNvSpPr txBox="1"/>
          <p:nvPr/>
        </p:nvSpPr>
        <p:spPr>
          <a:xfrm>
            <a:off x="13631360" y="488363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Low-res</a:t>
            </a:r>
          </a:p>
        </p:txBody>
      </p:sp>
      <p:sp>
        <p:nvSpPr>
          <p:cNvPr id="388" name="TextBox 387">
            <a:extLst>
              <a:ext uri="{FF2B5EF4-FFF2-40B4-BE49-F238E27FC236}">
                <a16:creationId xmlns:a16="http://schemas.microsoft.com/office/drawing/2014/main" id="{2A5D8966-3CBD-2086-AF50-E88E84DAF3BD}"/>
              </a:ext>
            </a:extLst>
          </p:cNvPr>
          <p:cNvSpPr txBox="1"/>
          <p:nvPr/>
        </p:nvSpPr>
        <p:spPr>
          <a:xfrm>
            <a:off x="12812741" y="5431431"/>
            <a:ext cx="1963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latin typeface="Calibri" panose="020F0502020204030204" pitchFamily="34" charset="0"/>
                <a:cs typeface="Calibri" panose="020F0502020204030204" pitchFamily="34" charset="0"/>
              </a:rPr>
              <a:t>DUQUE-ARRIBAS ET AL. (IN PREP)</a:t>
            </a:r>
            <a:endParaRPr lang="en-IN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9" name="Graphic 388">
            <a:extLst>
              <a:ext uri="{FF2B5EF4-FFF2-40B4-BE49-F238E27FC236}">
                <a16:creationId xmlns:a16="http://schemas.microsoft.com/office/drawing/2014/main" id="{C9B5642B-4AB2-9546-267F-45040A308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516769" y="5444209"/>
            <a:ext cx="220664" cy="220664"/>
          </a:xfrm>
          <a:prstGeom prst="rect">
            <a:avLst/>
          </a:prstGeom>
        </p:spPr>
      </p:pic>
      <p:sp>
        <p:nvSpPr>
          <p:cNvPr id="391" name="TextBox 390">
            <a:extLst>
              <a:ext uri="{FF2B5EF4-FFF2-40B4-BE49-F238E27FC236}">
                <a16:creationId xmlns:a16="http://schemas.microsoft.com/office/drawing/2014/main" id="{AF483C84-2FCA-2386-31EF-0BC0C83750C3}"/>
              </a:ext>
            </a:extLst>
          </p:cNvPr>
          <p:cNvSpPr txBox="1"/>
          <p:nvPr/>
        </p:nvSpPr>
        <p:spPr>
          <a:xfrm>
            <a:off x="15299877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2" name="TextBox 391">
            <a:extLst>
              <a:ext uri="{FF2B5EF4-FFF2-40B4-BE49-F238E27FC236}">
                <a16:creationId xmlns:a16="http://schemas.microsoft.com/office/drawing/2014/main" id="{6DB7344C-5E7B-D8D8-6460-7A00F3F7357C}"/>
              </a:ext>
            </a:extLst>
          </p:cNvPr>
          <p:cNvSpPr txBox="1"/>
          <p:nvPr/>
        </p:nvSpPr>
        <p:spPr>
          <a:xfrm>
            <a:off x="15299877" y="3606800"/>
            <a:ext cx="1008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CARMENES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 3.5m CAHA</a:t>
            </a:r>
            <a:endParaRPr lang="en-IN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3" name="TextBox 392">
            <a:extLst>
              <a:ext uri="{FF2B5EF4-FFF2-40B4-BE49-F238E27FC236}">
                <a16:creationId xmlns:a16="http://schemas.microsoft.com/office/drawing/2014/main" id="{D642EB9B-986D-61DD-BA04-5719918D02EA}"/>
              </a:ext>
            </a:extLst>
          </p:cNvPr>
          <p:cNvSpPr txBox="1"/>
          <p:nvPr/>
        </p:nvSpPr>
        <p:spPr>
          <a:xfrm>
            <a:off x="16519077" y="3429000"/>
            <a:ext cx="9140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proposals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4" name="TextBox 393">
            <a:extLst>
              <a:ext uri="{FF2B5EF4-FFF2-40B4-BE49-F238E27FC236}">
                <a16:creationId xmlns:a16="http://schemas.microsoft.com/office/drawing/2014/main" id="{B685DAF7-47CC-D95D-F262-DFCBC05F7894}"/>
              </a:ext>
            </a:extLst>
          </p:cNvPr>
          <p:cNvSpPr txBox="1"/>
          <p:nvPr/>
        </p:nvSpPr>
        <p:spPr>
          <a:xfrm>
            <a:off x="16519077" y="3606800"/>
            <a:ext cx="12378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23A-3.5-010 (36h)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23B-3.5-009 (23h)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24A-3.5-007 (20h)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24B-3.5-008 (29h)</a:t>
            </a:r>
          </a:p>
        </p:txBody>
      </p:sp>
      <p:sp>
        <p:nvSpPr>
          <p:cNvPr id="395" name="TextBox 394">
            <a:extLst>
              <a:ext uri="{FF2B5EF4-FFF2-40B4-BE49-F238E27FC236}">
                <a16:creationId xmlns:a16="http://schemas.microsoft.com/office/drawing/2014/main" id="{6FB430F3-C6F0-572F-478F-1EBAE8F7C4B3}"/>
              </a:ext>
            </a:extLst>
          </p:cNvPr>
          <p:cNvSpPr txBox="1"/>
          <p:nvPr/>
        </p:nvSpPr>
        <p:spPr>
          <a:xfrm>
            <a:off x="15299877" y="4743938"/>
            <a:ext cx="11208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observations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6" name="TextBox 395">
            <a:extLst>
              <a:ext uri="{FF2B5EF4-FFF2-40B4-BE49-F238E27FC236}">
                <a16:creationId xmlns:a16="http://schemas.microsoft.com/office/drawing/2014/main" id="{9B5594EE-517E-1246-B288-5E08E3993794}"/>
              </a:ext>
            </a:extLst>
          </p:cNvPr>
          <p:cNvSpPr txBox="1"/>
          <p:nvPr/>
        </p:nvSpPr>
        <p:spPr>
          <a:xfrm>
            <a:off x="15299877" y="4883638"/>
            <a:ext cx="11785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3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+200 spectra</a:t>
            </a:r>
          </a:p>
          <a:p>
            <a:r>
              <a:rPr lang="en-IN" sz="13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44 stars</a:t>
            </a:r>
          </a:p>
        </p:txBody>
      </p:sp>
      <p:sp>
        <p:nvSpPr>
          <p:cNvPr id="397" name="TextBox 396">
            <a:extLst>
              <a:ext uri="{FF2B5EF4-FFF2-40B4-BE49-F238E27FC236}">
                <a16:creationId xmlns:a16="http://schemas.microsoft.com/office/drawing/2014/main" id="{1F6D6AC2-3F03-0D75-65FC-BFBA2CC877BD}"/>
              </a:ext>
            </a:extLst>
          </p:cNvPr>
          <p:cNvSpPr txBox="1"/>
          <p:nvPr/>
        </p:nvSpPr>
        <p:spPr>
          <a:xfrm>
            <a:off x="16519077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8" name="TextBox 397">
            <a:extLst>
              <a:ext uri="{FF2B5EF4-FFF2-40B4-BE49-F238E27FC236}">
                <a16:creationId xmlns:a16="http://schemas.microsoft.com/office/drawing/2014/main" id="{75229176-2629-F7A6-09DC-BE4DBA3475CF}"/>
              </a:ext>
            </a:extLst>
          </p:cNvPr>
          <p:cNvSpPr txBox="1"/>
          <p:nvPr/>
        </p:nvSpPr>
        <p:spPr>
          <a:xfrm>
            <a:off x="16519077" y="4883638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High-res</a:t>
            </a:r>
          </a:p>
        </p:txBody>
      </p:sp>
      <p:sp>
        <p:nvSpPr>
          <p:cNvPr id="399" name="TextBox 398">
            <a:extLst>
              <a:ext uri="{FF2B5EF4-FFF2-40B4-BE49-F238E27FC236}">
                <a16:creationId xmlns:a16="http://schemas.microsoft.com/office/drawing/2014/main" id="{503BDD68-46C6-B97F-12D2-ADC5EEF9E4E5}"/>
              </a:ext>
            </a:extLst>
          </p:cNvPr>
          <p:cNvSpPr txBox="1"/>
          <p:nvPr/>
        </p:nvSpPr>
        <p:spPr>
          <a:xfrm>
            <a:off x="16391352" y="5431431"/>
            <a:ext cx="12731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PROGRESS</a:t>
            </a:r>
            <a:endParaRPr lang="en-IN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0" name="Graphic 399">
            <a:extLst>
              <a:ext uri="{FF2B5EF4-FFF2-40B4-BE49-F238E27FC236}">
                <a16:creationId xmlns:a16="http://schemas.microsoft.com/office/drawing/2014/main" id="{0DC2AF18-8BA9-D09E-BB28-0D1118AC76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404486" y="5444209"/>
            <a:ext cx="220664" cy="220664"/>
          </a:xfrm>
          <a:prstGeom prst="rect">
            <a:avLst/>
          </a:prstGeom>
        </p:spPr>
      </p:pic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40FC2EFC-583F-E09D-3A82-F890A85F79BC}"/>
              </a:ext>
            </a:extLst>
          </p:cNvPr>
          <p:cNvSpPr/>
          <p:nvPr/>
        </p:nvSpPr>
        <p:spPr>
          <a:xfrm>
            <a:off x="3241895" y="1175547"/>
            <a:ext cx="8402502" cy="4532305"/>
          </a:xfrm>
          <a:prstGeom prst="roundRect">
            <a:avLst>
              <a:gd name="adj" fmla="val 75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553B5A9-E543-0629-F36F-117A7FC3D2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37269" y="1736622"/>
            <a:ext cx="4041933" cy="400655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935DFBA-95A5-06F6-D1A2-1912767F2D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97849" y="1765492"/>
            <a:ext cx="3682616" cy="3682616"/>
          </a:xfrm>
          <a:prstGeom prst="rect">
            <a:avLst/>
          </a:prstGeom>
        </p:spPr>
      </p:pic>
      <p:sp>
        <p:nvSpPr>
          <p:cNvPr id="5" name="TextBox 1244">
            <a:extLst>
              <a:ext uri="{FF2B5EF4-FFF2-40B4-BE49-F238E27FC236}">
                <a16:creationId xmlns:a16="http://schemas.microsoft.com/office/drawing/2014/main" id="{FF7606B7-BF1C-1D2A-7069-3DE58F9880BF}"/>
              </a:ext>
            </a:extLst>
          </p:cNvPr>
          <p:cNvSpPr txBox="1"/>
          <p:nvPr/>
        </p:nvSpPr>
        <p:spPr>
          <a:xfrm>
            <a:off x="3684798" y="1412424"/>
            <a:ext cx="32223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1600" dirty="0">
                <a:solidFill>
                  <a:srgbClr val="282828"/>
                </a:solidFill>
                <a:latin typeface="BBH Sans Hegarty" pitchFamily="2" charset="0"/>
              </a:rPr>
              <a:t>Results for the test sample</a:t>
            </a:r>
          </a:p>
        </p:txBody>
      </p:sp>
      <p:sp>
        <p:nvSpPr>
          <p:cNvPr id="6" name="TextBox 1244">
            <a:extLst>
              <a:ext uri="{FF2B5EF4-FFF2-40B4-BE49-F238E27FC236}">
                <a16:creationId xmlns:a16="http://schemas.microsoft.com/office/drawing/2014/main" id="{77ADC8CF-BE8E-212D-F9A5-6584090D8946}"/>
              </a:ext>
            </a:extLst>
          </p:cNvPr>
          <p:cNvSpPr txBox="1"/>
          <p:nvPr/>
        </p:nvSpPr>
        <p:spPr>
          <a:xfrm>
            <a:off x="7978887" y="1413411"/>
            <a:ext cx="34820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1600" dirty="0">
                <a:solidFill>
                  <a:srgbClr val="282828"/>
                </a:solidFill>
                <a:latin typeface="BBH Sans Hegarty" pitchFamily="2" charset="0"/>
              </a:rPr>
              <a:t>Comparison with the binaries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C6B1D23A-8D69-3CE5-7C6F-AE71CBB5DA12}"/>
              </a:ext>
            </a:extLst>
          </p:cNvPr>
          <p:cNvGrpSpPr/>
          <p:nvPr/>
        </p:nvGrpSpPr>
        <p:grpSpPr>
          <a:xfrm>
            <a:off x="8394876" y="1922303"/>
            <a:ext cx="1657073" cy="383223"/>
            <a:chOff x="10236200" y="4636699"/>
            <a:chExt cx="1657073" cy="383223"/>
          </a:xfrm>
        </p:grpSpPr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40C47470-38BA-F5D0-63B7-DA48B3822D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6200" y="4730751"/>
              <a:ext cx="72000" cy="70819"/>
            </a:xfrm>
            <a:prstGeom prst="ellipse">
              <a:avLst/>
            </a:prstGeom>
            <a:solidFill>
              <a:srgbClr val="0104D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70C0"/>
                </a:solidFill>
              </a:endParaRPr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A9759E10-F39F-977E-9D1F-DB020CD9B5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6200" y="4870664"/>
              <a:ext cx="72000" cy="70819"/>
            </a:xfrm>
            <a:prstGeom prst="ellipse">
              <a:avLst/>
            </a:prstGeom>
            <a:noFill/>
            <a:ln w="12700">
              <a:solidFill>
                <a:srgbClr val="0104D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CuadroTexto 48">
              <a:extLst>
                <a:ext uri="{FF2B5EF4-FFF2-40B4-BE49-F238E27FC236}">
                  <a16:creationId xmlns:a16="http://schemas.microsoft.com/office/drawing/2014/main" id="{B76133C9-9407-6308-970E-160EA05685FE}"/>
                </a:ext>
              </a:extLst>
            </p:cNvPr>
            <p:cNvSpPr txBox="1"/>
            <p:nvPr/>
          </p:nvSpPr>
          <p:spPr>
            <a:xfrm>
              <a:off x="10284032" y="4636699"/>
              <a:ext cx="16089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noProof="0" dirty="0">
                  <a:latin typeface="Century Gothic" panose="020B0502020202020204" pitchFamily="34" charset="0"/>
                </a:rPr>
                <a:t>Good-quality data</a:t>
              </a:r>
            </a:p>
          </p:txBody>
        </p:sp>
        <p:sp>
          <p:nvSpPr>
            <p:cNvPr id="50" name="CuadroTexto 49">
              <a:extLst>
                <a:ext uri="{FF2B5EF4-FFF2-40B4-BE49-F238E27FC236}">
                  <a16:creationId xmlns:a16="http://schemas.microsoft.com/office/drawing/2014/main" id="{921D5AA6-CBD9-7B7B-4AC2-C34185C8035B}"/>
                </a:ext>
              </a:extLst>
            </p:cNvPr>
            <p:cNvSpPr txBox="1"/>
            <p:nvPr/>
          </p:nvSpPr>
          <p:spPr>
            <a:xfrm>
              <a:off x="10284312" y="4773701"/>
              <a:ext cx="16089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noProof="0" dirty="0">
                  <a:latin typeface="Century Gothic" panose="020B0502020202020204" pitchFamily="34" charset="0"/>
                </a:rPr>
                <a:t>Not good-quality data</a:t>
              </a:r>
            </a:p>
          </p:txBody>
        </p:sp>
      </p:grpSp>
      <p:pic>
        <p:nvPicPr>
          <p:cNvPr id="57" name="Picture 8" descr="User icon on transparent background 19879186 PNG">
            <a:extLst>
              <a:ext uri="{FF2B5EF4-FFF2-40B4-BE49-F238E27FC236}">
                <a16:creationId xmlns:a16="http://schemas.microsoft.com/office/drawing/2014/main" id="{31586C07-423F-C374-1F67-F56D6DE6A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0" y="6400849"/>
            <a:ext cx="526124" cy="31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CuadroTexto 63">
            <a:extLst>
              <a:ext uri="{FF2B5EF4-FFF2-40B4-BE49-F238E27FC236}">
                <a16:creationId xmlns:a16="http://schemas.microsoft.com/office/drawing/2014/main" id="{F01754AD-C205-25AF-FCF5-7AC0BAD5AF19}"/>
              </a:ext>
            </a:extLst>
          </p:cNvPr>
          <p:cNvSpPr txBox="1"/>
          <p:nvPr/>
        </p:nvSpPr>
        <p:spPr>
          <a:xfrm>
            <a:off x="482065" y="6381337"/>
            <a:ext cx="2538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Christian Duque Arribas</a:t>
            </a:r>
          </a:p>
        </p:txBody>
      </p:sp>
      <p:pic>
        <p:nvPicPr>
          <p:cNvPr id="71" name="Imagen 70" descr="Icono&#10;&#10;El contenido generado por IA puede ser incorrecto.">
            <a:extLst>
              <a:ext uri="{FF2B5EF4-FFF2-40B4-BE49-F238E27FC236}">
                <a16:creationId xmlns:a16="http://schemas.microsoft.com/office/drawing/2014/main" id="{2624C9D3-98D3-C977-98DC-25426C59BEBA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70000"/>
                    </a14:imgEffect>
                    <a14:imgEffect>
                      <a14:saturation sat="0"/>
                    </a14:imgEffect>
                    <a14:imgEffect>
                      <a14:brightnessContrast bright="-100000" contrast="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82733" y="6062633"/>
            <a:ext cx="684560" cy="771057"/>
          </a:xfrm>
          <a:prstGeom prst="rect">
            <a:avLst/>
          </a:prstGeom>
        </p:spPr>
      </p:pic>
      <p:pic>
        <p:nvPicPr>
          <p:cNvPr id="78" name="Gráfico 77" descr="Inalámbrico con relleno sólido">
            <a:extLst>
              <a:ext uri="{FF2B5EF4-FFF2-40B4-BE49-F238E27FC236}">
                <a16:creationId xmlns:a16="http://schemas.microsoft.com/office/drawing/2014/main" id="{5C91990C-7C17-8CF4-7E01-A535EB4907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2693786">
            <a:off x="10820550" y="-9973"/>
            <a:ext cx="420541" cy="420541"/>
          </a:xfrm>
          <a:prstGeom prst="rect">
            <a:avLst/>
          </a:prstGeom>
        </p:spPr>
      </p:pic>
      <p:pic>
        <p:nvPicPr>
          <p:cNvPr id="85" name="Gráfico 84" descr="Silenciar altavoz con relleno sólido">
            <a:extLst>
              <a:ext uri="{FF2B5EF4-FFF2-40B4-BE49-F238E27FC236}">
                <a16:creationId xmlns:a16="http://schemas.microsoft.com/office/drawing/2014/main" id="{AE69D7E1-B9C9-E0FE-2531-C667C206A38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340344" y="47796"/>
            <a:ext cx="420541" cy="420541"/>
          </a:xfrm>
          <a:prstGeom prst="rect">
            <a:avLst/>
          </a:prstGeom>
        </p:spPr>
      </p:pic>
      <p:pic>
        <p:nvPicPr>
          <p:cNvPr id="92" name="Gráfico 91" descr="Batería completa con relleno sólido">
            <a:extLst>
              <a:ext uri="{FF2B5EF4-FFF2-40B4-BE49-F238E27FC236}">
                <a16:creationId xmlns:a16="http://schemas.microsoft.com/office/drawing/2014/main" id="{0B202E79-51A3-FA81-6990-637AEADE3B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659297" y="41470"/>
            <a:ext cx="420541" cy="420541"/>
          </a:xfrm>
          <a:prstGeom prst="rect">
            <a:avLst/>
          </a:prstGeom>
        </p:spPr>
      </p:pic>
      <p:pic>
        <p:nvPicPr>
          <p:cNvPr id="99" name="Gráfico 98" descr="Señal con relleno sólido">
            <a:extLst>
              <a:ext uri="{FF2B5EF4-FFF2-40B4-BE49-F238E27FC236}">
                <a16:creationId xmlns:a16="http://schemas.microsoft.com/office/drawing/2014/main" id="{FB291CC7-D49F-AF2D-ED41-53C4A9B3F8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200289" y="35467"/>
            <a:ext cx="420541" cy="420541"/>
          </a:xfrm>
          <a:prstGeom prst="rect">
            <a:avLst/>
          </a:prstGeom>
        </p:spPr>
      </p:pic>
      <p:sp>
        <p:nvSpPr>
          <p:cNvPr id="106" name="CuadroTexto 105">
            <a:extLst>
              <a:ext uri="{FF2B5EF4-FFF2-40B4-BE49-F238E27FC236}">
                <a16:creationId xmlns:a16="http://schemas.microsoft.com/office/drawing/2014/main" id="{0E8C927D-62A0-58BF-B92A-1C43F3F5722D}"/>
              </a:ext>
            </a:extLst>
          </p:cNvPr>
          <p:cNvSpPr txBox="1"/>
          <p:nvPr/>
        </p:nvSpPr>
        <p:spPr>
          <a:xfrm>
            <a:off x="73726" y="18710"/>
            <a:ext cx="1196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13:00</a:t>
            </a:r>
          </a:p>
        </p:txBody>
      </p:sp>
    </p:spTree>
    <p:extLst>
      <p:ext uri="{BB962C8B-B14F-4D97-AF65-F5344CB8AC3E}">
        <p14:creationId xmlns:p14="http://schemas.microsoft.com/office/powerpoint/2010/main" val="2940838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B60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B27353-AFF5-548D-0329-2275CDDF5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Rectangle: Rounded Corners 364">
            <a:extLst>
              <a:ext uri="{FF2B5EF4-FFF2-40B4-BE49-F238E27FC236}">
                <a16:creationId xmlns:a16="http://schemas.microsoft.com/office/drawing/2014/main" id="{39F1D877-9D61-D641-82D8-21B4414DA811}"/>
              </a:ext>
            </a:extLst>
          </p:cNvPr>
          <p:cNvSpPr/>
          <p:nvPr/>
        </p:nvSpPr>
        <p:spPr>
          <a:xfrm>
            <a:off x="15192120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4" name="Rectangle: Rounded Corners 363">
            <a:extLst>
              <a:ext uri="{FF2B5EF4-FFF2-40B4-BE49-F238E27FC236}">
                <a16:creationId xmlns:a16="http://schemas.microsoft.com/office/drawing/2014/main" id="{07F3B4B5-19B1-8216-B3DB-CB7269798E29}"/>
              </a:ext>
            </a:extLst>
          </p:cNvPr>
          <p:cNvSpPr/>
          <p:nvPr/>
        </p:nvSpPr>
        <p:spPr>
          <a:xfrm>
            <a:off x="12304403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F0F0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3" name="Rectangle: Rounded Corners 362">
            <a:extLst>
              <a:ext uri="{FF2B5EF4-FFF2-40B4-BE49-F238E27FC236}">
                <a16:creationId xmlns:a16="http://schemas.microsoft.com/office/drawing/2014/main" id="{F272A1F3-FC04-7999-920C-9BD24942A793}"/>
              </a:ext>
            </a:extLst>
          </p:cNvPr>
          <p:cNvSpPr/>
          <p:nvPr/>
        </p:nvSpPr>
        <p:spPr>
          <a:xfrm>
            <a:off x="472687" y="1104900"/>
            <a:ext cx="11277879" cy="4673600"/>
          </a:xfrm>
          <a:prstGeom prst="roundRect">
            <a:avLst>
              <a:gd name="adj" fmla="val 6219"/>
            </a:avLst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2" name="Rectangle: Rounded Corners 361">
            <a:extLst>
              <a:ext uri="{FF2B5EF4-FFF2-40B4-BE49-F238E27FC236}">
                <a16:creationId xmlns:a16="http://schemas.microsoft.com/office/drawing/2014/main" id="{CA42BA39-A0D6-D512-477A-649D8BC84277}"/>
              </a:ext>
            </a:extLst>
          </p:cNvPr>
          <p:cNvSpPr/>
          <p:nvPr/>
        </p:nvSpPr>
        <p:spPr>
          <a:xfrm>
            <a:off x="-2685118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F0F0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42" name="Group 341">
            <a:extLst>
              <a:ext uri="{FF2B5EF4-FFF2-40B4-BE49-F238E27FC236}">
                <a16:creationId xmlns:a16="http://schemas.microsoft.com/office/drawing/2014/main" id="{4DB28DB6-9571-31EE-461A-1C7FCE6C0DA8}"/>
              </a:ext>
            </a:extLst>
          </p:cNvPr>
          <p:cNvGrpSpPr/>
          <p:nvPr/>
        </p:nvGrpSpPr>
        <p:grpSpPr>
          <a:xfrm>
            <a:off x="1163812" y="1105369"/>
            <a:ext cx="1865581" cy="2039997"/>
            <a:chOff x="4049903" y="1101667"/>
            <a:chExt cx="1865581" cy="200665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1A17E6D-4FCD-18A3-2C0B-2FBC1AE2101B}"/>
                </a:ext>
              </a:extLst>
            </p:cNvPr>
            <p:cNvSpPr/>
            <p:nvPr/>
          </p:nvSpPr>
          <p:spPr>
            <a:xfrm>
              <a:off x="412780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A9CBA2D-D1B4-A966-BA22-8DB0784DCCC7}"/>
                </a:ext>
              </a:extLst>
            </p:cNvPr>
            <p:cNvSpPr/>
            <p:nvPr/>
          </p:nvSpPr>
          <p:spPr>
            <a:xfrm>
              <a:off x="428367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C199C5B-15A3-3F03-4C73-3D09047FE1AD}"/>
                </a:ext>
              </a:extLst>
            </p:cNvPr>
            <p:cNvSpPr/>
            <p:nvPr/>
          </p:nvSpPr>
          <p:spPr>
            <a:xfrm>
              <a:off x="443948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7FC1BDB-AEE4-B77B-53EB-30DF6B4C2C90}"/>
                </a:ext>
              </a:extLst>
            </p:cNvPr>
            <p:cNvSpPr/>
            <p:nvPr/>
          </p:nvSpPr>
          <p:spPr>
            <a:xfrm>
              <a:off x="459535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C505DB1-420E-4B53-768F-D93F653D5E2B}"/>
                </a:ext>
              </a:extLst>
            </p:cNvPr>
            <p:cNvSpPr/>
            <p:nvPr/>
          </p:nvSpPr>
          <p:spPr>
            <a:xfrm>
              <a:off x="475116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D9A146C-AB00-5A02-09C1-E29BF8ECAD2F}"/>
                </a:ext>
              </a:extLst>
            </p:cNvPr>
            <p:cNvSpPr/>
            <p:nvPr/>
          </p:nvSpPr>
          <p:spPr>
            <a:xfrm>
              <a:off x="490697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1F5C812-540D-08BE-37C3-83709FD49D71}"/>
                </a:ext>
              </a:extLst>
            </p:cNvPr>
            <p:cNvSpPr/>
            <p:nvPr/>
          </p:nvSpPr>
          <p:spPr>
            <a:xfrm>
              <a:off x="506284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EAAA7E3-568D-02DB-902F-95E33A9432E2}"/>
                </a:ext>
              </a:extLst>
            </p:cNvPr>
            <p:cNvSpPr/>
            <p:nvPr/>
          </p:nvSpPr>
          <p:spPr>
            <a:xfrm>
              <a:off x="521865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789E32D-F36E-BBC8-2DE8-B52E24D7DEB1}"/>
                </a:ext>
              </a:extLst>
            </p:cNvPr>
            <p:cNvSpPr/>
            <p:nvPr/>
          </p:nvSpPr>
          <p:spPr>
            <a:xfrm>
              <a:off x="5374461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EC00F74-59FB-BC4C-4824-5FA44D8DCE23}"/>
                </a:ext>
              </a:extLst>
            </p:cNvPr>
            <p:cNvSpPr/>
            <p:nvPr/>
          </p:nvSpPr>
          <p:spPr>
            <a:xfrm>
              <a:off x="553033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06F9AD7-7DF5-9553-88A1-2C7BADB30DF6}"/>
                </a:ext>
              </a:extLst>
            </p:cNvPr>
            <p:cNvSpPr/>
            <p:nvPr/>
          </p:nvSpPr>
          <p:spPr>
            <a:xfrm>
              <a:off x="5686141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F3A1FA3-C37F-1B4F-D0B3-E49BCD802C8A}"/>
                </a:ext>
              </a:extLst>
            </p:cNvPr>
            <p:cNvSpPr/>
            <p:nvPr/>
          </p:nvSpPr>
          <p:spPr>
            <a:xfrm>
              <a:off x="584194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85EC3EB-94E1-1C9A-E3D5-6D191AD25CB4}"/>
                </a:ext>
              </a:extLst>
            </p:cNvPr>
            <p:cNvSpPr/>
            <p:nvPr/>
          </p:nvSpPr>
          <p:spPr>
            <a:xfrm>
              <a:off x="412780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2F3BB6F-DA68-581B-BC95-A4ACA18FB88C}"/>
                </a:ext>
              </a:extLst>
            </p:cNvPr>
            <p:cNvSpPr/>
            <p:nvPr/>
          </p:nvSpPr>
          <p:spPr>
            <a:xfrm>
              <a:off x="428367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2F51CFB-2B98-FFC7-4F14-9BC25A09E3DA}"/>
                </a:ext>
              </a:extLst>
            </p:cNvPr>
            <p:cNvSpPr/>
            <p:nvPr/>
          </p:nvSpPr>
          <p:spPr>
            <a:xfrm>
              <a:off x="443948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64B412D-5EFC-B809-82AD-CD13F5EA555F}"/>
                </a:ext>
              </a:extLst>
            </p:cNvPr>
            <p:cNvSpPr/>
            <p:nvPr/>
          </p:nvSpPr>
          <p:spPr>
            <a:xfrm>
              <a:off x="459535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D9A6752-6C5F-4EB0-95C8-EA146970D7DF}"/>
                </a:ext>
              </a:extLst>
            </p:cNvPr>
            <p:cNvSpPr/>
            <p:nvPr/>
          </p:nvSpPr>
          <p:spPr>
            <a:xfrm>
              <a:off x="475116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1E201A0-7EDF-0891-A106-0F0A5CD90B7A}"/>
                </a:ext>
              </a:extLst>
            </p:cNvPr>
            <p:cNvSpPr/>
            <p:nvPr/>
          </p:nvSpPr>
          <p:spPr>
            <a:xfrm>
              <a:off x="490697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4D2D257-ECCC-B70C-2542-75BEBE16977A}"/>
                </a:ext>
              </a:extLst>
            </p:cNvPr>
            <p:cNvSpPr/>
            <p:nvPr/>
          </p:nvSpPr>
          <p:spPr>
            <a:xfrm>
              <a:off x="506284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AE08A50-9001-828A-D7B9-D14F71496536}"/>
                </a:ext>
              </a:extLst>
            </p:cNvPr>
            <p:cNvSpPr/>
            <p:nvPr/>
          </p:nvSpPr>
          <p:spPr>
            <a:xfrm>
              <a:off x="521865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FFBF72D-B12C-7276-5EB0-B5F0BC3E248B}"/>
                </a:ext>
              </a:extLst>
            </p:cNvPr>
            <p:cNvSpPr/>
            <p:nvPr/>
          </p:nvSpPr>
          <p:spPr>
            <a:xfrm>
              <a:off x="5374461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B12808B-97A2-9848-A2CA-BDA7F0FA99D1}"/>
                </a:ext>
              </a:extLst>
            </p:cNvPr>
            <p:cNvSpPr/>
            <p:nvPr/>
          </p:nvSpPr>
          <p:spPr>
            <a:xfrm>
              <a:off x="553033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F6B8B42-C9BF-22FE-31EF-9B5800846266}"/>
                </a:ext>
              </a:extLst>
            </p:cNvPr>
            <p:cNvSpPr/>
            <p:nvPr/>
          </p:nvSpPr>
          <p:spPr>
            <a:xfrm>
              <a:off x="5686141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C2C288D-AB93-55D3-991F-20EC334B7B92}"/>
                </a:ext>
              </a:extLst>
            </p:cNvPr>
            <p:cNvSpPr/>
            <p:nvPr/>
          </p:nvSpPr>
          <p:spPr>
            <a:xfrm>
              <a:off x="584194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DEEBE78-12E6-06E3-F729-B9AA97A55D04}"/>
                </a:ext>
              </a:extLst>
            </p:cNvPr>
            <p:cNvSpPr/>
            <p:nvPr/>
          </p:nvSpPr>
          <p:spPr>
            <a:xfrm>
              <a:off x="404990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5C7CC70-E854-E4A2-4A03-BB74B97E35BF}"/>
                </a:ext>
              </a:extLst>
            </p:cNvPr>
            <p:cNvSpPr/>
            <p:nvPr/>
          </p:nvSpPr>
          <p:spPr>
            <a:xfrm>
              <a:off x="4205776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D7641DB-F629-7E2C-670C-164C0C70FA82}"/>
                </a:ext>
              </a:extLst>
            </p:cNvPr>
            <p:cNvSpPr/>
            <p:nvPr/>
          </p:nvSpPr>
          <p:spPr>
            <a:xfrm>
              <a:off x="436158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65435CB-DA25-2AB4-8CD2-98142F805A89}"/>
                </a:ext>
              </a:extLst>
            </p:cNvPr>
            <p:cNvSpPr/>
            <p:nvPr/>
          </p:nvSpPr>
          <p:spPr>
            <a:xfrm>
              <a:off x="451739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18DAA85-6CD8-C975-7153-EEA9A64D4B2E}"/>
                </a:ext>
              </a:extLst>
            </p:cNvPr>
            <p:cNvSpPr/>
            <p:nvPr/>
          </p:nvSpPr>
          <p:spPr>
            <a:xfrm>
              <a:off x="467326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D111181-8A94-C203-6F78-065F7E7F90A1}"/>
                </a:ext>
              </a:extLst>
            </p:cNvPr>
            <p:cNvSpPr/>
            <p:nvPr/>
          </p:nvSpPr>
          <p:spPr>
            <a:xfrm>
              <a:off x="482907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9F554BE-D6E1-6BC5-3F02-E4F39F68F414}"/>
                </a:ext>
              </a:extLst>
            </p:cNvPr>
            <p:cNvSpPr/>
            <p:nvPr/>
          </p:nvSpPr>
          <p:spPr>
            <a:xfrm>
              <a:off x="498487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9EA235E-2011-8189-B8A7-3FAF656AD660}"/>
                </a:ext>
              </a:extLst>
            </p:cNvPr>
            <p:cNvSpPr/>
            <p:nvPr/>
          </p:nvSpPr>
          <p:spPr>
            <a:xfrm>
              <a:off x="514075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83BA80E-B85D-294D-A0C5-7958EF1505AB}"/>
                </a:ext>
              </a:extLst>
            </p:cNvPr>
            <p:cNvSpPr/>
            <p:nvPr/>
          </p:nvSpPr>
          <p:spPr>
            <a:xfrm>
              <a:off x="529655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0F169DD-4EEB-6B42-6373-DDDAF2CF18E3}"/>
                </a:ext>
              </a:extLst>
            </p:cNvPr>
            <p:cNvSpPr/>
            <p:nvPr/>
          </p:nvSpPr>
          <p:spPr>
            <a:xfrm>
              <a:off x="5452365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CDF8F14-9991-0F50-7905-95AC29858F6D}"/>
                </a:ext>
              </a:extLst>
            </p:cNvPr>
            <p:cNvSpPr/>
            <p:nvPr/>
          </p:nvSpPr>
          <p:spPr>
            <a:xfrm>
              <a:off x="560823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112D58F-C029-F92D-0773-5E33F3C5CDFD}"/>
                </a:ext>
              </a:extLst>
            </p:cNvPr>
            <p:cNvSpPr/>
            <p:nvPr/>
          </p:nvSpPr>
          <p:spPr>
            <a:xfrm>
              <a:off x="5764045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259CC9AA-6BB0-6D7C-E951-D51893BA1B26}"/>
              </a:ext>
            </a:extLst>
          </p:cNvPr>
          <p:cNvSpPr txBox="1"/>
          <p:nvPr/>
        </p:nvSpPr>
        <p:spPr>
          <a:xfrm rot="16200000">
            <a:off x="-359031" y="1675675"/>
            <a:ext cx="231666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E8B408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E0A24"/>
                </a:solidFill>
                <a:sym typeface="Arial"/>
              </a:rPr>
              <a:t>2025</a:t>
            </a: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98773F9D-3FD8-A7FC-F864-7FC22254AE70}"/>
              </a:ext>
            </a:extLst>
          </p:cNvPr>
          <p:cNvSpPr/>
          <p:nvPr/>
        </p:nvSpPr>
        <p:spPr>
          <a:xfrm>
            <a:off x="569202" y="1132568"/>
            <a:ext cx="2477206" cy="2000788"/>
          </a:xfrm>
          <a:custGeom>
            <a:avLst/>
            <a:gdLst>
              <a:gd name="csX0" fmla="*/ 337300 w 2477206"/>
              <a:gd name="csY0" fmla="*/ 53587 h 2000788"/>
              <a:gd name="csX1" fmla="*/ 47068 w 2477206"/>
              <a:gd name="csY1" fmla="*/ 277846 h 2000788"/>
              <a:gd name="csX2" fmla="*/ 0 w 2477206"/>
              <a:gd name="csY2" fmla="*/ 338278 h 2000788"/>
              <a:gd name="csX3" fmla="*/ 259071 w 2477206"/>
              <a:gd name="csY3" fmla="*/ 233711 h 2000788"/>
              <a:gd name="csX4" fmla="*/ 832168 w 2477206"/>
              <a:gd name="csY4" fmla="*/ 0 h 2000788"/>
              <a:gd name="csX5" fmla="*/ 731447 w 2477206"/>
              <a:gd name="csY5" fmla="*/ 181623 h 2000788"/>
              <a:gd name="csX6" fmla="*/ 393951 w 2477206"/>
              <a:gd name="csY6" fmla="*/ 397015 h 2000788"/>
              <a:gd name="csX7" fmla="*/ 188794 w 2477206"/>
              <a:gd name="csY7" fmla="*/ 598196 h 2000788"/>
              <a:gd name="csX8" fmla="*/ 322371 w 2477206"/>
              <a:gd name="csY8" fmla="*/ 518989 h 2000788"/>
              <a:gd name="csX9" fmla="*/ 1253891 w 2477206"/>
              <a:gd name="csY9" fmla="*/ 30640 h 2000788"/>
              <a:gd name="csX10" fmla="*/ 1182702 w 2477206"/>
              <a:gd name="csY10" fmla="*/ 182080 h 2000788"/>
              <a:gd name="csX11" fmla="*/ 37616 w 2477206"/>
              <a:gd name="csY11" fmla="*/ 1254608 h 2000788"/>
              <a:gd name="csX12" fmla="*/ 611300 w 2477206"/>
              <a:gd name="csY12" fmla="*/ 871804 h 2000788"/>
              <a:gd name="csX13" fmla="*/ 356466 w 2477206"/>
              <a:gd name="csY13" fmla="*/ 1166404 h 2000788"/>
              <a:gd name="csX14" fmla="*/ 87682 w 2477206"/>
              <a:gd name="csY14" fmla="*/ 1451356 h 2000788"/>
              <a:gd name="csX15" fmla="*/ 304705 w 2477206"/>
              <a:gd name="csY15" fmla="*/ 1289942 h 2000788"/>
              <a:gd name="csX16" fmla="*/ 452428 w 2477206"/>
              <a:gd name="csY16" fmla="*/ 1268559 h 2000788"/>
              <a:gd name="csX17" fmla="*/ 427982 w 2477206"/>
              <a:gd name="csY17" fmla="*/ 1395943 h 2000788"/>
              <a:gd name="csX18" fmla="*/ 222237 w 2477206"/>
              <a:gd name="csY18" fmla="*/ 1614856 h 2000788"/>
              <a:gd name="csX19" fmla="*/ 13038 w 2477206"/>
              <a:gd name="csY19" fmla="*/ 1904436 h 2000788"/>
              <a:gd name="csX20" fmla="*/ 1149259 w 2477206"/>
              <a:gd name="csY20" fmla="*/ 812089 h 2000788"/>
              <a:gd name="csX21" fmla="*/ 1457875 w 2477206"/>
              <a:gd name="csY21" fmla="*/ 348187 h 2000788"/>
              <a:gd name="csX22" fmla="*/ 1668313 w 2477206"/>
              <a:gd name="csY22" fmla="*/ 79012 h 2000788"/>
              <a:gd name="csX23" fmla="*/ 1145934 w 2477206"/>
              <a:gd name="csY23" fmla="*/ 1189677 h 2000788"/>
              <a:gd name="csX24" fmla="*/ 852899 w 2477206"/>
              <a:gd name="csY24" fmla="*/ 1450117 h 2000788"/>
              <a:gd name="csX25" fmla="*/ 508362 w 2477206"/>
              <a:gd name="csY25" fmla="*/ 1738002 h 2000788"/>
              <a:gd name="csX26" fmla="*/ 151049 w 2477206"/>
              <a:gd name="csY26" fmla="*/ 2000788 h 2000788"/>
              <a:gd name="csX27" fmla="*/ 299880 w 2477206"/>
              <a:gd name="csY27" fmla="*/ 1959457 h 2000788"/>
              <a:gd name="csX28" fmla="*/ 702307 w 2477206"/>
              <a:gd name="csY28" fmla="*/ 1822686 h 2000788"/>
              <a:gd name="csX29" fmla="*/ 688617 w 2477206"/>
              <a:gd name="csY29" fmla="*/ 1948179 h 2000788"/>
              <a:gd name="csX30" fmla="*/ 980674 w 2477206"/>
              <a:gd name="csY30" fmla="*/ 1927579 h 2000788"/>
              <a:gd name="csX31" fmla="*/ 1232899 w 2477206"/>
              <a:gd name="csY31" fmla="*/ 1770076 h 2000788"/>
              <a:gd name="csX32" fmla="*/ 1426127 w 2477206"/>
              <a:gd name="csY32" fmla="*/ 1577957 h 2000788"/>
              <a:gd name="csX33" fmla="*/ 1604751 w 2477206"/>
              <a:gd name="csY33" fmla="*/ 1133287 h 2000788"/>
              <a:gd name="csX34" fmla="*/ 2023084 w 2477206"/>
              <a:gd name="csY34" fmla="*/ 315917 h 2000788"/>
              <a:gd name="csX35" fmla="*/ 2183585 w 2477206"/>
              <a:gd name="csY35" fmla="*/ 150918 h 2000788"/>
              <a:gd name="csX36" fmla="*/ 2374465 w 2477206"/>
              <a:gd name="csY36" fmla="*/ 81033 h 2000788"/>
              <a:gd name="csX37" fmla="*/ 2277330 w 2477206"/>
              <a:gd name="csY37" fmla="*/ 308225 h 2000788"/>
              <a:gd name="csX38" fmla="*/ 1943811 w 2477206"/>
              <a:gd name="csY38" fmla="*/ 963072 h 2000788"/>
              <a:gd name="csX39" fmla="*/ 1806192 w 2477206"/>
              <a:gd name="csY39" fmla="*/ 1416609 h 2000788"/>
              <a:gd name="csX40" fmla="*/ 1620397 w 2477206"/>
              <a:gd name="csY40" fmla="*/ 1837810 h 2000788"/>
              <a:gd name="csX41" fmla="*/ 1887812 w 2477206"/>
              <a:gd name="csY41" fmla="*/ 1768772 h 2000788"/>
              <a:gd name="csX42" fmla="*/ 2477207 w 2477206"/>
              <a:gd name="csY42" fmla="*/ 1663097 h 2000788"/>
              <a:gd name="csX43" fmla="*/ 2015652 w 2477206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206" h="2000788">
                <a:moveTo>
                  <a:pt x="337300" y="53587"/>
                </a:moveTo>
                <a:cubicBezTo>
                  <a:pt x="240556" y="128362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1" y="233711"/>
                </a:cubicBezTo>
                <a:cubicBezTo>
                  <a:pt x="431436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3" y="261287"/>
                  <a:pt x="511361" y="333324"/>
                  <a:pt x="393951" y="397015"/>
                </a:cubicBezTo>
                <a:cubicBezTo>
                  <a:pt x="306726" y="444344"/>
                  <a:pt x="206396" y="500409"/>
                  <a:pt x="188794" y="598196"/>
                </a:cubicBezTo>
                <a:cubicBezTo>
                  <a:pt x="240621" y="589917"/>
                  <a:pt x="282214" y="552758"/>
                  <a:pt x="322371" y="518989"/>
                </a:cubicBezTo>
                <a:cubicBezTo>
                  <a:pt x="592068" y="292449"/>
                  <a:pt x="926174" y="159719"/>
                  <a:pt x="1253891" y="30640"/>
                </a:cubicBezTo>
                <a:cubicBezTo>
                  <a:pt x="1258389" y="87748"/>
                  <a:pt x="1219470" y="138141"/>
                  <a:pt x="1182702" y="182080"/>
                </a:cubicBezTo>
                <a:cubicBezTo>
                  <a:pt x="845206" y="585614"/>
                  <a:pt x="497019" y="998210"/>
                  <a:pt x="37616" y="1254608"/>
                </a:cubicBezTo>
                <a:cubicBezTo>
                  <a:pt x="141987" y="1042606"/>
                  <a:pt x="387628" y="947948"/>
                  <a:pt x="611300" y="871804"/>
                </a:cubicBezTo>
                <a:cubicBezTo>
                  <a:pt x="588939" y="1003752"/>
                  <a:pt x="468726" y="1093455"/>
                  <a:pt x="356466" y="1166404"/>
                </a:cubicBezTo>
                <a:cubicBezTo>
                  <a:pt x="244272" y="1239353"/>
                  <a:pt x="121386" y="1321820"/>
                  <a:pt x="87682" y="1451356"/>
                </a:cubicBezTo>
                <a:cubicBezTo>
                  <a:pt x="160045" y="1397573"/>
                  <a:pt x="232407" y="1343790"/>
                  <a:pt x="304705" y="1289942"/>
                </a:cubicBezTo>
                <a:cubicBezTo>
                  <a:pt x="348969" y="1257020"/>
                  <a:pt x="417160" y="1226054"/>
                  <a:pt x="452428" y="1268559"/>
                </a:cubicBezTo>
                <a:cubicBezTo>
                  <a:pt x="482351" y="1304610"/>
                  <a:pt x="456209" y="1358588"/>
                  <a:pt x="427982" y="1395943"/>
                </a:cubicBezTo>
                <a:cubicBezTo>
                  <a:pt x="367614" y="1476063"/>
                  <a:pt x="298511" y="1549599"/>
                  <a:pt x="222237" y="1614856"/>
                </a:cubicBezTo>
                <a:cubicBezTo>
                  <a:pt x="128623" y="1694976"/>
                  <a:pt x="14342" y="1781289"/>
                  <a:pt x="13038" y="1904436"/>
                </a:cubicBezTo>
                <a:cubicBezTo>
                  <a:pt x="497280" y="1685197"/>
                  <a:pt x="835036" y="1240853"/>
                  <a:pt x="1149259" y="812089"/>
                </a:cubicBezTo>
                <a:cubicBezTo>
                  <a:pt x="1259106" y="662149"/>
                  <a:pt x="1369019" y="511492"/>
                  <a:pt x="1457875" y="348187"/>
                </a:cubicBezTo>
                <a:cubicBezTo>
                  <a:pt x="1513157" y="246554"/>
                  <a:pt x="1566353" y="133708"/>
                  <a:pt x="1668313" y="79012"/>
                </a:cubicBezTo>
                <a:cubicBezTo>
                  <a:pt x="1649211" y="497149"/>
                  <a:pt x="1441186" y="892991"/>
                  <a:pt x="1145934" y="1189677"/>
                </a:cubicBezTo>
                <a:cubicBezTo>
                  <a:pt x="1053688" y="1282314"/>
                  <a:pt x="953228" y="1366346"/>
                  <a:pt x="852899" y="1450117"/>
                </a:cubicBezTo>
                <a:cubicBezTo>
                  <a:pt x="738032" y="1546079"/>
                  <a:pt x="623230" y="1642040"/>
                  <a:pt x="508362" y="1738002"/>
                </a:cubicBezTo>
                <a:cubicBezTo>
                  <a:pt x="394734" y="1832986"/>
                  <a:pt x="280258" y="1928491"/>
                  <a:pt x="151049" y="2000788"/>
                </a:cubicBezTo>
                <a:cubicBezTo>
                  <a:pt x="201963" y="1992705"/>
                  <a:pt x="251052" y="1976016"/>
                  <a:pt x="299880" y="1959457"/>
                </a:cubicBezTo>
                <a:cubicBezTo>
                  <a:pt x="434044" y="1913888"/>
                  <a:pt x="568143" y="1868254"/>
                  <a:pt x="702307" y="1822686"/>
                </a:cubicBezTo>
                <a:cubicBezTo>
                  <a:pt x="722060" y="1862518"/>
                  <a:pt x="716519" y="1913562"/>
                  <a:pt x="688617" y="1948179"/>
                </a:cubicBezTo>
                <a:cubicBezTo>
                  <a:pt x="783600" y="1977711"/>
                  <a:pt x="888167" y="1964347"/>
                  <a:pt x="980674" y="1927579"/>
                </a:cubicBezTo>
                <a:cubicBezTo>
                  <a:pt x="1073180" y="1890876"/>
                  <a:pt x="1155191" y="1832204"/>
                  <a:pt x="1232899" y="1770076"/>
                </a:cubicBezTo>
                <a:cubicBezTo>
                  <a:pt x="1304088" y="1713164"/>
                  <a:pt x="1373126" y="1652145"/>
                  <a:pt x="1426127" y="1577957"/>
                </a:cubicBezTo>
                <a:cubicBezTo>
                  <a:pt x="1519481" y="1447379"/>
                  <a:pt x="1556379" y="1286291"/>
                  <a:pt x="1604751" y="1133287"/>
                </a:cubicBezTo>
                <a:cubicBezTo>
                  <a:pt x="1697518" y="840121"/>
                  <a:pt x="1839570" y="562602"/>
                  <a:pt x="2023084" y="315917"/>
                </a:cubicBezTo>
                <a:cubicBezTo>
                  <a:pt x="2069109" y="254051"/>
                  <a:pt x="2118915" y="193032"/>
                  <a:pt x="2183585" y="150918"/>
                </a:cubicBezTo>
                <a:cubicBezTo>
                  <a:pt x="2240758" y="113694"/>
                  <a:pt x="2307318" y="92898"/>
                  <a:pt x="2374465" y="81033"/>
                </a:cubicBezTo>
                <a:cubicBezTo>
                  <a:pt x="2380593" y="164999"/>
                  <a:pt x="2325963" y="239513"/>
                  <a:pt x="2277330" y="308225"/>
                </a:cubicBezTo>
                <a:cubicBezTo>
                  <a:pt x="2135278" y="508819"/>
                  <a:pt x="2022497" y="730209"/>
                  <a:pt x="1943811" y="963072"/>
                </a:cubicBezTo>
                <a:cubicBezTo>
                  <a:pt x="1893223" y="1112752"/>
                  <a:pt x="1856650" y="1266929"/>
                  <a:pt x="1806192" y="1416609"/>
                </a:cubicBezTo>
                <a:cubicBezTo>
                  <a:pt x="1757103" y="1562181"/>
                  <a:pt x="1694780" y="1703385"/>
                  <a:pt x="1620397" y="1837810"/>
                </a:cubicBezTo>
                <a:cubicBezTo>
                  <a:pt x="1712903" y="1849088"/>
                  <a:pt x="1801629" y="1804171"/>
                  <a:pt x="1887812" y="1768772"/>
                </a:cubicBezTo>
                <a:cubicBezTo>
                  <a:pt x="2073868" y="1692368"/>
                  <a:pt x="2276222" y="1656056"/>
                  <a:pt x="2477207" y="1663097"/>
                </a:cubicBezTo>
                <a:cubicBezTo>
                  <a:pt x="2323356" y="1723399"/>
                  <a:pt x="2169504" y="1783701"/>
                  <a:pt x="2015652" y="1844003"/>
                </a:cubicBezTo>
              </a:path>
            </a:pathLst>
          </a:custGeom>
          <a:noFill/>
          <a:ln w="0" cap="flat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A65AA13-7FD3-7B33-774F-6D85277C6938}"/>
              </a:ext>
            </a:extLst>
          </p:cNvPr>
          <p:cNvSpPr/>
          <p:nvPr/>
        </p:nvSpPr>
        <p:spPr>
          <a:xfrm>
            <a:off x="967651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A2473F97-C2DA-47F5-0209-D5CB34E6BF2A}"/>
              </a:ext>
            </a:extLst>
          </p:cNvPr>
          <p:cNvGrpSpPr/>
          <p:nvPr/>
        </p:nvGrpSpPr>
        <p:grpSpPr>
          <a:xfrm>
            <a:off x="15565241" y="1109066"/>
            <a:ext cx="2217680" cy="2032602"/>
            <a:chOff x="9507334" y="1101667"/>
            <a:chExt cx="2217680" cy="2032602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1FA0C14-BBA2-19AD-015F-41E8C0CDEB17}"/>
                </a:ext>
              </a:extLst>
            </p:cNvPr>
            <p:cNvSpPr/>
            <p:nvPr/>
          </p:nvSpPr>
          <p:spPr>
            <a:xfrm>
              <a:off x="9697823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067F4AA-47AD-3AA8-6125-FC8A71C0072D}"/>
                </a:ext>
              </a:extLst>
            </p:cNvPr>
            <p:cNvSpPr/>
            <p:nvPr/>
          </p:nvSpPr>
          <p:spPr>
            <a:xfrm>
              <a:off x="10065176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6FA9CEA-A3E0-5F85-C7BA-2AECC121093A}"/>
                </a:ext>
              </a:extLst>
            </p:cNvPr>
            <p:cNvSpPr/>
            <p:nvPr/>
          </p:nvSpPr>
          <p:spPr>
            <a:xfrm>
              <a:off x="10432530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6FB758B-6C10-6263-A3F4-B1974DFA4FB1}"/>
                </a:ext>
              </a:extLst>
            </p:cNvPr>
            <p:cNvSpPr/>
            <p:nvPr/>
          </p:nvSpPr>
          <p:spPr>
            <a:xfrm>
              <a:off x="10799818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52F11CE-6C30-E0A3-30FC-C3654471D03D}"/>
                </a:ext>
              </a:extLst>
            </p:cNvPr>
            <p:cNvSpPr/>
            <p:nvPr/>
          </p:nvSpPr>
          <p:spPr>
            <a:xfrm>
              <a:off x="11167171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AB88127-3C38-2F23-86D9-8365E55A96DB}"/>
                </a:ext>
              </a:extLst>
            </p:cNvPr>
            <p:cNvSpPr/>
            <p:nvPr/>
          </p:nvSpPr>
          <p:spPr>
            <a:xfrm>
              <a:off x="11534525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B2B3A7E7-35F4-6266-1D75-BC654374E4F7}"/>
                </a:ext>
              </a:extLst>
            </p:cNvPr>
            <p:cNvSpPr/>
            <p:nvPr/>
          </p:nvSpPr>
          <p:spPr>
            <a:xfrm>
              <a:off x="9697823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0BFF88F3-C7A4-4AC5-8B94-4DD919A1844A}"/>
                </a:ext>
              </a:extLst>
            </p:cNvPr>
            <p:cNvSpPr/>
            <p:nvPr/>
          </p:nvSpPr>
          <p:spPr>
            <a:xfrm>
              <a:off x="10065176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961B094-7191-8466-DF2D-C968DD2EF5CB}"/>
                </a:ext>
              </a:extLst>
            </p:cNvPr>
            <p:cNvSpPr/>
            <p:nvPr/>
          </p:nvSpPr>
          <p:spPr>
            <a:xfrm>
              <a:off x="10432530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C1FF1436-A765-2988-A68F-5DF0EFF211FE}"/>
                </a:ext>
              </a:extLst>
            </p:cNvPr>
            <p:cNvSpPr/>
            <p:nvPr/>
          </p:nvSpPr>
          <p:spPr>
            <a:xfrm>
              <a:off x="10799818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688F180-8696-BE93-DF48-46FC9B5FB06D}"/>
                </a:ext>
              </a:extLst>
            </p:cNvPr>
            <p:cNvSpPr/>
            <p:nvPr/>
          </p:nvSpPr>
          <p:spPr>
            <a:xfrm>
              <a:off x="11167171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E818944D-4A6E-85F0-8F73-0D816EE38DC6}"/>
                </a:ext>
              </a:extLst>
            </p:cNvPr>
            <p:cNvSpPr/>
            <p:nvPr/>
          </p:nvSpPr>
          <p:spPr>
            <a:xfrm>
              <a:off x="11534525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BCF1504F-2843-065A-DD18-6FC66FF54796}"/>
                </a:ext>
              </a:extLst>
            </p:cNvPr>
            <p:cNvSpPr/>
            <p:nvPr/>
          </p:nvSpPr>
          <p:spPr>
            <a:xfrm>
              <a:off x="9507334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86E6234F-DAE0-4C61-C4F5-4079F23A4510}"/>
                </a:ext>
              </a:extLst>
            </p:cNvPr>
            <p:cNvSpPr/>
            <p:nvPr/>
          </p:nvSpPr>
          <p:spPr>
            <a:xfrm>
              <a:off x="9874687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208B4A55-B0C8-D175-2141-886608B3883F}"/>
                </a:ext>
              </a:extLst>
            </p:cNvPr>
            <p:cNvSpPr/>
            <p:nvPr/>
          </p:nvSpPr>
          <p:spPr>
            <a:xfrm>
              <a:off x="10242040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F89497D1-D170-E17C-09B5-B41EE6A99B18}"/>
                </a:ext>
              </a:extLst>
            </p:cNvPr>
            <p:cNvSpPr/>
            <p:nvPr/>
          </p:nvSpPr>
          <p:spPr>
            <a:xfrm>
              <a:off x="10609394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05E062F-AFD1-FE17-5B93-60DEF81CD6FD}"/>
                </a:ext>
              </a:extLst>
            </p:cNvPr>
            <p:cNvSpPr/>
            <p:nvPr/>
          </p:nvSpPr>
          <p:spPr>
            <a:xfrm>
              <a:off x="10976682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95521045-F3EA-DCBC-5CF4-E6ECBC5972ED}"/>
                </a:ext>
              </a:extLst>
            </p:cNvPr>
            <p:cNvSpPr/>
            <p:nvPr/>
          </p:nvSpPr>
          <p:spPr>
            <a:xfrm>
              <a:off x="11344035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B4280BFF-F84C-D17A-1997-8F325655DA70}"/>
                </a:ext>
              </a:extLst>
            </p:cNvPr>
            <p:cNvSpPr/>
            <p:nvPr/>
          </p:nvSpPr>
          <p:spPr>
            <a:xfrm>
              <a:off x="9507334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A9400444-F62B-76C1-3A1E-4D03218FBBED}"/>
                </a:ext>
              </a:extLst>
            </p:cNvPr>
            <p:cNvSpPr/>
            <p:nvPr/>
          </p:nvSpPr>
          <p:spPr>
            <a:xfrm>
              <a:off x="9874687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CBDB6529-AB9C-F404-812C-377385542EB9}"/>
                </a:ext>
              </a:extLst>
            </p:cNvPr>
            <p:cNvSpPr/>
            <p:nvPr/>
          </p:nvSpPr>
          <p:spPr>
            <a:xfrm>
              <a:off x="10242040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1CA524F6-7500-5A5F-D9F8-C6FF7736510A}"/>
                </a:ext>
              </a:extLst>
            </p:cNvPr>
            <p:cNvSpPr/>
            <p:nvPr/>
          </p:nvSpPr>
          <p:spPr>
            <a:xfrm>
              <a:off x="10609394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7CAA0340-151B-937C-C5E4-382FE927A524}"/>
                </a:ext>
              </a:extLst>
            </p:cNvPr>
            <p:cNvSpPr/>
            <p:nvPr/>
          </p:nvSpPr>
          <p:spPr>
            <a:xfrm>
              <a:off x="10976682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9F9CCB6A-862D-2381-B352-B8F9AF487727}"/>
                </a:ext>
              </a:extLst>
            </p:cNvPr>
            <p:cNvSpPr/>
            <p:nvPr/>
          </p:nvSpPr>
          <p:spPr>
            <a:xfrm>
              <a:off x="11344035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25F8A8A3-8A7C-E928-4CE0-88C59DDCD5DD}"/>
                </a:ext>
              </a:extLst>
            </p:cNvPr>
            <p:cNvSpPr/>
            <p:nvPr/>
          </p:nvSpPr>
          <p:spPr>
            <a:xfrm>
              <a:off x="9507334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D82D3623-AE1D-F30B-87D9-9A6CCBE1A523}"/>
                </a:ext>
              </a:extLst>
            </p:cNvPr>
            <p:cNvSpPr/>
            <p:nvPr/>
          </p:nvSpPr>
          <p:spPr>
            <a:xfrm>
              <a:off x="9874687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2668C640-76C2-D312-44AC-9C6E7D3B36BD}"/>
                </a:ext>
              </a:extLst>
            </p:cNvPr>
            <p:cNvSpPr/>
            <p:nvPr/>
          </p:nvSpPr>
          <p:spPr>
            <a:xfrm>
              <a:off x="10242040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486A1E4D-FE9E-8FDD-9B49-9AD70699C988}"/>
                </a:ext>
              </a:extLst>
            </p:cNvPr>
            <p:cNvSpPr/>
            <p:nvPr/>
          </p:nvSpPr>
          <p:spPr>
            <a:xfrm>
              <a:off x="10609394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D38E0C9B-1814-A9A7-C261-4D41AA62BA1F}"/>
                </a:ext>
              </a:extLst>
            </p:cNvPr>
            <p:cNvSpPr/>
            <p:nvPr/>
          </p:nvSpPr>
          <p:spPr>
            <a:xfrm>
              <a:off x="10976682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D23550DD-A0AC-7CAA-96CF-0FEB38692529}"/>
                </a:ext>
              </a:extLst>
            </p:cNvPr>
            <p:cNvSpPr/>
            <p:nvPr/>
          </p:nvSpPr>
          <p:spPr>
            <a:xfrm>
              <a:off x="11344035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E0FAB977-4CBB-03F9-1844-B860A30400C4}"/>
                </a:ext>
              </a:extLst>
            </p:cNvPr>
            <p:cNvSpPr/>
            <p:nvPr/>
          </p:nvSpPr>
          <p:spPr>
            <a:xfrm>
              <a:off x="9507334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A73AA060-057B-7E8A-8F19-A2D61774D2C8}"/>
                </a:ext>
              </a:extLst>
            </p:cNvPr>
            <p:cNvSpPr/>
            <p:nvPr/>
          </p:nvSpPr>
          <p:spPr>
            <a:xfrm>
              <a:off x="9874687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8760EDB6-2E07-3769-E8E9-FF2B135EC439}"/>
                </a:ext>
              </a:extLst>
            </p:cNvPr>
            <p:cNvSpPr/>
            <p:nvPr/>
          </p:nvSpPr>
          <p:spPr>
            <a:xfrm>
              <a:off x="10242040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B43C30C5-98B4-8376-B758-877F1C1CE7FD}"/>
                </a:ext>
              </a:extLst>
            </p:cNvPr>
            <p:cNvSpPr/>
            <p:nvPr/>
          </p:nvSpPr>
          <p:spPr>
            <a:xfrm>
              <a:off x="10609394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14C27904-C9DD-2BF9-2EBD-D45A9782A0DD}"/>
                </a:ext>
              </a:extLst>
            </p:cNvPr>
            <p:cNvSpPr/>
            <p:nvPr/>
          </p:nvSpPr>
          <p:spPr>
            <a:xfrm>
              <a:off x="10976682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A511F43C-8B25-5ECD-02D0-6D968E2A6FEA}"/>
                </a:ext>
              </a:extLst>
            </p:cNvPr>
            <p:cNvSpPr/>
            <p:nvPr/>
          </p:nvSpPr>
          <p:spPr>
            <a:xfrm>
              <a:off x="11344035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9F047CF2-37E1-09AA-3A93-D865A54AC0AB}"/>
                </a:ext>
              </a:extLst>
            </p:cNvPr>
            <p:cNvSpPr/>
            <p:nvPr/>
          </p:nvSpPr>
          <p:spPr>
            <a:xfrm>
              <a:off x="9507334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D9463ED1-5DE9-3860-1025-D7D14D40252E}"/>
                </a:ext>
              </a:extLst>
            </p:cNvPr>
            <p:cNvSpPr/>
            <p:nvPr/>
          </p:nvSpPr>
          <p:spPr>
            <a:xfrm>
              <a:off x="9874687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DAEB1E59-A51D-FE02-115B-6E0624F7D4C9}"/>
                </a:ext>
              </a:extLst>
            </p:cNvPr>
            <p:cNvSpPr/>
            <p:nvPr/>
          </p:nvSpPr>
          <p:spPr>
            <a:xfrm>
              <a:off x="10242040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87727964-AA1A-2E70-1785-E4BDBB1DC828}"/>
                </a:ext>
              </a:extLst>
            </p:cNvPr>
            <p:cNvSpPr/>
            <p:nvPr/>
          </p:nvSpPr>
          <p:spPr>
            <a:xfrm>
              <a:off x="10609394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65A506E2-7668-6708-4AD3-2FC251C4A640}"/>
                </a:ext>
              </a:extLst>
            </p:cNvPr>
            <p:cNvSpPr/>
            <p:nvPr/>
          </p:nvSpPr>
          <p:spPr>
            <a:xfrm>
              <a:off x="10976682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8C646CD1-36A7-2FFB-CD72-F311DF788DCE}"/>
                </a:ext>
              </a:extLst>
            </p:cNvPr>
            <p:cNvSpPr/>
            <p:nvPr/>
          </p:nvSpPr>
          <p:spPr>
            <a:xfrm>
              <a:off x="11344035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A2C47934-188E-D59A-AA10-6EF84E824BA2}"/>
                </a:ext>
              </a:extLst>
            </p:cNvPr>
            <p:cNvSpPr/>
            <p:nvPr/>
          </p:nvSpPr>
          <p:spPr>
            <a:xfrm>
              <a:off x="9697823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26D6BAA7-0E7F-0515-5D69-412CE6911A37}"/>
                </a:ext>
              </a:extLst>
            </p:cNvPr>
            <p:cNvSpPr/>
            <p:nvPr/>
          </p:nvSpPr>
          <p:spPr>
            <a:xfrm>
              <a:off x="10065176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869C6FA2-29B5-42C8-7352-B101C4C3342C}"/>
                </a:ext>
              </a:extLst>
            </p:cNvPr>
            <p:cNvSpPr/>
            <p:nvPr/>
          </p:nvSpPr>
          <p:spPr>
            <a:xfrm>
              <a:off x="10432530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BD54E2C0-FB33-CFF6-5BCC-042FA9DCDC25}"/>
                </a:ext>
              </a:extLst>
            </p:cNvPr>
            <p:cNvSpPr/>
            <p:nvPr/>
          </p:nvSpPr>
          <p:spPr>
            <a:xfrm>
              <a:off x="10799818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D2AA31E1-8A55-FE6A-73D0-8A7BB6B02FB7}"/>
                </a:ext>
              </a:extLst>
            </p:cNvPr>
            <p:cNvSpPr/>
            <p:nvPr/>
          </p:nvSpPr>
          <p:spPr>
            <a:xfrm>
              <a:off x="11167171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2E8E1132-6A75-61F9-A577-A058922DACCD}"/>
                </a:ext>
              </a:extLst>
            </p:cNvPr>
            <p:cNvSpPr/>
            <p:nvPr/>
          </p:nvSpPr>
          <p:spPr>
            <a:xfrm>
              <a:off x="11534525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6822E82E-C713-4C1B-3C3F-0B1A257CE680}"/>
                </a:ext>
              </a:extLst>
            </p:cNvPr>
            <p:cNvSpPr/>
            <p:nvPr/>
          </p:nvSpPr>
          <p:spPr>
            <a:xfrm>
              <a:off x="9697823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1D6FBDA3-47C5-0381-32CD-CD78A187DB6E}"/>
                </a:ext>
              </a:extLst>
            </p:cNvPr>
            <p:cNvSpPr/>
            <p:nvPr/>
          </p:nvSpPr>
          <p:spPr>
            <a:xfrm>
              <a:off x="10065176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1CC2388B-8504-AACC-F8A0-C3D1F3ACFDD6}"/>
                </a:ext>
              </a:extLst>
            </p:cNvPr>
            <p:cNvSpPr/>
            <p:nvPr/>
          </p:nvSpPr>
          <p:spPr>
            <a:xfrm>
              <a:off x="10432530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61176C0E-F27B-DADA-9759-C20ED5C55ADF}"/>
                </a:ext>
              </a:extLst>
            </p:cNvPr>
            <p:cNvSpPr/>
            <p:nvPr/>
          </p:nvSpPr>
          <p:spPr>
            <a:xfrm>
              <a:off x="10799818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73DD88EC-D432-809A-10A6-F2EA9DE0B2BF}"/>
                </a:ext>
              </a:extLst>
            </p:cNvPr>
            <p:cNvSpPr/>
            <p:nvPr/>
          </p:nvSpPr>
          <p:spPr>
            <a:xfrm>
              <a:off x="11167171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0E6C7956-8E05-9086-C7FD-E75B558004E2}"/>
                </a:ext>
              </a:extLst>
            </p:cNvPr>
            <p:cNvSpPr/>
            <p:nvPr/>
          </p:nvSpPr>
          <p:spPr>
            <a:xfrm>
              <a:off x="11534525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9F2FD7A6-D605-7128-925D-A658427E9BCB}"/>
                </a:ext>
              </a:extLst>
            </p:cNvPr>
            <p:cNvSpPr/>
            <p:nvPr/>
          </p:nvSpPr>
          <p:spPr>
            <a:xfrm>
              <a:off x="9697823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757703CB-6C45-DA36-905B-0BB5429D1FB2}"/>
                </a:ext>
              </a:extLst>
            </p:cNvPr>
            <p:cNvSpPr/>
            <p:nvPr/>
          </p:nvSpPr>
          <p:spPr>
            <a:xfrm>
              <a:off x="10065176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88012BE2-CF3D-87B1-0F60-BF79D94E0D6D}"/>
                </a:ext>
              </a:extLst>
            </p:cNvPr>
            <p:cNvSpPr/>
            <p:nvPr/>
          </p:nvSpPr>
          <p:spPr>
            <a:xfrm>
              <a:off x="10432530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26843F68-C579-8712-B15B-56AF8E57C6B1}"/>
                </a:ext>
              </a:extLst>
            </p:cNvPr>
            <p:cNvSpPr/>
            <p:nvPr/>
          </p:nvSpPr>
          <p:spPr>
            <a:xfrm>
              <a:off x="10799818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5F523713-A468-4ACE-090D-B0312D150FAB}"/>
                </a:ext>
              </a:extLst>
            </p:cNvPr>
            <p:cNvSpPr/>
            <p:nvPr/>
          </p:nvSpPr>
          <p:spPr>
            <a:xfrm>
              <a:off x="11167171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85AFB367-1764-7929-C40F-5906FC1D79AF}"/>
                </a:ext>
              </a:extLst>
            </p:cNvPr>
            <p:cNvSpPr/>
            <p:nvPr/>
          </p:nvSpPr>
          <p:spPr>
            <a:xfrm>
              <a:off x="11534525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9509AD15-9FF8-9148-6A1A-96EB108E067F}"/>
                </a:ext>
              </a:extLst>
            </p:cNvPr>
            <p:cNvSpPr/>
            <p:nvPr/>
          </p:nvSpPr>
          <p:spPr>
            <a:xfrm>
              <a:off x="9697823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6503A5AC-B726-6288-F906-0EBA29C94EB6}"/>
                </a:ext>
              </a:extLst>
            </p:cNvPr>
            <p:cNvSpPr/>
            <p:nvPr/>
          </p:nvSpPr>
          <p:spPr>
            <a:xfrm>
              <a:off x="10065176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F0AA1086-0027-5093-2CC1-DA678F7012D5}"/>
                </a:ext>
              </a:extLst>
            </p:cNvPr>
            <p:cNvSpPr/>
            <p:nvPr/>
          </p:nvSpPr>
          <p:spPr>
            <a:xfrm>
              <a:off x="10432530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56B9871B-A142-2BF6-D3A3-23F976AC2E37}"/>
                </a:ext>
              </a:extLst>
            </p:cNvPr>
            <p:cNvSpPr/>
            <p:nvPr/>
          </p:nvSpPr>
          <p:spPr>
            <a:xfrm>
              <a:off x="10799818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0BFFB85F-45BF-45AD-20DB-F1355BA7AF82}"/>
                </a:ext>
              </a:extLst>
            </p:cNvPr>
            <p:cNvSpPr/>
            <p:nvPr/>
          </p:nvSpPr>
          <p:spPr>
            <a:xfrm>
              <a:off x="11167171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E8722523-EEF4-8E8E-DFC7-B21FA5858873}"/>
                </a:ext>
              </a:extLst>
            </p:cNvPr>
            <p:cNvSpPr/>
            <p:nvPr/>
          </p:nvSpPr>
          <p:spPr>
            <a:xfrm>
              <a:off x="11534525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127" name="TextBox 126">
            <a:extLst>
              <a:ext uri="{FF2B5EF4-FFF2-40B4-BE49-F238E27FC236}">
                <a16:creationId xmlns:a16="http://schemas.microsoft.com/office/drawing/2014/main" id="{B5C6006B-A7AD-35B7-B06E-CDC3725C401D}"/>
              </a:ext>
            </a:extLst>
          </p:cNvPr>
          <p:cNvSpPr txBox="1"/>
          <p:nvPr/>
        </p:nvSpPr>
        <p:spPr>
          <a:xfrm rot="16200000">
            <a:off x="14350621" y="1675675"/>
            <a:ext cx="234070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FF0C25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E0A24"/>
                </a:solidFill>
                <a:sym typeface="Arial"/>
              </a:rPr>
              <a:t>202X</a:t>
            </a:r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EA75E878-0A4E-5DC2-8ED1-8A7FA3EF2E31}"/>
              </a:ext>
            </a:extLst>
          </p:cNvPr>
          <p:cNvSpPr/>
          <p:nvPr/>
        </p:nvSpPr>
        <p:spPr>
          <a:xfrm>
            <a:off x="15290915" y="1132568"/>
            <a:ext cx="2477142" cy="2000853"/>
          </a:xfrm>
          <a:custGeom>
            <a:avLst/>
            <a:gdLst>
              <a:gd name="csX0" fmla="*/ 337300 w 2477142"/>
              <a:gd name="csY0" fmla="*/ 53587 h 2000853"/>
              <a:gd name="csX1" fmla="*/ 47069 w 2477142"/>
              <a:gd name="csY1" fmla="*/ 277846 h 2000853"/>
              <a:gd name="csX2" fmla="*/ 0 w 2477142"/>
              <a:gd name="csY2" fmla="*/ 338278 h 2000853"/>
              <a:gd name="csX3" fmla="*/ 259070 w 2477142"/>
              <a:gd name="csY3" fmla="*/ 233711 h 2000853"/>
              <a:gd name="csX4" fmla="*/ 832168 w 2477142"/>
              <a:gd name="csY4" fmla="*/ 0 h 2000853"/>
              <a:gd name="csX5" fmla="*/ 731448 w 2477142"/>
              <a:gd name="csY5" fmla="*/ 181623 h 2000853"/>
              <a:gd name="csX6" fmla="*/ 393952 w 2477142"/>
              <a:gd name="csY6" fmla="*/ 397015 h 2000853"/>
              <a:gd name="csX7" fmla="*/ 188730 w 2477142"/>
              <a:gd name="csY7" fmla="*/ 598261 h 2000853"/>
              <a:gd name="csX8" fmla="*/ 322307 w 2477142"/>
              <a:gd name="csY8" fmla="*/ 519054 h 2000853"/>
              <a:gd name="csX9" fmla="*/ 1253826 w 2477142"/>
              <a:gd name="csY9" fmla="*/ 30705 h 2000853"/>
              <a:gd name="csX10" fmla="*/ 1182637 w 2477142"/>
              <a:gd name="csY10" fmla="*/ 182145 h 2000853"/>
              <a:gd name="csX11" fmla="*/ 37550 w 2477142"/>
              <a:gd name="csY11" fmla="*/ 1254673 h 2000853"/>
              <a:gd name="csX12" fmla="*/ 611234 w 2477142"/>
              <a:gd name="csY12" fmla="*/ 871869 h 2000853"/>
              <a:gd name="csX13" fmla="*/ 356402 w 2477142"/>
              <a:gd name="csY13" fmla="*/ 1166469 h 2000853"/>
              <a:gd name="csX14" fmla="*/ 87618 w 2477142"/>
              <a:gd name="csY14" fmla="*/ 1451421 h 2000853"/>
              <a:gd name="csX15" fmla="*/ 304640 w 2477142"/>
              <a:gd name="csY15" fmla="*/ 1290007 h 2000853"/>
              <a:gd name="csX16" fmla="*/ 452363 w 2477142"/>
              <a:gd name="csY16" fmla="*/ 1268624 h 2000853"/>
              <a:gd name="csX17" fmla="*/ 427916 w 2477142"/>
              <a:gd name="csY17" fmla="*/ 1396008 h 2000853"/>
              <a:gd name="csX18" fmla="*/ 222173 w 2477142"/>
              <a:gd name="csY18" fmla="*/ 1614921 h 2000853"/>
              <a:gd name="csX19" fmla="*/ 12973 w 2477142"/>
              <a:gd name="csY19" fmla="*/ 1904501 h 2000853"/>
              <a:gd name="csX20" fmla="*/ 1149194 w 2477142"/>
              <a:gd name="csY20" fmla="*/ 812154 h 2000853"/>
              <a:gd name="csX21" fmla="*/ 1457809 w 2477142"/>
              <a:gd name="csY21" fmla="*/ 348252 h 2000853"/>
              <a:gd name="csX22" fmla="*/ 1668247 w 2477142"/>
              <a:gd name="csY22" fmla="*/ 79077 h 2000853"/>
              <a:gd name="csX23" fmla="*/ 1145869 w 2477142"/>
              <a:gd name="csY23" fmla="*/ 1189743 h 2000853"/>
              <a:gd name="csX24" fmla="*/ 852834 w 2477142"/>
              <a:gd name="csY24" fmla="*/ 1450182 h 2000853"/>
              <a:gd name="csX25" fmla="*/ 508298 w 2477142"/>
              <a:gd name="csY25" fmla="*/ 1738067 h 2000853"/>
              <a:gd name="csX26" fmla="*/ 150983 w 2477142"/>
              <a:gd name="csY26" fmla="*/ 2000854 h 2000853"/>
              <a:gd name="csX27" fmla="*/ 299815 w 2477142"/>
              <a:gd name="csY27" fmla="*/ 1959522 h 2000853"/>
              <a:gd name="csX28" fmla="*/ 702242 w 2477142"/>
              <a:gd name="csY28" fmla="*/ 1822751 h 2000853"/>
              <a:gd name="csX29" fmla="*/ 688551 w 2477142"/>
              <a:gd name="csY29" fmla="*/ 1948244 h 2000853"/>
              <a:gd name="csX30" fmla="*/ 980609 w 2477142"/>
              <a:gd name="csY30" fmla="*/ 1927644 h 2000853"/>
              <a:gd name="csX31" fmla="*/ 1232835 w 2477142"/>
              <a:gd name="csY31" fmla="*/ 1770141 h 2000853"/>
              <a:gd name="csX32" fmla="*/ 1426061 w 2477142"/>
              <a:gd name="csY32" fmla="*/ 1578022 h 2000853"/>
              <a:gd name="csX33" fmla="*/ 1604686 w 2477142"/>
              <a:gd name="csY33" fmla="*/ 1133352 h 2000853"/>
              <a:gd name="csX34" fmla="*/ 2023019 w 2477142"/>
              <a:gd name="csY34" fmla="*/ 315983 h 2000853"/>
              <a:gd name="csX35" fmla="*/ 2183520 w 2477142"/>
              <a:gd name="csY35" fmla="*/ 150983 h 2000853"/>
              <a:gd name="csX36" fmla="*/ 2374401 w 2477142"/>
              <a:gd name="csY36" fmla="*/ 81098 h 2000853"/>
              <a:gd name="csX37" fmla="*/ 2277266 w 2477142"/>
              <a:gd name="csY37" fmla="*/ 308290 h 2000853"/>
              <a:gd name="csX38" fmla="*/ 1943746 w 2477142"/>
              <a:gd name="csY38" fmla="*/ 963137 h 2000853"/>
              <a:gd name="csX39" fmla="*/ 1806127 w 2477142"/>
              <a:gd name="csY39" fmla="*/ 1416674 h 2000853"/>
              <a:gd name="csX40" fmla="*/ 1620332 w 2477142"/>
              <a:gd name="csY40" fmla="*/ 1837875 h 2000853"/>
              <a:gd name="csX41" fmla="*/ 1887747 w 2477142"/>
              <a:gd name="csY41" fmla="*/ 1768838 h 2000853"/>
              <a:gd name="csX42" fmla="*/ 2477143 w 2477142"/>
              <a:gd name="csY42" fmla="*/ 1663162 h 2000853"/>
              <a:gd name="csX43" fmla="*/ 2015587 w 2477142"/>
              <a:gd name="csY43" fmla="*/ 1844068 h 200085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2" h="2000853">
                <a:moveTo>
                  <a:pt x="337300" y="53587"/>
                </a:moveTo>
                <a:cubicBezTo>
                  <a:pt x="240556" y="128362"/>
                  <a:pt x="143813" y="203071"/>
                  <a:pt x="47069" y="277846"/>
                </a:cubicBezTo>
                <a:cubicBezTo>
                  <a:pt x="26338" y="293883"/>
                  <a:pt x="4042" y="312397"/>
                  <a:pt x="0" y="338278"/>
                </a:cubicBezTo>
                <a:cubicBezTo>
                  <a:pt x="94333" y="354446"/>
                  <a:pt x="179472" y="286777"/>
                  <a:pt x="259070" y="233711"/>
                </a:cubicBezTo>
                <a:cubicBezTo>
                  <a:pt x="431437" y="118844"/>
                  <a:pt x="633530" y="58607"/>
                  <a:pt x="832168" y="0"/>
                </a:cubicBezTo>
                <a:cubicBezTo>
                  <a:pt x="855572" y="70472"/>
                  <a:pt x="791033" y="137293"/>
                  <a:pt x="731448" y="181623"/>
                </a:cubicBezTo>
                <a:cubicBezTo>
                  <a:pt x="624273" y="261287"/>
                  <a:pt x="511362" y="333324"/>
                  <a:pt x="393952" y="397015"/>
                </a:cubicBezTo>
                <a:cubicBezTo>
                  <a:pt x="306595" y="444410"/>
                  <a:pt x="206331" y="500474"/>
                  <a:pt x="188730" y="598261"/>
                </a:cubicBezTo>
                <a:cubicBezTo>
                  <a:pt x="240556" y="589982"/>
                  <a:pt x="282148" y="552823"/>
                  <a:pt x="322307" y="519054"/>
                </a:cubicBezTo>
                <a:cubicBezTo>
                  <a:pt x="592003" y="292514"/>
                  <a:pt x="926109" y="159784"/>
                  <a:pt x="1253826" y="30705"/>
                </a:cubicBezTo>
                <a:cubicBezTo>
                  <a:pt x="1258324" y="87813"/>
                  <a:pt x="1219405" y="138206"/>
                  <a:pt x="1182637" y="182145"/>
                </a:cubicBezTo>
                <a:cubicBezTo>
                  <a:pt x="845141" y="585679"/>
                  <a:pt x="496955" y="998275"/>
                  <a:pt x="37550" y="1254673"/>
                </a:cubicBezTo>
                <a:cubicBezTo>
                  <a:pt x="141922" y="1042671"/>
                  <a:pt x="387563" y="948013"/>
                  <a:pt x="611234" y="871869"/>
                </a:cubicBezTo>
                <a:cubicBezTo>
                  <a:pt x="588874" y="1003817"/>
                  <a:pt x="468661" y="1093520"/>
                  <a:pt x="356402" y="1166469"/>
                </a:cubicBezTo>
                <a:cubicBezTo>
                  <a:pt x="244142" y="1239418"/>
                  <a:pt x="121322" y="1321886"/>
                  <a:pt x="87618" y="1451421"/>
                </a:cubicBezTo>
                <a:cubicBezTo>
                  <a:pt x="159980" y="1397638"/>
                  <a:pt x="232342" y="1343855"/>
                  <a:pt x="304640" y="1290007"/>
                </a:cubicBezTo>
                <a:cubicBezTo>
                  <a:pt x="348904" y="1257085"/>
                  <a:pt x="417095" y="1226119"/>
                  <a:pt x="452363" y="1268624"/>
                </a:cubicBezTo>
                <a:cubicBezTo>
                  <a:pt x="482286" y="1304675"/>
                  <a:pt x="456145" y="1358653"/>
                  <a:pt x="427916" y="1396008"/>
                </a:cubicBezTo>
                <a:cubicBezTo>
                  <a:pt x="367549" y="1476128"/>
                  <a:pt x="298446" y="1549664"/>
                  <a:pt x="222173" y="1614921"/>
                </a:cubicBezTo>
                <a:cubicBezTo>
                  <a:pt x="128558" y="1695041"/>
                  <a:pt x="14277" y="1781354"/>
                  <a:pt x="12973" y="1904501"/>
                </a:cubicBezTo>
                <a:cubicBezTo>
                  <a:pt x="497215" y="1685262"/>
                  <a:pt x="834972" y="1240918"/>
                  <a:pt x="1149194" y="812154"/>
                </a:cubicBezTo>
                <a:cubicBezTo>
                  <a:pt x="1259041" y="662214"/>
                  <a:pt x="1368954" y="511557"/>
                  <a:pt x="1457809" y="348252"/>
                </a:cubicBezTo>
                <a:cubicBezTo>
                  <a:pt x="1513092" y="246619"/>
                  <a:pt x="1566353" y="133773"/>
                  <a:pt x="1668247" y="79077"/>
                </a:cubicBezTo>
                <a:cubicBezTo>
                  <a:pt x="1649147" y="497215"/>
                  <a:pt x="1441121" y="893057"/>
                  <a:pt x="1145869" y="1189743"/>
                </a:cubicBezTo>
                <a:cubicBezTo>
                  <a:pt x="1053623" y="1282380"/>
                  <a:pt x="953164" y="1366411"/>
                  <a:pt x="852834" y="1450182"/>
                </a:cubicBezTo>
                <a:cubicBezTo>
                  <a:pt x="737967" y="1546144"/>
                  <a:pt x="623165" y="1642106"/>
                  <a:pt x="508298" y="1738067"/>
                </a:cubicBezTo>
                <a:cubicBezTo>
                  <a:pt x="394669" y="1833051"/>
                  <a:pt x="280193" y="1928557"/>
                  <a:pt x="150983" y="2000854"/>
                </a:cubicBezTo>
                <a:cubicBezTo>
                  <a:pt x="201898" y="1992770"/>
                  <a:pt x="250987" y="1976081"/>
                  <a:pt x="299815" y="1959522"/>
                </a:cubicBezTo>
                <a:cubicBezTo>
                  <a:pt x="433979" y="1913953"/>
                  <a:pt x="568078" y="1868320"/>
                  <a:pt x="702242" y="1822751"/>
                </a:cubicBezTo>
                <a:cubicBezTo>
                  <a:pt x="721994" y="1862583"/>
                  <a:pt x="716453" y="1913628"/>
                  <a:pt x="688551" y="1948244"/>
                </a:cubicBezTo>
                <a:cubicBezTo>
                  <a:pt x="783536" y="1977776"/>
                  <a:pt x="888103" y="1964412"/>
                  <a:pt x="980609" y="1927644"/>
                </a:cubicBezTo>
                <a:cubicBezTo>
                  <a:pt x="1073116" y="1890876"/>
                  <a:pt x="1155126" y="1832269"/>
                  <a:pt x="1232835" y="1770141"/>
                </a:cubicBezTo>
                <a:cubicBezTo>
                  <a:pt x="1304023" y="1713229"/>
                  <a:pt x="1373061" y="1652210"/>
                  <a:pt x="1426061" y="1578022"/>
                </a:cubicBezTo>
                <a:cubicBezTo>
                  <a:pt x="1519416" y="1447444"/>
                  <a:pt x="1556314" y="1286356"/>
                  <a:pt x="1604686" y="1133352"/>
                </a:cubicBezTo>
                <a:cubicBezTo>
                  <a:pt x="1697453" y="840186"/>
                  <a:pt x="1839505" y="562667"/>
                  <a:pt x="2023019" y="315983"/>
                </a:cubicBezTo>
                <a:cubicBezTo>
                  <a:pt x="2069044" y="254116"/>
                  <a:pt x="2118850" y="193097"/>
                  <a:pt x="2183520" y="150983"/>
                </a:cubicBezTo>
                <a:cubicBezTo>
                  <a:pt x="2240693" y="113759"/>
                  <a:pt x="2307253" y="92963"/>
                  <a:pt x="2374401" y="81098"/>
                </a:cubicBezTo>
                <a:cubicBezTo>
                  <a:pt x="2380528" y="165065"/>
                  <a:pt x="2325898" y="239578"/>
                  <a:pt x="2277266" y="308290"/>
                </a:cubicBezTo>
                <a:cubicBezTo>
                  <a:pt x="2135213" y="508884"/>
                  <a:pt x="2022433" y="730274"/>
                  <a:pt x="1943746" y="963137"/>
                </a:cubicBezTo>
                <a:cubicBezTo>
                  <a:pt x="1893158" y="1112817"/>
                  <a:pt x="1856585" y="1266994"/>
                  <a:pt x="1806127" y="1416674"/>
                </a:cubicBezTo>
                <a:cubicBezTo>
                  <a:pt x="1757038" y="1562246"/>
                  <a:pt x="1694716" y="1703451"/>
                  <a:pt x="1620332" y="1837875"/>
                </a:cubicBezTo>
                <a:cubicBezTo>
                  <a:pt x="1712838" y="1849153"/>
                  <a:pt x="1801564" y="1804237"/>
                  <a:pt x="1887747" y="1768838"/>
                </a:cubicBezTo>
                <a:cubicBezTo>
                  <a:pt x="2073804" y="1692433"/>
                  <a:pt x="2276157" y="1656122"/>
                  <a:pt x="2477143" y="1663162"/>
                </a:cubicBezTo>
                <a:cubicBezTo>
                  <a:pt x="2323290" y="1723464"/>
                  <a:pt x="2169439" y="1783766"/>
                  <a:pt x="2015587" y="1844068"/>
                </a:cubicBezTo>
              </a:path>
            </a:pathLst>
          </a:custGeom>
          <a:noFill/>
          <a:ln w="0" cap="flat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1F0BD0C1-6135-5FD4-3B47-8466C9448463}"/>
              </a:ext>
            </a:extLst>
          </p:cNvPr>
          <p:cNvSpPr/>
          <p:nvPr/>
        </p:nvSpPr>
        <p:spPr>
          <a:xfrm>
            <a:off x="15687083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grpSp>
        <p:nvGrpSpPr>
          <p:cNvPr id="343" name="Group 342">
            <a:extLst>
              <a:ext uri="{FF2B5EF4-FFF2-40B4-BE49-F238E27FC236}">
                <a16:creationId xmlns:a16="http://schemas.microsoft.com/office/drawing/2014/main" id="{298B7767-1AAD-F212-E66C-9072EE1FCAF3}"/>
              </a:ext>
            </a:extLst>
          </p:cNvPr>
          <p:cNvGrpSpPr/>
          <p:nvPr/>
        </p:nvGrpSpPr>
        <p:grpSpPr>
          <a:xfrm>
            <a:off x="13173760" y="1101667"/>
            <a:ext cx="1721509" cy="2047401"/>
            <a:chOff x="7115853" y="1101667"/>
            <a:chExt cx="1721509" cy="2047401"/>
          </a:xfrm>
        </p:grpSpPr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137069B0-2926-CAD2-8EB8-454C66F57C7D}"/>
                </a:ext>
              </a:extLst>
            </p:cNvPr>
            <p:cNvSpPr/>
            <p:nvPr/>
          </p:nvSpPr>
          <p:spPr>
            <a:xfrm>
              <a:off x="7862881" y="1175790"/>
              <a:ext cx="974415" cy="1948830"/>
            </a:xfrm>
            <a:custGeom>
              <a:avLst/>
              <a:gdLst>
                <a:gd name="csX0" fmla="*/ 0 w 974415"/>
                <a:gd name="csY0" fmla="*/ 974415 h 1948830"/>
                <a:gd name="csX1" fmla="*/ 974415 w 974415"/>
                <a:gd name="csY1" fmla="*/ 1948831 h 1948830"/>
                <a:gd name="csX2" fmla="*/ 974415 w 974415"/>
                <a:gd name="csY2" fmla="*/ 1824055 h 1948830"/>
                <a:gd name="csX3" fmla="*/ 124776 w 974415"/>
                <a:gd name="csY3" fmla="*/ 974415 h 1948830"/>
                <a:gd name="csX4" fmla="*/ 974415 w 974415"/>
                <a:gd name="csY4" fmla="*/ 124776 h 1948830"/>
                <a:gd name="csX5" fmla="*/ 974415 w 974415"/>
                <a:gd name="csY5" fmla="*/ 0 h 1948830"/>
                <a:gd name="csX6" fmla="*/ 0 w 974415"/>
                <a:gd name="csY6" fmla="*/ 974415 h 194883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74415" h="1948830">
                  <a:moveTo>
                    <a:pt x="0" y="974415"/>
                  </a:moveTo>
                  <a:cubicBezTo>
                    <a:pt x="0" y="1511723"/>
                    <a:pt x="437108" y="1948831"/>
                    <a:pt x="974415" y="1948831"/>
                  </a:cubicBezTo>
                  <a:lnTo>
                    <a:pt x="974415" y="1824055"/>
                  </a:lnTo>
                  <a:cubicBezTo>
                    <a:pt x="505950" y="1824055"/>
                    <a:pt x="124776" y="1442881"/>
                    <a:pt x="124776" y="974415"/>
                  </a:cubicBezTo>
                  <a:cubicBezTo>
                    <a:pt x="124776" y="505950"/>
                    <a:pt x="505950" y="124776"/>
                    <a:pt x="974415" y="124776"/>
                  </a:cubicBezTo>
                  <a:lnTo>
                    <a:pt x="974415" y="0"/>
                  </a:lnTo>
                  <a:cubicBezTo>
                    <a:pt x="437108" y="0"/>
                    <a:pt x="0" y="437173"/>
                    <a:pt x="0" y="974415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93A67976-E16A-3060-F173-0916CFD59152}"/>
                </a:ext>
              </a:extLst>
            </p:cNvPr>
            <p:cNvSpPr/>
            <p:nvPr/>
          </p:nvSpPr>
          <p:spPr>
            <a:xfrm>
              <a:off x="7180458" y="1101667"/>
              <a:ext cx="512209" cy="2047400"/>
            </a:xfrm>
            <a:custGeom>
              <a:avLst/>
              <a:gdLst>
                <a:gd name="csX0" fmla="*/ 512209 w 512209"/>
                <a:gd name="csY0" fmla="*/ 0 h 2047400"/>
                <a:gd name="csX1" fmla="*/ 354968 w 512209"/>
                <a:gd name="csY1" fmla="*/ 0 h 2047400"/>
                <a:gd name="csX2" fmla="*/ 0 w 512209"/>
                <a:gd name="csY2" fmla="*/ 1023700 h 2047400"/>
                <a:gd name="csX3" fmla="*/ 354968 w 512209"/>
                <a:gd name="csY3" fmla="*/ 2047400 h 2047400"/>
                <a:gd name="csX4" fmla="*/ 512209 w 512209"/>
                <a:gd name="csY4" fmla="*/ 2047400 h 2047400"/>
                <a:gd name="csX5" fmla="*/ 121191 w 512209"/>
                <a:gd name="csY5" fmla="*/ 1023700 h 2047400"/>
                <a:gd name="csX6" fmla="*/ 512209 w 512209"/>
                <a:gd name="csY6" fmla="*/ 0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12209" h="2047400">
                  <a:moveTo>
                    <a:pt x="512209" y="0"/>
                  </a:moveTo>
                  <a:lnTo>
                    <a:pt x="354968" y="0"/>
                  </a:lnTo>
                  <a:cubicBezTo>
                    <a:pt x="132730" y="282018"/>
                    <a:pt x="0" y="637637"/>
                    <a:pt x="0" y="1023700"/>
                  </a:cubicBezTo>
                  <a:cubicBezTo>
                    <a:pt x="0" y="1409764"/>
                    <a:pt x="132730" y="1765382"/>
                    <a:pt x="354968" y="2047400"/>
                  </a:cubicBezTo>
                  <a:lnTo>
                    <a:pt x="512209" y="2047400"/>
                  </a:lnTo>
                  <a:cubicBezTo>
                    <a:pt x="259462" y="1765513"/>
                    <a:pt x="121191" y="1405265"/>
                    <a:pt x="121191" y="1023700"/>
                  </a:cubicBezTo>
                  <a:cubicBezTo>
                    <a:pt x="121191" y="642135"/>
                    <a:pt x="259462" y="281888"/>
                    <a:pt x="512209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79AA747-18EA-2941-9A75-3B168265A8FA}"/>
                </a:ext>
              </a:extLst>
            </p:cNvPr>
            <p:cNvSpPr/>
            <p:nvPr/>
          </p:nvSpPr>
          <p:spPr>
            <a:xfrm>
              <a:off x="7639536" y="1101667"/>
              <a:ext cx="938429" cy="2047400"/>
            </a:xfrm>
            <a:custGeom>
              <a:avLst/>
              <a:gdLst>
                <a:gd name="csX0" fmla="*/ 117670 w 938429"/>
                <a:gd name="csY0" fmla="*/ 1048538 h 2047400"/>
                <a:gd name="csX1" fmla="*/ 938430 w 938429"/>
                <a:gd name="csY1" fmla="*/ 0 h 2047400"/>
                <a:gd name="csX2" fmla="*/ 619383 w 938429"/>
                <a:gd name="csY2" fmla="*/ 0 h 2047400"/>
                <a:gd name="csX3" fmla="*/ 0 w 938429"/>
                <a:gd name="csY3" fmla="*/ 1048538 h 2047400"/>
                <a:gd name="csX4" fmla="*/ 537503 w 938429"/>
                <a:gd name="csY4" fmla="*/ 2047400 h 2047400"/>
                <a:gd name="csX5" fmla="*/ 786860 w 938429"/>
                <a:gd name="csY5" fmla="*/ 2047400 h 2047400"/>
                <a:gd name="csX6" fmla="*/ 117670 w 938429"/>
                <a:gd name="csY6" fmla="*/ 1048538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38429" h="2047400">
                  <a:moveTo>
                    <a:pt x="117670" y="1048538"/>
                  </a:moveTo>
                  <a:cubicBezTo>
                    <a:pt x="117670" y="542327"/>
                    <a:pt x="467748" y="116432"/>
                    <a:pt x="938430" y="0"/>
                  </a:cubicBezTo>
                  <a:lnTo>
                    <a:pt x="619383" y="0"/>
                  </a:lnTo>
                  <a:cubicBezTo>
                    <a:pt x="250400" y="204310"/>
                    <a:pt x="0" y="597740"/>
                    <a:pt x="0" y="1048538"/>
                  </a:cubicBezTo>
                  <a:cubicBezTo>
                    <a:pt x="0" y="1465176"/>
                    <a:pt x="213827" y="1832725"/>
                    <a:pt x="537503" y="2047400"/>
                  </a:cubicBezTo>
                  <a:lnTo>
                    <a:pt x="786860" y="2047400"/>
                  </a:lnTo>
                  <a:cubicBezTo>
                    <a:pt x="394538" y="1885400"/>
                    <a:pt x="117670" y="1498750"/>
                    <a:pt x="117670" y="104853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9AA45C05-B849-1A92-6CD8-67B321716635}"/>
                </a:ext>
              </a:extLst>
            </p:cNvPr>
            <p:cNvSpPr/>
            <p:nvPr/>
          </p:nvSpPr>
          <p:spPr>
            <a:xfrm>
              <a:off x="8294579" y="1607487"/>
              <a:ext cx="542783" cy="1085501"/>
            </a:xfrm>
            <a:custGeom>
              <a:avLst/>
              <a:gdLst>
                <a:gd name="csX0" fmla="*/ 0 w 542783"/>
                <a:gd name="csY0" fmla="*/ 542718 h 1085501"/>
                <a:gd name="csX1" fmla="*/ 542783 w 542783"/>
                <a:gd name="csY1" fmla="*/ 1085502 h 1085501"/>
                <a:gd name="csX2" fmla="*/ 542783 w 542783"/>
                <a:gd name="csY2" fmla="*/ 966006 h 1085501"/>
                <a:gd name="csX3" fmla="*/ 119496 w 542783"/>
                <a:gd name="csY3" fmla="*/ 542718 h 1085501"/>
                <a:gd name="csX4" fmla="*/ 542783 w 542783"/>
                <a:gd name="csY4" fmla="*/ 119431 h 1085501"/>
                <a:gd name="csX5" fmla="*/ 542783 w 542783"/>
                <a:gd name="csY5" fmla="*/ 0 h 1085501"/>
                <a:gd name="csX6" fmla="*/ 0 w 542783"/>
                <a:gd name="csY6" fmla="*/ 542718 h 10855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42783" h="1085501">
                  <a:moveTo>
                    <a:pt x="0" y="542718"/>
                  </a:moveTo>
                  <a:cubicBezTo>
                    <a:pt x="0" y="842012"/>
                    <a:pt x="243490" y="1085502"/>
                    <a:pt x="542783" y="1085502"/>
                  </a:cubicBezTo>
                  <a:lnTo>
                    <a:pt x="542783" y="966006"/>
                  </a:lnTo>
                  <a:cubicBezTo>
                    <a:pt x="309398" y="966006"/>
                    <a:pt x="119496" y="776103"/>
                    <a:pt x="119496" y="542718"/>
                  </a:cubicBezTo>
                  <a:cubicBezTo>
                    <a:pt x="119496" y="309333"/>
                    <a:pt x="309398" y="119431"/>
                    <a:pt x="542783" y="119431"/>
                  </a:cubicBezTo>
                  <a:lnTo>
                    <a:pt x="542783" y="0"/>
                  </a:lnTo>
                  <a:cubicBezTo>
                    <a:pt x="243424" y="0"/>
                    <a:pt x="0" y="243490"/>
                    <a:pt x="0" y="54271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D7168735-5ECC-B92E-DDEF-E891064A952E}"/>
                </a:ext>
              </a:extLst>
            </p:cNvPr>
            <p:cNvSpPr/>
            <p:nvPr/>
          </p:nvSpPr>
          <p:spPr>
            <a:xfrm>
              <a:off x="8519750" y="1832724"/>
              <a:ext cx="317546" cy="635029"/>
            </a:xfrm>
            <a:custGeom>
              <a:avLst/>
              <a:gdLst>
                <a:gd name="csX0" fmla="*/ 0 w 317546"/>
                <a:gd name="csY0" fmla="*/ 317482 h 635029"/>
                <a:gd name="csX1" fmla="*/ 317547 w 317546"/>
                <a:gd name="csY1" fmla="*/ 635029 h 635029"/>
                <a:gd name="csX2" fmla="*/ 317547 w 317546"/>
                <a:gd name="csY2" fmla="*/ 544087 h 635029"/>
                <a:gd name="csX3" fmla="*/ 91007 w 317546"/>
                <a:gd name="csY3" fmla="*/ 317547 h 635029"/>
                <a:gd name="csX4" fmla="*/ 317547 w 317546"/>
                <a:gd name="csY4" fmla="*/ 91007 h 635029"/>
                <a:gd name="csX5" fmla="*/ 317547 w 317546"/>
                <a:gd name="csY5" fmla="*/ 0 h 635029"/>
                <a:gd name="csX6" fmla="*/ 0 w 317546"/>
                <a:gd name="csY6" fmla="*/ 317482 h 6350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17546" h="635029">
                  <a:moveTo>
                    <a:pt x="0" y="317482"/>
                  </a:moveTo>
                  <a:cubicBezTo>
                    <a:pt x="0" y="492586"/>
                    <a:pt x="142443" y="635029"/>
                    <a:pt x="317547" y="635029"/>
                  </a:cubicBezTo>
                  <a:lnTo>
                    <a:pt x="317547" y="544087"/>
                  </a:lnTo>
                  <a:cubicBezTo>
                    <a:pt x="192640" y="544087"/>
                    <a:pt x="91007" y="442454"/>
                    <a:pt x="91007" y="317547"/>
                  </a:cubicBezTo>
                  <a:cubicBezTo>
                    <a:pt x="91007" y="192641"/>
                    <a:pt x="192640" y="91007"/>
                    <a:pt x="317547" y="91007"/>
                  </a:cubicBezTo>
                  <a:lnTo>
                    <a:pt x="317547" y="0"/>
                  </a:lnTo>
                  <a:cubicBezTo>
                    <a:pt x="142443" y="-65"/>
                    <a:pt x="0" y="142378"/>
                    <a:pt x="0" y="317482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BD8CD2F-81EE-B6DA-5ED6-FB022A0C808D}"/>
                </a:ext>
              </a:extLst>
            </p:cNvPr>
            <p:cNvSpPr/>
            <p:nvPr/>
          </p:nvSpPr>
          <p:spPr>
            <a:xfrm>
              <a:off x="8716432" y="2029341"/>
              <a:ext cx="120865" cy="241729"/>
            </a:xfrm>
            <a:custGeom>
              <a:avLst/>
              <a:gdLst>
                <a:gd name="csX0" fmla="*/ 0 w 120865"/>
                <a:gd name="csY0" fmla="*/ 120865 h 241729"/>
                <a:gd name="csX1" fmla="*/ 120865 w 120865"/>
                <a:gd name="csY1" fmla="*/ 241730 h 241729"/>
                <a:gd name="csX2" fmla="*/ 120865 w 120865"/>
                <a:gd name="csY2" fmla="*/ 0 h 241729"/>
                <a:gd name="csX3" fmla="*/ 0 w 120865"/>
                <a:gd name="csY3" fmla="*/ 120865 h 2417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20865" h="241729">
                  <a:moveTo>
                    <a:pt x="0" y="120865"/>
                  </a:moveTo>
                  <a:cubicBezTo>
                    <a:pt x="0" y="187490"/>
                    <a:pt x="54240" y="241730"/>
                    <a:pt x="120865" y="241730"/>
                  </a:cubicBezTo>
                  <a:lnTo>
                    <a:pt x="120865" y="0"/>
                  </a:lnTo>
                  <a:cubicBezTo>
                    <a:pt x="54240" y="0"/>
                    <a:pt x="0" y="54239"/>
                    <a:pt x="0" y="120865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7DA4B692-4E36-C7D9-8C43-667C143B6B1D}"/>
                </a:ext>
              </a:extLst>
            </p:cNvPr>
            <p:cNvSpPr/>
            <p:nvPr/>
          </p:nvSpPr>
          <p:spPr>
            <a:xfrm>
              <a:off x="7407324" y="1101667"/>
              <a:ext cx="655238" cy="2047400"/>
            </a:xfrm>
            <a:custGeom>
              <a:avLst/>
              <a:gdLst>
                <a:gd name="csX0" fmla="*/ 126537 w 655238"/>
                <a:gd name="csY0" fmla="*/ 1048538 h 2047400"/>
                <a:gd name="csX1" fmla="*/ 508297 w 655238"/>
                <a:gd name="csY1" fmla="*/ 126862 h 2047400"/>
                <a:gd name="csX2" fmla="*/ 655239 w 655238"/>
                <a:gd name="csY2" fmla="*/ 0 h 2047400"/>
                <a:gd name="csX3" fmla="*/ 432675 w 655238"/>
                <a:gd name="csY3" fmla="*/ 0 h 2047400"/>
                <a:gd name="csX4" fmla="*/ 0 w 655238"/>
                <a:gd name="csY4" fmla="*/ 1023700 h 2047400"/>
                <a:gd name="csX5" fmla="*/ 432675 w 655238"/>
                <a:gd name="csY5" fmla="*/ 2047400 h 2047400"/>
                <a:gd name="csX6" fmla="*/ 592525 w 655238"/>
                <a:gd name="csY6" fmla="*/ 2047400 h 2047400"/>
                <a:gd name="csX7" fmla="*/ 508297 w 655238"/>
                <a:gd name="csY7" fmla="*/ 1970279 h 2047400"/>
                <a:gd name="csX8" fmla="*/ 126537 w 655238"/>
                <a:gd name="csY8" fmla="*/ 1048538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655238" h="2047400">
                  <a:moveTo>
                    <a:pt x="126537" y="1048538"/>
                  </a:moveTo>
                  <a:cubicBezTo>
                    <a:pt x="126537" y="700351"/>
                    <a:pt x="262134" y="373025"/>
                    <a:pt x="508297" y="126862"/>
                  </a:cubicBezTo>
                  <a:cubicBezTo>
                    <a:pt x="554583" y="80642"/>
                    <a:pt x="603672" y="38267"/>
                    <a:pt x="655239" y="0"/>
                  </a:cubicBezTo>
                  <a:lnTo>
                    <a:pt x="432675" y="0"/>
                  </a:lnTo>
                  <a:cubicBezTo>
                    <a:pt x="165977" y="259918"/>
                    <a:pt x="0" y="622773"/>
                    <a:pt x="0" y="1023700"/>
                  </a:cubicBezTo>
                  <a:cubicBezTo>
                    <a:pt x="0" y="1424627"/>
                    <a:pt x="165912" y="1787482"/>
                    <a:pt x="432675" y="2047400"/>
                  </a:cubicBezTo>
                  <a:lnTo>
                    <a:pt x="592525" y="2047400"/>
                  </a:lnTo>
                  <a:cubicBezTo>
                    <a:pt x="563579" y="2023019"/>
                    <a:pt x="535417" y="1997333"/>
                    <a:pt x="508297" y="1970279"/>
                  </a:cubicBezTo>
                  <a:cubicBezTo>
                    <a:pt x="262134" y="1724051"/>
                    <a:pt x="126537" y="1396725"/>
                    <a:pt x="126537" y="104853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2FFD8422-5595-F924-EB6E-D08A6F95009A}"/>
                </a:ext>
              </a:extLst>
            </p:cNvPr>
            <p:cNvSpPr/>
            <p:nvPr/>
          </p:nvSpPr>
          <p:spPr>
            <a:xfrm>
              <a:off x="8093398" y="1406307"/>
              <a:ext cx="743963" cy="1487862"/>
            </a:xfrm>
            <a:custGeom>
              <a:avLst/>
              <a:gdLst>
                <a:gd name="csX0" fmla="*/ 0 w 743963"/>
                <a:gd name="csY0" fmla="*/ 743899 h 1487862"/>
                <a:gd name="csX1" fmla="*/ 743964 w 743963"/>
                <a:gd name="csY1" fmla="*/ 1487863 h 1487862"/>
                <a:gd name="csX2" fmla="*/ 743964 w 743963"/>
                <a:gd name="csY2" fmla="*/ 1392357 h 1487862"/>
                <a:gd name="csX3" fmla="*/ 95506 w 743963"/>
                <a:gd name="csY3" fmla="*/ 743899 h 1487862"/>
                <a:gd name="csX4" fmla="*/ 743964 w 743963"/>
                <a:gd name="csY4" fmla="*/ 95440 h 1487862"/>
                <a:gd name="csX5" fmla="*/ 743964 w 743963"/>
                <a:gd name="csY5" fmla="*/ 0 h 1487862"/>
                <a:gd name="csX6" fmla="*/ 0 w 743963"/>
                <a:gd name="csY6" fmla="*/ 743899 h 14878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743963" h="1487862">
                  <a:moveTo>
                    <a:pt x="0" y="743899"/>
                  </a:moveTo>
                  <a:cubicBezTo>
                    <a:pt x="0" y="1154083"/>
                    <a:pt x="333714" y="1487863"/>
                    <a:pt x="743964" y="1487863"/>
                  </a:cubicBezTo>
                  <a:lnTo>
                    <a:pt x="743964" y="1392357"/>
                  </a:lnTo>
                  <a:cubicBezTo>
                    <a:pt x="386389" y="1392357"/>
                    <a:pt x="95506" y="1101474"/>
                    <a:pt x="95506" y="743899"/>
                  </a:cubicBezTo>
                  <a:cubicBezTo>
                    <a:pt x="95506" y="386324"/>
                    <a:pt x="386389" y="95440"/>
                    <a:pt x="743964" y="95440"/>
                  </a:cubicBezTo>
                  <a:lnTo>
                    <a:pt x="743964" y="0"/>
                  </a:lnTo>
                  <a:cubicBezTo>
                    <a:pt x="333714" y="0"/>
                    <a:pt x="0" y="333715"/>
                    <a:pt x="0" y="743899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1437231D-41E1-04FD-9404-D7C567F2EEC2}"/>
                </a:ext>
              </a:extLst>
            </p:cNvPr>
            <p:cNvSpPr/>
            <p:nvPr/>
          </p:nvSpPr>
          <p:spPr>
            <a:xfrm>
              <a:off x="7115853" y="1101667"/>
              <a:ext cx="19231" cy="32660"/>
            </a:xfrm>
            <a:custGeom>
              <a:avLst/>
              <a:gdLst>
                <a:gd name="csX0" fmla="*/ 19232 w 19231"/>
                <a:gd name="csY0" fmla="*/ 0 h 32660"/>
                <a:gd name="csX1" fmla="*/ 0 w 19231"/>
                <a:gd name="csY1" fmla="*/ 0 h 32660"/>
                <a:gd name="csX2" fmla="*/ 0 w 19231"/>
                <a:gd name="csY2" fmla="*/ 32661 h 32660"/>
                <a:gd name="csX3" fmla="*/ 19232 w 19231"/>
                <a:gd name="csY3" fmla="*/ 0 h 326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9231" h="32660">
                  <a:moveTo>
                    <a:pt x="19232" y="0"/>
                  </a:moveTo>
                  <a:lnTo>
                    <a:pt x="0" y="0"/>
                  </a:lnTo>
                  <a:lnTo>
                    <a:pt x="0" y="32661"/>
                  </a:lnTo>
                  <a:cubicBezTo>
                    <a:pt x="6323" y="21709"/>
                    <a:pt x="12712" y="10822"/>
                    <a:pt x="19232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CF376904-D765-786A-F5EE-EAF784833AAC}"/>
                </a:ext>
              </a:extLst>
            </p:cNvPr>
            <p:cNvSpPr/>
            <p:nvPr/>
          </p:nvSpPr>
          <p:spPr>
            <a:xfrm>
              <a:off x="7115853" y="3116407"/>
              <a:ext cx="19231" cy="32660"/>
            </a:xfrm>
            <a:custGeom>
              <a:avLst/>
              <a:gdLst>
                <a:gd name="csX0" fmla="*/ 19232 w 19231"/>
                <a:gd name="csY0" fmla="*/ 32661 h 32660"/>
                <a:gd name="csX1" fmla="*/ 0 w 19231"/>
                <a:gd name="csY1" fmla="*/ 0 h 32660"/>
                <a:gd name="csX2" fmla="*/ 0 w 19231"/>
                <a:gd name="csY2" fmla="*/ 32661 h 32660"/>
                <a:gd name="csX3" fmla="*/ 19232 w 19231"/>
                <a:gd name="csY3" fmla="*/ 32661 h 326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9231" h="32660">
                  <a:moveTo>
                    <a:pt x="19232" y="32661"/>
                  </a:moveTo>
                  <a:cubicBezTo>
                    <a:pt x="12712" y="21839"/>
                    <a:pt x="6323" y="10952"/>
                    <a:pt x="0" y="0"/>
                  </a:cubicBezTo>
                  <a:lnTo>
                    <a:pt x="0" y="32661"/>
                  </a:lnTo>
                  <a:lnTo>
                    <a:pt x="19232" y="32661"/>
                  </a:ln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E949119B-F54B-942B-2458-12A576C729E5}"/>
                </a:ext>
              </a:extLst>
            </p:cNvPr>
            <p:cNvSpPr/>
            <p:nvPr/>
          </p:nvSpPr>
          <p:spPr>
            <a:xfrm>
              <a:off x="7115919" y="2506542"/>
              <a:ext cx="286255" cy="642526"/>
            </a:xfrm>
            <a:custGeom>
              <a:avLst/>
              <a:gdLst>
                <a:gd name="csX0" fmla="*/ 0 w 286255"/>
                <a:gd name="csY0" fmla="*/ 374850 h 642526"/>
                <a:gd name="csX1" fmla="*/ 144985 w 286255"/>
                <a:gd name="csY1" fmla="*/ 642526 h 642526"/>
                <a:gd name="csX2" fmla="*/ 286255 w 286255"/>
                <a:gd name="csY2" fmla="*/ 642526 h 642526"/>
                <a:gd name="csX3" fmla="*/ 65 w 286255"/>
                <a:gd name="csY3" fmla="*/ 0 h 642526"/>
                <a:gd name="csX4" fmla="*/ 65 w 286255"/>
                <a:gd name="csY4" fmla="*/ 374850 h 6425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86255" h="642526">
                  <a:moveTo>
                    <a:pt x="0" y="374850"/>
                  </a:moveTo>
                  <a:cubicBezTo>
                    <a:pt x="41201" y="468270"/>
                    <a:pt x="89768" y="557777"/>
                    <a:pt x="144985" y="642526"/>
                  </a:cubicBezTo>
                  <a:lnTo>
                    <a:pt x="286255" y="642526"/>
                  </a:lnTo>
                  <a:cubicBezTo>
                    <a:pt x="147723" y="449234"/>
                    <a:pt x="50849" y="231364"/>
                    <a:pt x="65" y="0"/>
                  </a:cubicBezTo>
                  <a:lnTo>
                    <a:pt x="65" y="374850"/>
                  </a:ln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52188F35-A682-DEDD-2228-7A3C1B4F75B2}"/>
                </a:ext>
              </a:extLst>
            </p:cNvPr>
            <p:cNvSpPr/>
            <p:nvPr/>
          </p:nvSpPr>
          <p:spPr>
            <a:xfrm>
              <a:off x="7115853" y="1101667"/>
              <a:ext cx="286255" cy="642526"/>
            </a:xfrm>
            <a:custGeom>
              <a:avLst/>
              <a:gdLst>
                <a:gd name="csX0" fmla="*/ 286255 w 286255"/>
                <a:gd name="csY0" fmla="*/ 0 h 642526"/>
                <a:gd name="csX1" fmla="*/ 144986 w 286255"/>
                <a:gd name="csY1" fmla="*/ 0 h 642526"/>
                <a:gd name="csX2" fmla="*/ 0 w 286255"/>
                <a:gd name="csY2" fmla="*/ 267676 h 642526"/>
                <a:gd name="csX3" fmla="*/ 0 w 286255"/>
                <a:gd name="csY3" fmla="*/ 642526 h 642526"/>
                <a:gd name="csX4" fmla="*/ 286255 w 286255"/>
                <a:gd name="csY4" fmla="*/ 0 h 6425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86255" h="642526">
                  <a:moveTo>
                    <a:pt x="286255" y="0"/>
                  </a:moveTo>
                  <a:lnTo>
                    <a:pt x="144986" y="0"/>
                  </a:lnTo>
                  <a:cubicBezTo>
                    <a:pt x="89768" y="84749"/>
                    <a:pt x="41201" y="174257"/>
                    <a:pt x="0" y="267676"/>
                  </a:cubicBezTo>
                  <a:lnTo>
                    <a:pt x="0" y="642526"/>
                  </a:lnTo>
                  <a:cubicBezTo>
                    <a:pt x="50784" y="411162"/>
                    <a:pt x="147723" y="193292"/>
                    <a:pt x="286255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143" name="TextBox 142">
            <a:extLst>
              <a:ext uri="{FF2B5EF4-FFF2-40B4-BE49-F238E27FC236}">
                <a16:creationId xmlns:a16="http://schemas.microsoft.com/office/drawing/2014/main" id="{D14293D2-C809-0279-82FD-3DCC4F60D9F0}"/>
              </a:ext>
            </a:extLst>
          </p:cNvPr>
          <p:cNvSpPr txBox="1"/>
          <p:nvPr/>
        </p:nvSpPr>
        <p:spPr>
          <a:xfrm rot="16200000">
            <a:off x="11470332" y="1675675"/>
            <a:ext cx="232307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9A8AFF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F0C25"/>
                </a:solidFill>
                <a:sym typeface="Arial"/>
              </a:rPr>
              <a:t>2026</a:t>
            </a:r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9BF4F98A-5FD3-4AA5-8B8E-9863A1A8BA85}"/>
              </a:ext>
            </a:extLst>
          </p:cNvPr>
          <p:cNvSpPr/>
          <p:nvPr/>
        </p:nvSpPr>
        <p:spPr>
          <a:xfrm>
            <a:off x="12401829" y="1132568"/>
            <a:ext cx="2477141" cy="2000788"/>
          </a:xfrm>
          <a:custGeom>
            <a:avLst/>
            <a:gdLst>
              <a:gd name="csX0" fmla="*/ 337300 w 2477141"/>
              <a:gd name="csY0" fmla="*/ 53587 h 2000788"/>
              <a:gd name="csX1" fmla="*/ 47068 w 2477141"/>
              <a:gd name="csY1" fmla="*/ 277846 h 2000788"/>
              <a:gd name="csX2" fmla="*/ 0 w 2477141"/>
              <a:gd name="csY2" fmla="*/ 338278 h 2000788"/>
              <a:gd name="csX3" fmla="*/ 259070 w 2477141"/>
              <a:gd name="csY3" fmla="*/ 233711 h 2000788"/>
              <a:gd name="csX4" fmla="*/ 832168 w 2477141"/>
              <a:gd name="csY4" fmla="*/ 0 h 2000788"/>
              <a:gd name="csX5" fmla="*/ 731447 w 2477141"/>
              <a:gd name="csY5" fmla="*/ 181623 h 2000788"/>
              <a:gd name="csX6" fmla="*/ 393951 w 2477141"/>
              <a:gd name="csY6" fmla="*/ 397015 h 2000788"/>
              <a:gd name="csX7" fmla="*/ 188729 w 2477141"/>
              <a:gd name="csY7" fmla="*/ 598196 h 2000788"/>
              <a:gd name="csX8" fmla="*/ 322306 w 2477141"/>
              <a:gd name="csY8" fmla="*/ 518989 h 2000788"/>
              <a:gd name="csX9" fmla="*/ 1253825 w 2477141"/>
              <a:gd name="csY9" fmla="*/ 30640 h 2000788"/>
              <a:gd name="csX10" fmla="*/ 1182636 w 2477141"/>
              <a:gd name="csY10" fmla="*/ 182080 h 2000788"/>
              <a:gd name="csX11" fmla="*/ 37550 w 2477141"/>
              <a:gd name="csY11" fmla="*/ 1254608 h 2000788"/>
              <a:gd name="csX12" fmla="*/ 611234 w 2477141"/>
              <a:gd name="csY12" fmla="*/ 871804 h 2000788"/>
              <a:gd name="csX13" fmla="*/ 356401 w 2477141"/>
              <a:gd name="csY13" fmla="*/ 1166404 h 2000788"/>
              <a:gd name="csX14" fmla="*/ 87617 w 2477141"/>
              <a:gd name="csY14" fmla="*/ 1451356 h 2000788"/>
              <a:gd name="csX15" fmla="*/ 304639 w 2477141"/>
              <a:gd name="csY15" fmla="*/ 1289942 h 2000788"/>
              <a:gd name="csX16" fmla="*/ 452363 w 2477141"/>
              <a:gd name="csY16" fmla="*/ 1268559 h 2000788"/>
              <a:gd name="csX17" fmla="*/ 427916 w 2477141"/>
              <a:gd name="csY17" fmla="*/ 1395943 h 2000788"/>
              <a:gd name="csX18" fmla="*/ 222172 w 2477141"/>
              <a:gd name="csY18" fmla="*/ 1614856 h 2000788"/>
              <a:gd name="csX19" fmla="*/ 12973 w 2477141"/>
              <a:gd name="csY19" fmla="*/ 1904436 h 2000788"/>
              <a:gd name="csX20" fmla="*/ 1149194 w 2477141"/>
              <a:gd name="csY20" fmla="*/ 812089 h 2000788"/>
              <a:gd name="csX21" fmla="*/ 1457809 w 2477141"/>
              <a:gd name="csY21" fmla="*/ 348187 h 2000788"/>
              <a:gd name="csX22" fmla="*/ 1668247 w 2477141"/>
              <a:gd name="csY22" fmla="*/ 79012 h 2000788"/>
              <a:gd name="csX23" fmla="*/ 1145869 w 2477141"/>
              <a:gd name="csY23" fmla="*/ 1189677 h 2000788"/>
              <a:gd name="csX24" fmla="*/ 852833 w 2477141"/>
              <a:gd name="csY24" fmla="*/ 1450117 h 2000788"/>
              <a:gd name="csX25" fmla="*/ 508297 w 2477141"/>
              <a:gd name="csY25" fmla="*/ 1738002 h 2000788"/>
              <a:gd name="csX26" fmla="*/ 150983 w 2477141"/>
              <a:gd name="csY26" fmla="*/ 2000788 h 2000788"/>
              <a:gd name="csX27" fmla="*/ 299815 w 2477141"/>
              <a:gd name="csY27" fmla="*/ 1959457 h 2000788"/>
              <a:gd name="csX28" fmla="*/ 702241 w 2477141"/>
              <a:gd name="csY28" fmla="*/ 1822686 h 2000788"/>
              <a:gd name="csX29" fmla="*/ 688551 w 2477141"/>
              <a:gd name="csY29" fmla="*/ 1948179 h 2000788"/>
              <a:gd name="csX30" fmla="*/ 980608 w 2477141"/>
              <a:gd name="csY30" fmla="*/ 1927579 h 2000788"/>
              <a:gd name="csX31" fmla="*/ 1232834 w 2477141"/>
              <a:gd name="csY31" fmla="*/ 1770076 h 2000788"/>
              <a:gd name="csX32" fmla="*/ 1426061 w 2477141"/>
              <a:gd name="csY32" fmla="*/ 1577957 h 2000788"/>
              <a:gd name="csX33" fmla="*/ 1604686 w 2477141"/>
              <a:gd name="csY33" fmla="*/ 1133287 h 2000788"/>
              <a:gd name="csX34" fmla="*/ 2023018 w 2477141"/>
              <a:gd name="csY34" fmla="*/ 315917 h 2000788"/>
              <a:gd name="csX35" fmla="*/ 2183520 w 2477141"/>
              <a:gd name="csY35" fmla="*/ 150918 h 2000788"/>
              <a:gd name="csX36" fmla="*/ 2374400 w 2477141"/>
              <a:gd name="csY36" fmla="*/ 81033 h 2000788"/>
              <a:gd name="csX37" fmla="*/ 2277265 w 2477141"/>
              <a:gd name="csY37" fmla="*/ 308225 h 2000788"/>
              <a:gd name="csX38" fmla="*/ 1943745 w 2477141"/>
              <a:gd name="csY38" fmla="*/ 963072 h 2000788"/>
              <a:gd name="csX39" fmla="*/ 1806127 w 2477141"/>
              <a:gd name="csY39" fmla="*/ 1416609 h 2000788"/>
              <a:gd name="csX40" fmla="*/ 1620331 w 2477141"/>
              <a:gd name="csY40" fmla="*/ 1837810 h 2000788"/>
              <a:gd name="csX41" fmla="*/ 1887746 w 2477141"/>
              <a:gd name="csY41" fmla="*/ 1768772 h 2000788"/>
              <a:gd name="csX42" fmla="*/ 2477142 w 2477141"/>
              <a:gd name="csY42" fmla="*/ 1663097 h 2000788"/>
              <a:gd name="csX43" fmla="*/ 2015586 w 2477141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1" h="2000788">
                <a:moveTo>
                  <a:pt x="337300" y="53587"/>
                </a:moveTo>
                <a:cubicBezTo>
                  <a:pt x="240556" y="128362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0" y="233711"/>
                </a:cubicBezTo>
                <a:cubicBezTo>
                  <a:pt x="431436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2" y="261287"/>
                  <a:pt x="511361" y="333324"/>
                  <a:pt x="393951" y="397015"/>
                </a:cubicBezTo>
                <a:cubicBezTo>
                  <a:pt x="306660" y="444344"/>
                  <a:pt x="206396" y="500409"/>
                  <a:pt x="188729" y="598196"/>
                </a:cubicBezTo>
                <a:cubicBezTo>
                  <a:pt x="240556" y="589917"/>
                  <a:pt x="282148" y="552758"/>
                  <a:pt x="322306" y="518989"/>
                </a:cubicBezTo>
                <a:cubicBezTo>
                  <a:pt x="592003" y="292449"/>
                  <a:pt x="926108" y="159719"/>
                  <a:pt x="1253825" y="30640"/>
                </a:cubicBezTo>
                <a:cubicBezTo>
                  <a:pt x="1258324" y="87748"/>
                  <a:pt x="1219404" y="138141"/>
                  <a:pt x="1182636" y="182080"/>
                </a:cubicBezTo>
                <a:cubicBezTo>
                  <a:pt x="845141" y="585614"/>
                  <a:pt x="496954" y="998210"/>
                  <a:pt x="37550" y="1254608"/>
                </a:cubicBezTo>
                <a:cubicBezTo>
                  <a:pt x="141921" y="1042606"/>
                  <a:pt x="387562" y="947948"/>
                  <a:pt x="611234" y="871804"/>
                </a:cubicBezTo>
                <a:cubicBezTo>
                  <a:pt x="588873" y="1003752"/>
                  <a:pt x="468660" y="1093455"/>
                  <a:pt x="356401" y="1166404"/>
                </a:cubicBezTo>
                <a:cubicBezTo>
                  <a:pt x="244141" y="1239353"/>
                  <a:pt x="121321" y="1321820"/>
                  <a:pt x="87617" y="1451356"/>
                </a:cubicBezTo>
                <a:cubicBezTo>
                  <a:pt x="159979" y="1397573"/>
                  <a:pt x="232342" y="1343790"/>
                  <a:pt x="304639" y="1289942"/>
                </a:cubicBezTo>
                <a:cubicBezTo>
                  <a:pt x="348904" y="1257020"/>
                  <a:pt x="417094" y="1226054"/>
                  <a:pt x="452363" y="1268559"/>
                </a:cubicBezTo>
                <a:cubicBezTo>
                  <a:pt x="482286" y="1304610"/>
                  <a:pt x="456144" y="1358588"/>
                  <a:pt x="427916" y="1395943"/>
                </a:cubicBezTo>
                <a:cubicBezTo>
                  <a:pt x="367549" y="1476063"/>
                  <a:pt x="298446" y="1549599"/>
                  <a:pt x="222172" y="1614856"/>
                </a:cubicBezTo>
                <a:cubicBezTo>
                  <a:pt x="128557" y="1694976"/>
                  <a:pt x="14277" y="1781289"/>
                  <a:pt x="12973" y="1904436"/>
                </a:cubicBezTo>
                <a:cubicBezTo>
                  <a:pt x="497214" y="1685197"/>
                  <a:pt x="834971" y="1240853"/>
                  <a:pt x="1149194" y="812089"/>
                </a:cubicBezTo>
                <a:cubicBezTo>
                  <a:pt x="1259041" y="662149"/>
                  <a:pt x="1368954" y="511492"/>
                  <a:pt x="1457809" y="348187"/>
                </a:cubicBezTo>
                <a:cubicBezTo>
                  <a:pt x="1513092" y="246554"/>
                  <a:pt x="1566288" y="133708"/>
                  <a:pt x="1668247" y="79012"/>
                </a:cubicBezTo>
                <a:cubicBezTo>
                  <a:pt x="1649146" y="497149"/>
                  <a:pt x="1441120" y="892991"/>
                  <a:pt x="1145869" y="1189677"/>
                </a:cubicBezTo>
                <a:cubicBezTo>
                  <a:pt x="1053623" y="1282314"/>
                  <a:pt x="953163" y="1366346"/>
                  <a:pt x="852833" y="1450117"/>
                </a:cubicBezTo>
                <a:cubicBezTo>
                  <a:pt x="737966" y="1546079"/>
                  <a:pt x="623164" y="1642040"/>
                  <a:pt x="508297" y="1738002"/>
                </a:cubicBezTo>
                <a:cubicBezTo>
                  <a:pt x="394668" y="1832986"/>
                  <a:pt x="280192" y="1928491"/>
                  <a:pt x="150983" y="2000788"/>
                </a:cubicBezTo>
                <a:cubicBezTo>
                  <a:pt x="201897" y="1992705"/>
                  <a:pt x="250987" y="1976016"/>
                  <a:pt x="299815" y="1959457"/>
                </a:cubicBezTo>
                <a:cubicBezTo>
                  <a:pt x="433979" y="1913888"/>
                  <a:pt x="568077" y="1868254"/>
                  <a:pt x="702241" y="1822686"/>
                </a:cubicBezTo>
                <a:cubicBezTo>
                  <a:pt x="721994" y="1862518"/>
                  <a:pt x="716453" y="1913562"/>
                  <a:pt x="688551" y="1948179"/>
                </a:cubicBezTo>
                <a:cubicBezTo>
                  <a:pt x="783535" y="1977711"/>
                  <a:pt x="888102" y="1964347"/>
                  <a:pt x="980608" y="1927579"/>
                </a:cubicBezTo>
                <a:cubicBezTo>
                  <a:pt x="1073115" y="1890811"/>
                  <a:pt x="1155126" y="1832204"/>
                  <a:pt x="1232834" y="1770076"/>
                </a:cubicBezTo>
                <a:cubicBezTo>
                  <a:pt x="1304023" y="1713164"/>
                  <a:pt x="1373061" y="1652145"/>
                  <a:pt x="1426061" y="1577957"/>
                </a:cubicBezTo>
                <a:cubicBezTo>
                  <a:pt x="1519415" y="1447379"/>
                  <a:pt x="1556314" y="1286291"/>
                  <a:pt x="1604686" y="1133287"/>
                </a:cubicBezTo>
                <a:cubicBezTo>
                  <a:pt x="1697453" y="840121"/>
                  <a:pt x="1839505" y="562602"/>
                  <a:pt x="2023018" y="315917"/>
                </a:cubicBezTo>
                <a:cubicBezTo>
                  <a:pt x="2069044" y="254051"/>
                  <a:pt x="2118850" y="193032"/>
                  <a:pt x="2183520" y="150918"/>
                </a:cubicBezTo>
                <a:cubicBezTo>
                  <a:pt x="2240693" y="113694"/>
                  <a:pt x="2307253" y="92898"/>
                  <a:pt x="2374400" y="81033"/>
                </a:cubicBezTo>
                <a:cubicBezTo>
                  <a:pt x="2380528" y="164999"/>
                  <a:pt x="2325898" y="239513"/>
                  <a:pt x="2277265" y="308225"/>
                </a:cubicBezTo>
                <a:cubicBezTo>
                  <a:pt x="2135213" y="508819"/>
                  <a:pt x="2022432" y="730209"/>
                  <a:pt x="1943745" y="963072"/>
                </a:cubicBezTo>
                <a:cubicBezTo>
                  <a:pt x="1893158" y="1112752"/>
                  <a:pt x="1856585" y="1266929"/>
                  <a:pt x="1806127" y="1416609"/>
                </a:cubicBezTo>
                <a:cubicBezTo>
                  <a:pt x="1757038" y="1562181"/>
                  <a:pt x="1694715" y="1703385"/>
                  <a:pt x="1620331" y="1837810"/>
                </a:cubicBezTo>
                <a:cubicBezTo>
                  <a:pt x="1712838" y="1849088"/>
                  <a:pt x="1801563" y="1804171"/>
                  <a:pt x="1887746" y="1768772"/>
                </a:cubicBezTo>
                <a:cubicBezTo>
                  <a:pt x="2073803" y="1692368"/>
                  <a:pt x="2276157" y="1656056"/>
                  <a:pt x="2477142" y="1663097"/>
                </a:cubicBezTo>
                <a:cubicBezTo>
                  <a:pt x="2323290" y="1723399"/>
                  <a:pt x="2169439" y="1783701"/>
                  <a:pt x="2015586" y="1844003"/>
                </a:cubicBezTo>
              </a:path>
            </a:pathLst>
          </a:custGeom>
          <a:noFill/>
          <a:ln w="0" cap="flat">
            <a:solidFill>
              <a:srgbClr val="0A0A0A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95482CA8-D5E1-35D8-7B75-9846EE744A12}"/>
              </a:ext>
            </a:extLst>
          </p:cNvPr>
          <p:cNvSpPr/>
          <p:nvPr/>
        </p:nvSpPr>
        <p:spPr>
          <a:xfrm>
            <a:off x="12799366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grpSp>
        <p:nvGrpSpPr>
          <p:cNvPr id="345" name="Group 344">
            <a:extLst>
              <a:ext uri="{FF2B5EF4-FFF2-40B4-BE49-F238E27FC236}">
                <a16:creationId xmlns:a16="http://schemas.microsoft.com/office/drawing/2014/main" id="{F4095DD5-FD55-D092-418F-F70B4D720E45}"/>
              </a:ext>
            </a:extLst>
          </p:cNvPr>
          <p:cNvGrpSpPr/>
          <p:nvPr/>
        </p:nvGrpSpPr>
        <p:grpSpPr>
          <a:xfrm>
            <a:off x="-2039506" y="1105369"/>
            <a:ext cx="1943875" cy="2039996"/>
            <a:chOff x="1118052" y="1101667"/>
            <a:chExt cx="1943875" cy="2265269"/>
          </a:xfrm>
        </p:grpSpPr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CA794686-2A73-2898-FA8A-0DD0AB74D70F}"/>
                </a:ext>
              </a:extLst>
            </p:cNvPr>
            <p:cNvSpPr/>
            <p:nvPr/>
          </p:nvSpPr>
          <p:spPr>
            <a:xfrm>
              <a:off x="2288954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1E5B9049-D96D-CDE5-10C7-3814CB971EB5}"/>
                </a:ext>
              </a:extLst>
            </p:cNvPr>
            <p:cNvSpPr/>
            <p:nvPr/>
          </p:nvSpPr>
          <p:spPr>
            <a:xfrm>
              <a:off x="1278813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85A4CB66-92EF-9636-C27F-18F493A4E24C}"/>
                </a:ext>
              </a:extLst>
            </p:cNvPr>
            <p:cNvSpPr/>
            <p:nvPr/>
          </p:nvSpPr>
          <p:spPr>
            <a:xfrm>
              <a:off x="2288954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537D2DA4-306C-C9DC-3EAD-71025414D939}"/>
                </a:ext>
              </a:extLst>
            </p:cNvPr>
            <p:cNvSpPr/>
            <p:nvPr/>
          </p:nvSpPr>
          <p:spPr>
            <a:xfrm>
              <a:off x="2288954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5CE27AF7-4D79-9882-3FF1-9533DD756C14}"/>
                </a:ext>
              </a:extLst>
            </p:cNvPr>
            <p:cNvSpPr/>
            <p:nvPr/>
          </p:nvSpPr>
          <p:spPr>
            <a:xfrm>
              <a:off x="2288954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89832738-EFF0-C614-0103-DE435C1B0283}"/>
                </a:ext>
              </a:extLst>
            </p:cNvPr>
            <p:cNvSpPr/>
            <p:nvPr/>
          </p:nvSpPr>
          <p:spPr>
            <a:xfrm>
              <a:off x="2288954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3C655C3A-79EB-9F4C-65E1-512FF6812836}"/>
                </a:ext>
              </a:extLst>
            </p:cNvPr>
            <p:cNvSpPr/>
            <p:nvPr/>
          </p:nvSpPr>
          <p:spPr>
            <a:xfrm>
              <a:off x="2288954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A7D081B7-88B7-68EB-AD66-D524858FFD6D}"/>
                </a:ext>
              </a:extLst>
            </p:cNvPr>
            <p:cNvSpPr/>
            <p:nvPr/>
          </p:nvSpPr>
          <p:spPr>
            <a:xfrm>
              <a:off x="2288954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287D55C6-BD4C-DEBD-B569-848E48D86839}"/>
                </a:ext>
              </a:extLst>
            </p:cNvPr>
            <p:cNvSpPr/>
            <p:nvPr/>
          </p:nvSpPr>
          <p:spPr>
            <a:xfrm>
              <a:off x="2288954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525A4BF6-4FD4-D3C6-156B-AA07C3CFB76A}"/>
                </a:ext>
              </a:extLst>
            </p:cNvPr>
            <p:cNvSpPr/>
            <p:nvPr/>
          </p:nvSpPr>
          <p:spPr>
            <a:xfrm>
              <a:off x="2288954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BB0922C3-C75E-1439-13D0-7B63359C06DE}"/>
                </a:ext>
              </a:extLst>
            </p:cNvPr>
            <p:cNvSpPr/>
            <p:nvPr/>
          </p:nvSpPr>
          <p:spPr>
            <a:xfrm>
              <a:off x="2288954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5B6752D7-7B04-E4FF-B1FB-A6EE575459FB}"/>
                </a:ext>
              </a:extLst>
            </p:cNvPr>
            <p:cNvSpPr/>
            <p:nvPr/>
          </p:nvSpPr>
          <p:spPr>
            <a:xfrm>
              <a:off x="2036402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64A1F408-76D1-067D-6CFE-1E0136C98BB1}"/>
                </a:ext>
              </a:extLst>
            </p:cNvPr>
            <p:cNvSpPr/>
            <p:nvPr/>
          </p:nvSpPr>
          <p:spPr>
            <a:xfrm>
              <a:off x="1531365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589DEC8A-6221-ABE1-0BF7-4BBF7907F41B}"/>
                </a:ext>
              </a:extLst>
            </p:cNvPr>
            <p:cNvSpPr/>
            <p:nvPr/>
          </p:nvSpPr>
          <p:spPr>
            <a:xfrm>
              <a:off x="1531365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A4B88A12-0850-36AB-6E29-8CA4B980D041}"/>
                </a:ext>
              </a:extLst>
            </p:cNvPr>
            <p:cNvSpPr/>
            <p:nvPr/>
          </p:nvSpPr>
          <p:spPr>
            <a:xfrm>
              <a:off x="1531365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3B461632-068D-4C6F-9B79-9D94D84BFD78}"/>
                </a:ext>
              </a:extLst>
            </p:cNvPr>
            <p:cNvSpPr/>
            <p:nvPr/>
          </p:nvSpPr>
          <p:spPr>
            <a:xfrm>
              <a:off x="1531365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2525010C-5937-3C68-233E-ACE0F979FAD5}"/>
                </a:ext>
              </a:extLst>
            </p:cNvPr>
            <p:cNvSpPr/>
            <p:nvPr/>
          </p:nvSpPr>
          <p:spPr>
            <a:xfrm>
              <a:off x="1531365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E739A157-85C1-349C-A38E-EF8E41962AB7}"/>
                </a:ext>
              </a:extLst>
            </p:cNvPr>
            <p:cNvSpPr/>
            <p:nvPr/>
          </p:nvSpPr>
          <p:spPr>
            <a:xfrm>
              <a:off x="1531365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12349C37-A995-1BFD-F509-0B366A5157B7}"/>
                </a:ext>
              </a:extLst>
            </p:cNvPr>
            <p:cNvSpPr/>
            <p:nvPr/>
          </p:nvSpPr>
          <p:spPr>
            <a:xfrm>
              <a:off x="1531365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AB3F5638-7B6F-CEF2-CBC9-08D7B12060E5}"/>
                </a:ext>
              </a:extLst>
            </p:cNvPr>
            <p:cNvSpPr/>
            <p:nvPr/>
          </p:nvSpPr>
          <p:spPr>
            <a:xfrm>
              <a:off x="1531365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2E8AD515-C367-0BC1-B259-A0AEE5EB79D6}"/>
                </a:ext>
              </a:extLst>
            </p:cNvPr>
            <p:cNvSpPr/>
            <p:nvPr/>
          </p:nvSpPr>
          <p:spPr>
            <a:xfrm>
              <a:off x="1531365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DB053F40-7037-F4CD-69F5-C93659C69398}"/>
                </a:ext>
              </a:extLst>
            </p:cNvPr>
            <p:cNvSpPr/>
            <p:nvPr/>
          </p:nvSpPr>
          <p:spPr>
            <a:xfrm>
              <a:off x="1783916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F8C1882D-7F45-6F57-F7D3-D1C3AFA2BDCF}"/>
                </a:ext>
              </a:extLst>
            </p:cNvPr>
            <p:cNvSpPr/>
            <p:nvPr/>
          </p:nvSpPr>
          <p:spPr>
            <a:xfrm>
              <a:off x="1531365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B7A80C87-54C7-8ED2-7BCD-BEE726E9507B}"/>
                </a:ext>
              </a:extLst>
            </p:cNvPr>
            <p:cNvSpPr/>
            <p:nvPr/>
          </p:nvSpPr>
          <p:spPr>
            <a:xfrm>
              <a:off x="1278813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2D322371-1D07-F66E-441B-048C94DE071D}"/>
                </a:ext>
              </a:extLst>
            </p:cNvPr>
            <p:cNvSpPr/>
            <p:nvPr/>
          </p:nvSpPr>
          <p:spPr>
            <a:xfrm>
              <a:off x="1531365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0169FD5E-F1B9-BA0D-E6E7-3C4344B0BE0D}"/>
                </a:ext>
              </a:extLst>
            </p:cNvPr>
            <p:cNvSpPr/>
            <p:nvPr/>
          </p:nvSpPr>
          <p:spPr>
            <a:xfrm>
              <a:off x="1278813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0865EA26-1E8B-7923-6717-B8492965E813}"/>
                </a:ext>
              </a:extLst>
            </p:cNvPr>
            <p:cNvSpPr/>
            <p:nvPr/>
          </p:nvSpPr>
          <p:spPr>
            <a:xfrm>
              <a:off x="1278813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E05B35FC-60D6-5A53-0184-8B8BA7A113A9}"/>
                </a:ext>
              </a:extLst>
            </p:cNvPr>
            <p:cNvSpPr/>
            <p:nvPr/>
          </p:nvSpPr>
          <p:spPr>
            <a:xfrm>
              <a:off x="1278813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98278290-B06E-080F-0B7B-10020DD40E92}"/>
                </a:ext>
              </a:extLst>
            </p:cNvPr>
            <p:cNvSpPr/>
            <p:nvPr/>
          </p:nvSpPr>
          <p:spPr>
            <a:xfrm>
              <a:off x="1278813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57A7E594-4F03-DA8F-5DFC-F0FCBA00DF40}"/>
                </a:ext>
              </a:extLst>
            </p:cNvPr>
            <p:cNvSpPr/>
            <p:nvPr/>
          </p:nvSpPr>
          <p:spPr>
            <a:xfrm>
              <a:off x="1278813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12C270E6-3063-C8B3-465D-AC5BC46C3D48}"/>
                </a:ext>
              </a:extLst>
            </p:cNvPr>
            <p:cNvSpPr/>
            <p:nvPr/>
          </p:nvSpPr>
          <p:spPr>
            <a:xfrm>
              <a:off x="1278813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FBB3D2C5-376B-F6CD-A834-0BA21C444305}"/>
                </a:ext>
              </a:extLst>
            </p:cNvPr>
            <p:cNvSpPr/>
            <p:nvPr/>
          </p:nvSpPr>
          <p:spPr>
            <a:xfrm>
              <a:off x="1278813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928B485A-0F2F-D249-B0ED-AD8A6F32A450}"/>
                </a:ext>
              </a:extLst>
            </p:cNvPr>
            <p:cNvSpPr/>
            <p:nvPr/>
          </p:nvSpPr>
          <p:spPr>
            <a:xfrm>
              <a:off x="1278813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DC3E97EC-E087-72CE-B056-607B91DE53AF}"/>
                </a:ext>
              </a:extLst>
            </p:cNvPr>
            <p:cNvSpPr/>
            <p:nvPr/>
          </p:nvSpPr>
          <p:spPr>
            <a:xfrm>
              <a:off x="1278813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63CD5183-9AF8-EA56-A2CE-1D5BAC5D3174}"/>
                </a:ext>
              </a:extLst>
            </p:cNvPr>
            <p:cNvSpPr/>
            <p:nvPr/>
          </p:nvSpPr>
          <p:spPr>
            <a:xfrm>
              <a:off x="1278813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195E6652-C3EF-300A-A5CF-95F165B5BF64}"/>
                </a:ext>
              </a:extLst>
            </p:cNvPr>
            <p:cNvSpPr/>
            <p:nvPr/>
          </p:nvSpPr>
          <p:spPr>
            <a:xfrm>
              <a:off x="2288954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B5132C11-092B-06B9-A7B9-9C2969C80FD3}"/>
                </a:ext>
              </a:extLst>
            </p:cNvPr>
            <p:cNvSpPr/>
            <p:nvPr/>
          </p:nvSpPr>
          <p:spPr>
            <a:xfrm>
              <a:off x="2288954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B5B6446F-5D32-8CC1-57C4-6B67FB8A17DA}"/>
                </a:ext>
              </a:extLst>
            </p:cNvPr>
            <p:cNvSpPr/>
            <p:nvPr/>
          </p:nvSpPr>
          <p:spPr>
            <a:xfrm>
              <a:off x="1531365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88080B33-C6E3-665B-4AEF-37AA21BCD36A}"/>
                </a:ext>
              </a:extLst>
            </p:cNvPr>
            <p:cNvSpPr/>
            <p:nvPr/>
          </p:nvSpPr>
          <p:spPr>
            <a:xfrm>
              <a:off x="2288954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2B554DDA-F4F0-E11C-607D-1573A05F7D4B}"/>
                </a:ext>
              </a:extLst>
            </p:cNvPr>
            <p:cNvSpPr/>
            <p:nvPr/>
          </p:nvSpPr>
          <p:spPr>
            <a:xfrm>
              <a:off x="2288954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5C433371-6D9D-93C2-3C1C-9893CE88D54D}"/>
                </a:ext>
              </a:extLst>
            </p:cNvPr>
            <p:cNvSpPr/>
            <p:nvPr/>
          </p:nvSpPr>
          <p:spPr>
            <a:xfrm>
              <a:off x="2288954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711604F1-0940-3CD2-B4AB-A7818840CE29}"/>
                </a:ext>
              </a:extLst>
            </p:cNvPr>
            <p:cNvSpPr/>
            <p:nvPr/>
          </p:nvSpPr>
          <p:spPr>
            <a:xfrm>
              <a:off x="2288954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2FB86B72-C724-3C8A-AD97-A4FC0D0F9C9B}"/>
                </a:ext>
              </a:extLst>
            </p:cNvPr>
            <p:cNvSpPr/>
            <p:nvPr/>
          </p:nvSpPr>
          <p:spPr>
            <a:xfrm>
              <a:off x="2036402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5508D05A-91CE-3B13-C85D-0F5C049FA509}"/>
                </a:ext>
              </a:extLst>
            </p:cNvPr>
            <p:cNvSpPr/>
            <p:nvPr/>
          </p:nvSpPr>
          <p:spPr>
            <a:xfrm>
              <a:off x="1783916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5EDB826F-7372-0CE4-26C2-63937E7909EB}"/>
                </a:ext>
              </a:extLst>
            </p:cNvPr>
            <p:cNvSpPr/>
            <p:nvPr/>
          </p:nvSpPr>
          <p:spPr>
            <a:xfrm>
              <a:off x="2288954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567F65B1-1E0C-A116-D979-ABBB1843EE2E}"/>
                </a:ext>
              </a:extLst>
            </p:cNvPr>
            <p:cNvSpPr/>
            <p:nvPr/>
          </p:nvSpPr>
          <p:spPr>
            <a:xfrm>
              <a:off x="2288954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5BF1DF0A-C761-7628-BCDE-E7FDD21C1841}"/>
                </a:ext>
              </a:extLst>
            </p:cNvPr>
            <p:cNvSpPr/>
            <p:nvPr/>
          </p:nvSpPr>
          <p:spPr>
            <a:xfrm>
              <a:off x="2288954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A0ED33C0-9BDF-1C0C-0BEF-08070D9AA3AB}"/>
                </a:ext>
              </a:extLst>
            </p:cNvPr>
            <p:cNvSpPr/>
            <p:nvPr/>
          </p:nvSpPr>
          <p:spPr>
            <a:xfrm>
              <a:off x="2288954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93C70E37-1742-FF82-FCFD-C83BEBCF27DE}"/>
                </a:ext>
              </a:extLst>
            </p:cNvPr>
            <p:cNvSpPr/>
            <p:nvPr/>
          </p:nvSpPr>
          <p:spPr>
            <a:xfrm>
              <a:off x="1783916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9E334F43-E912-B235-D1D7-355AF9EE1BD9}"/>
                </a:ext>
              </a:extLst>
            </p:cNvPr>
            <p:cNvSpPr/>
            <p:nvPr/>
          </p:nvSpPr>
          <p:spPr>
            <a:xfrm>
              <a:off x="1783916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8DB46397-32A2-453A-CB1B-D0F0F672B2F1}"/>
                </a:ext>
              </a:extLst>
            </p:cNvPr>
            <p:cNvSpPr/>
            <p:nvPr/>
          </p:nvSpPr>
          <p:spPr>
            <a:xfrm>
              <a:off x="1783916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BFB637BD-64CF-6471-59F8-E70448109160}"/>
                </a:ext>
              </a:extLst>
            </p:cNvPr>
            <p:cNvSpPr/>
            <p:nvPr/>
          </p:nvSpPr>
          <p:spPr>
            <a:xfrm>
              <a:off x="1783916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3D01D441-A2D0-22D3-7E88-37C9BF751A99}"/>
                </a:ext>
              </a:extLst>
            </p:cNvPr>
            <p:cNvSpPr/>
            <p:nvPr/>
          </p:nvSpPr>
          <p:spPr>
            <a:xfrm>
              <a:off x="1783916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9AEFB640-BDB0-0B06-8C02-5B6A92530E52}"/>
                </a:ext>
              </a:extLst>
            </p:cNvPr>
            <p:cNvSpPr/>
            <p:nvPr/>
          </p:nvSpPr>
          <p:spPr>
            <a:xfrm>
              <a:off x="1783916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B5140386-CC25-90C0-70E1-04DB093BCB83}"/>
                </a:ext>
              </a:extLst>
            </p:cNvPr>
            <p:cNvSpPr/>
            <p:nvPr/>
          </p:nvSpPr>
          <p:spPr>
            <a:xfrm>
              <a:off x="2036402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2F5FFAC5-AC4F-7A4A-B725-B9BE9261EBE7}"/>
                </a:ext>
              </a:extLst>
            </p:cNvPr>
            <p:cNvSpPr/>
            <p:nvPr/>
          </p:nvSpPr>
          <p:spPr>
            <a:xfrm>
              <a:off x="2036402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75FF6FD1-8EF2-852B-8B2D-7176FE3F2BF0}"/>
                </a:ext>
              </a:extLst>
            </p:cNvPr>
            <p:cNvSpPr/>
            <p:nvPr/>
          </p:nvSpPr>
          <p:spPr>
            <a:xfrm>
              <a:off x="2036402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1B98D1B1-D7EB-A67F-7AB1-B71AB2C33223}"/>
                </a:ext>
              </a:extLst>
            </p:cNvPr>
            <p:cNvSpPr/>
            <p:nvPr/>
          </p:nvSpPr>
          <p:spPr>
            <a:xfrm>
              <a:off x="2036402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BB4D4B51-118D-F89B-3AAE-F31934BDE022}"/>
                </a:ext>
              </a:extLst>
            </p:cNvPr>
            <p:cNvSpPr/>
            <p:nvPr/>
          </p:nvSpPr>
          <p:spPr>
            <a:xfrm>
              <a:off x="1783916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EB35C439-44BF-0602-DE4D-BC3BB06CF37E}"/>
                </a:ext>
              </a:extLst>
            </p:cNvPr>
            <p:cNvSpPr/>
            <p:nvPr/>
          </p:nvSpPr>
          <p:spPr>
            <a:xfrm>
              <a:off x="1783916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655F640F-B3D6-CAE7-E519-23D5ABDDF168}"/>
                </a:ext>
              </a:extLst>
            </p:cNvPr>
            <p:cNvSpPr/>
            <p:nvPr/>
          </p:nvSpPr>
          <p:spPr>
            <a:xfrm>
              <a:off x="1783916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B55390E3-0F24-C0C9-4C8E-0D6AE8730830}"/>
                </a:ext>
              </a:extLst>
            </p:cNvPr>
            <p:cNvSpPr/>
            <p:nvPr/>
          </p:nvSpPr>
          <p:spPr>
            <a:xfrm>
              <a:off x="1783916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5416EF04-FA1B-B43E-AA21-27D9197CBCDA}"/>
                </a:ext>
              </a:extLst>
            </p:cNvPr>
            <p:cNvSpPr/>
            <p:nvPr/>
          </p:nvSpPr>
          <p:spPr>
            <a:xfrm>
              <a:off x="1783916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F5BFD88D-E0B6-1187-C3C0-2FB1157C5E77}"/>
                </a:ext>
              </a:extLst>
            </p:cNvPr>
            <p:cNvSpPr/>
            <p:nvPr/>
          </p:nvSpPr>
          <p:spPr>
            <a:xfrm>
              <a:off x="1783916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CE9C9C3E-25F3-259B-8545-649683F29D3D}"/>
                </a:ext>
              </a:extLst>
            </p:cNvPr>
            <p:cNvSpPr/>
            <p:nvPr/>
          </p:nvSpPr>
          <p:spPr>
            <a:xfrm>
              <a:off x="1783916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BE6AF90E-971B-2D6C-988E-30711735C02B}"/>
                </a:ext>
              </a:extLst>
            </p:cNvPr>
            <p:cNvSpPr/>
            <p:nvPr/>
          </p:nvSpPr>
          <p:spPr>
            <a:xfrm>
              <a:off x="1783916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1AD232C1-B09C-E33D-282A-E36F9B4813E9}"/>
                </a:ext>
              </a:extLst>
            </p:cNvPr>
            <p:cNvSpPr/>
            <p:nvPr/>
          </p:nvSpPr>
          <p:spPr>
            <a:xfrm>
              <a:off x="1783916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41BFAEE5-E9E0-22C1-A003-F9598585FA01}"/>
                </a:ext>
              </a:extLst>
            </p:cNvPr>
            <p:cNvSpPr/>
            <p:nvPr/>
          </p:nvSpPr>
          <p:spPr>
            <a:xfrm>
              <a:off x="1783916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6C4258EB-BC55-1B12-3CA7-46A53D05ED65}"/>
                </a:ext>
              </a:extLst>
            </p:cNvPr>
            <p:cNvSpPr/>
            <p:nvPr/>
          </p:nvSpPr>
          <p:spPr>
            <a:xfrm>
              <a:off x="1783916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EC518576-1E0A-F4D6-C45F-7D22DE76CA29}"/>
                </a:ext>
              </a:extLst>
            </p:cNvPr>
            <p:cNvSpPr/>
            <p:nvPr/>
          </p:nvSpPr>
          <p:spPr>
            <a:xfrm>
              <a:off x="1783916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B489EFF0-3AA1-1FA9-8FB7-BAB03D87F43C}"/>
                </a:ext>
              </a:extLst>
            </p:cNvPr>
            <p:cNvSpPr/>
            <p:nvPr/>
          </p:nvSpPr>
          <p:spPr>
            <a:xfrm>
              <a:off x="1531365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3631AE3C-663A-9961-D51E-C4BFF6D36CAB}"/>
                </a:ext>
              </a:extLst>
            </p:cNvPr>
            <p:cNvSpPr/>
            <p:nvPr/>
          </p:nvSpPr>
          <p:spPr>
            <a:xfrm>
              <a:off x="2036402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2D7967B6-6479-887F-2A5B-920C77EBBFCC}"/>
                </a:ext>
              </a:extLst>
            </p:cNvPr>
            <p:cNvSpPr/>
            <p:nvPr/>
          </p:nvSpPr>
          <p:spPr>
            <a:xfrm>
              <a:off x="1531365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E56375EA-A680-9FC6-A95F-92826774B42D}"/>
                </a:ext>
              </a:extLst>
            </p:cNvPr>
            <p:cNvSpPr/>
            <p:nvPr/>
          </p:nvSpPr>
          <p:spPr>
            <a:xfrm>
              <a:off x="1531365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8BDE9AA8-C674-C50D-630A-F06792BFC079}"/>
                </a:ext>
              </a:extLst>
            </p:cNvPr>
            <p:cNvSpPr/>
            <p:nvPr/>
          </p:nvSpPr>
          <p:spPr>
            <a:xfrm>
              <a:off x="1531365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DA83A693-5A17-AA7B-E0EC-C0E44CFE472E}"/>
                </a:ext>
              </a:extLst>
            </p:cNvPr>
            <p:cNvSpPr/>
            <p:nvPr/>
          </p:nvSpPr>
          <p:spPr>
            <a:xfrm>
              <a:off x="1783916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44BFDBE3-E321-37D6-3C70-D0543D2EEACB}"/>
                </a:ext>
              </a:extLst>
            </p:cNvPr>
            <p:cNvSpPr/>
            <p:nvPr/>
          </p:nvSpPr>
          <p:spPr>
            <a:xfrm>
              <a:off x="2036402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50101F60-1AFE-7DCE-5C2D-0E0BDE8B0D39}"/>
                </a:ext>
              </a:extLst>
            </p:cNvPr>
            <p:cNvSpPr/>
            <p:nvPr/>
          </p:nvSpPr>
          <p:spPr>
            <a:xfrm>
              <a:off x="1531365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D677F054-8EA6-9D79-9E16-595B91809C49}"/>
                </a:ext>
              </a:extLst>
            </p:cNvPr>
            <p:cNvSpPr/>
            <p:nvPr/>
          </p:nvSpPr>
          <p:spPr>
            <a:xfrm>
              <a:off x="1531365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45E7FBC2-4813-3DE7-1EFC-7665026AF819}"/>
                </a:ext>
              </a:extLst>
            </p:cNvPr>
            <p:cNvSpPr/>
            <p:nvPr/>
          </p:nvSpPr>
          <p:spPr>
            <a:xfrm>
              <a:off x="2036402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FFD0FE1F-82E6-79B5-2F64-6F16DD65CD40}"/>
                </a:ext>
              </a:extLst>
            </p:cNvPr>
            <p:cNvSpPr/>
            <p:nvPr/>
          </p:nvSpPr>
          <p:spPr>
            <a:xfrm>
              <a:off x="1531365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7533E776-8686-5309-28E5-13B7195C3127}"/>
                </a:ext>
              </a:extLst>
            </p:cNvPr>
            <p:cNvSpPr/>
            <p:nvPr/>
          </p:nvSpPr>
          <p:spPr>
            <a:xfrm>
              <a:off x="1531365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BC95AEDA-2D43-ABDE-709E-AB47AA0E08E9}"/>
                </a:ext>
              </a:extLst>
            </p:cNvPr>
            <p:cNvSpPr/>
            <p:nvPr/>
          </p:nvSpPr>
          <p:spPr>
            <a:xfrm>
              <a:off x="2036402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3491D173-A109-2BCB-FDDB-3B5760F206BF}"/>
                </a:ext>
              </a:extLst>
            </p:cNvPr>
            <p:cNvSpPr/>
            <p:nvPr/>
          </p:nvSpPr>
          <p:spPr>
            <a:xfrm>
              <a:off x="1531365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27399483-9F03-315A-9C91-5CEFD902A5FA}"/>
                </a:ext>
              </a:extLst>
            </p:cNvPr>
            <p:cNvSpPr/>
            <p:nvPr/>
          </p:nvSpPr>
          <p:spPr>
            <a:xfrm>
              <a:off x="2036402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CB8CC08F-D41B-93F2-F91D-3417FDBA1713}"/>
                </a:ext>
              </a:extLst>
            </p:cNvPr>
            <p:cNvSpPr/>
            <p:nvPr/>
          </p:nvSpPr>
          <p:spPr>
            <a:xfrm>
              <a:off x="2036402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897AE7AA-B400-DC6D-19B5-991008538DBA}"/>
                </a:ext>
              </a:extLst>
            </p:cNvPr>
            <p:cNvSpPr/>
            <p:nvPr/>
          </p:nvSpPr>
          <p:spPr>
            <a:xfrm>
              <a:off x="2036402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531FCFDB-4ACD-5E7E-F59F-84D2518E64F5}"/>
                </a:ext>
              </a:extLst>
            </p:cNvPr>
            <p:cNvSpPr/>
            <p:nvPr/>
          </p:nvSpPr>
          <p:spPr>
            <a:xfrm>
              <a:off x="2036402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1C0D59C5-888E-A0F7-173B-E70EB77A6FBE}"/>
                </a:ext>
              </a:extLst>
            </p:cNvPr>
            <p:cNvSpPr/>
            <p:nvPr/>
          </p:nvSpPr>
          <p:spPr>
            <a:xfrm>
              <a:off x="2036402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73852590-0417-E185-0D3D-EE811ABFD316}"/>
                </a:ext>
              </a:extLst>
            </p:cNvPr>
            <p:cNvSpPr/>
            <p:nvPr/>
          </p:nvSpPr>
          <p:spPr>
            <a:xfrm>
              <a:off x="2036402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0CF607DF-039E-C6A9-6622-0D9365FB7F68}"/>
                </a:ext>
              </a:extLst>
            </p:cNvPr>
            <p:cNvSpPr/>
            <p:nvPr/>
          </p:nvSpPr>
          <p:spPr>
            <a:xfrm>
              <a:off x="2036402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8EA32452-ACC5-B6A1-950C-E06EBB0610E8}"/>
                </a:ext>
              </a:extLst>
            </p:cNvPr>
            <p:cNvSpPr/>
            <p:nvPr/>
          </p:nvSpPr>
          <p:spPr>
            <a:xfrm>
              <a:off x="2036402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8D2A40F8-354F-9F37-2533-B932BE83764A}"/>
                </a:ext>
              </a:extLst>
            </p:cNvPr>
            <p:cNvSpPr/>
            <p:nvPr/>
          </p:nvSpPr>
          <p:spPr>
            <a:xfrm>
              <a:off x="2036402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75221C81-1482-633C-0CB8-70B318754D9C}"/>
                </a:ext>
              </a:extLst>
            </p:cNvPr>
            <p:cNvSpPr/>
            <p:nvPr/>
          </p:nvSpPr>
          <p:spPr>
            <a:xfrm>
              <a:off x="2036402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5C8E3B82-210F-0C40-53AB-87145E50148E}"/>
                </a:ext>
              </a:extLst>
            </p:cNvPr>
            <p:cNvSpPr/>
            <p:nvPr/>
          </p:nvSpPr>
          <p:spPr>
            <a:xfrm>
              <a:off x="2036402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3416C5AC-CACC-8BEB-B2F8-21A1C926AB23}"/>
                </a:ext>
              </a:extLst>
            </p:cNvPr>
            <p:cNvSpPr/>
            <p:nvPr/>
          </p:nvSpPr>
          <p:spPr>
            <a:xfrm>
              <a:off x="2288954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2E701590-AC3E-5A31-3D48-C8E11CE8AE64}"/>
                </a:ext>
              </a:extLst>
            </p:cNvPr>
            <p:cNvSpPr/>
            <p:nvPr/>
          </p:nvSpPr>
          <p:spPr>
            <a:xfrm>
              <a:off x="1118052" y="3020967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1A3CC3E8-CCF8-76D7-9F43-0CECB4DD2331}"/>
                </a:ext>
              </a:extLst>
            </p:cNvPr>
            <p:cNvSpPr/>
            <p:nvPr/>
          </p:nvSpPr>
          <p:spPr>
            <a:xfrm>
              <a:off x="1118052" y="321256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1E3D16E2-26CE-AFF9-165D-44C6382ADAA2}"/>
                </a:ext>
              </a:extLst>
            </p:cNvPr>
            <p:cNvSpPr/>
            <p:nvPr/>
          </p:nvSpPr>
          <p:spPr>
            <a:xfrm>
              <a:off x="1118052" y="263777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8CEE0BD0-B8CF-7222-A2DC-F595D1E59D1B}"/>
                </a:ext>
              </a:extLst>
            </p:cNvPr>
            <p:cNvSpPr/>
            <p:nvPr/>
          </p:nvSpPr>
          <p:spPr>
            <a:xfrm>
              <a:off x="2288954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85D27A08-9850-7A5D-69BA-2964A5187FA6}"/>
                </a:ext>
              </a:extLst>
            </p:cNvPr>
            <p:cNvSpPr/>
            <p:nvPr/>
          </p:nvSpPr>
          <p:spPr>
            <a:xfrm>
              <a:off x="1118052" y="273360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C734EB22-A325-5986-1EFA-0B89878DCC25}"/>
                </a:ext>
              </a:extLst>
            </p:cNvPr>
            <p:cNvSpPr/>
            <p:nvPr/>
          </p:nvSpPr>
          <p:spPr>
            <a:xfrm>
              <a:off x="1118052" y="282936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EF391130-23AE-1DCE-582E-ABF1C4F805F9}"/>
                </a:ext>
              </a:extLst>
            </p:cNvPr>
            <p:cNvSpPr/>
            <p:nvPr/>
          </p:nvSpPr>
          <p:spPr>
            <a:xfrm>
              <a:off x="1118052" y="2925201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E4F1EE8A-DD55-7FAB-0AE9-F7BE8F37B9CB}"/>
                </a:ext>
              </a:extLst>
            </p:cNvPr>
            <p:cNvSpPr/>
            <p:nvPr/>
          </p:nvSpPr>
          <p:spPr>
            <a:xfrm>
              <a:off x="1118052" y="3308395"/>
              <a:ext cx="160696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03AA80D3-91B0-F9AE-CB74-85C897DCBE7B}"/>
                </a:ext>
              </a:extLst>
            </p:cNvPr>
            <p:cNvSpPr/>
            <p:nvPr/>
          </p:nvSpPr>
          <p:spPr>
            <a:xfrm>
              <a:off x="2036402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502765C3-076B-88BF-B582-011AF84D33F5}"/>
                </a:ext>
              </a:extLst>
            </p:cNvPr>
            <p:cNvSpPr/>
            <p:nvPr/>
          </p:nvSpPr>
          <p:spPr>
            <a:xfrm>
              <a:off x="1783916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734F667E-4625-4E9C-3DB9-966EC966D354}"/>
                </a:ext>
              </a:extLst>
            </p:cNvPr>
            <p:cNvSpPr/>
            <p:nvPr/>
          </p:nvSpPr>
          <p:spPr>
            <a:xfrm>
              <a:off x="1278813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32722F52-F53B-5D73-C850-62BE3221E136}"/>
                </a:ext>
              </a:extLst>
            </p:cNvPr>
            <p:cNvSpPr/>
            <p:nvPr/>
          </p:nvSpPr>
          <p:spPr>
            <a:xfrm>
              <a:off x="1531365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F8F15D9F-452F-3740-5566-0D6DED5D50AB}"/>
                </a:ext>
              </a:extLst>
            </p:cNvPr>
            <p:cNvSpPr/>
            <p:nvPr/>
          </p:nvSpPr>
          <p:spPr>
            <a:xfrm>
              <a:off x="1118052" y="311679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2F36901E-21D9-0532-9B72-F44051AE0437}"/>
                </a:ext>
              </a:extLst>
            </p:cNvPr>
            <p:cNvSpPr/>
            <p:nvPr/>
          </p:nvSpPr>
          <p:spPr>
            <a:xfrm>
              <a:off x="1118052" y="1775551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983A20C6-D18E-2AE1-B2C0-5D93F76FF6BC}"/>
                </a:ext>
              </a:extLst>
            </p:cNvPr>
            <p:cNvSpPr/>
            <p:nvPr/>
          </p:nvSpPr>
          <p:spPr>
            <a:xfrm>
              <a:off x="1118052" y="196714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C7B3A4A2-CC82-48F7-ADE3-7A267407FBF2}"/>
                </a:ext>
              </a:extLst>
            </p:cNvPr>
            <p:cNvSpPr/>
            <p:nvPr/>
          </p:nvSpPr>
          <p:spPr>
            <a:xfrm>
              <a:off x="1118052" y="2541940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A2314928-D40C-FAB0-01CC-3F6DC412FD00}"/>
                </a:ext>
              </a:extLst>
            </p:cNvPr>
            <p:cNvSpPr/>
            <p:nvPr/>
          </p:nvSpPr>
          <p:spPr>
            <a:xfrm>
              <a:off x="1118052" y="167971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DD235E2A-72EF-C8B8-D26C-E92EDA3B8FC4}"/>
                </a:ext>
              </a:extLst>
            </p:cNvPr>
            <p:cNvSpPr/>
            <p:nvPr/>
          </p:nvSpPr>
          <p:spPr>
            <a:xfrm>
              <a:off x="1118052" y="158395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9F7608B5-872B-A955-596A-031D1F8D5637}"/>
                </a:ext>
              </a:extLst>
            </p:cNvPr>
            <p:cNvSpPr/>
            <p:nvPr/>
          </p:nvSpPr>
          <p:spPr>
            <a:xfrm>
              <a:off x="1118052" y="187138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AB36CAFE-485E-825A-73BD-B0FAC5C2A191}"/>
                </a:ext>
              </a:extLst>
            </p:cNvPr>
            <p:cNvSpPr/>
            <p:nvPr/>
          </p:nvSpPr>
          <p:spPr>
            <a:xfrm>
              <a:off x="1118052" y="235034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C111995D-61D2-A8C7-3A47-8A711828292D}"/>
                </a:ext>
              </a:extLst>
            </p:cNvPr>
            <p:cNvSpPr/>
            <p:nvPr/>
          </p:nvSpPr>
          <p:spPr>
            <a:xfrm>
              <a:off x="1118052" y="244617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BEFE3B3D-F793-D25D-F0EC-9BE0743F182A}"/>
                </a:ext>
              </a:extLst>
            </p:cNvPr>
            <p:cNvSpPr/>
            <p:nvPr/>
          </p:nvSpPr>
          <p:spPr>
            <a:xfrm>
              <a:off x="1118052" y="206297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3EBEA8FD-00DF-33D1-326B-6F4781CB8DDE}"/>
                </a:ext>
              </a:extLst>
            </p:cNvPr>
            <p:cNvSpPr/>
            <p:nvPr/>
          </p:nvSpPr>
          <p:spPr>
            <a:xfrm>
              <a:off x="1118052" y="2254577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2F731E14-62A6-D721-A60C-63FA286A2168}"/>
                </a:ext>
              </a:extLst>
            </p:cNvPr>
            <p:cNvSpPr/>
            <p:nvPr/>
          </p:nvSpPr>
          <p:spPr>
            <a:xfrm>
              <a:off x="1118052" y="2158746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AE098932-9873-71CF-71C0-F7F020805EF7}"/>
                </a:ext>
              </a:extLst>
            </p:cNvPr>
            <p:cNvSpPr/>
            <p:nvPr/>
          </p:nvSpPr>
          <p:spPr>
            <a:xfrm>
              <a:off x="2794056" y="148812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C3CBA0E3-BC02-B3AB-3654-0EF45E38CC74}"/>
                </a:ext>
              </a:extLst>
            </p:cNvPr>
            <p:cNvSpPr/>
            <p:nvPr/>
          </p:nvSpPr>
          <p:spPr>
            <a:xfrm>
              <a:off x="2794056" y="196714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C4CEEBF2-E000-8A54-136B-F38A9B606E22}"/>
                </a:ext>
              </a:extLst>
            </p:cNvPr>
            <p:cNvSpPr/>
            <p:nvPr/>
          </p:nvSpPr>
          <p:spPr>
            <a:xfrm>
              <a:off x="2794056" y="187138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3E202B8C-CC07-F335-5EAE-7314164EF417}"/>
                </a:ext>
              </a:extLst>
            </p:cNvPr>
            <p:cNvSpPr/>
            <p:nvPr/>
          </p:nvSpPr>
          <p:spPr>
            <a:xfrm>
              <a:off x="2794056" y="206297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76CB30D2-765D-C8C1-0B97-C362D60DA251}"/>
                </a:ext>
              </a:extLst>
            </p:cNvPr>
            <p:cNvSpPr/>
            <p:nvPr/>
          </p:nvSpPr>
          <p:spPr>
            <a:xfrm>
              <a:off x="2794056" y="1775551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FB39FF68-7A6E-6CA5-CE77-5650F2C79719}"/>
                </a:ext>
              </a:extLst>
            </p:cNvPr>
            <p:cNvSpPr/>
            <p:nvPr/>
          </p:nvSpPr>
          <p:spPr>
            <a:xfrm>
              <a:off x="2794056" y="2158746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221B377A-4177-B112-EF68-C88E3F51D4F9}"/>
                </a:ext>
              </a:extLst>
            </p:cNvPr>
            <p:cNvSpPr/>
            <p:nvPr/>
          </p:nvSpPr>
          <p:spPr>
            <a:xfrm>
              <a:off x="2541505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4D48E91D-075A-A972-0305-FF4EFF460028}"/>
                </a:ext>
              </a:extLst>
            </p:cNvPr>
            <p:cNvSpPr/>
            <p:nvPr/>
          </p:nvSpPr>
          <p:spPr>
            <a:xfrm>
              <a:off x="2794056" y="129652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5BC2696E-9B01-0117-381D-B284C0A9FBE8}"/>
                </a:ext>
              </a:extLst>
            </p:cNvPr>
            <p:cNvSpPr/>
            <p:nvPr/>
          </p:nvSpPr>
          <p:spPr>
            <a:xfrm>
              <a:off x="2794056" y="1392356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5BB36074-B1EE-3568-436E-4E30AE0C1C81}"/>
                </a:ext>
              </a:extLst>
            </p:cNvPr>
            <p:cNvSpPr/>
            <p:nvPr/>
          </p:nvSpPr>
          <p:spPr>
            <a:xfrm>
              <a:off x="2794056" y="167971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04126CBE-EE47-3211-B185-9EAC5E731211}"/>
                </a:ext>
              </a:extLst>
            </p:cNvPr>
            <p:cNvSpPr/>
            <p:nvPr/>
          </p:nvSpPr>
          <p:spPr>
            <a:xfrm>
              <a:off x="2794056" y="158395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1ADD7BB5-359D-E89E-4499-8503A022CCA3}"/>
                </a:ext>
              </a:extLst>
            </p:cNvPr>
            <p:cNvSpPr/>
            <p:nvPr/>
          </p:nvSpPr>
          <p:spPr>
            <a:xfrm>
              <a:off x="1118052" y="148812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F3752279-1E02-DE26-8DCA-55F101212342}"/>
                </a:ext>
              </a:extLst>
            </p:cNvPr>
            <p:cNvSpPr/>
            <p:nvPr/>
          </p:nvSpPr>
          <p:spPr>
            <a:xfrm>
              <a:off x="2794056" y="2254577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2F747065-5493-D413-8C11-F90F6FFAB623}"/>
                </a:ext>
              </a:extLst>
            </p:cNvPr>
            <p:cNvSpPr/>
            <p:nvPr/>
          </p:nvSpPr>
          <p:spPr>
            <a:xfrm>
              <a:off x="2794056" y="3020967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C2B2C1E3-CD70-A3A6-CFAB-EA78DAEFFCDC}"/>
                </a:ext>
              </a:extLst>
            </p:cNvPr>
            <p:cNvSpPr/>
            <p:nvPr/>
          </p:nvSpPr>
          <p:spPr>
            <a:xfrm>
              <a:off x="2794056" y="311679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6FDFE3C9-DE7B-1CEF-8FC5-511351E2F4D3}"/>
                </a:ext>
              </a:extLst>
            </p:cNvPr>
            <p:cNvSpPr/>
            <p:nvPr/>
          </p:nvSpPr>
          <p:spPr>
            <a:xfrm>
              <a:off x="2794056" y="3308395"/>
              <a:ext cx="26787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BE704A49-166F-21C2-710B-361610E65090}"/>
                </a:ext>
              </a:extLst>
            </p:cNvPr>
            <p:cNvSpPr/>
            <p:nvPr/>
          </p:nvSpPr>
          <p:spPr>
            <a:xfrm>
              <a:off x="2794056" y="2925201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12EBA6F3-A74D-1C25-2F3F-6020A6500F7D}"/>
                </a:ext>
              </a:extLst>
            </p:cNvPr>
            <p:cNvSpPr/>
            <p:nvPr/>
          </p:nvSpPr>
          <p:spPr>
            <a:xfrm>
              <a:off x="2794056" y="235034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CB383ED7-5225-869B-3761-53DC65A0A84C}"/>
                </a:ext>
              </a:extLst>
            </p:cNvPr>
            <p:cNvSpPr/>
            <p:nvPr/>
          </p:nvSpPr>
          <p:spPr>
            <a:xfrm>
              <a:off x="2794056" y="321256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42344529-2469-BB6B-EEF9-E4225F578F23}"/>
                </a:ext>
              </a:extLst>
            </p:cNvPr>
            <p:cNvSpPr/>
            <p:nvPr/>
          </p:nvSpPr>
          <p:spPr>
            <a:xfrm>
              <a:off x="2794056" y="282936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1E79AD19-6F99-7584-86E5-A2413BE6DF9D}"/>
                </a:ext>
              </a:extLst>
            </p:cNvPr>
            <p:cNvSpPr/>
            <p:nvPr/>
          </p:nvSpPr>
          <p:spPr>
            <a:xfrm>
              <a:off x="2794056" y="244617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641D93E1-AF72-E410-AFBE-E8CA2BABE44A}"/>
                </a:ext>
              </a:extLst>
            </p:cNvPr>
            <p:cNvSpPr/>
            <p:nvPr/>
          </p:nvSpPr>
          <p:spPr>
            <a:xfrm>
              <a:off x="2794056" y="2541940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A40861DC-8C81-ED38-6C10-A2F786CAD8E9}"/>
                </a:ext>
              </a:extLst>
            </p:cNvPr>
            <p:cNvSpPr/>
            <p:nvPr/>
          </p:nvSpPr>
          <p:spPr>
            <a:xfrm>
              <a:off x="2794056" y="273360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7DAD702A-7EF4-EECE-327B-ADC1AB993628}"/>
                </a:ext>
              </a:extLst>
            </p:cNvPr>
            <p:cNvSpPr/>
            <p:nvPr/>
          </p:nvSpPr>
          <p:spPr>
            <a:xfrm>
              <a:off x="2794056" y="263777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40876DB7-CC98-1E39-49BB-16850BF4A51E}"/>
                </a:ext>
              </a:extLst>
            </p:cNvPr>
            <p:cNvSpPr/>
            <p:nvPr/>
          </p:nvSpPr>
          <p:spPr>
            <a:xfrm>
              <a:off x="2036402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8040F1FE-ECC6-9B85-6893-4520D81CDDF8}"/>
                </a:ext>
              </a:extLst>
            </p:cNvPr>
            <p:cNvSpPr/>
            <p:nvPr/>
          </p:nvSpPr>
          <p:spPr>
            <a:xfrm>
              <a:off x="2036402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F52616FC-50B2-6DA4-0633-30845C5BFFAD}"/>
                </a:ext>
              </a:extLst>
            </p:cNvPr>
            <p:cNvSpPr/>
            <p:nvPr/>
          </p:nvSpPr>
          <p:spPr>
            <a:xfrm>
              <a:off x="2541505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B6177D8E-1A5A-595B-E907-9FCD973449CA}"/>
                </a:ext>
              </a:extLst>
            </p:cNvPr>
            <p:cNvSpPr/>
            <p:nvPr/>
          </p:nvSpPr>
          <p:spPr>
            <a:xfrm>
              <a:off x="2541505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3CD09111-00DC-CCA9-B6DC-91F5CD50F503}"/>
                </a:ext>
              </a:extLst>
            </p:cNvPr>
            <p:cNvSpPr/>
            <p:nvPr/>
          </p:nvSpPr>
          <p:spPr>
            <a:xfrm>
              <a:off x="2541505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91A32F7F-28CA-87F6-5130-B1A6026B1374}"/>
                </a:ext>
              </a:extLst>
            </p:cNvPr>
            <p:cNvSpPr/>
            <p:nvPr/>
          </p:nvSpPr>
          <p:spPr>
            <a:xfrm>
              <a:off x="2288954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23C9CFC2-63E5-A648-3DC6-56FC2B3CDCA7}"/>
                </a:ext>
              </a:extLst>
            </p:cNvPr>
            <p:cNvSpPr/>
            <p:nvPr/>
          </p:nvSpPr>
          <p:spPr>
            <a:xfrm>
              <a:off x="2541505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714A6D51-1E60-4598-D818-073022280400}"/>
                </a:ext>
              </a:extLst>
            </p:cNvPr>
            <p:cNvSpPr/>
            <p:nvPr/>
          </p:nvSpPr>
          <p:spPr>
            <a:xfrm>
              <a:off x="2541505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15E024B0-28D3-46D7-D8D6-291B4EAA7C7E}"/>
                </a:ext>
              </a:extLst>
            </p:cNvPr>
            <p:cNvSpPr/>
            <p:nvPr/>
          </p:nvSpPr>
          <p:spPr>
            <a:xfrm>
              <a:off x="2541505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D5E8CD62-14A1-46F8-1100-D58F81DE6B4F}"/>
                </a:ext>
              </a:extLst>
            </p:cNvPr>
            <p:cNvSpPr/>
            <p:nvPr/>
          </p:nvSpPr>
          <p:spPr>
            <a:xfrm>
              <a:off x="2541505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91E59074-27E0-6220-0152-E314E2CB5996}"/>
                </a:ext>
              </a:extLst>
            </p:cNvPr>
            <p:cNvSpPr/>
            <p:nvPr/>
          </p:nvSpPr>
          <p:spPr>
            <a:xfrm>
              <a:off x="2541505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84E0EDE1-5FDF-D002-1FA2-442062360F9E}"/>
                </a:ext>
              </a:extLst>
            </p:cNvPr>
            <p:cNvSpPr/>
            <p:nvPr/>
          </p:nvSpPr>
          <p:spPr>
            <a:xfrm>
              <a:off x="2541505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3B7EA9CE-16CC-D61B-6985-5F33089B73FE}"/>
                </a:ext>
              </a:extLst>
            </p:cNvPr>
            <p:cNvSpPr/>
            <p:nvPr/>
          </p:nvSpPr>
          <p:spPr>
            <a:xfrm>
              <a:off x="1783916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3EF6E21B-E942-E85A-C96C-3D6A19ABA518}"/>
                </a:ext>
              </a:extLst>
            </p:cNvPr>
            <p:cNvSpPr/>
            <p:nvPr/>
          </p:nvSpPr>
          <p:spPr>
            <a:xfrm>
              <a:off x="1278813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6D7BA2C9-76F9-4AB0-DD62-D460582017F7}"/>
                </a:ext>
              </a:extLst>
            </p:cNvPr>
            <p:cNvSpPr/>
            <p:nvPr/>
          </p:nvSpPr>
          <p:spPr>
            <a:xfrm>
              <a:off x="1278813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6BB96EDB-6C7F-6359-2B49-D6E4975F3589}"/>
                </a:ext>
              </a:extLst>
            </p:cNvPr>
            <p:cNvSpPr/>
            <p:nvPr/>
          </p:nvSpPr>
          <p:spPr>
            <a:xfrm>
              <a:off x="1278813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688083E8-4891-3A8E-C583-395ED9DA165B}"/>
                </a:ext>
              </a:extLst>
            </p:cNvPr>
            <p:cNvSpPr/>
            <p:nvPr/>
          </p:nvSpPr>
          <p:spPr>
            <a:xfrm>
              <a:off x="1278813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ABC6215D-6A7B-14D3-84B0-3F8612ED43DC}"/>
                </a:ext>
              </a:extLst>
            </p:cNvPr>
            <p:cNvSpPr/>
            <p:nvPr/>
          </p:nvSpPr>
          <p:spPr>
            <a:xfrm>
              <a:off x="1278813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2508C8AC-6E6B-7B23-0FC8-01C40DB5AAB7}"/>
                </a:ext>
              </a:extLst>
            </p:cNvPr>
            <p:cNvSpPr/>
            <p:nvPr/>
          </p:nvSpPr>
          <p:spPr>
            <a:xfrm>
              <a:off x="1531365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9FE09F96-EA9A-A564-7F72-4C1DC6E0F5E1}"/>
                </a:ext>
              </a:extLst>
            </p:cNvPr>
            <p:cNvSpPr/>
            <p:nvPr/>
          </p:nvSpPr>
          <p:spPr>
            <a:xfrm>
              <a:off x="2541505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6E41552D-1288-9109-6AA6-2842E7AAA92C}"/>
                </a:ext>
              </a:extLst>
            </p:cNvPr>
            <p:cNvSpPr/>
            <p:nvPr/>
          </p:nvSpPr>
          <p:spPr>
            <a:xfrm>
              <a:off x="1278813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EE79CDE1-4ABC-09DA-D17E-514287BDA465}"/>
                </a:ext>
              </a:extLst>
            </p:cNvPr>
            <p:cNvSpPr/>
            <p:nvPr/>
          </p:nvSpPr>
          <p:spPr>
            <a:xfrm>
              <a:off x="1278813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0817CEBE-E033-E38D-F254-24129D5477C7}"/>
                </a:ext>
              </a:extLst>
            </p:cNvPr>
            <p:cNvSpPr/>
            <p:nvPr/>
          </p:nvSpPr>
          <p:spPr>
            <a:xfrm>
              <a:off x="1278813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3BA025D2-FD15-21F7-12FD-265B52508861}"/>
                </a:ext>
              </a:extLst>
            </p:cNvPr>
            <p:cNvSpPr/>
            <p:nvPr/>
          </p:nvSpPr>
          <p:spPr>
            <a:xfrm>
              <a:off x="1278813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73D826C0-D132-86D6-8633-108D0DE16B16}"/>
                </a:ext>
              </a:extLst>
            </p:cNvPr>
            <p:cNvSpPr/>
            <p:nvPr/>
          </p:nvSpPr>
          <p:spPr>
            <a:xfrm>
              <a:off x="1783916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A9C5A679-9C2D-135A-D48B-55677B894B61}"/>
                </a:ext>
              </a:extLst>
            </p:cNvPr>
            <p:cNvSpPr/>
            <p:nvPr/>
          </p:nvSpPr>
          <p:spPr>
            <a:xfrm>
              <a:off x="2794056" y="120075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E58AE25D-FAB0-E4AE-830A-63293D9C0909}"/>
                </a:ext>
              </a:extLst>
            </p:cNvPr>
            <p:cNvSpPr/>
            <p:nvPr/>
          </p:nvSpPr>
          <p:spPr>
            <a:xfrm>
              <a:off x="2288954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73C93625-7088-C35D-8613-20235154CD2B}"/>
                </a:ext>
              </a:extLst>
            </p:cNvPr>
            <p:cNvSpPr/>
            <p:nvPr/>
          </p:nvSpPr>
          <p:spPr>
            <a:xfrm>
              <a:off x="2541505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9B6F45E9-20B6-E7D7-E67C-07B92C1BB482}"/>
                </a:ext>
              </a:extLst>
            </p:cNvPr>
            <p:cNvSpPr/>
            <p:nvPr/>
          </p:nvSpPr>
          <p:spPr>
            <a:xfrm>
              <a:off x="1118052" y="1392356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616E0E4E-4EF5-30AB-64AD-38222B41AB4E}"/>
                </a:ext>
              </a:extLst>
            </p:cNvPr>
            <p:cNvSpPr/>
            <p:nvPr/>
          </p:nvSpPr>
          <p:spPr>
            <a:xfrm>
              <a:off x="1278813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DAE74743-C2C1-ECFA-B9BC-7F28E18F0812}"/>
                </a:ext>
              </a:extLst>
            </p:cNvPr>
            <p:cNvSpPr/>
            <p:nvPr/>
          </p:nvSpPr>
          <p:spPr>
            <a:xfrm>
              <a:off x="1118052" y="129652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01D54B72-460F-D3E4-022E-9E99CAF11873}"/>
                </a:ext>
              </a:extLst>
            </p:cNvPr>
            <p:cNvSpPr/>
            <p:nvPr/>
          </p:nvSpPr>
          <p:spPr>
            <a:xfrm>
              <a:off x="1118052" y="120075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070F5E60-4AB1-234F-293C-9A85C934336E}"/>
                </a:ext>
              </a:extLst>
            </p:cNvPr>
            <p:cNvSpPr/>
            <p:nvPr/>
          </p:nvSpPr>
          <p:spPr>
            <a:xfrm>
              <a:off x="1278813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60768543-5C15-AA67-8D7F-EBCFE432ACF7}"/>
                </a:ext>
              </a:extLst>
            </p:cNvPr>
            <p:cNvSpPr/>
            <p:nvPr/>
          </p:nvSpPr>
          <p:spPr>
            <a:xfrm>
              <a:off x="1531365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B3C4DF3B-734C-C850-7A10-C28B71DED87D}"/>
                </a:ext>
              </a:extLst>
            </p:cNvPr>
            <p:cNvSpPr/>
            <p:nvPr/>
          </p:nvSpPr>
          <p:spPr>
            <a:xfrm>
              <a:off x="1118052" y="1101667"/>
              <a:ext cx="160696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DFA2623D-BE74-E5AD-A3AB-02193C965C74}"/>
                </a:ext>
              </a:extLst>
            </p:cNvPr>
            <p:cNvSpPr/>
            <p:nvPr/>
          </p:nvSpPr>
          <p:spPr>
            <a:xfrm>
              <a:off x="2541505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C4EA2EC6-B861-F307-FFE7-E2AD7FD330A8}"/>
                </a:ext>
              </a:extLst>
            </p:cNvPr>
            <p:cNvSpPr/>
            <p:nvPr/>
          </p:nvSpPr>
          <p:spPr>
            <a:xfrm>
              <a:off x="2541505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9" name="Rectangle 328">
              <a:extLst>
                <a:ext uri="{FF2B5EF4-FFF2-40B4-BE49-F238E27FC236}">
                  <a16:creationId xmlns:a16="http://schemas.microsoft.com/office/drawing/2014/main" id="{DD9FBE2F-EC49-BBE0-AF59-C386D24D447A}"/>
                </a:ext>
              </a:extLst>
            </p:cNvPr>
            <p:cNvSpPr/>
            <p:nvPr/>
          </p:nvSpPr>
          <p:spPr>
            <a:xfrm>
              <a:off x="2541505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0" name="Rectangle 329">
              <a:extLst>
                <a:ext uri="{FF2B5EF4-FFF2-40B4-BE49-F238E27FC236}">
                  <a16:creationId xmlns:a16="http://schemas.microsoft.com/office/drawing/2014/main" id="{9AD7F6AC-D909-EB11-0833-538DA762CB4D}"/>
                </a:ext>
              </a:extLst>
            </p:cNvPr>
            <p:cNvSpPr/>
            <p:nvPr/>
          </p:nvSpPr>
          <p:spPr>
            <a:xfrm>
              <a:off x="2541505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1" name="Rectangle 330">
              <a:extLst>
                <a:ext uri="{FF2B5EF4-FFF2-40B4-BE49-F238E27FC236}">
                  <a16:creationId xmlns:a16="http://schemas.microsoft.com/office/drawing/2014/main" id="{7BEBBB7F-5E98-AA6D-40D7-47D9E2936E5E}"/>
                </a:ext>
              </a:extLst>
            </p:cNvPr>
            <p:cNvSpPr/>
            <p:nvPr/>
          </p:nvSpPr>
          <p:spPr>
            <a:xfrm>
              <a:off x="2541505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2" name="Rectangle 331">
              <a:extLst>
                <a:ext uri="{FF2B5EF4-FFF2-40B4-BE49-F238E27FC236}">
                  <a16:creationId xmlns:a16="http://schemas.microsoft.com/office/drawing/2014/main" id="{42F6AEAC-B8E8-354A-94C7-08A338F938BC}"/>
                </a:ext>
              </a:extLst>
            </p:cNvPr>
            <p:cNvSpPr/>
            <p:nvPr/>
          </p:nvSpPr>
          <p:spPr>
            <a:xfrm>
              <a:off x="2541505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3" name="Rectangle 332">
              <a:extLst>
                <a:ext uri="{FF2B5EF4-FFF2-40B4-BE49-F238E27FC236}">
                  <a16:creationId xmlns:a16="http://schemas.microsoft.com/office/drawing/2014/main" id="{702BB46C-288D-EC1A-9EA2-19DC3A6C105C}"/>
                </a:ext>
              </a:extLst>
            </p:cNvPr>
            <p:cNvSpPr/>
            <p:nvPr/>
          </p:nvSpPr>
          <p:spPr>
            <a:xfrm>
              <a:off x="2541505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4" name="Rectangle 333">
              <a:extLst>
                <a:ext uri="{FF2B5EF4-FFF2-40B4-BE49-F238E27FC236}">
                  <a16:creationId xmlns:a16="http://schemas.microsoft.com/office/drawing/2014/main" id="{6A4B6678-5CD2-BA6A-8025-31B0487B7BDB}"/>
                </a:ext>
              </a:extLst>
            </p:cNvPr>
            <p:cNvSpPr/>
            <p:nvPr/>
          </p:nvSpPr>
          <p:spPr>
            <a:xfrm>
              <a:off x="2541505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332F573E-1F22-F127-E5ED-179667E110E9}"/>
                </a:ext>
              </a:extLst>
            </p:cNvPr>
            <p:cNvSpPr/>
            <p:nvPr/>
          </p:nvSpPr>
          <p:spPr>
            <a:xfrm>
              <a:off x="2541505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6" name="Rectangle 335">
              <a:extLst>
                <a:ext uri="{FF2B5EF4-FFF2-40B4-BE49-F238E27FC236}">
                  <a16:creationId xmlns:a16="http://schemas.microsoft.com/office/drawing/2014/main" id="{6495B498-F74A-7D93-E5BE-3CDFBFA25EBA}"/>
                </a:ext>
              </a:extLst>
            </p:cNvPr>
            <p:cNvSpPr/>
            <p:nvPr/>
          </p:nvSpPr>
          <p:spPr>
            <a:xfrm>
              <a:off x="2541505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72323B23-5CB0-9C38-B226-B8828F867FCF}"/>
                </a:ext>
              </a:extLst>
            </p:cNvPr>
            <p:cNvSpPr/>
            <p:nvPr/>
          </p:nvSpPr>
          <p:spPr>
            <a:xfrm>
              <a:off x="2541505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8" name="Rectangle 337">
              <a:extLst>
                <a:ext uri="{FF2B5EF4-FFF2-40B4-BE49-F238E27FC236}">
                  <a16:creationId xmlns:a16="http://schemas.microsoft.com/office/drawing/2014/main" id="{6EA3E744-F641-09E5-7386-4D6670CA5558}"/>
                </a:ext>
              </a:extLst>
            </p:cNvPr>
            <p:cNvSpPr/>
            <p:nvPr/>
          </p:nvSpPr>
          <p:spPr>
            <a:xfrm>
              <a:off x="2541505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339" name="TextBox 338">
            <a:extLst>
              <a:ext uri="{FF2B5EF4-FFF2-40B4-BE49-F238E27FC236}">
                <a16:creationId xmlns:a16="http://schemas.microsoft.com/office/drawing/2014/main" id="{0F254F9A-1FE6-1BB3-65FE-D20DDB31ED73}"/>
              </a:ext>
            </a:extLst>
          </p:cNvPr>
          <p:cNvSpPr txBox="1"/>
          <p:nvPr/>
        </p:nvSpPr>
        <p:spPr>
          <a:xfrm rot="16200000">
            <a:off x="-3529399" y="1671332"/>
            <a:ext cx="23471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5400" spc="0" baseline="0" dirty="0">
                <a:ln w="6519" cap="flat">
                  <a:solidFill>
                    <a:srgbClr val="FFFFFF"/>
                  </a:solidFill>
                  <a:miter/>
                </a:ln>
                <a:solidFill>
                  <a:srgbClr val="E8B408"/>
                </a:solidFill>
                <a:latin typeface="BBH Sans Hegarty" pitchFamily="2" charset="0"/>
                <a:cs typeface="Arial"/>
                <a:sym typeface="Arial"/>
                <a:rtl val="0"/>
              </a:rPr>
              <a:t>2024</a:t>
            </a:r>
          </a:p>
        </p:txBody>
      </p:sp>
      <p:sp>
        <p:nvSpPr>
          <p:cNvPr id="340" name="Freeform: Shape 339">
            <a:extLst>
              <a:ext uri="{FF2B5EF4-FFF2-40B4-BE49-F238E27FC236}">
                <a16:creationId xmlns:a16="http://schemas.microsoft.com/office/drawing/2014/main" id="{89B6EE4C-F96A-367A-6587-F9DA39E97A4E}"/>
              </a:ext>
            </a:extLst>
          </p:cNvPr>
          <p:cNvSpPr/>
          <p:nvPr/>
        </p:nvSpPr>
        <p:spPr>
          <a:xfrm>
            <a:off x="-2585875" y="1132568"/>
            <a:ext cx="2477141" cy="2000788"/>
          </a:xfrm>
          <a:custGeom>
            <a:avLst/>
            <a:gdLst>
              <a:gd name="csX0" fmla="*/ 337235 w 2477141"/>
              <a:gd name="csY0" fmla="*/ 53587 h 2000788"/>
              <a:gd name="csX1" fmla="*/ 47068 w 2477141"/>
              <a:gd name="csY1" fmla="*/ 277846 h 2000788"/>
              <a:gd name="csX2" fmla="*/ 0 w 2477141"/>
              <a:gd name="csY2" fmla="*/ 338278 h 2000788"/>
              <a:gd name="csX3" fmla="*/ 259071 w 2477141"/>
              <a:gd name="csY3" fmla="*/ 233711 h 2000788"/>
              <a:gd name="csX4" fmla="*/ 832168 w 2477141"/>
              <a:gd name="csY4" fmla="*/ 0 h 2000788"/>
              <a:gd name="csX5" fmla="*/ 731447 w 2477141"/>
              <a:gd name="csY5" fmla="*/ 181623 h 2000788"/>
              <a:gd name="csX6" fmla="*/ 393951 w 2477141"/>
              <a:gd name="csY6" fmla="*/ 397015 h 2000788"/>
              <a:gd name="csX7" fmla="*/ 188729 w 2477141"/>
              <a:gd name="csY7" fmla="*/ 598196 h 2000788"/>
              <a:gd name="csX8" fmla="*/ 322306 w 2477141"/>
              <a:gd name="csY8" fmla="*/ 518989 h 2000788"/>
              <a:gd name="csX9" fmla="*/ 1253826 w 2477141"/>
              <a:gd name="csY9" fmla="*/ 30640 h 2000788"/>
              <a:gd name="csX10" fmla="*/ 1182637 w 2477141"/>
              <a:gd name="csY10" fmla="*/ 182080 h 2000788"/>
              <a:gd name="csX11" fmla="*/ 37550 w 2477141"/>
              <a:gd name="csY11" fmla="*/ 1254608 h 2000788"/>
              <a:gd name="csX12" fmla="*/ 611234 w 2477141"/>
              <a:gd name="csY12" fmla="*/ 871804 h 2000788"/>
              <a:gd name="csX13" fmla="*/ 356401 w 2477141"/>
              <a:gd name="csY13" fmla="*/ 1166404 h 2000788"/>
              <a:gd name="csX14" fmla="*/ 87617 w 2477141"/>
              <a:gd name="csY14" fmla="*/ 1451356 h 2000788"/>
              <a:gd name="csX15" fmla="*/ 304639 w 2477141"/>
              <a:gd name="csY15" fmla="*/ 1289942 h 2000788"/>
              <a:gd name="csX16" fmla="*/ 452363 w 2477141"/>
              <a:gd name="csY16" fmla="*/ 1268559 h 2000788"/>
              <a:gd name="csX17" fmla="*/ 427916 w 2477141"/>
              <a:gd name="csY17" fmla="*/ 1395943 h 2000788"/>
              <a:gd name="csX18" fmla="*/ 222172 w 2477141"/>
              <a:gd name="csY18" fmla="*/ 1614856 h 2000788"/>
              <a:gd name="csX19" fmla="*/ 12973 w 2477141"/>
              <a:gd name="csY19" fmla="*/ 1904436 h 2000788"/>
              <a:gd name="csX20" fmla="*/ 1149194 w 2477141"/>
              <a:gd name="csY20" fmla="*/ 812089 h 2000788"/>
              <a:gd name="csX21" fmla="*/ 1457810 w 2477141"/>
              <a:gd name="csY21" fmla="*/ 348187 h 2000788"/>
              <a:gd name="csX22" fmla="*/ 1668247 w 2477141"/>
              <a:gd name="csY22" fmla="*/ 79012 h 2000788"/>
              <a:gd name="csX23" fmla="*/ 1145869 w 2477141"/>
              <a:gd name="csY23" fmla="*/ 1189677 h 2000788"/>
              <a:gd name="csX24" fmla="*/ 852834 w 2477141"/>
              <a:gd name="csY24" fmla="*/ 1450117 h 2000788"/>
              <a:gd name="csX25" fmla="*/ 508297 w 2477141"/>
              <a:gd name="csY25" fmla="*/ 1738002 h 2000788"/>
              <a:gd name="csX26" fmla="*/ 150983 w 2477141"/>
              <a:gd name="csY26" fmla="*/ 2000788 h 2000788"/>
              <a:gd name="csX27" fmla="*/ 299815 w 2477141"/>
              <a:gd name="csY27" fmla="*/ 1959457 h 2000788"/>
              <a:gd name="csX28" fmla="*/ 702241 w 2477141"/>
              <a:gd name="csY28" fmla="*/ 1822686 h 2000788"/>
              <a:gd name="csX29" fmla="*/ 688551 w 2477141"/>
              <a:gd name="csY29" fmla="*/ 1948179 h 2000788"/>
              <a:gd name="csX30" fmla="*/ 980609 w 2477141"/>
              <a:gd name="csY30" fmla="*/ 1927579 h 2000788"/>
              <a:gd name="csX31" fmla="*/ 1232834 w 2477141"/>
              <a:gd name="csY31" fmla="*/ 1770076 h 2000788"/>
              <a:gd name="csX32" fmla="*/ 1426061 w 2477141"/>
              <a:gd name="csY32" fmla="*/ 1577957 h 2000788"/>
              <a:gd name="csX33" fmla="*/ 1604686 w 2477141"/>
              <a:gd name="csY33" fmla="*/ 1133287 h 2000788"/>
              <a:gd name="csX34" fmla="*/ 2023019 w 2477141"/>
              <a:gd name="csY34" fmla="*/ 315917 h 2000788"/>
              <a:gd name="csX35" fmla="*/ 2183520 w 2477141"/>
              <a:gd name="csY35" fmla="*/ 150918 h 2000788"/>
              <a:gd name="csX36" fmla="*/ 2374400 w 2477141"/>
              <a:gd name="csY36" fmla="*/ 81033 h 2000788"/>
              <a:gd name="csX37" fmla="*/ 2277265 w 2477141"/>
              <a:gd name="csY37" fmla="*/ 308225 h 2000788"/>
              <a:gd name="csX38" fmla="*/ 1943746 w 2477141"/>
              <a:gd name="csY38" fmla="*/ 963072 h 2000788"/>
              <a:gd name="csX39" fmla="*/ 1806127 w 2477141"/>
              <a:gd name="csY39" fmla="*/ 1416609 h 2000788"/>
              <a:gd name="csX40" fmla="*/ 1620332 w 2477141"/>
              <a:gd name="csY40" fmla="*/ 1837810 h 2000788"/>
              <a:gd name="csX41" fmla="*/ 1887747 w 2477141"/>
              <a:gd name="csY41" fmla="*/ 1768772 h 2000788"/>
              <a:gd name="csX42" fmla="*/ 2477142 w 2477141"/>
              <a:gd name="csY42" fmla="*/ 1663097 h 2000788"/>
              <a:gd name="csX43" fmla="*/ 2015587 w 2477141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1" h="2000788">
                <a:moveTo>
                  <a:pt x="337235" y="53587"/>
                </a:moveTo>
                <a:cubicBezTo>
                  <a:pt x="240556" y="128297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1" y="233711"/>
                </a:cubicBezTo>
                <a:cubicBezTo>
                  <a:pt x="431437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3" y="261287"/>
                  <a:pt x="511361" y="333324"/>
                  <a:pt x="393951" y="397015"/>
                </a:cubicBezTo>
                <a:cubicBezTo>
                  <a:pt x="306660" y="444344"/>
                  <a:pt x="206396" y="500409"/>
                  <a:pt x="188729" y="598196"/>
                </a:cubicBezTo>
                <a:cubicBezTo>
                  <a:pt x="240556" y="589917"/>
                  <a:pt x="282148" y="552758"/>
                  <a:pt x="322306" y="518989"/>
                </a:cubicBezTo>
                <a:cubicBezTo>
                  <a:pt x="592003" y="292449"/>
                  <a:pt x="926109" y="159719"/>
                  <a:pt x="1253826" y="30640"/>
                </a:cubicBezTo>
                <a:cubicBezTo>
                  <a:pt x="1258324" y="87748"/>
                  <a:pt x="1219405" y="138141"/>
                  <a:pt x="1182637" y="182080"/>
                </a:cubicBezTo>
                <a:cubicBezTo>
                  <a:pt x="845141" y="585679"/>
                  <a:pt x="496954" y="998210"/>
                  <a:pt x="37550" y="1254608"/>
                </a:cubicBezTo>
                <a:cubicBezTo>
                  <a:pt x="141922" y="1042606"/>
                  <a:pt x="387563" y="947948"/>
                  <a:pt x="611234" y="871804"/>
                </a:cubicBezTo>
                <a:cubicBezTo>
                  <a:pt x="588874" y="1003752"/>
                  <a:pt x="468661" y="1093455"/>
                  <a:pt x="356401" y="1166404"/>
                </a:cubicBezTo>
                <a:cubicBezTo>
                  <a:pt x="244142" y="1239353"/>
                  <a:pt x="121386" y="1321820"/>
                  <a:pt x="87617" y="1451356"/>
                </a:cubicBezTo>
                <a:cubicBezTo>
                  <a:pt x="159980" y="1397573"/>
                  <a:pt x="232342" y="1343790"/>
                  <a:pt x="304639" y="1289942"/>
                </a:cubicBezTo>
                <a:cubicBezTo>
                  <a:pt x="348904" y="1257020"/>
                  <a:pt x="417094" y="1226054"/>
                  <a:pt x="452363" y="1268559"/>
                </a:cubicBezTo>
                <a:cubicBezTo>
                  <a:pt x="482286" y="1304610"/>
                  <a:pt x="456144" y="1358588"/>
                  <a:pt x="427916" y="1395943"/>
                </a:cubicBezTo>
                <a:cubicBezTo>
                  <a:pt x="367549" y="1476063"/>
                  <a:pt x="298446" y="1549599"/>
                  <a:pt x="222172" y="1614856"/>
                </a:cubicBezTo>
                <a:cubicBezTo>
                  <a:pt x="128557" y="1694976"/>
                  <a:pt x="14277" y="1781289"/>
                  <a:pt x="12973" y="1904436"/>
                </a:cubicBezTo>
                <a:cubicBezTo>
                  <a:pt x="497215" y="1685197"/>
                  <a:pt x="834971" y="1240853"/>
                  <a:pt x="1149194" y="812089"/>
                </a:cubicBezTo>
                <a:cubicBezTo>
                  <a:pt x="1259041" y="662149"/>
                  <a:pt x="1368954" y="511492"/>
                  <a:pt x="1457810" y="348187"/>
                </a:cubicBezTo>
                <a:cubicBezTo>
                  <a:pt x="1513092" y="246554"/>
                  <a:pt x="1566288" y="133708"/>
                  <a:pt x="1668247" y="79012"/>
                </a:cubicBezTo>
                <a:cubicBezTo>
                  <a:pt x="1649146" y="497149"/>
                  <a:pt x="1441121" y="892991"/>
                  <a:pt x="1145869" y="1189677"/>
                </a:cubicBezTo>
                <a:cubicBezTo>
                  <a:pt x="1053623" y="1282314"/>
                  <a:pt x="953163" y="1366346"/>
                  <a:pt x="852834" y="1450117"/>
                </a:cubicBezTo>
                <a:cubicBezTo>
                  <a:pt x="737966" y="1546079"/>
                  <a:pt x="623164" y="1642040"/>
                  <a:pt x="508297" y="1738002"/>
                </a:cubicBezTo>
                <a:cubicBezTo>
                  <a:pt x="394669" y="1832986"/>
                  <a:pt x="280193" y="1928491"/>
                  <a:pt x="150983" y="2000788"/>
                </a:cubicBezTo>
                <a:cubicBezTo>
                  <a:pt x="201898" y="1992705"/>
                  <a:pt x="250987" y="1976016"/>
                  <a:pt x="299815" y="1959457"/>
                </a:cubicBezTo>
                <a:cubicBezTo>
                  <a:pt x="433979" y="1913888"/>
                  <a:pt x="568078" y="1868254"/>
                  <a:pt x="702241" y="1822686"/>
                </a:cubicBezTo>
                <a:cubicBezTo>
                  <a:pt x="721994" y="1862518"/>
                  <a:pt x="716453" y="1913562"/>
                  <a:pt x="688551" y="1948179"/>
                </a:cubicBezTo>
                <a:cubicBezTo>
                  <a:pt x="783535" y="1977711"/>
                  <a:pt x="888102" y="1964347"/>
                  <a:pt x="980609" y="1927579"/>
                </a:cubicBezTo>
                <a:cubicBezTo>
                  <a:pt x="1073115" y="1890811"/>
                  <a:pt x="1155126" y="1832204"/>
                  <a:pt x="1232834" y="1770076"/>
                </a:cubicBezTo>
                <a:cubicBezTo>
                  <a:pt x="1304023" y="1713164"/>
                  <a:pt x="1373061" y="1652145"/>
                  <a:pt x="1426061" y="1577957"/>
                </a:cubicBezTo>
                <a:cubicBezTo>
                  <a:pt x="1519415" y="1447379"/>
                  <a:pt x="1556314" y="1286291"/>
                  <a:pt x="1604686" y="1133287"/>
                </a:cubicBezTo>
                <a:cubicBezTo>
                  <a:pt x="1697453" y="840121"/>
                  <a:pt x="1839505" y="562602"/>
                  <a:pt x="2023019" y="315917"/>
                </a:cubicBezTo>
                <a:cubicBezTo>
                  <a:pt x="2069044" y="254051"/>
                  <a:pt x="2118850" y="193032"/>
                  <a:pt x="2183520" y="150918"/>
                </a:cubicBezTo>
                <a:cubicBezTo>
                  <a:pt x="2240693" y="113694"/>
                  <a:pt x="2307253" y="92898"/>
                  <a:pt x="2374400" y="81033"/>
                </a:cubicBezTo>
                <a:cubicBezTo>
                  <a:pt x="2380528" y="164999"/>
                  <a:pt x="2325898" y="239513"/>
                  <a:pt x="2277265" y="308225"/>
                </a:cubicBezTo>
                <a:cubicBezTo>
                  <a:pt x="2135213" y="508819"/>
                  <a:pt x="2022432" y="730209"/>
                  <a:pt x="1943746" y="963072"/>
                </a:cubicBezTo>
                <a:cubicBezTo>
                  <a:pt x="1893158" y="1112752"/>
                  <a:pt x="1856585" y="1266929"/>
                  <a:pt x="1806127" y="1416609"/>
                </a:cubicBezTo>
                <a:cubicBezTo>
                  <a:pt x="1757038" y="1562181"/>
                  <a:pt x="1694715" y="1703385"/>
                  <a:pt x="1620332" y="1837810"/>
                </a:cubicBezTo>
                <a:cubicBezTo>
                  <a:pt x="1712838" y="1849088"/>
                  <a:pt x="1801564" y="1804171"/>
                  <a:pt x="1887747" y="1768772"/>
                </a:cubicBezTo>
                <a:cubicBezTo>
                  <a:pt x="2073803" y="1692368"/>
                  <a:pt x="2276157" y="1656056"/>
                  <a:pt x="2477142" y="1663097"/>
                </a:cubicBezTo>
                <a:cubicBezTo>
                  <a:pt x="2323290" y="1723399"/>
                  <a:pt x="2169439" y="1783701"/>
                  <a:pt x="2015587" y="1844003"/>
                </a:cubicBezTo>
              </a:path>
            </a:pathLst>
          </a:custGeom>
          <a:noFill/>
          <a:ln w="0" cap="flat">
            <a:solidFill>
              <a:srgbClr val="020202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id="{0E144D0F-0686-4E11-3234-7750820E4F86}"/>
              </a:ext>
            </a:extLst>
          </p:cNvPr>
          <p:cNvSpPr/>
          <p:nvPr/>
        </p:nvSpPr>
        <p:spPr>
          <a:xfrm>
            <a:off x="-2191468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pic>
        <p:nvPicPr>
          <p:cNvPr id="405" name="Picture Placeholder 404">
            <a:extLst>
              <a:ext uri="{FF2B5EF4-FFF2-40B4-BE49-F238E27FC236}">
                <a16:creationId xmlns:a16="http://schemas.microsoft.com/office/drawing/2014/main" id="{C569D49F-8B86-215C-0259-935E3583E74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91467" y="1323417"/>
            <a:ext cx="1603903" cy="1603903"/>
          </a:xfrm>
        </p:spPr>
      </p:pic>
      <p:pic>
        <p:nvPicPr>
          <p:cNvPr id="407" name="Picture Placeholder 406">
            <a:extLst>
              <a:ext uri="{FF2B5EF4-FFF2-40B4-BE49-F238E27FC236}">
                <a16:creationId xmlns:a16="http://schemas.microsoft.com/office/drawing/2014/main" id="{04B3394C-78FF-9E31-F7AA-FDB3FBECF3C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651" y="1323417"/>
            <a:ext cx="1603903" cy="1603903"/>
          </a:xfrm>
        </p:spPr>
      </p:pic>
      <p:pic>
        <p:nvPicPr>
          <p:cNvPr id="409" name="Picture Placeholder 408">
            <a:extLst>
              <a:ext uri="{FF2B5EF4-FFF2-40B4-BE49-F238E27FC236}">
                <a16:creationId xmlns:a16="http://schemas.microsoft.com/office/drawing/2014/main" id="{F97762DC-C970-716E-18D0-9D86A885DEB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99366" y="1323417"/>
            <a:ext cx="1603903" cy="1603903"/>
          </a:xfrm>
        </p:spPr>
      </p:pic>
      <p:pic>
        <p:nvPicPr>
          <p:cNvPr id="411" name="Picture Placeholder 410">
            <a:extLst>
              <a:ext uri="{FF2B5EF4-FFF2-40B4-BE49-F238E27FC236}">
                <a16:creationId xmlns:a16="http://schemas.microsoft.com/office/drawing/2014/main" id="{CC29DF4A-2A65-5A51-2DD6-854EA7DF447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87083" y="1323417"/>
            <a:ext cx="1603903" cy="1603903"/>
          </a:xfrm>
        </p:spPr>
      </p:pic>
      <p:sp>
        <p:nvSpPr>
          <p:cNvPr id="352" name="TextBox 351">
            <a:extLst>
              <a:ext uri="{FF2B5EF4-FFF2-40B4-BE49-F238E27FC236}">
                <a16:creationId xmlns:a16="http://schemas.microsoft.com/office/drawing/2014/main" id="{72526CBF-0B2E-5F43-6846-97FB14189C7F}"/>
              </a:ext>
            </a:extLst>
          </p:cNvPr>
          <p:cNvSpPr txBox="1"/>
          <p:nvPr/>
        </p:nvSpPr>
        <p:spPr>
          <a:xfrm>
            <a:off x="-2577160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3" name="TextBox 352">
            <a:extLst>
              <a:ext uri="{FF2B5EF4-FFF2-40B4-BE49-F238E27FC236}">
                <a16:creationId xmlns:a16="http://schemas.microsoft.com/office/drawing/2014/main" id="{AB96CD38-B990-AA4D-5CA2-C032252F1DB9}"/>
              </a:ext>
            </a:extLst>
          </p:cNvPr>
          <p:cNvSpPr txBox="1"/>
          <p:nvPr/>
        </p:nvSpPr>
        <p:spPr>
          <a:xfrm>
            <a:off x="-2577160" y="3606800"/>
            <a:ext cx="13890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HERMES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@Mercator</a:t>
            </a:r>
          </a:p>
        </p:txBody>
      </p:sp>
      <p:sp>
        <p:nvSpPr>
          <p:cNvPr id="354" name="TextBox 353">
            <a:extLst>
              <a:ext uri="{FF2B5EF4-FFF2-40B4-BE49-F238E27FC236}">
                <a16:creationId xmlns:a16="http://schemas.microsoft.com/office/drawing/2014/main" id="{DD3C1F63-368B-B676-B02B-3EF8A405A3A8}"/>
              </a:ext>
            </a:extLst>
          </p:cNvPr>
          <p:cNvSpPr txBox="1"/>
          <p:nvPr/>
        </p:nvSpPr>
        <p:spPr>
          <a:xfrm>
            <a:off x="-1357960" y="3429000"/>
            <a:ext cx="10374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abundances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5" name="TextBox 354">
            <a:extLst>
              <a:ext uri="{FF2B5EF4-FFF2-40B4-BE49-F238E27FC236}">
                <a16:creationId xmlns:a16="http://schemas.microsoft.com/office/drawing/2014/main" id="{20A3E913-0444-6EEC-9281-CA731ADAF491}"/>
              </a:ext>
            </a:extLst>
          </p:cNvPr>
          <p:cNvSpPr txBox="1"/>
          <p:nvPr/>
        </p:nvSpPr>
        <p:spPr>
          <a:xfrm>
            <a:off x="-1357960" y="3606800"/>
            <a:ext cx="8611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Carbon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Oxygen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Scandium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Vanadium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Manganese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Cobalt</a:t>
            </a:r>
            <a:endParaRPr lang="en-IN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6" name="TextBox 355">
            <a:extLst>
              <a:ext uri="{FF2B5EF4-FFF2-40B4-BE49-F238E27FC236}">
                <a16:creationId xmlns:a16="http://schemas.microsoft.com/office/drawing/2014/main" id="{42AACB2C-C9F4-253E-1A1C-6D1CEF6A2FE1}"/>
              </a:ext>
            </a:extLst>
          </p:cNvPr>
          <p:cNvSpPr txBox="1"/>
          <p:nvPr/>
        </p:nvSpPr>
        <p:spPr>
          <a:xfrm>
            <a:off x="-2577160" y="4743938"/>
            <a:ext cx="928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Stars analysed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7" name="TextBox 356">
            <a:extLst>
              <a:ext uri="{FF2B5EF4-FFF2-40B4-BE49-F238E27FC236}">
                <a16:creationId xmlns:a16="http://schemas.microsoft.com/office/drawing/2014/main" id="{A1414C65-2DF6-B8C2-50F0-C7FABACC6E0E}"/>
              </a:ext>
            </a:extLst>
          </p:cNvPr>
          <p:cNvSpPr txBox="1"/>
          <p:nvPr/>
        </p:nvSpPr>
        <p:spPr>
          <a:xfrm>
            <a:off x="-2577160" y="4883638"/>
            <a:ext cx="550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179</a:t>
            </a:r>
          </a:p>
        </p:txBody>
      </p:sp>
      <p:sp>
        <p:nvSpPr>
          <p:cNvPr id="358" name="TextBox 357">
            <a:extLst>
              <a:ext uri="{FF2B5EF4-FFF2-40B4-BE49-F238E27FC236}">
                <a16:creationId xmlns:a16="http://schemas.microsoft.com/office/drawing/2014/main" id="{FE6A9AA6-A68C-F749-2545-E423F8E9F8EA}"/>
              </a:ext>
            </a:extLst>
          </p:cNvPr>
          <p:cNvSpPr txBox="1"/>
          <p:nvPr/>
        </p:nvSpPr>
        <p:spPr>
          <a:xfrm>
            <a:off x="-1357960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9" name="TextBox 358">
            <a:extLst>
              <a:ext uri="{FF2B5EF4-FFF2-40B4-BE49-F238E27FC236}">
                <a16:creationId xmlns:a16="http://schemas.microsoft.com/office/drawing/2014/main" id="{B10821CF-8746-6507-26EF-4E5209156ACB}"/>
              </a:ext>
            </a:extLst>
          </p:cNvPr>
          <p:cNvSpPr txBox="1"/>
          <p:nvPr/>
        </p:nvSpPr>
        <p:spPr>
          <a:xfrm>
            <a:off x="-1357960" y="4883638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High-res</a:t>
            </a:r>
          </a:p>
        </p:txBody>
      </p:sp>
      <p:sp>
        <p:nvSpPr>
          <p:cNvPr id="361" name="TextBox 360">
            <a:extLst>
              <a:ext uri="{FF2B5EF4-FFF2-40B4-BE49-F238E27FC236}">
                <a16:creationId xmlns:a16="http://schemas.microsoft.com/office/drawing/2014/main" id="{100651CE-FC3B-A37D-0D52-AAF5BE620C14}"/>
              </a:ext>
            </a:extLst>
          </p:cNvPr>
          <p:cNvSpPr txBox="1"/>
          <p:nvPr/>
        </p:nvSpPr>
        <p:spPr>
          <a:xfrm>
            <a:off x="-1939336" y="5431431"/>
            <a:ext cx="17267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latin typeface="Calibri" panose="020F0502020204030204" pitchFamily="34" charset="0"/>
                <a:cs typeface="Calibri" panose="020F0502020204030204" pitchFamily="34" charset="0"/>
              </a:rPr>
              <a:t>DUQUE-ARRIBAS ET AL. 2024</a:t>
            </a:r>
            <a:endParaRPr lang="en-IN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6" name="Graphic 365">
            <a:extLst>
              <a:ext uri="{FF2B5EF4-FFF2-40B4-BE49-F238E27FC236}">
                <a16:creationId xmlns:a16="http://schemas.microsoft.com/office/drawing/2014/main" id="{E1F7E468-D601-3144-98B5-C872B981F8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2472551" y="5444209"/>
            <a:ext cx="220664" cy="220664"/>
          </a:xfrm>
          <a:prstGeom prst="rect">
            <a:avLst/>
          </a:prstGeom>
        </p:spPr>
      </p:pic>
      <p:sp>
        <p:nvSpPr>
          <p:cNvPr id="369" name="TextBox 368">
            <a:extLst>
              <a:ext uri="{FF2B5EF4-FFF2-40B4-BE49-F238E27FC236}">
                <a16:creationId xmlns:a16="http://schemas.microsoft.com/office/drawing/2014/main" id="{5A39A93A-5D1A-281C-79C5-BD66DEF6D60A}"/>
              </a:ext>
            </a:extLst>
          </p:cNvPr>
          <p:cNvSpPr txBox="1"/>
          <p:nvPr/>
        </p:nvSpPr>
        <p:spPr>
          <a:xfrm>
            <a:off x="580445" y="3429000"/>
            <a:ext cx="8018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surveys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0" name="TextBox 369">
            <a:extLst>
              <a:ext uri="{FF2B5EF4-FFF2-40B4-BE49-F238E27FC236}">
                <a16:creationId xmlns:a16="http://schemas.microsoft.com/office/drawing/2014/main" id="{A3ED3291-5637-4D5A-BB2B-F65020917166}"/>
              </a:ext>
            </a:extLst>
          </p:cNvPr>
          <p:cNvSpPr txBox="1"/>
          <p:nvPr/>
        </p:nvSpPr>
        <p:spPr>
          <a:xfrm>
            <a:off x="580445" y="3606800"/>
            <a:ext cx="72006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Gaia DR3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2MASS</a:t>
            </a:r>
          </a:p>
          <a:p>
            <a:r>
              <a:rPr lang="en-IN" sz="1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CatWISE</a:t>
            </a:r>
            <a:endParaRPr lang="en-IN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1" name="TextBox 370">
            <a:extLst>
              <a:ext uri="{FF2B5EF4-FFF2-40B4-BE49-F238E27FC236}">
                <a16:creationId xmlns:a16="http://schemas.microsoft.com/office/drawing/2014/main" id="{57953D7F-0D53-7458-5FA9-C42930E90624}"/>
              </a:ext>
            </a:extLst>
          </p:cNvPr>
          <p:cNvSpPr txBox="1"/>
          <p:nvPr/>
        </p:nvSpPr>
        <p:spPr>
          <a:xfrm>
            <a:off x="1799645" y="3429000"/>
            <a:ext cx="11897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methodologies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2" name="TextBox 371">
            <a:extLst>
              <a:ext uri="{FF2B5EF4-FFF2-40B4-BE49-F238E27FC236}">
                <a16:creationId xmlns:a16="http://schemas.microsoft.com/office/drawing/2014/main" id="{3B735CE5-AA44-10EC-F619-2D4752969EF8}"/>
              </a:ext>
            </a:extLst>
          </p:cNvPr>
          <p:cNvSpPr txBox="1"/>
          <p:nvPr/>
        </p:nvSpPr>
        <p:spPr>
          <a:xfrm>
            <a:off x="1799645" y="3606800"/>
            <a:ext cx="11769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fits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Neural Networks</a:t>
            </a:r>
          </a:p>
        </p:txBody>
      </p:sp>
      <p:sp>
        <p:nvSpPr>
          <p:cNvPr id="373" name="TextBox 372">
            <a:extLst>
              <a:ext uri="{FF2B5EF4-FFF2-40B4-BE49-F238E27FC236}">
                <a16:creationId xmlns:a16="http://schemas.microsoft.com/office/drawing/2014/main" id="{91AC924B-D275-CFE9-1A96-F4A19395DBD7}"/>
              </a:ext>
            </a:extLst>
          </p:cNvPr>
          <p:cNvSpPr txBox="1"/>
          <p:nvPr/>
        </p:nvSpPr>
        <p:spPr>
          <a:xfrm>
            <a:off x="580445" y="4743938"/>
            <a:ext cx="9172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Stars included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4" name="TextBox 373">
            <a:extLst>
              <a:ext uri="{FF2B5EF4-FFF2-40B4-BE49-F238E27FC236}">
                <a16:creationId xmlns:a16="http://schemas.microsoft.com/office/drawing/2014/main" id="{9C8E054A-F2C3-F428-A1BB-EA59A6CE67FD}"/>
              </a:ext>
            </a:extLst>
          </p:cNvPr>
          <p:cNvSpPr txBox="1"/>
          <p:nvPr/>
        </p:nvSpPr>
        <p:spPr>
          <a:xfrm>
            <a:off x="580445" y="4883638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+4900</a:t>
            </a:r>
          </a:p>
        </p:txBody>
      </p:sp>
      <p:sp>
        <p:nvSpPr>
          <p:cNvPr id="375" name="TextBox 374">
            <a:extLst>
              <a:ext uri="{FF2B5EF4-FFF2-40B4-BE49-F238E27FC236}">
                <a16:creationId xmlns:a16="http://schemas.microsoft.com/office/drawing/2014/main" id="{C8182B25-B253-C9E5-F090-11392686D73F}"/>
              </a:ext>
            </a:extLst>
          </p:cNvPr>
          <p:cNvSpPr txBox="1"/>
          <p:nvPr/>
        </p:nvSpPr>
        <p:spPr>
          <a:xfrm>
            <a:off x="1799645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6" name="TextBox 375">
            <a:extLst>
              <a:ext uri="{FF2B5EF4-FFF2-40B4-BE49-F238E27FC236}">
                <a16:creationId xmlns:a16="http://schemas.microsoft.com/office/drawing/2014/main" id="{2C3884E8-9851-29B8-191A-773EE1E0A9F1}"/>
              </a:ext>
            </a:extLst>
          </p:cNvPr>
          <p:cNvSpPr txBox="1"/>
          <p:nvPr/>
        </p:nvSpPr>
        <p:spPr>
          <a:xfrm>
            <a:off x="1799645" y="4883638"/>
            <a:ext cx="12691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Photometry</a:t>
            </a:r>
          </a:p>
        </p:txBody>
      </p:sp>
      <p:sp>
        <p:nvSpPr>
          <p:cNvPr id="377" name="TextBox 376">
            <a:extLst>
              <a:ext uri="{FF2B5EF4-FFF2-40B4-BE49-F238E27FC236}">
                <a16:creationId xmlns:a16="http://schemas.microsoft.com/office/drawing/2014/main" id="{FB5BDAF0-716A-6594-228A-F248FA8F8B29}"/>
              </a:ext>
            </a:extLst>
          </p:cNvPr>
          <p:cNvSpPr txBox="1"/>
          <p:nvPr/>
        </p:nvSpPr>
        <p:spPr>
          <a:xfrm>
            <a:off x="892860" y="5431431"/>
            <a:ext cx="20521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DUQUE-ARRIBAS ET AL. 2023, 2025</a:t>
            </a:r>
            <a:endParaRPr lang="en-IN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8" name="Graphic 377">
            <a:extLst>
              <a:ext uri="{FF2B5EF4-FFF2-40B4-BE49-F238E27FC236}">
                <a16:creationId xmlns:a16="http://schemas.microsoft.com/office/drawing/2014/main" id="{96E62D3F-3B5B-B5F4-00DE-7CA4E2A66C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5054" y="5444209"/>
            <a:ext cx="220664" cy="220664"/>
          </a:xfrm>
          <a:prstGeom prst="rect">
            <a:avLst/>
          </a:prstGeom>
        </p:spPr>
      </p:pic>
      <p:sp>
        <p:nvSpPr>
          <p:cNvPr id="380" name="TextBox 379">
            <a:extLst>
              <a:ext uri="{FF2B5EF4-FFF2-40B4-BE49-F238E27FC236}">
                <a16:creationId xmlns:a16="http://schemas.microsoft.com/office/drawing/2014/main" id="{FE775788-08B4-0F83-4DD5-9306EAC75F02}"/>
              </a:ext>
            </a:extLst>
          </p:cNvPr>
          <p:cNvSpPr txBox="1"/>
          <p:nvPr/>
        </p:nvSpPr>
        <p:spPr>
          <a:xfrm>
            <a:off x="12412160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1" name="TextBox 380">
            <a:extLst>
              <a:ext uri="{FF2B5EF4-FFF2-40B4-BE49-F238E27FC236}">
                <a16:creationId xmlns:a16="http://schemas.microsoft.com/office/drawing/2014/main" id="{8BE5CD89-E342-D7AE-34FF-641F04991AF9}"/>
              </a:ext>
            </a:extLst>
          </p:cNvPr>
          <p:cNvSpPr txBox="1"/>
          <p:nvPr/>
        </p:nvSpPr>
        <p:spPr>
          <a:xfrm>
            <a:off x="12412160" y="3606800"/>
            <a:ext cx="1008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CAFOS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@ 2.2m CAHA</a:t>
            </a:r>
          </a:p>
        </p:txBody>
      </p:sp>
      <p:sp>
        <p:nvSpPr>
          <p:cNvPr id="382" name="TextBox 381">
            <a:extLst>
              <a:ext uri="{FF2B5EF4-FFF2-40B4-BE49-F238E27FC236}">
                <a16:creationId xmlns:a16="http://schemas.microsoft.com/office/drawing/2014/main" id="{47ADB137-E2EE-C572-4E41-EDECE68AC668}"/>
              </a:ext>
            </a:extLst>
          </p:cNvPr>
          <p:cNvSpPr txBox="1"/>
          <p:nvPr/>
        </p:nvSpPr>
        <p:spPr>
          <a:xfrm>
            <a:off x="13631360" y="3429000"/>
            <a:ext cx="9845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R packages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3" name="TextBox 382">
            <a:extLst>
              <a:ext uri="{FF2B5EF4-FFF2-40B4-BE49-F238E27FC236}">
                <a16:creationId xmlns:a16="http://schemas.microsoft.com/office/drawing/2014/main" id="{26131BBC-A268-A10A-ED26-CD9D77D80042}"/>
              </a:ext>
            </a:extLst>
          </p:cNvPr>
          <p:cNvSpPr txBox="1"/>
          <p:nvPr/>
        </p:nvSpPr>
        <p:spPr>
          <a:xfrm>
            <a:off x="13631360" y="3606800"/>
            <a:ext cx="7585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projpred</a:t>
            </a:r>
            <a:endParaRPr lang="en-IN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brms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loo</a:t>
            </a:r>
          </a:p>
          <a:p>
            <a:r>
              <a:rPr lang="en-IN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bayesplot</a:t>
            </a:r>
            <a:endParaRPr lang="en-IN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4" name="TextBox 383">
            <a:extLst>
              <a:ext uri="{FF2B5EF4-FFF2-40B4-BE49-F238E27FC236}">
                <a16:creationId xmlns:a16="http://schemas.microsoft.com/office/drawing/2014/main" id="{BF161097-EA39-7343-494F-02B379CBB728}"/>
              </a:ext>
            </a:extLst>
          </p:cNvPr>
          <p:cNvSpPr txBox="1"/>
          <p:nvPr/>
        </p:nvSpPr>
        <p:spPr>
          <a:xfrm>
            <a:off x="12412160" y="4743938"/>
            <a:ext cx="928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Stars analysed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5" name="TextBox 384">
            <a:extLst>
              <a:ext uri="{FF2B5EF4-FFF2-40B4-BE49-F238E27FC236}">
                <a16:creationId xmlns:a16="http://schemas.microsoft.com/office/drawing/2014/main" id="{FE20D417-9CBA-E5B1-8706-FC0BA404E85C}"/>
              </a:ext>
            </a:extLst>
          </p:cNvPr>
          <p:cNvSpPr txBox="1"/>
          <p:nvPr/>
        </p:nvSpPr>
        <p:spPr>
          <a:xfrm>
            <a:off x="12412160" y="4883638"/>
            <a:ext cx="67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+770</a:t>
            </a:r>
          </a:p>
        </p:txBody>
      </p:sp>
      <p:sp>
        <p:nvSpPr>
          <p:cNvPr id="386" name="TextBox 385">
            <a:extLst>
              <a:ext uri="{FF2B5EF4-FFF2-40B4-BE49-F238E27FC236}">
                <a16:creationId xmlns:a16="http://schemas.microsoft.com/office/drawing/2014/main" id="{6AFA3839-E126-D6F7-1D68-320375CA4FBA}"/>
              </a:ext>
            </a:extLst>
          </p:cNvPr>
          <p:cNvSpPr txBox="1"/>
          <p:nvPr/>
        </p:nvSpPr>
        <p:spPr>
          <a:xfrm>
            <a:off x="13631360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7" name="TextBox 386">
            <a:extLst>
              <a:ext uri="{FF2B5EF4-FFF2-40B4-BE49-F238E27FC236}">
                <a16:creationId xmlns:a16="http://schemas.microsoft.com/office/drawing/2014/main" id="{1DCEA1A9-C7B6-BFE7-011B-80557157C07E}"/>
              </a:ext>
            </a:extLst>
          </p:cNvPr>
          <p:cNvSpPr txBox="1"/>
          <p:nvPr/>
        </p:nvSpPr>
        <p:spPr>
          <a:xfrm>
            <a:off x="13631360" y="488363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Low-res</a:t>
            </a:r>
          </a:p>
        </p:txBody>
      </p:sp>
      <p:sp>
        <p:nvSpPr>
          <p:cNvPr id="388" name="TextBox 387">
            <a:extLst>
              <a:ext uri="{FF2B5EF4-FFF2-40B4-BE49-F238E27FC236}">
                <a16:creationId xmlns:a16="http://schemas.microsoft.com/office/drawing/2014/main" id="{DAFC7831-FD66-5B47-0493-6B4BE42A1C1F}"/>
              </a:ext>
            </a:extLst>
          </p:cNvPr>
          <p:cNvSpPr txBox="1"/>
          <p:nvPr/>
        </p:nvSpPr>
        <p:spPr>
          <a:xfrm>
            <a:off x="12812741" y="5431431"/>
            <a:ext cx="1963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latin typeface="Calibri" panose="020F0502020204030204" pitchFamily="34" charset="0"/>
                <a:cs typeface="Calibri" panose="020F0502020204030204" pitchFamily="34" charset="0"/>
              </a:rPr>
              <a:t>DUQUE-ARRIBAS ET AL. (IN PREP)</a:t>
            </a:r>
            <a:endParaRPr lang="en-IN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9" name="Graphic 388">
            <a:extLst>
              <a:ext uri="{FF2B5EF4-FFF2-40B4-BE49-F238E27FC236}">
                <a16:creationId xmlns:a16="http://schemas.microsoft.com/office/drawing/2014/main" id="{E0B99D91-D661-5974-1CB6-EAFE448694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516769" y="5444209"/>
            <a:ext cx="220664" cy="220664"/>
          </a:xfrm>
          <a:prstGeom prst="rect">
            <a:avLst/>
          </a:prstGeom>
        </p:spPr>
      </p:pic>
      <p:sp>
        <p:nvSpPr>
          <p:cNvPr id="391" name="TextBox 390">
            <a:extLst>
              <a:ext uri="{FF2B5EF4-FFF2-40B4-BE49-F238E27FC236}">
                <a16:creationId xmlns:a16="http://schemas.microsoft.com/office/drawing/2014/main" id="{E9771BAA-7F37-0DAA-369D-B3EB3330A23B}"/>
              </a:ext>
            </a:extLst>
          </p:cNvPr>
          <p:cNvSpPr txBox="1"/>
          <p:nvPr/>
        </p:nvSpPr>
        <p:spPr>
          <a:xfrm>
            <a:off x="15299877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2" name="TextBox 391">
            <a:extLst>
              <a:ext uri="{FF2B5EF4-FFF2-40B4-BE49-F238E27FC236}">
                <a16:creationId xmlns:a16="http://schemas.microsoft.com/office/drawing/2014/main" id="{540FFEA5-D51A-A4C2-77ED-1F59129E7126}"/>
              </a:ext>
            </a:extLst>
          </p:cNvPr>
          <p:cNvSpPr txBox="1"/>
          <p:nvPr/>
        </p:nvSpPr>
        <p:spPr>
          <a:xfrm>
            <a:off x="15299877" y="3606800"/>
            <a:ext cx="1008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CARMENES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 3.5m CAHA</a:t>
            </a:r>
            <a:endParaRPr lang="en-IN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3" name="TextBox 392">
            <a:extLst>
              <a:ext uri="{FF2B5EF4-FFF2-40B4-BE49-F238E27FC236}">
                <a16:creationId xmlns:a16="http://schemas.microsoft.com/office/drawing/2014/main" id="{4628623D-F062-C399-BAD2-3DB27D50F0A0}"/>
              </a:ext>
            </a:extLst>
          </p:cNvPr>
          <p:cNvSpPr txBox="1"/>
          <p:nvPr/>
        </p:nvSpPr>
        <p:spPr>
          <a:xfrm>
            <a:off x="16519077" y="3429000"/>
            <a:ext cx="9140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proposals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4" name="TextBox 393">
            <a:extLst>
              <a:ext uri="{FF2B5EF4-FFF2-40B4-BE49-F238E27FC236}">
                <a16:creationId xmlns:a16="http://schemas.microsoft.com/office/drawing/2014/main" id="{A1C0B414-04E4-4908-5349-B394E45363C6}"/>
              </a:ext>
            </a:extLst>
          </p:cNvPr>
          <p:cNvSpPr txBox="1"/>
          <p:nvPr/>
        </p:nvSpPr>
        <p:spPr>
          <a:xfrm>
            <a:off x="16519077" y="3606800"/>
            <a:ext cx="12378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23A-3.5-010 (36h)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23B-3.5-009 (23h)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24A-3.5-007 (20h)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24B-3.5-008 (29h)</a:t>
            </a:r>
          </a:p>
        </p:txBody>
      </p:sp>
      <p:sp>
        <p:nvSpPr>
          <p:cNvPr id="395" name="TextBox 394">
            <a:extLst>
              <a:ext uri="{FF2B5EF4-FFF2-40B4-BE49-F238E27FC236}">
                <a16:creationId xmlns:a16="http://schemas.microsoft.com/office/drawing/2014/main" id="{1E426B85-8678-928A-8172-464D7FC51003}"/>
              </a:ext>
            </a:extLst>
          </p:cNvPr>
          <p:cNvSpPr txBox="1"/>
          <p:nvPr/>
        </p:nvSpPr>
        <p:spPr>
          <a:xfrm>
            <a:off x="15299877" y="4743938"/>
            <a:ext cx="11208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observations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6" name="TextBox 395">
            <a:extLst>
              <a:ext uri="{FF2B5EF4-FFF2-40B4-BE49-F238E27FC236}">
                <a16:creationId xmlns:a16="http://schemas.microsoft.com/office/drawing/2014/main" id="{796724C7-83A2-3145-AFD6-534378CAE4E1}"/>
              </a:ext>
            </a:extLst>
          </p:cNvPr>
          <p:cNvSpPr txBox="1"/>
          <p:nvPr/>
        </p:nvSpPr>
        <p:spPr>
          <a:xfrm>
            <a:off x="15299877" y="4883638"/>
            <a:ext cx="11785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3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+200 spectra</a:t>
            </a:r>
          </a:p>
          <a:p>
            <a:r>
              <a:rPr lang="en-IN" sz="13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44 stars</a:t>
            </a:r>
          </a:p>
        </p:txBody>
      </p:sp>
      <p:sp>
        <p:nvSpPr>
          <p:cNvPr id="397" name="TextBox 396">
            <a:extLst>
              <a:ext uri="{FF2B5EF4-FFF2-40B4-BE49-F238E27FC236}">
                <a16:creationId xmlns:a16="http://schemas.microsoft.com/office/drawing/2014/main" id="{7B5C4A95-AD97-E620-AF1F-5B4D8882607D}"/>
              </a:ext>
            </a:extLst>
          </p:cNvPr>
          <p:cNvSpPr txBox="1"/>
          <p:nvPr/>
        </p:nvSpPr>
        <p:spPr>
          <a:xfrm>
            <a:off x="16519077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8" name="TextBox 397">
            <a:extLst>
              <a:ext uri="{FF2B5EF4-FFF2-40B4-BE49-F238E27FC236}">
                <a16:creationId xmlns:a16="http://schemas.microsoft.com/office/drawing/2014/main" id="{E389054E-8021-5528-E744-AC70DA1116F2}"/>
              </a:ext>
            </a:extLst>
          </p:cNvPr>
          <p:cNvSpPr txBox="1"/>
          <p:nvPr/>
        </p:nvSpPr>
        <p:spPr>
          <a:xfrm>
            <a:off x="16519077" y="4883638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High-res</a:t>
            </a:r>
          </a:p>
        </p:txBody>
      </p:sp>
      <p:sp>
        <p:nvSpPr>
          <p:cNvPr id="399" name="TextBox 398">
            <a:extLst>
              <a:ext uri="{FF2B5EF4-FFF2-40B4-BE49-F238E27FC236}">
                <a16:creationId xmlns:a16="http://schemas.microsoft.com/office/drawing/2014/main" id="{8A86CFAE-054F-A189-D272-2A2BFA8221AF}"/>
              </a:ext>
            </a:extLst>
          </p:cNvPr>
          <p:cNvSpPr txBox="1"/>
          <p:nvPr/>
        </p:nvSpPr>
        <p:spPr>
          <a:xfrm>
            <a:off x="16391352" y="5431431"/>
            <a:ext cx="12731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PROGRESS</a:t>
            </a:r>
            <a:endParaRPr lang="en-IN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0" name="Graphic 399">
            <a:extLst>
              <a:ext uri="{FF2B5EF4-FFF2-40B4-BE49-F238E27FC236}">
                <a16:creationId xmlns:a16="http://schemas.microsoft.com/office/drawing/2014/main" id="{E2C84E51-370D-03A8-1A59-9EF6F95131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404486" y="5444209"/>
            <a:ext cx="220664" cy="220664"/>
          </a:xfrm>
          <a:prstGeom prst="rect">
            <a:avLst/>
          </a:prstGeom>
        </p:spPr>
      </p:pic>
      <p:grpSp>
        <p:nvGrpSpPr>
          <p:cNvPr id="49" name="Grupo 48">
            <a:extLst>
              <a:ext uri="{FF2B5EF4-FFF2-40B4-BE49-F238E27FC236}">
                <a16:creationId xmlns:a16="http://schemas.microsoft.com/office/drawing/2014/main" id="{1A347D20-7EFE-6A5B-27B9-B416A1DE4545}"/>
              </a:ext>
            </a:extLst>
          </p:cNvPr>
          <p:cNvGrpSpPr/>
          <p:nvPr/>
        </p:nvGrpSpPr>
        <p:grpSpPr>
          <a:xfrm>
            <a:off x="3612687" y="1597162"/>
            <a:ext cx="3529208" cy="3559190"/>
            <a:chOff x="3612687" y="1597162"/>
            <a:chExt cx="3529208" cy="3559190"/>
          </a:xfrm>
        </p:grpSpPr>
        <p:sp>
          <p:nvSpPr>
            <p:cNvPr id="85" name="Rectangle 1045">
              <a:extLst>
                <a:ext uri="{FF2B5EF4-FFF2-40B4-BE49-F238E27FC236}">
                  <a16:creationId xmlns:a16="http://schemas.microsoft.com/office/drawing/2014/main" id="{2EB76D90-F451-61FB-6E4A-9D6BB54224E6}"/>
                </a:ext>
              </a:extLst>
            </p:cNvPr>
            <p:cNvSpPr/>
            <p:nvPr/>
          </p:nvSpPr>
          <p:spPr>
            <a:xfrm>
              <a:off x="3614207" y="1597163"/>
              <a:ext cx="3526168" cy="35591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2" name="Rectangle 1046">
              <a:extLst>
                <a:ext uri="{FF2B5EF4-FFF2-40B4-BE49-F238E27FC236}">
                  <a16:creationId xmlns:a16="http://schemas.microsoft.com/office/drawing/2014/main" id="{D31EF0B0-0E37-5F35-6B93-2718ACE2FDF3}"/>
                </a:ext>
              </a:extLst>
            </p:cNvPr>
            <p:cNvSpPr/>
            <p:nvPr/>
          </p:nvSpPr>
          <p:spPr>
            <a:xfrm>
              <a:off x="3613413" y="1597162"/>
              <a:ext cx="3528482" cy="717003"/>
            </a:xfrm>
            <a:prstGeom prst="rect">
              <a:avLst/>
            </a:prstGeom>
            <a:solidFill>
              <a:srgbClr val="70CF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9" name="TextBox 1047">
              <a:extLst>
                <a:ext uri="{FF2B5EF4-FFF2-40B4-BE49-F238E27FC236}">
                  <a16:creationId xmlns:a16="http://schemas.microsoft.com/office/drawing/2014/main" id="{1F891E50-99EF-5463-2C18-C4EE7087BA35}"/>
                </a:ext>
              </a:extLst>
            </p:cNvPr>
            <p:cNvSpPr txBox="1"/>
            <p:nvPr/>
          </p:nvSpPr>
          <p:spPr>
            <a:xfrm>
              <a:off x="3631658" y="1692840"/>
              <a:ext cx="347530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200" dirty="0" err="1">
                  <a:solidFill>
                    <a:srgbClr val="282828"/>
                  </a:solidFill>
                  <a:latin typeface="BBH Sans Hegarty" pitchFamily="2" charset="0"/>
                </a:rPr>
                <a:t>METaMorPHosis</a:t>
              </a:r>
              <a:endParaRPr lang="en-IN" sz="2200" dirty="0">
                <a:solidFill>
                  <a:srgbClr val="282828"/>
                </a:solidFill>
                <a:latin typeface="BBH Sans Hegarty" pitchFamily="2" charset="0"/>
              </a:endParaRPr>
            </a:p>
          </p:txBody>
        </p:sp>
        <p:sp>
          <p:nvSpPr>
            <p:cNvPr id="64" name="CuadroTexto 63">
              <a:extLst>
                <a:ext uri="{FF2B5EF4-FFF2-40B4-BE49-F238E27FC236}">
                  <a16:creationId xmlns:a16="http://schemas.microsoft.com/office/drawing/2014/main" id="{47E484D8-556F-1789-40D7-F1CEC259591F}"/>
                </a:ext>
              </a:extLst>
            </p:cNvPr>
            <p:cNvSpPr txBox="1"/>
            <p:nvPr/>
          </p:nvSpPr>
          <p:spPr>
            <a:xfrm>
              <a:off x="3612687" y="2440055"/>
              <a:ext cx="3526169" cy="2446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Code available in</a:t>
              </a:r>
            </a:p>
            <a:p>
              <a:pPr algn="ctr"/>
              <a:r>
                <a:rPr lang="en-GB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Github</a:t>
              </a:r>
              <a:r>
                <a:rPr lang="en-GB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and through an</a:t>
              </a:r>
            </a:p>
            <a:p>
              <a:pPr algn="ctr"/>
              <a:r>
                <a:rPr lang="en-GB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interactive web app!</a:t>
              </a:r>
            </a:p>
            <a:p>
              <a:pPr algn="ctr"/>
              <a:endParaRPr lang="en-GB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GB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GB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GB" sz="5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/>
              <a:r>
                <a:rPr lang="en-GB" sz="1400" dirty="0" err="1">
                  <a:solidFill>
                    <a:srgbClr val="70CF0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github.com</a:t>
              </a:r>
              <a:r>
                <a:rPr lang="en-GB" sz="1400" dirty="0">
                  <a:solidFill>
                    <a:srgbClr val="70CF0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  <a:r>
                <a:rPr lang="en-GB" sz="1400" dirty="0" err="1">
                  <a:solidFill>
                    <a:srgbClr val="70CF0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chrduque</a:t>
              </a:r>
              <a:r>
                <a:rPr lang="en-GB" sz="1400" dirty="0">
                  <a:solidFill>
                    <a:srgbClr val="70CF0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/metamorphosis</a:t>
              </a:r>
            </a:p>
            <a:p>
              <a:pPr algn="ctr"/>
              <a:r>
                <a:rPr lang="es-ES" sz="1400" dirty="0">
                  <a:solidFill>
                    <a:srgbClr val="70CF0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chrduque.shinyapps.io/metamorphosis/</a:t>
              </a:r>
              <a:endParaRPr lang="en-GB" sz="1400" dirty="0">
                <a:solidFill>
                  <a:srgbClr val="70CF0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1" name="Picture 2" descr="RPubs - Introducción a Shiny (parte 1)">
              <a:extLst>
                <a:ext uri="{FF2B5EF4-FFF2-40B4-BE49-F238E27FC236}">
                  <a16:creationId xmlns:a16="http://schemas.microsoft.com/office/drawing/2014/main" id="{E0DE194D-C77D-F8CA-6F07-1F89CC5DC9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3351" y="3546513"/>
              <a:ext cx="1071031" cy="688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6" descr="GitHub Logos and Usage · GitHub">
              <a:extLst>
                <a:ext uri="{FF2B5EF4-FFF2-40B4-BE49-F238E27FC236}">
                  <a16:creationId xmlns:a16="http://schemas.microsoft.com/office/drawing/2014/main" id="{DF43D987-71DC-1DC0-4CBB-3D76A09CF4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5978" y="3430016"/>
              <a:ext cx="921514" cy="921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upo 49">
            <a:extLst>
              <a:ext uri="{FF2B5EF4-FFF2-40B4-BE49-F238E27FC236}">
                <a16:creationId xmlns:a16="http://schemas.microsoft.com/office/drawing/2014/main" id="{3F8646F1-6303-1F9C-4C97-60ED24E873B7}"/>
              </a:ext>
            </a:extLst>
          </p:cNvPr>
          <p:cNvGrpSpPr/>
          <p:nvPr/>
        </p:nvGrpSpPr>
        <p:grpSpPr>
          <a:xfrm>
            <a:off x="7447317" y="1597162"/>
            <a:ext cx="3530002" cy="3559189"/>
            <a:chOff x="7447317" y="1597162"/>
            <a:chExt cx="3530002" cy="3559189"/>
          </a:xfrm>
        </p:grpSpPr>
        <p:sp>
          <p:nvSpPr>
            <p:cNvPr id="113" name="Rectangle 1055">
              <a:extLst>
                <a:ext uri="{FF2B5EF4-FFF2-40B4-BE49-F238E27FC236}">
                  <a16:creationId xmlns:a16="http://schemas.microsoft.com/office/drawing/2014/main" id="{F38D49CC-1ABA-1B4D-3B31-7D5966468A24}"/>
                </a:ext>
              </a:extLst>
            </p:cNvPr>
            <p:cNvSpPr/>
            <p:nvPr/>
          </p:nvSpPr>
          <p:spPr>
            <a:xfrm>
              <a:off x="7449631" y="1597162"/>
              <a:ext cx="3526168" cy="35591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0" name="Rectangle 1056">
              <a:extLst>
                <a:ext uri="{FF2B5EF4-FFF2-40B4-BE49-F238E27FC236}">
                  <a16:creationId xmlns:a16="http://schemas.microsoft.com/office/drawing/2014/main" id="{4B5EBBCB-0842-7AF2-D94D-85747C9F3B72}"/>
                </a:ext>
              </a:extLst>
            </p:cNvPr>
            <p:cNvSpPr/>
            <p:nvPr/>
          </p:nvSpPr>
          <p:spPr>
            <a:xfrm>
              <a:off x="7448837" y="1597162"/>
              <a:ext cx="3528482" cy="717003"/>
            </a:xfrm>
            <a:prstGeom prst="rect">
              <a:avLst/>
            </a:prstGeom>
            <a:solidFill>
              <a:srgbClr val="9A8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0" name="TextBox 1057">
              <a:extLst>
                <a:ext uri="{FF2B5EF4-FFF2-40B4-BE49-F238E27FC236}">
                  <a16:creationId xmlns:a16="http://schemas.microsoft.com/office/drawing/2014/main" id="{17C61606-6AA0-E67E-5814-4B75A9BF499D}"/>
                </a:ext>
              </a:extLst>
            </p:cNvPr>
            <p:cNvSpPr txBox="1"/>
            <p:nvPr/>
          </p:nvSpPr>
          <p:spPr>
            <a:xfrm>
              <a:off x="7447317" y="1692840"/>
              <a:ext cx="352616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200" dirty="0" err="1">
                  <a:solidFill>
                    <a:srgbClr val="282828"/>
                  </a:solidFill>
                  <a:latin typeface="BBH Sans Hegarty" pitchFamily="2" charset="0"/>
                </a:rPr>
                <a:t>METaMorPHosis</a:t>
              </a:r>
              <a:r>
                <a:rPr lang="en-IN" sz="2200" dirty="0">
                  <a:solidFill>
                    <a:srgbClr val="282828"/>
                  </a:solidFill>
                  <a:latin typeface="BBH Sans Hegarty" pitchFamily="2" charset="0"/>
                </a:rPr>
                <a:t>-NN</a:t>
              </a:r>
            </a:p>
          </p:txBody>
        </p:sp>
        <p:sp>
          <p:nvSpPr>
            <p:cNvPr id="57" name="CuadroTexto 56">
              <a:extLst>
                <a:ext uri="{FF2B5EF4-FFF2-40B4-BE49-F238E27FC236}">
                  <a16:creationId xmlns:a16="http://schemas.microsoft.com/office/drawing/2014/main" id="{DA555EC7-EE72-67A4-C612-D8208B724601}"/>
                </a:ext>
              </a:extLst>
            </p:cNvPr>
            <p:cNvSpPr txBox="1"/>
            <p:nvPr/>
          </p:nvSpPr>
          <p:spPr>
            <a:xfrm>
              <a:off x="7447318" y="2444098"/>
              <a:ext cx="3526168" cy="2231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Code available in</a:t>
              </a:r>
            </a:p>
            <a:p>
              <a:pPr algn="ctr"/>
              <a:r>
                <a:rPr lang="en-GB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Github</a:t>
              </a:r>
              <a:r>
                <a:rPr lang="en-GB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as a </a:t>
              </a:r>
            </a:p>
            <a:p>
              <a:pPr algn="ctr"/>
              <a:r>
                <a:rPr lang="en-GB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Jupyter</a:t>
              </a:r>
              <a:r>
                <a:rPr lang="en-GB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Notebook!</a:t>
              </a:r>
            </a:p>
            <a:p>
              <a:pPr algn="ctr"/>
              <a:endParaRPr lang="en-GB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GB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GB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GB" sz="5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/>
              <a:r>
                <a:rPr lang="en-GB" sz="1400" dirty="0" err="1">
                  <a:solidFill>
                    <a:srgbClr val="9A8A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github.com</a:t>
              </a:r>
              <a:r>
                <a:rPr lang="en-GB" sz="1400" dirty="0">
                  <a:solidFill>
                    <a:srgbClr val="9A8A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  <a:r>
                <a:rPr lang="en-GB" sz="1400" dirty="0" err="1">
                  <a:solidFill>
                    <a:srgbClr val="9A8A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chrduque</a:t>
              </a:r>
              <a:r>
                <a:rPr lang="en-GB" sz="1400" dirty="0">
                  <a:solidFill>
                    <a:srgbClr val="9A8A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/metamorphosis-NN</a:t>
              </a:r>
            </a:p>
          </p:txBody>
        </p:sp>
        <p:pic>
          <p:nvPicPr>
            <p:cNvPr id="347" name="Picture 6" descr="GitHub Logos and Usage · GitHub">
              <a:extLst>
                <a:ext uri="{FF2B5EF4-FFF2-40B4-BE49-F238E27FC236}">
                  <a16:creationId xmlns:a16="http://schemas.microsoft.com/office/drawing/2014/main" id="{077344FF-0519-FA9C-EAD2-B09A3BC35F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9644" y="3434238"/>
              <a:ext cx="921514" cy="921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8" descr="User icon on transparent background 19879186 PNG">
            <a:extLst>
              <a:ext uri="{FF2B5EF4-FFF2-40B4-BE49-F238E27FC236}">
                <a16:creationId xmlns:a16="http://schemas.microsoft.com/office/drawing/2014/main" id="{C7FF9DDB-13B2-E614-60A0-17C75C3BA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0" y="6400849"/>
            <a:ext cx="526124" cy="31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89EF78B-FF22-39E2-E43B-9752FAD45D3A}"/>
              </a:ext>
            </a:extLst>
          </p:cNvPr>
          <p:cNvSpPr txBox="1"/>
          <p:nvPr/>
        </p:nvSpPr>
        <p:spPr>
          <a:xfrm>
            <a:off x="482065" y="6381337"/>
            <a:ext cx="2538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Christian Duque Arribas</a:t>
            </a:r>
          </a:p>
        </p:txBody>
      </p:sp>
      <p:pic>
        <p:nvPicPr>
          <p:cNvPr id="4" name="Imagen 3" descr="Icono&#10;&#10;El contenido generado por IA puede ser incorrecto.">
            <a:extLst>
              <a:ext uri="{FF2B5EF4-FFF2-40B4-BE49-F238E27FC236}">
                <a16:creationId xmlns:a16="http://schemas.microsoft.com/office/drawing/2014/main" id="{EB2A7DB7-F74D-8709-7AEF-8743BFF205E5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70000"/>
                    </a14:imgEffect>
                    <a14:imgEffect>
                      <a14:saturation sat="0"/>
                    </a14:imgEffect>
                    <a14:imgEffect>
                      <a14:brightnessContrast bright="-100000" contrast="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82733" y="6062633"/>
            <a:ext cx="684560" cy="771057"/>
          </a:xfrm>
          <a:prstGeom prst="rect">
            <a:avLst/>
          </a:prstGeom>
        </p:spPr>
      </p:pic>
      <p:pic>
        <p:nvPicPr>
          <p:cNvPr id="5" name="Gráfico 4" descr="Inalámbrico con relleno sólido">
            <a:extLst>
              <a:ext uri="{FF2B5EF4-FFF2-40B4-BE49-F238E27FC236}">
                <a16:creationId xmlns:a16="http://schemas.microsoft.com/office/drawing/2014/main" id="{31D2B3C3-EC57-4400-C69B-41077D4ECBA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2693786">
            <a:off x="10820550" y="-9973"/>
            <a:ext cx="420541" cy="420541"/>
          </a:xfrm>
          <a:prstGeom prst="rect">
            <a:avLst/>
          </a:prstGeom>
        </p:spPr>
      </p:pic>
      <p:pic>
        <p:nvPicPr>
          <p:cNvPr id="6" name="Gráfico 5" descr="Silenciar altavoz con relleno sólido">
            <a:extLst>
              <a:ext uri="{FF2B5EF4-FFF2-40B4-BE49-F238E27FC236}">
                <a16:creationId xmlns:a16="http://schemas.microsoft.com/office/drawing/2014/main" id="{764E8B48-8570-827F-E824-029815D947B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340344" y="47796"/>
            <a:ext cx="420541" cy="420541"/>
          </a:xfrm>
          <a:prstGeom prst="rect">
            <a:avLst/>
          </a:prstGeom>
        </p:spPr>
      </p:pic>
      <p:pic>
        <p:nvPicPr>
          <p:cNvPr id="7" name="Gráfico 6" descr="Batería completa con relleno sólido">
            <a:extLst>
              <a:ext uri="{FF2B5EF4-FFF2-40B4-BE49-F238E27FC236}">
                <a16:creationId xmlns:a16="http://schemas.microsoft.com/office/drawing/2014/main" id="{8642DF55-585E-5869-3B56-4188DE62B2B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1659297" y="41470"/>
            <a:ext cx="420541" cy="420541"/>
          </a:xfrm>
          <a:prstGeom prst="rect">
            <a:avLst/>
          </a:prstGeom>
        </p:spPr>
      </p:pic>
      <p:pic>
        <p:nvPicPr>
          <p:cNvPr id="8" name="Gráfico 7" descr="Señal con relleno sólido">
            <a:extLst>
              <a:ext uri="{FF2B5EF4-FFF2-40B4-BE49-F238E27FC236}">
                <a16:creationId xmlns:a16="http://schemas.microsoft.com/office/drawing/2014/main" id="{3256C438-6774-FFD6-504D-D2D4109D805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1200289" y="35467"/>
            <a:ext cx="420541" cy="42054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393D917-D5B7-3AD0-C97C-15472465D0FB}"/>
              </a:ext>
            </a:extLst>
          </p:cNvPr>
          <p:cNvSpPr txBox="1"/>
          <p:nvPr/>
        </p:nvSpPr>
        <p:spPr>
          <a:xfrm>
            <a:off x="73726" y="18710"/>
            <a:ext cx="1196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14:00</a:t>
            </a:r>
          </a:p>
        </p:txBody>
      </p:sp>
    </p:spTree>
    <p:extLst>
      <p:ext uri="{BB962C8B-B14F-4D97-AF65-F5344CB8AC3E}">
        <p14:creationId xmlns:p14="http://schemas.microsoft.com/office/powerpoint/2010/main" val="2085076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A1B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4239A9-ABD0-08FC-D0C9-5CB86578D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61">
            <a:extLst>
              <a:ext uri="{FF2B5EF4-FFF2-40B4-BE49-F238E27FC236}">
                <a16:creationId xmlns:a16="http://schemas.microsoft.com/office/drawing/2014/main" id="{04585CE0-F5FA-42A8-4991-B8FEF80DAE91}"/>
              </a:ext>
            </a:extLst>
          </p:cNvPr>
          <p:cNvSpPr/>
          <p:nvPr/>
        </p:nvSpPr>
        <p:spPr>
          <a:xfrm>
            <a:off x="-5862265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F0F0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" name="Group 344">
            <a:extLst>
              <a:ext uri="{FF2B5EF4-FFF2-40B4-BE49-F238E27FC236}">
                <a16:creationId xmlns:a16="http://schemas.microsoft.com/office/drawing/2014/main" id="{39A6E258-33D9-541D-D74D-8001809D330D}"/>
              </a:ext>
            </a:extLst>
          </p:cNvPr>
          <p:cNvGrpSpPr/>
          <p:nvPr/>
        </p:nvGrpSpPr>
        <p:grpSpPr>
          <a:xfrm>
            <a:off x="-5216653" y="1105369"/>
            <a:ext cx="1943875" cy="2039996"/>
            <a:chOff x="1118052" y="1101667"/>
            <a:chExt cx="1943875" cy="2265269"/>
          </a:xfrm>
        </p:grpSpPr>
        <p:sp>
          <p:nvSpPr>
            <p:cNvPr id="4" name="Rectangle 146">
              <a:extLst>
                <a:ext uri="{FF2B5EF4-FFF2-40B4-BE49-F238E27FC236}">
                  <a16:creationId xmlns:a16="http://schemas.microsoft.com/office/drawing/2014/main" id="{5F859434-6D5F-4B6A-01D2-05C7FD6C17FB}"/>
                </a:ext>
              </a:extLst>
            </p:cNvPr>
            <p:cNvSpPr/>
            <p:nvPr/>
          </p:nvSpPr>
          <p:spPr>
            <a:xfrm>
              <a:off x="2288954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" name="Rectangle 147">
              <a:extLst>
                <a:ext uri="{FF2B5EF4-FFF2-40B4-BE49-F238E27FC236}">
                  <a16:creationId xmlns:a16="http://schemas.microsoft.com/office/drawing/2014/main" id="{D03E723F-154B-1F72-C4E9-57D5477F8F73}"/>
                </a:ext>
              </a:extLst>
            </p:cNvPr>
            <p:cNvSpPr/>
            <p:nvPr/>
          </p:nvSpPr>
          <p:spPr>
            <a:xfrm>
              <a:off x="1278813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" name="Rectangle 148">
              <a:extLst>
                <a:ext uri="{FF2B5EF4-FFF2-40B4-BE49-F238E27FC236}">
                  <a16:creationId xmlns:a16="http://schemas.microsoft.com/office/drawing/2014/main" id="{19AF92C9-9E5D-AAB9-8661-74BCC1C2E666}"/>
                </a:ext>
              </a:extLst>
            </p:cNvPr>
            <p:cNvSpPr/>
            <p:nvPr/>
          </p:nvSpPr>
          <p:spPr>
            <a:xfrm>
              <a:off x="2288954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" name="Rectangle 149">
              <a:extLst>
                <a:ext uri="{FF2B5EF4-FFF2-40B4-BE49-F238E27FC236}">
                  <a16:creationId xmlns:a16="http://schemas.microsoft.com/office/drawing/2014/main" id="{14DAA36D-29F4-93BF-2E01-FF138342D064}"/>
                </a:ext>
              </a:extLst>
            </p:cNvPr>
            <p:cNvSpPr/>
            <p:nvPr/>
          </p:nvSpPr>
          <p:spPr>
            <a:xfrm>
              <a:off x="2288954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" name="Rectangle 150">
              <a:extLst>
                <a:ext uri="{FF2B5EF4-FFF2-40B4-BE49-F238E27FC236}">
                  <a16:creationId xmlns:a16="http://schemas.microsoft.com/office/drawing/2014/main" id="{F3C4A59C-30B9-C05C-EA14-7A7D66E58C9F}"/>
                </a:ext>
              </a:extLst>
            </p:cNvPr>
            <p:cNvSpPr/>
            <p:nvPr/>
          </p:nvSpPr>
          <p:spPr>
            <a:xfrm>
              <a:off x="2288954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" name="Rectangle 151">
              <a:extLst>
                <a:ext uri="{FF2B5EF4-FFF2-40B4-BE49-F238E27FC236}">
                  <a16:creationId xmlns:a16="http://schemas.microsoft.com/office/drawing/2014/main" id="{6B0C53AB-5E50-30F2-6A0B-DF9198FF17D4}"/>
                </a:ext>
              </a:extLst>
            </p:cNvPr>
            <p:cNvSpPr/>
            <p:nvPr/>
          </p:nvSpPr>
          <p:spPr>
            <a:xfrm>
              <a:off x="2288954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" name="Rectangle 152">
              <a:extLst>
                <a:ext uri="{FF2B5EF4-FFF2-40B4-BE49-F238E27FC236}">
                  <a16:creationId xmlns:a16="http://schemas.microsoft.com/office/drawing/2014/main" id="{27CBB510-92F1-AB29-E313-DED8C5F3C4B5}"/>
                </a:ext>
              </a:extLst>
            </p:cNvPr>
            <p:cNvSpPr/>
            <p:nvPr/>
          </p:nvSpPr>
          <p:spPr>
            <a:xfrm>
              <a:off x="2288954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" name="Rectangle 153">
              <a:extLst>
                <a:ext uri="{FF2B5EF4-FFF2-40B4-BE49-F238E27FC236}">
                  <a16:creationId xmlns:a16="http://schemas.microsoft.com/office/drawing/2014/main" id="{F01E9F64-5734-5BC4-62AE-BB2279D3B4DC}"/>
                </a:ext>
              </a:extLst>
            </p:cNvPr>
            <p:cNvSpPr/>
            <p:nvPr/>
          </p:nvSpPr>
          <p:spPr>
            <a:xfrm>
              <a:off x="2288954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7" name="Rectangle 154">
              <a:extLst>
                <a:ext uri="{FF2B5EF4-FFF2-40B4-BE49-F238E27FC236}">
                  <a16:creationId xmlns:a16="http://schemas.microsoft.com/office/drawing/2014/main" id="{09828AE8-1F4E-5C66-CDC4-3492015FB8BC}"/>
                </a:ext>
              </a:extLst>
            </p:cNvPr>
            <p:cNvSpPr/>
            <p:nvPr/>
          </p:nvSpPr>
          <p:spPr>
            <a:xfrm>
              <a:off x="2288954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" name="Rectangle 155">
              <a:extLst>
                <a:ext uri="{FF2B5EF4-FFF2-40B4-BE49-F238E27FC236}">
                  <a16:creationId xmlns:a16="http://schemas.microsoft.com/office/drawing/2014/main" id="{00629DF5-2103-D3F7-F55C-6BD1DEFDFC96}"/>
                </a:ext>
              </a:extLst>
            </p:cNvPr>
            <p:cNvSpPr/>
            <p:nvPr/>
          </p:nvSpPr>
          <p:spPr>
            <a:xfrm>
              <a:off x="2288954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" name="Rectangle 156">
              <a:extLst>
                <a:ext uri="{FF2B5EF4-FFF2-40B4-BE49-F238E27FC236}">
                  <a16:creationId xmlns:a16="http://schemas.microsoft.com/office/drawing/2014/main" id="{9C8AE19C-95E9-9BC0-FBA3-C0B7D1B9C80A}"/>
                </a:ext>
              </a:extLst>
            </p:cNvPr>
            <p:cNvSpPr/>
            <p:nvPr/>
          </p:nvSpPr>
          <p:spPr>
            <a:xfrm>
              <a:off x="2288954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8" name="Rectangle 157">
              <a:extLst>
                <a:ext uri="{FF2B5EF4-FFF2-40B4-BE49-F238E27FC236}">
                  <a16:creationId xmlns:a16="http://schemas.microsoft.com/office/drawing/2014/main" id="{D933AF87-4444-2A23-C9B1-B58372DAE454}"/>
                </a:ext>
              </a:extLst>
            </p:cNvPr>
            <p:cNvSpPr/>
            <p:nvPr/>
          </p:nvSpPr>
          <p:spPr>
            <a:xfrm>
              <a:off x="2036402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5" name="Rectangle 158">
              <a:extLst>
                <a:ext uri="{FF2B5EF4-FFF2-40B4-BE49-F238E27FC236}">
                  <a16:creationId xmlns:a16="http://schemas.microsoft.com/office/drawing/2014/main" id="{6115E352-4EAC-4B38-EC56-EE88052D4B85}"/>
                </a:ext>
              </a:extLst>
            </p:cNvPr>
            <p:cNvSpPr/>
            <p:nvPr/>
          </p:nvSpPr>
          <p:spPr>
            <a:xfrm>
              <a:off x="1531365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2" name="Rectangle 159">
              <a:extLst>
                <a:ext uri="{FF2B5EF4-FFF2-40B4-BE49-F238E27FC236}">
                  <a16:creationId xmlns:a16="http://schemas.microsoft.com/office/drawing/2014/main" id="{88569682-5684-6507-C9B7-D90E3EAD177D}"/>
                </a:ext>
              </a:extLst>
            </p:cNvPr>
            <p:cNvSpPr/>
            <p:nvPr/>
          </p:nvSpPr>
          <p:spPr>
            <a:xfrm>
              <a:off x="1531365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9" name="Rectangle 160">
              <a:extLst>
                <a:ext uri="{FF2B5EF4-FFF2-40B4-BE49-F238E27FC236}">
                  <a16:creationId xmlns:a16="http://schemas.microsoft.com/office/drawing/2014/main" id="{D2220382-454F-11F9-F7D1-BA4BBD0C29F7}"/>
                </a:ext>
              </a:extLst>
            </p:cNvPr>
            <p:cNvSpPr/>
            <p:nvPr/>
          </p:nvSpPr>
          <p:spPr>
            <a:xfrm>
              <a:off x="1531365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6" name="Rectangle 161">
              <a:extLst>
                <a:ext uri="{FF2B5EF4-FFF2-40B4-BE49-F238E27FC236}">
                  <a16:creationId xmlns:a16="http://schemas.microsoft.com/office/drawing/2014/main" id="{2D66026B-F1D9-B708-D935-C87C2895D957}"/>
                </a:ext>
              </a:extLst>
            </p:cNvPr>
            <p:cNvSpPr/>
            <p:nvPr/>
          </p:nvSpPr>
          <p:spPr>
            <a:xfrm>
              <a:off x="1531365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3" name="Rectangle 162">
              <a:extLst>
                <a:ext uri="{FF2B5EF4-FFF2-40B4-BE49-F238E27FC236}">
                  <a16:creationId xmlns:a16="http://schemas.microsoft.com/office/drawing/2014/main" id="{A7F367C3-6619-F764-6B4A-67927E78CE06}"/>
                </a:ext>
              </a:extLst>
            </p:cNvPr>
            <p:cNvSpPr/>
            <p:nvPr/>
          </p:nvSpPr>
          <p:spPr>
            <a:xfrm>
              <a:off x="1531365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0" name="Rectangle 163">
              <a:extLst>
                <a:ext uri="{FF2B5EF4-FFF2-40B4-BE49-F238E27FC236}">
                  <a16:creationId xmlns:a16="http://schemas.microsoft.com/office/drawing/2014/main" id="{95FD2C05-4B7F-5B67-98BE-21FCBB233EB4}"/>
                </a:ext>
              </a:extLst>
            </p:cNvPr>
            <p:cNvSpPr/>
            <p:nvPr/>
          </p:nvSpPr>
          <p:spPr>
            <a:xfrm>
              <a:off x="1531365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0" name="Rectangle 164">
              <a:extLst>
                <a:ext uri="{FF2B5EF4-FFF2-40B4-BE49-F238E27FC236}">
                  <a16:creationId xmlns:a16="http://schemas.microsoft.com/office/drawing/2014/main" id="{A46FA2D7-93FB-A88F-9FCB-D106A26EDC63}"/>
                </a:ext>
              </a:extLst>
            </p:cNvPr>
            <p:cNvSpPr/>
            <p:nvPr/>
          </p:nvSpPr>
          <p:spPr>
            <a:xfrm>
              <a:off x="1531365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6" name="Rectangle 165">
              <a:extLst>
                <a:ext uri="{FF2B5EF4-FFF2-40B4-BE49-F238E27FC236}">
                  <a16:creationId xmlns:a16="http://schemas.microsoft.com/office/drawing/2014/main" id="{3E42F59A-9307-E0C7-7F5B-4C50083B9332}"/>
                </a:ext>
              </a:extLst>
            </p:cNvPr>
            <p:cNvSpPr/>
            <p:nvPr/>
          </p:nvSpPr>
          <p:spPr>
            <a:xfrm>
              <a:off x="1531365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5" name="Rectangle 166">
              <a:extLst>
                <a:ext uri="{FF2B5EF4-FFF2-40B4-BE49-F238E27FC236}">
                  <a16:creationId xmlns:a16="http://schemas.microsoft.com/office/drawing/2014/main" id="{1C7F4722-1D13-79D2-B0DA-C439F0DD4AA0}"/>
                </a:ext>
              </a:extLst>
            </p:cNvPr>
            <p:cNvSpPr/>
            <p:nvPr/>
          </p:nvSpPr>
          <p:spPr>
            <a:xfrm>
              <a:off x="1531365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6" name="Rectangle 167">
              <a:extLst>
                <a:ext uri="{FF2B5EF4-FFF2-40B4-BE49-F238E27FC236}">
                  <a16:creationId xmlns:a16="http://schemas.microsoft.com/office/drawing/2014/main" id="{01CB4B8E-2291-3096-4669-CA4C36BFBC32}"/>
                </a:ext>
              </a:extLst>
            </p:cNvPr>
            <p:cNvSpPr/>
            <p:nvPr/>
          </p:nvSpPr>
          <p:spPr>
            <a:xfrm>
              <a:off x="1783916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7" name="Rectangle 168">
              <a:extLst>
                <a:ext uri="{FF2B5EF4-FFF2-40B4-BE49-F238E27FC236}">
                  <a16:creationId xmlns:a16="http://schemas.microsoft.com/office/drawing/2014/main" id="{67E419C0-C132-818A-69FE-84D6310140A7}"/>
                </a:ext>
              </a:extLst>
            </p:cNvPr>
            <p:cNvSpPr/>
            <p:nvPr/>
          </p:nvSpPr>
          <p:spPr>
            <a:xfrm>
              <a:off x="1531365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8" name="Rectangle 169">
              <a:extLst>
                <a:ext uri="{FF2B5EF4-FFF2-40B4-BE49-F238E27FC236}">
                  <a16:creationId xmlns:a16="http://schemas.microsoft.com/office/drawing/2014/main" id="{7E5982EB-2814-7BBC-0D73-6435673BF10F}"/>
                </a:ext>
              </a:extLst>
            </p:cNvPr>
            <p:cNvSpPr/>
            <p:nvPr/>
          </p:nvSpPr>
          <p:spPr>
            <a:xfrm>
              <a:off x="1278813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9" name="Rectangle 170">
              <a:extLst>
                <a:ext uri="{FF2B5EF4-FFF2-40B4-BE49-F238E27FC236}">
                  <a16:creationId xmlns:a16="http://schemas.microsoft.com/office/drawing/2014/main" id="{AADC3AA2-8201-AEFD-2D50-20095388B0A3}"/>
                </a:ext>
              </a:extLst>
            </p:cNvPr>
            <p:cNvSpPr/>
            <p:nvPr/>
          </p:nvSpPr>
          <p:spPr>
            <a:xfrm>
              <a:off x="1531365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50" name="Rectangle 171">
              <a:extLst>
                <a:ext uri="{FF2B5EF4-FFF2-40B4-BE49-F238E27FC236}">
                  <a16:creationId xmlns:a16="http://schemas.microsoft.com/office/drawing/2014/main" id="{E5DC9E1D-0A27-A804-86E7-FE05204E18BC}"/>
                </a:ext>
              </a:extLst>
            </p:cNvPr>
            <p:cNvSpPr/>
            <p:nvPr/>
          </p:nvSpPr>
          <p:spPr>
            <a:xfrm>
              <a:off x="1278813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51" name="Rectangle 172">
              <a:extLst>
                <a:ext uri="{FF2B5EF4-FFF2-40B4-BE49-F238E27FC236}">
                  <a16:creationId xmlns:a16="http://schemas.microsoft.com/office/drawing/2014/main" id="{647D1A50-0041-F968-2E8D-0099946869C3}"/>
                </a:ext>
              </a:extLst>
            </p:cNvPr>
            <p:cNvSpPr/>
            <p:nvPr/>
          </p:nvSpPr>
          <p:spPr>
            <a:xfrm>
              <a:off x="1278813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60" name="Rectangle 173">
              <a:extLst>
                <a:ext uri="{FF2B5EF4-FFF2-40B4-BE49-F238E27FC236}">
                  <a16:creationId xmlns:a16="http://schemas.microsoft.com/office/drawing/2014/main" id="{A8F3C25F-6CA1-F91D-1CDD-244D203B43A0}"/>
                </a:ext>
              </a:extLst>
            </p:cNvPr>
            <p:cNvSpPr/>
            <p:nvPr/>
          </p:nvSpPr>
          <p:spPr>
            <a:xfrm>
              <a:off x="1278813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67" name="Rectangle 174">
              <a:extLst>
                <a:ext uri="{FF2B5EF4-FFF2-40B4-BE49-F238E27FC236}">
                  <a16:creationId xmlns:a16="http://schemas.microsoft.com/office/drawing/2014/main" id="{188A0D13-3AA6-D945-76FE-32D86D45F977}"/>
                </a:ext>
              </a:extLst>
            </p:cNvPr>
            <p:cNvSpPr/>
            <p:nvPr/>
          </p:nvSpPr>
          <p:spPr>
            <a:xfrm>
              <a:off x="1278813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68" name="Rectangle 175">
              <a:extLst>
                <a:ext uri="{FF2B5EF4-FFF2-40B4-BE49-F238E27FC236}">
                  <a16:creationId xmlns:a16="http://schemas.microsoft.com/office/drawing/2014/main" id="{599ED91C-F089-0F0F-AD58-E70446AC49D9}"/>
                </a:ext>
              </a:extLst>
            </p:cNvPr>
            <p:cNvSpPr/>
            <p:nvPr/>
          </p:nvSpPr>
          <p:spPr>
            <a:xfrm>
              <a:off x="1278813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79" name="Rectangle 176">
              <a:extLst>
                <a:ext uri="{FF2B5EF4-FFF2-40B4-BE49-F238E27FC236}">
                  <a16:creationId xmlns:a16="http://schemas.microsoft.com/office/drawing/2014/main" id="{199644EB-1EB7-B3F8-965B-EDDC60276CE0}"/>
                </a:ext>
              </a:extLst>
            </p:cNvPr>
            <p:cNvSpPr/>
            <p:nvPr/>
          </p:nvSpPr>
          <p:spPr>
            <a:xfrm>
              <a:off x="1278813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90" name="Rectangle 177">
              <a:extLst>
                <a:ext uri="{FF2B5EF4-FFF2-40B4-BE49-F238E27FC236}">
                  <a16:creationId xmlns:a16="http://schemas.microsoft.com/office/drawing/2014/main" id="{D6D5C830-AFDD-3AC8-2E34-A5F4B0DDB406}"/>
                </a:ext>
              </a:extLst>
            </p:cNvPr>
            <p:cNvSpPr/>
            <p:nvPr/>
          </p:nvSpPr>
          <p:spPr>
            <a:xfrm>
              <a:off x="1278813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1" name="Rectangle 178">
              <a:extLst>
                <a:ext uri="{FF2B5EF4-FFF2-40B4-BE49-F238E27FC236}">
                  <a16:creationId xmlns:a16="http://schemas.microsoft.com/office/drawing/2014/main" id="{66D07F73-CDA2-C353-81B4-DCAB5F3BA359}"/>
                </a:ext>
              </a:extLst>
            </p:cNvPr>
            <p:cNvSpPr/>
            <p:nvPr/>
          </p:nvSpPr>
          <p:spPr>
            <a:xfrm>
              <a:off x="1278813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2" name="Rectangle 179">
              <a:extLst>
                <a:ext uri="{FF2B5EF4-FFF2-40B4-BE49-F238E27FC236}">
                  <a16:creationId xmlns:a16="http://schemas.microsoft.com/office/drawing/2014/main" id="{504E03B1-6914-D4B3-24BC-DCB222B5AD2D}"/>
                </a:ext>
              </a:extLst>
            </p:cNvPr>
            <p:cNvSpPr/>
            <p:nvPr/>
          </p:nvSpPr>
          <p:spPr>
            <a:xfrm>
              <a:off x="1278813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4" name="Rectangle 180">
              <a:extLst>
                <a:ext uri="{FF2B5EF4-FFF2-40B4-BE49-F238E27FC236}">
                  <a16:creationId xmlns:a16="http://schemas.microsoft.com/office/drawing/2014/main" id="{2BA708C3-B573-CB1E-28B6-A7CE298D32F4}"/>
                </a:ext>
              </a:extLst>
            </p:cNvPr>
            <p:cNvSpPr/>
            <p:nvPr/>
          </p:nvSpPr>
          <p:spPr>
            <a:xfrm>
              <a:off x="1278813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6" name="Rectangle 181">
              <a:extLst>
                <a:ext uri="{FF2B5EF4-FFF2-40B4-BE49-F238E27FC236}">
                  <a16:creationId xmlns:a16="http://schemas.microsoft.com/office/drawing/2014/main" id="{E9F3701B-F6A8-93B4-3D44-BAAC9CD66484}"/>
                </a:ext>
              </a:extLst>
            </p:cNvPr>
            <p:cNvSpPr/>
            <p:nvPr/>
          </p:nvSpPr>
          <p:spPr>
            <a:xfrm>
              <a:off x="2288954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8" name="Rectangle 182">
              <a:extLst>
                <a:ext uri="{FF2B5EF4-FFF2-40B4-BE49-F238E27FC236}">
                  <a16:creationId xmlns:a16="http://schemas.microsoft.com/office/drawing/2014/main" id="{0AE37AAC-F49C-E5C0-7E27-E62310BB45EC}"/>
                </a:ext>
              </a:extLst>
            </p:cNvPr>
            <p:cNvSpPr/>
            <p:nvPr/>
          </p:nvSpPr>
          <p:spPr>
            <a:xfrm>
              <a:off x="2288954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0" name="Rectangle 183">
              <a:extLst>
                <a:ext uri="{FF2B5EF4-FFF2-40B4-BE49-F238E27FC236}">
                  <a16:creationId xmlns:a16="http://schemas.microsoft.com/office/drawing/2014/main" id="{5B2455C8-7CE7-9336-3CCB-A1894AFCFE20}"/>
                </a:ext>
              </a:extLst>
            </p:cNvPr>
            <p:cNvSpPr/>
            <p:nvPr/>
          </p:nvSpPr>
          <p:spPr>
            <a:xfrm>
              <a:off x="1531365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2" name="Rectangle 184">
              <a:extLst>
                <a:ext uri="{FF2B5EF4-FFF2-40B4-BE49-F238E27FC236}">
                  <a16:creationId xmlns:a16="http://schemas.microsoft.com/office/drawing/2014/main" id="{952318D6-4C46-1B08-64A4-E13430B030F1}"/>
                </a:ext>
              </a:extLst>
            </p:cNvPr>
            <p:cNvSpPr/>
            <p:nvPr/>
          </p:nvSpPr>
          <p:spPr>
            <a:xfrm>
              <a:off x="2288954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3" name="Rectangle 185">
              <a:extLst>
                <a:ext uri="{FF2B5EF4-FFF2-40B4-BE49-F238E27FC236}">
                  <a16:creationId xmlns:a16="http://schemas.microsoft.com/office/drawing/2014/main" id="{17C774EB-2195-6DC9-10C8-7DE0BF199F7D}"/>
                </a:ext>
              </a:extLst>
            </p:cNvPr>
            <p:cNvSpPr/>
            <p:nvPr/>
          </p:nvSpPr>
          <p:spPr>
            <a:xfrm>
              <a:off x="2288954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4" name="Rectangle 186">
              <a:extLst>
                <a:ext uri="{FF2B5EF4-FFF2-40B4-BE49-F238E27FC236}">
                  <a16:creationId xmlns:a16="http://schemas.microsoft.com/office/drawing/2014/main" id="{D0DEC2D9-87EB-B6C0-5A81-ACEFF6088246}"/>
                </a:ext>
              </a:extLst>
            </p:cNvPr>
            <p:cNvSpPr/>
            <p:nvPr/>
          </p:nvSpPr>
          <p:spPr>
            <a:xfrm>
              <a:off x="2288954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5" name="Rectangle 187">
              <a:extLst>
                <a:ext uri="{FF2B5EF4-FFF2-40B4-BE49-F238E27FC236}">
                  <a16:creationId xmlns:a16="http://schemas.microsoft.com/office/drawing/2014/main" id="{9B9A1490-432A-20FC-9CAF-31D70F6ADFDD}"/>
                </a:ext>
              </a:extLst>
            </p:cNvPr>
            <p:cNvSpPr/>
            <p:nvPr/>
          </p:nvSpPr>
          <p:spPr>
            <a:xfrm>
              <a:off x="2288954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6" name="Rectangle 188">
              <a:extLst>
                <a:ext uri="{FF2B5EF4-FFF2-40B4-BE49-F238E27FC236}">
                  <a16:creationId xmlns:a16="http://schemas.microsoft.com/office/drawing/2014/main" id="{2A9E29B1-08D0-E831-41C3-63F72C44F599}"/>
                </a:ext>
              </a:extLst>
            </p:cNvPr>
            <p:cNvSpPr/>
            <p:nvPr/>
          </p:nvSpPr>
          <p:spPr>
            <a:xfrm>
              <a:off x="2036402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7" name="Rectangle 189">
              <a:extLst>
                <a:ext uri="{FF2B5EF4-FFF2-40B4-BE49-F238E27FC236}">
                  <a16:creationId xmlns:a16="http://schemas.microsoft.com/office/drawing/2014/main" id="{9BDE0DC2-8247-5611-0175-E4FB064BCD8F}"/>
                </a:ext>
              </a:extLst>
            </p:cNvPr>
            <p:cNvSpPr/>
            <p:nvPr/>
          </p:nvSpPr>
          <p:spPr>
            <a:xfrm>
              <a:off x="1783916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8" name="Rectangle 190">
              <a:extLst>
                <a:ext uri="{FF2B5EF4-FFF2-40B4-BE49-F238E27FC236}">
                  <a16:creationId xmlns:a16="http://schemas.microsoft.com/office/drawing/2014/main" id="{238B6FAF-4AAC-5FFC-D813-0E096B4AC2BE}"/>
                </a:ext>
              </a:extLst>
            </p:cNvPr>
            <p:cNvSpPr/>
            <p:nvPr/>
          </p:nvSpPr>
          <p:spPr>
            <a:xfrm>
              <a:off x="2288954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9" name="Rectangle 191">
              <a:extLst>
                <a:ext uri="{FF2B5EF4-FFF2-40B4-BE49-F238E27FC236}">
                  <a16:creationId xmlns:a16="http://schemas.microsoft.com/office/drawing/2014/main" id="{9797A4E8-DA37-0D43-C40B-5F1BA27FB85B}"/>
                </a:ext>
              </a:extLst>
            </p:cNvPr>
            <p:cNvSpPr/>
            <p:nvPr/>
          </p:nvSpPr>
          <p:spPr>
            <a:xfrm>
              <a:off x="2288954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0" name="Rectangle 192">
              <a:extLst>
                <a:ext uri="{FF2B5EF4-FFF2-40B4-BE49-F238E27FC236}">
                  <a16:creationId xmlns:a16="http://schemas.microsoft.com/office/drawing/2014/main" id="{76C0CCC9-A4F6-9999-C601-35557B341A9B}"/>
                </a:ext>
              </a:extLst>
            </p:cNvPr>
            <p:cNvSpPr/>
            <p:nvPr/>
          </p:nvSpPr>
          <p:spPr>
            <a:xfrm>
              <a:off x="2288954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1" name="Rectangle 193">
              <a:extLst>
                <a:ext uri="{FF2B5EF4-FFF2-40B4-BE49-F238E27FC236}">
                  <a16:creationId xmlns:a16="http://schemas.microsoft.com/office/drawing/2014/main" id="{31071C13-CF21-C2A8-ED4F-6CDFCD39685A}"/>
                </a:ext>
              </a:extLst>
            </p:cNvPr>
            <p:cNvSpPr/>
            <p:nvPr/>
          </p:nvSpPr>
          <p:spPr>
            <a:xfrm>
              <a:off x="2288954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2" name="Rectangle 194">
              <a:extLst>
                <a:ext uri="{FF2B5EF4-FFF2-40B4-BE49-F238E27FC236}">
                  <a16:creationId xmlns:a16="http://schemas.microsoft.com/office/drawing/2014/main" id="{4908D19B-C01A-79E6-55B4-4D7A96713208}"/>
                </a:ext>
              </a:extLst>
            </p:cNvPr>
            <p:cNvSpPr/>
            <p:nvPr/>
          </p:nvSpPr>
          <p:spPr>
            <a:xfrm>
              <a:off x="1783916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3" name="Rectangle 195">
              <a:extLst>
                <a:ext uri="{FF2B5EF4-FFF2-40B4-BE49-F238E27FC236}">
                  <a16:creationId xmlns:a16="http://schemas.microsoft.com/office/drawing/2014/main" id="{484EB2AA-E37F-5D00-00EF-62F9DB9D2059}"/>
                </a:ext>
              </a:extLst>
            </p:cNvPr>
            <p:cNvSpPr/>
            <p:nvPr/>
          </p:nvSpPr>
          <p:spPr>
            <a:xfrm>
              <a:off x="1783916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4" name="Rectangle 196">
              <a:extLst>
                <a:ext uri="{FF2B5EF4-FFF2-40B4-BE49-F238E27FC236}">
                  <a16:creationId xmlns:a16="http://schemas.microsoft.com/office/drawing/2014/main" id="{E76BBCB7-AF8D-91B1-BBC2-AFB3A9330126}"/>
                </a:ext>
              </a:extLst>
            </p:cNvPr>
            <p:cNvSpPr/>
            <p:nvPr/>
          </p:nvSpPr>
          <p:spPr>
            <a:xfrm>
              <a:off x="1783916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5" name="Rectangle 197">
              <a:extLst>
                <a:ext uri="{FF2B5EF4-FFF2-40B4-BE49-F238E27FC236}">
                  <a16:creationId xmlns:a16="http://schemas.microsoft.com/office/drawing/2014/main" id="{46668632-751C-138D-F7FF-C98B2C144664}"/>
                </a:ext>
              </a:extLst>
            </p:cNvPr>
            <p:cNvSpPr/>
            <p:nvPr/>
          </p:nvSpPr>
          <p:spPr>
            <a:xfrm>
              <a:off x="1783916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6" name="Rectangle 198">
              <a:extLst>
                <a:ext uri="{FF2B5EF4-FFF2-40B4-BE49-F238E27FC236}">
                  <a16:creationId xmlns:a16="http://schemas.microsoft.com/office/drawing/2014/main" id="{9910EFAE-76CB-2CF0-85BA-58763A24140C}"/>
                </a:ext>
              </a:extLst>
            </p:cNvPr>
            <p:cNvSpPr/>
            <p:nvPr/>
          </p:nvSpPr>
          <p:spPr>
            <a:xfrm>
              <a:off x="1783916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7" name="Rectangle 199">
              <a:extLst>
                <a:ext uri="{FF2B5EF4-FFF2-40B4-BE49-F238E27FC236}">
                  <a16:creationId xmlns:a16="http://schemas.microsoft.com/office/drawing/2014/main" id="{7F6B1498-B818-E3FE-2843-63096DCE00D4}"/>
                </a:ext>
              </a:extLst>
            </p:cNvPr>
            <p:cNvSpPr/>
            <p:nvPr/>
          </p:nvSpPr>
          <p:spPr>
            <a:xfrm>
              <a:off x="1783916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8" name="Rectangle 200">
              <a:extLst>
                <a:ext uri="{FF2B5EF4-FFF2-40B4-BE49-F238E27FC236}">
                  <a16:creationId xmlns:a16="http://schemas.microsoft.com/office/drawing/2014/main" id="{3E3B8B4D-EA17-18B7-5F7F-EAA5D48F226D}"/>
                </a:ext>
              </a:extLst>
            </p:cNvPr>
            <p:cNvSpPr/>
            <p:nvPr/>
          </p:nvSpPr>
          <p:spPr>
            <a:xfrm>
              <a:off x="2036402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9" name="Rectangle 201">
              <a:extLst>
                <a:ext uri="{FF2B5EF4-FFF2-40B4-BE49-F238E27FC236}">
                  <a16:creationId xmlns:a16="http://schemas.microsoft.com/office/drawing/2014/main" id="{A9967F38-153B-DDB4-E311-51B6E1D000C3}"/>
                </a:ext>
              </a:extLst>
            </p:cNvPr>
            <p:cNvSpPr/>
            <p:nvPr/>
          </p:nvSpPr>
          <p:spPr>
            <a:xfrm>
              <a:off x="2036402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0" name="Rectangle 202">
              <a:extLst>
                <a:ext uri="{FF2B5EF4-FFF2-40B4-BE49-F238E27FC236}">
                  <a16:creationId xmlns:a16="http://schemas.microsoft.com/office/drawing/2014/main" id="{9A73CD52-7839-A5B4-1E53-C6A862BC11A0}"/>
                </a:ext>
              </a:extLst>
            </p:cNvPr>
            <p:cNvSpPr/>
            <p:nvPr/>
          </p:nvSpPr>
          <p:spPr>
            <a:xfrm>
              <a:off x="2036402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1" name="Rectangle 203">
              <a:extLst>
                <a:ext uri="{FF2B5EF4-FFF2-40B4-BE49-F238E27FC236}">
                  <a16:creationId xmlns:a16="http://schemas.microsoft.com/office/drawing/2014/main" id="{F0FDD229-7B71-0097-03A9-13B9EA494470}"/>
                </a:ext>
              </a:extLst>
            </p:cNvPr>
            <p:cNvSpPr/>
            <p:nvPr/>
          </p:nvSpPr>
          <p:spPr>
            <a:xfrm>
              <a:off x="2036402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2" name="Rectangle 204">
              <a:extLst>
                <a:ext uri="{FF2B5EF4-FFF2-40B4-BE49-F238E27FC236}">
                  <a16:creationId xmlns:a16="http://schemas.microsoft.com/office/drawing/2014/main" id="{0E86A8B5-4B0C-543E-A778-1C2DC2E02E47}"/>
                </a:ext>
              </a:extLst>
            </p:cNvPr>
            <p:cNvSpPr/>
            <p:nvPr/>
          </p:nvSpPr>
          <p:spPr>
            <a:xfrm>
              <a:off x="1783916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3" name="Rectangle 205">
              <a:extLst>
                <a:ext uri="{FF2B5EF4-FFF2-40B4-BE49-F238E27FC236}">
                  <a16:creationId xmlns:a16="http://schemas.microsoft.com/office/drawing/2014/main" id="{8178E38C-5F03-6BA1-22DF-8F56A303E8E9}"/>
                </a:ext>
              </a:extLst>
            </p:cNvPr>
            <p:cNvSpPr/>
            <p:nvPr/>
          </p:nvSpPr>
          <p:spPr>
            <a:xfrm>
              <a:off x="1783916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4" name="Rectangle 206">
              <a:extLst>
                <a:ext uri="{FF2B5EF4-FFF2-40B4-BE49-F238E27FC236}">
                  <a16:creationId xmlns:a16="http://schemas.microsoft.com/office/drawing/2014/main" id="{874F981A-FE7C-6E83-E190-D1C0D352AF9D}"/>
                </a:ext>
              </a:extLst>
            </p:cNvPr>
            <p:cNvSpPr/>
            <p:nvPr/>
          </p:nvSpPr>
          <p:spPr>
            <a:xfrm>
              <a:off x="1783916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5" name="Rectangle 207">
              <a:extLst>
                <a:ext uri="{FF2B5EF4-FFF2-40B4-BE49-F238E27FC236}">
                  <a16:creationId xmlns:a16="http://schemas.microsoft.com/office/drawing/2014/main" id="{F83773C8-5904-52C5-A222-1C8BB82C5A01}"/>
                </a:ext>
              </a:extLst>
            </p:cNvPr>
            <p:cNvSpPr/>
            <p:nvPr/>
          </p:nvSpPr>
          <p:spPr>
            <a:xfrm>
              <a:off x="1783916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6" name="Rectangle 208">
              <a:extLst>
                <a:ext uri="{FF2B5EF4-FFF2-40B4-BE49-F238E27FC236}">
                  <a16:creationId xmlns:a16="http://schemas.microsoft.com/office/drawing/2014/main" id="{913B0C1F-F856-662C-7704-BBD44E838467}"/>
                </a:ext>
              </a:extLst>
            </p:cNvPr>
            <p:cNvSpPr/>
            <p:nvPr/>
          </p:nvSpPr>
          <p:spPr>
            <a:xfrm>
              <a:off x="1783916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7" name="Rectangle 209">
              <a:extLst>
                <a:ext uri="{FF2B5EF4-FFF2-40B4-BE49-F238E27FC236}">
                  <a16:creationId xmlns:a16="http://schemas.microsoft.com/office/drawing/2014/main" id="{20856421-A067-2662-D04F-C3973F13F311}"/>
                </a:ext>
              </a:extLst>
            </p:cNvPr>
            <p:cNvSpPr/>
            <p:nvPr/>
          </p:nvSpPr>
          <p:spPr>
            <a:xfrm>
              <a:off x="1783916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8" name="Rectangle 210">
              <a:extLst>
                <a:ext uri="{FF2B5EF4-FFF2-40B4-BE49-F238E27FC236}">
                  <a16:creationId xmlns:a16="http://schemas.microsoft.com/office/drawing/2014/main" id="{21E0187F-9B30-D15C-02AB-D9AE755C74AF}"/>
                </a:ext>
              </a:extLst>
            </p:cNvPr>
            <p:cNvSpPr/>
            <p:nvPr/>
          </p:nvSpPr>
          <p:spPr>
            <a:xfrm>
              <a:off x="1783916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9" name="Rectangle 211">
              <a:extLst>
                <a:ext uri="{FF2B5EF4-FFF2-40B4-BE49-F238E27FC236}">
                  <a16:creationId xmlns:a16="http://schemas.microsoft.com/office/drawing/2014/main" id="{EDB0FAF9-DBBE-9C8B-D057-8A79E434191C}"/>
                </a:ext>
              </a:extLst>
            </p:cNvPr>
            <p:cNvSpPr/>
            <p:nvPr/>
          </p:nvSpPr>
          <p:spPr>
            <a:xfrm>
              <a:off x="1783916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0" name="Rectangle 212">
              <a:extLst>
                <a:ext uri="{FF2B5EF4-FFF2-40B4-BE49-F238E27FC236}">
                  <a16:creationId xmlns:a16="http://schemas.microsoft.com/office/drawing/2014/main" id="{7D0E258A-7B3D-7FF1-C9D5-4E71E1959172}"/>
                </a:ext>
              </a:extLst>
            </p:cNvPr>
            <p:cNvSpPr/>
            <p:nvPr/>
          </p:nvSpPr>
          <p:spPr>
            <a:xfrm>
              <a:off x="1783916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1" name="Rectangle 213">
              <a:extLst>
                <a:ext uri="{FF2B5EF4-FFF2-40B4-BE49-F238E27FC236}">
                  <a16:creationId xmlns:a16="http://schemas.microsoft.com/office/drawing/2014/main" id="{F1E863EF-BD8E-0925-76C5-8E28597BB6E4}"/>
                </a:ext>
              </a:extLst>
            </p:cNvPr>
            <p:cNvSpPr/>
            <p:nvPr/>
          </p:nvSpPr>
          <p:spPr>
            <a:xfrm>
              <a:off x="1783916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2" name="Rectangle 214">
              <a:extLst>
                <a:ext uri="{FF2B5EF4-FFF2-40B4-BE49-F238E27FC236}">
                  <a16:creationId xmlns:a16="http://schemas.microsoft.com/office/drawing/2014/main" id="{B2F89FEE-986D-28C3-5742-61849DE049CD}"/>
                </a:ext>
              </a:extLst>
            </p:cNvPr>
            <p:cNvSpPr/>
            <p:nvPr/>
          </p:nvSpPr>
          <p:spPr>
            <a:xfrm>
              <a:off x="1783916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3" name="Rectangle 215">
              <a:extLst>
                <a:ext uri="{FF2B5EF4-FFF2-40B4-BE49-F238E27FC236}">
                  <a16:creationId xmlns:a16="http://schemas.microsoft.com/office/drawing/2014/main" id="{7471A76A-42C3-69F3-9230-246C1EF96FC5}"/>
                </a:ext>
              </a:extLst>
            </p:cNvPr>
            <p:cNvSpPr/>
            <p:nvPr/>
          </p:nvSpPr>
          <p:spPr>
            <a:xfrm>
              <a:off x="1783916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4" name="Rectangle 216">
              <a:extLst>
                <a:ext uri="{FF2B5EF4-FFF2-40B4-BE49-F238E27FC236}">
                  <a16:creationId xmlns:a16="http://schemas.microsoft.com/office/drawing/2014/main" id="{A5EF39F2-F965-39BB-F3B9-0034CEC7AF65}"/>
                </a:ext>
              </a:extLst>
            </p:cNvPr>
            <p:cNvSpPr/>
            <p:nvPr/>
          </p:nvSpPr>
          <p:spPr>
            <a:xfrm>
              <a:off x="1531365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5" name="Rectangle 217">
              <a:extLst>
                <a:ext uri="{FF2B5EF4-FFF2-40B4-BE49-F238E27FC236}">
                  <a16:creationId xmlns:a16="http://schemas.microsoft.com/office/drawing/2014/main" id="{4911EE1E-C853-AFF6-328C-9DC81EC8DD6B}"/>
                </a:ext>
              </a:extLst>
            </p:cNvPr>
            <p:cNvSpPr/>
            <p:nvPr/>
          </p:nvSpPr>
          <p:spPr>
            <a:xfrm>
              <a:off x="2036402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6" name="Rectangle 218">
              <a:extLst>
                <a:ext uri="{FF2B5EF4-FFF2-40B4-BE49-F238E27FC236}">
                  <a16:creationId xmlns:a16="http://schemas.microsoft.com/office/drawing/2014/main" id="{12A50642-BBF7-78A9-1E0A-2D3909B32808}"/>
                </a:ext>
              </a:extLst>
            </p:cNvPr>
            <p:cNvSpPr/>
            <p:nvPr/>
          </p:nvSpPr>
          <p:spPr>
            <a:xfrm>
              <a:off x="1531365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7" name="Rectangle 219">
              <a:extLst>
                <a:ext uri="{FF2B5EF4-FFF2-40B4-BE49-F238E27FC236}">
                  <a16:creationId xmlns:a16="http://schemas.microsoft.com/office/drawing/2014/main" id="{6DC2C365-C561-2D6B-3A8D-25F511B8FC2F}"/>
                </a:ext>
              </a:extLst>
            </p:cNvPr>
            <p:cNvSpPr/>
            <p:nvPr/>
          </p:nvSpPr>
          <p:spPr>
            <a:xfrm>
              <a:off x="1531365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8" name="Rectangle 220">
              <a:extLst>
                <a:ext uri="{FF2B5EF4-FFF2-40B4-BE49-F238E27FC236}">
                  <a16:creationId xmlns:a16="http://schemas.microsoft.com/office/drawing/2014/main" id="{1B7F3383-33C0-306E-8077-5C7BFCA4CA0C}"/>
                </a:ext>
              </a:extLst>
            </p:cNvPr>
            <p:cNvSpPr/>
            <p:nvPr/>
          </p:nvSpPr>
          <p:spPr>
            <a:xfrm>
              <a:off x="1531365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9" name="Rectangle 221">
              <a:extLst>
                <a:ext uri="{FF2B5EF4-FFF2-40B4-BE49-F238E27FC236}">
                  <a16:creationId xmlns:a16="http://schemas.microsoft.com/office/drawing/2014/main" id="{2AE04727-49D9-CF7C-0EF7-7E34C203F232}"/>
                </a:ext>
              </a:extLst>
            </p:cNvPr>
            <p:cNvSpPr/>
            <p:nvPr/>
          </p:nvSpPr>
          <p:spPr>
            <a:xfrm>
              <a:off x="1783916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0" name="Rectangle 222">
              <a:extLst>
                <a:ext uri="{FF2B5EF4-FFF2-40B4-BE49-F238E27FC236}">
                  <a16:creationId xmlns:a16="http://schemas.microsoft.com/office/drawing/2014/main" id="{C0C42DAD-F4F1-A754-D30F-AA6F9FF6CDFC}"/>
                </a:ext>
              </a:extLst>
            </p:cNvPr>
            <p:cNvSpPr/>
            <p:nvPr/>
          </p:nvSpPr>
          <p:spPr>
            <a:xfrm>
              <a:off x="2036402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1" name="Rectangle 223">
              <a:extLst>
                <a:ext uri="{FF2B5EF4-FFF2-40B4-BE49-F238E27FC236}">
                  <a16:creationId xmlns:a16="http://schemas.microsoft.com/office/drawing/2014/main" id="{AD5BBB7F-0E75-0A56-4504-31028248D7CC}"/>
                </a:ext>
              </a:extLst>
            </p:cNvPr>
            <p:cNvSpPr/>
            <p:nvPr/>
          </p:nvSpPr>
          <p:spPr>
            <a:xfrm>
              <a:off x="1531365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2" name="Rectangle 224">
              <a:extLst>
                <a:ext uri="{FF2B5EF4-FFF2-40B4-BE49-F238E27FC236}">
                  <a16:creationId xmlns:a16="http://schemas.microsoft.com/office/drawing/2014/main" id="{7D427986-F243-9C6B-8B9C-A3E9C874B459}"/>
                </a:ext>
              </a:extLst>
            </p:cNvPr>
            <p:cNvSpPr/>
            <p:nvPr/>
          </p:nvSpPr>
          <p:spPr>
            <a:xfrm>
              <a:off x="1531365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3" name="Rectangle 225">
              <a:extLst>
                <a:ext uri="{FF2B5EF4-FFF2-40B4-BE49-F238E27FC236}">
                  <a16:creationId xmlns:a16="http://schemas.microsoft.com/office/drawing/2014/main" id="{660C16F4-058A-5E71-ED7D-8436F03BBD4E}"/>
                </a:ext>
              </a:extLst>
            </p:cNvPr>
            <p:cNvSpPr/>
            <p:nvPr/>
          </p:nvSpPr>
          <p:spPr>
            <a:xfrm>
              <a:off x="2036402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4" name="Rectangle 226">
              <a:extLst>
                <a:ext uri="{FF2B5EF4-FFF2-40B4-BE49-F238E27FC236}">
                  <a16:creationId xmlns:a16="http://schemas.microsoft.com/office/drawing/2014/main" id="{D5BFF618-9B44-BC36-6E2E-6241B7772A7A}"/>
                </a:ext>
              </a:extLst>
            </p:cNvPr>
            <p:cNvSpPr/>
            <p:nvPr/>
          </p:nvSpPr>
          <p:spPr>
            <a:xfrm>
              <a:off x="1531365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5" name="Rectangle 227">
              <a:extLst>
                <a:ext uri="{FF2B5EF4-FFF2-40B4-BE49-F238E27FC236}">
                  <a16:creationId xmlns:a16="http://schemas.microsoft.com/office/drawing/2014/main" id="{19AD2464-D463-4E73-712B-CEB94C492378}"/>
                </a:ext>
              </a:extLst>
            </p:cNvPr>
            <p:cNvSpPr/>
            <p:nvPr/>
          </p:nvSpPr>
          <p:spPr>
            <a:xfrm>
              <a:off x="1531365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6" name="Rectangle 228">
              <a:extLst>
                <a:ext uri="{FF2B5EF4-FFF2-40B4-BE49-F238E27FC236}">
                  <a16:creationId xmlns:a16="http://schemas.microsoft.com/office/drawing/2014/main" id="{52DDA22D-9004-8D56-8410-F60B94A6DD6A}"/>
                </a:ext>
              </a:extLst>
            </p:cNvPr>
            <p:cNvSpPr/>
            <p:nvPr/>
          </p:nvSpPr>
          <p:spPr>
            <a:xfrm>
              <a:off x="2036402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7" name="Rectangle 229">
              <a:extLst>
                <a:ext uri="{FF2B5EF4-FFF2-40B4-BE49-F238E27FC236}">
                  <a16:creationId xmlns:a16="http://schemas.microsoft.com/office/drawing/2014/main" id="{8900BF13-4668-DCAF-3E43-DC8D8D5FA702}"/>
                </a:ext>
              </a:extLst>
            </p:cNvPr>
            <p:cNvSpPr/>
            <p:nvPr/>
          </p:nvSpPr>
          <p:spPr>
            <a:xfrm>
              <a:off x="1531365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8" name="Rectangle 230">
              <a:extLst>
                <a:ext uri="{FF2B5EF4-FFF2-40B4-BE49-F238E27FC236}">
                  <a16:creationId xmlns:a16="http://schemas.microsoft.com/office/drawing/2014/main" id="{D655DA84-5E4A-F9B9-F331-809FDF15C0BF}"/>
                </a:ext>
              </a:extLst>
            </p:cNvPr>
            <p:cNvSpPr/>
            <p:nvPr/>
          </p:nvSpPr>
          <p:spPr>
            <a:xfrm>
              <a:off x="2036402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9" name="Rectangle 231">
              <a:extLst>
                <a:ext uri="{FF2B5EF4-FFF2-40B4-BE49-F238E27FC236}">
                  <a16:creationId xmlns:a16="http://schemas.microsoft.com/office/drawing/2014/main" id="{6F9CABAE-3280-64C3-4643-597E3EE861CE}"/>
                </a:ext>
              </a:extLst>
            </p:cNvPr>
            <p:cNvSpPr/>
            <p:nvPr/>
          </p:nvSpPr>
          <p:spPr>
            <a:xfrm>
              <a:off x="2036402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0" name="Rectangle 232">
              <a:extLst>
                <a:ext uri="{FF2B5EF4-FFF2-40B4-BE49-F238E27FC236}">
                  <a16:creationId xmlns:a16="http://schemas.microsoft.com/office/drawing/2014/main" id="{F8E0B64A-7C58-2252-654C-E818BE408E5F}"/>
                </a:ext>
              </a:extLst>
            </p:cNvPr>
            <p:cNvSpPr/>
            <p:nvPr/>
          </p:nvSpPr>
          <p:spPr>
            <a:xfrm>
              <a:off x="2036402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1" name="Rectangle 233">
              <a:extLst>
                <a:ext uri="{FF2B5EF4-FFF2-40B4-BE49-F238E27FC236}">
                  <a16:creationId xmlns:a16="http://schemas.microsoft.com/office/drawing/2014/main" id="{E68AA816-64BD-9CC9-56D2-041BC823C198}"/>
                </a:ext>
              </a:extLst>
            </p:cNvPr>
            <p:cNvSpPr/>
            <p:nvPr/>
          </p:nvSpPr>
          <p:spPr>
            <a:xfrm>
              <a:off x="2036402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2" name="Rectangle 234">
              <a:extLst>
                <a:ext uri="{FF2B5EF4-FFF2-40B4-BE49-F238E27FC236}">
                  <a16:creationId xmlns:a16="http://schemas.microsoft.com/office/drawing/2014/main" id="{10C1DE4E-E0ED-3EBB-67C6-413097019DCD}"/>
                </a:ext>
              </a:extLst>
            </p:cNvPr>
            <p:cNvSpPr/>
            <p:nvPr/>
          </p:nvSpPr>
          <p:spPr>
            <a:xfrm>
              <a:off x="2036402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3" name="Rectangle 235">
              <a:extLst>
                <a:ext uri="{FF2B5EF4-FFF2-40B4-BE49-F238E27FC236}">
                  <a16:creationId xmlns:a16="http://schemas.microsoft.com/office/drawing/2014/main" id="{31ABEACD-F787-9BA6-4B03-705D8E3210B9}"/>
                </a:ext>
              </a:extLst>
            </p:cNvPr>
            <p:cNvSpPr/>
            <p:nvPr/>
          </p:nvSpPr>
          <p:spPr>
            <a:xfrm>
              <a:off x="2036402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4" name="Rectangle 236">
              <a:extLst>
                <a:ext uri="{FF2B5EF4-FFF2-40B4-BE49-F238E27FC236}">
                  <a16:creationId xmlns:a16="http://schemas.microsoft.com/office/drawing/2014/main" id="{C2C0E5E3-A324-D16A-E02B-6BE9DFCD584B}"/>
                </a:ext>
              </a:extLst>
            </p:cNvPr>
            <p:cNvSpPr/>
            <p:nvPr/>
          </p:nvSpPr>
          <p:spPr>
            <a:xfrm>
              <a:off x="2036402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5" name="Rectangle 237">
              <a:extLst>
                <a:ext uri="{FF2B5EF4-FFF2-40B4-BE49-F238E27FC236}">
                  <a16:creationId xmlns:a16="http://schemas.microsoft.com/office/drawing/2014/main" id="{B7BB80F2-3F73-83B8-123F-EA1FF07EE8B9}"/>
                </a:ext>
              </a:extLst>
            </p:cNvPr>
            <p:cNvSpPr/>
            <p:nvPr/>
          </p:nvSpPr>
          <p:spPr>
            <a:xfrm>
              <a:off x="2036402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6" name="Rectangle 238">
              <a:extLst>
                <a:ext uri="{FF2B5EF4-FFF2-40B4-BE49-F238E27FC236}">
                  <a16:creationId xmlns:a16="http://schemas.microsoft.com/office/drawing/2014/main" id="{FEC35A4D-5104-BC5A-73A3-37E1750F435C}"/>
                </a:ext>
              </a:extLst>
            </p:cNvPr>
            <p:cNvSpPr/>
            <p:nvPr/>
          </p:nvSpPr>
          <p:spPr>
            <a:xfrm>
              <a:off x="2036402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7" name="Rectangle 239">
              <a:extLst>
                <a:ext uri="{FF2B5EF4-FFF2-40B4-BE49-F238E27FC236}">
                  <a16:creationId xmlns:a16="http://schemas.microsoft.com/office/drawing/2014/main" id="{1FDADDA4-D679-31E5-3C3C-C4B131D6B1A3}"/>
                </a:ext>
              </a:extLst>
            </p:cNvPr>
            <p:cNvSpPr/>
            <p:nvPr/>
          </p:nvSpPr>
          <p:spPr>
            <a:xfrm>
              <a:off x="2036402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8" name="Rectangle 240">
              <a:extLst>
                <a:ext uri="{FF2B5EF4-FFF2-40B4-BE49-F238E27FC236}">
                  <a16:creationId xmlns:a16="http://schemas.microsoft.com/office/drawing/2014/main" id="{50703E6D-E1B2-F923-B566-132464EDEE24}"/>
                </a:ext>
              </a:extLst>
            </p:cNvPr>
            <p:cNvSpPr/>
            <p:nvPr/>
          </p:nvSpPr>
          <p:spPr>
            <a:xfrm>
              <a:off x="2036402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9" name="Rectangle 241">
              <a:extLst>
                <a:ext uri="{FF2B5EF4-FFF2-40B4-BE49-F238E27FC236}">
                  <a16:creationId xmlns:a16="http://schemas.microsoft.com/office/drawing/2014/main" id="{E70C0DBB-313D-67D6-6050-A3D948CC0FF4}"/>
                </a:ext>
              </a:extLst>
            </p:cNvPr>
            <p:cNvSpPr/>
            <p:nvPr/>
          </p:nvSpPr>
          <p:spPr>
            <a:xfrm>
              <a:off x="2288954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0" name="Rectangle 242">
              <a:extLst>
                <a:ext uri="{FF2B5EF4-FFF2-40B4-BE49-F238E27FC236}">
                  <a16:creationId xmlns:a16="http://schemas.microsoft.com/office/drawing/2014/main" id="{1F325C9C-69EB-C9D6-ABEE-9BD6471C95ED}"/>
                </a:ext>
              </a:extLst>
            </p:cNvPr>
            <p:cNvSpPr/>
            <p:nvPr/>
          </p:nvSpPr>
          <p:spPr>
            <a:xfrm>
              <a:off x="1118052" y="3020967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1" name="Rectangle 243">
              <a:extLst>
                <a:ext uri="{FF2B5EF4-FFF2-40B4-BE49-F238E27FC236}">
                  <a16:creationId xmlns:a16="http://schemas.microsoft.com/office/drawing/2014/main" id="{E835A8A7-A4A5-97BD-D84C-B949C27E6917}"/>
                </a:ext>
              </a:extLst>
            </p:cNvPr>
            <p:cNvSpPr/>
            <p:nvPr/>
          </p:nvSpPr>
          <p:spPr>
            <a:xfrm>
              <a:off x="1118052" y="321256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2" name="Rectangle 244">
              <a:extLst>
                <a:ext uri="{FF2B5EF4-FFF2-40B4-BE49-F238E27FC236}">
                  <a16:creationId xmlns:a16="http://schemas.microsoft.com/office/drawing/2014/main" id="{267137A0-9FC2-A0E3-C94E-7EBA44B716FF}"/>
                </a:ext>
              </a:extLst>
            </p:cNvPr>
            <p:cNvSpPr/>
            <p:nvPr/>
          </p:nvSpPr>
          <p:spPr>
            <a:xfrm>
              <a:off x="1118052" y="263777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3" name="Rectangle 245">
              <a:extLst>
                <a:ext uri="{FF2B5EF4-FFF2-40B4-BE49-F238E27FC236}">
                  <a16:creationId xmlns:a16="http://schemas.microsoft.com/office/drawing/2014/main" id="{7EA0F3BC-FCBA-D84B-390B-6205F652E812}"/>
                </a:ext>
              </a:extLst>
            </p:cNvPr>
            <p:cNvSpPr/>
            <p:nvPr/>
          </p:nvSpPr>
          <p:spPr>
            <a:xfrm>
              <a:off x="2288954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4" name="Rectangle 246">
              <a:extLst>
                <a:ext uri="{FF2B5EF4-FFF2-40B4-BE49-F238E27FC236}">
                  <a16:creationId xmlns:a16="http://schemas.microsoft.com/office/drawing/2014/main" id="{3451153B-A0BD-70D9-7D41-3DA907B5912A}"/>
                </a:ext>
              </a:extLst>
            </p:cNvPr>
            <p:cNvSpPr/>
            <p:nvPr/>
          </p:nvSpPr>
          <p:spPr>
            <a:xfrm>
              <a:off x="1118052" y="273360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5" name="Rectangle 247">
              <a:extLst>
                <a:ext uri="{FF2B5EF4-FFF2-40B4-BE49-F238E27FC236}">
                  <a16:creationId xmlns:a16="http://schemas.microsoft.com/office/drawing/2014/main" id="{D77E92A9-1384-36CF-747C-98FF8FFE9B19}"/>
                </a:ext>
              </a:extLst>
            </p:cNvPr>
            <p:cNvSpPr/>
            <p:nvPr/>
          </p:nvSpPr>
          <p:spPr>
            <a:xfrm>
              <a:off x="1118052" y="282936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6" name="Rectangle 248">
              <a:extLst>
                <a:ext uri="{FF2B5EF4-FFF2-40B4-BE49-F238E27FC236}">
                  <a16:creationId xmlns:a16="http://schemas.microsoft.com/office/drawing/2014/main" id="{AAB0BFE3-D50F-369F-943A-1C40AED0E44D}"/>
                </a:ext>
              </a:extLst>
            </p:cNvPr>
            <p:cNvSpPr/>
            <p:nvPr/>
          </p:nvSpPr>
          <p:spPr>
            <a:xfrm>
              <a:off x="1118052" y="2925201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7" name="Rectangle 249">
              <a:extLst>
                <a:ext uri="{FF2B5EF4-FFF2-40B4-BE49-F238E27FC236}">
                  <a16:creationId xmlns:a16="http://schemas.microsoft.com/office/drawing/2014/main" id="{EC627751-0B3B-9F43-86B0-7023DCEF19BD}"/>
                </a:ext>
              </a:extLst>
            </p:cNvPr>
            <p:cNvSpPr/>
            <p:nvPr/>
          </p:nvSpPr>
          <p:spPr>
            <a:xfrm>
              <a:off x="1118052" y="3308395"/>
              <a:ext cx="160696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8" name="Rectangle 250">
              <a:extLst>
                <a:ext uri="{FF2B5EF4-FFF2-40B4-BE49-F238E27FC236}">
                  <a16:creationId xmlns:a16="http://schemas.microsoft.com/office/drawing/2014/main" id="{65CFB01E-D800-0C2C-E243-288060899410}"/>
                </a:ext>
              </a:extLst>
            </p:cNvPr>
            <p:cNvSpPr/>
            <p:nvPr/>
          </p:nvSpPr>
          <p:spPr>
            <a:xfrm>
              <a:off x="2036402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9" name="Rectangle 251">
              <a:extLst>
                <a:ext uri="{FF2B5EF4-FFF2-40B4-BE49-F238E27FC236}">
                  <a16:creationId xmlns:a16="http://schemas.microsoft.com/office/drawing/2014/main" id="{93C24648-20C1-6492-94D8-07988432C040}"/>
                </a:ext>
              </a:extLst>
            </p:cNvPr>
            <p:cNvSpPr/>
            <p:nvPr/>
          </p:nvSpPr>
          <p:spPr>
            <a:xfrm>
              <a:off x="1783916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0" name="Rectangle 252">
              <a:extLst>
                <a:ext uri="{FF2B5EF4-FFF2-40B4-BE49-F238E27FC236}">
                  <a16:creationId xmlns:a16="http://schemas.microsoft.com/office/drawing/2014/main" id="{AE6D38C4-AE48-20F2-5368-5AC50C762D63}"/>
                </a:ext>
              </a:extLst>
            </p:cNvPr>
            <p:cNvSpPr/>
            <p:nvPr/>
          </p:nvSpPr>
          <p:spPr>
            <a:xfrm>
              <a:off x="1278813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1" name="Rectangle 253">
              <a:extLst>
                <a:ext uri="{FF2B5EF4-FFF2-40B4-BE49-F238E27FC236}">
                  <a16:creationId xmlns:a16="http://schemas.microsoft.com/office/drawing/2014/main" id="{8E60BBB7-0F26-8DC6-9871-D99464FA21B1}"/>
                </a:ext>
              </a:extLst>
            </p:cNvPr>
            <p:cNvSpPr/>
            <p:nvPr/>
          </p:nvSpPr>
          <p:spPr>
            <a:xfrm>
              <a:off x="1531365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2" name="Rectangle 254">
              <a:extLst>
                <a:ext uri="{FF2B5EF4-FFF2-40B4-BE49-F238E27FC236}">
                  <a16:creationId xmlns:a16="http://schemas.microsoft.com/office/drawing/2014/main" id="{7DD84139-335F-7A08-E16C-044027B550DA}"/>
                </a:ext>
              </a:extLst>
            </p:cNvPr>
            <p:cNvSpPr/>
            <p:nvPr/>
          </p:nvSpPr>
          <p:spPr>
            <a:xfrm>
              <a:off x="1118052" y="311679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3" name="Rectangle 255">
              <a:extLst>
                <a:ext uri="{FF2B5EF4-FFF2-40B4-BE49-F238E27FC236}">
                  <a16:creationId xmlns:a16="http://schemas.microsoft.com/office/drawing/2014/main" id="{E2B9025A-DBC3-9465-0F73-A36DD32DB5B9}"/>
                </a:ext>
              </a:extLst>
            </p:cNvPr>
            <p:cNvSpPr/>
            <p:nvPr/>
          </p:nvSpPr>
          <p:spPr>
            <a:xfrm>
              <a:off x="1118052" y="1775551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4" name="Rectangle 256">
              <a:extLst>
                <a:ext uri="{FF2B5EF4-FFF2-40B4-BE49-F238E27FC236}">
                  <a16:creationId xmlns:a16="http://schemas.microsoft.com/office/drawing/2014/main" id="{D2CBA7C0-AA36-BFE7-00C9-0BDF7C62C364}"/>
                </a:ext>
              </a:extLst>
            </p:cNvPr>
            <p:cNvSpPr/>
            <p:nvPr/>
          </p:nvSpPr>
          <p:spPr>
            <a:xfrm>
              <a:off x="1118052" y="196714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5" name="Rectangle 257">
              <a:extLst>
                <a:ext uri="{FF2B5EF4-FFF2-40B4-BE49-F238E27FC236}">
                  <a16:creationId xmlns:a16="http://schemas.microsoft.com/office/drawing/2014/main" id="{7581955B-9D75-2F40-E5D8-B7901A29345E}"/>
                </a:ext>
              </a:extLst>
            </p:cNvPr>
            <p:cNvSpPr/>
            <p:nvPr/>
          </p:nvSpPr>
          <p:spPr>
            <a:xfrm>
              <a:off x="1118052" y="2541940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6" name="Rectangle 258">
              <a:extLst>
                <a:ext uri="{FF2B5EF4-FFF2-40B4-BE49-F238E27FC236}">
                  <a16:creationId xmlns:a16="http://schemas.microsoft.com/office/drawing/2014/main" id="{B7D6B553-1A06-67B7-84A7-EC49A132AD2C}"/>
                </a:ext>
              </a:extLst>
            </p:cNvPr>
            <p:cNvSpPr/>
            <p:nvPr/>
          </p:nvSpPr>
          <p:spPr>
            <a:xfrm>
              <a:off x="1118052" y="167971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7" name="Rectangle 259">
              <a:extLst>
                <a:ext uri="{FF2B5EF4-FFF2-40B4-BE49-F238E27FC236}">
                  <a16:creationId xmlns:a16="http://schemas.microsoft.com/office/drawing/2014/main" id="{C6401D76-6C87-3C7D-9358-7B0B9C6B56F0}"/>
                </a:ext>
              </a:extLst>
            </p:cNvPr>
            <p:cNvSpPr/>
            <p:nvPr/>
          </p:nvSpPr>
          <p:spPr>
            <a:xfrm>
              <a:off x="1118052" y="158395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8" name="Rectangle 260">
              <a:extLst>
                <a:ext uri="{FF2B5EF4-FFF2-40B4-BE49-F238E27FC236}">
                  <a16:creationId xmlns:a16="http://schemas.microsoft.com/office/drawing/2014/main" id="{65A4E350-5F5D-5D0D-EDA7-D6B20C41843D}"/>
                </a:ext>
              </a:extLst>
            </p:cNvPr>
            <p:cNvSpPr/>
            <p:nvPr/>
          </p:nvSpPr>
          <p:spPr>
            <a:xfrm>
              <a:off x="1118052" y="187138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9" name="Rectangle 261">
              <a:extLst>
                <a:ext uri="{FF2B5EF4-FFF2-40B4-BE49-F238E27FC236}">
                  <a16:creationId xmlns:a16="http://schemas.microsoft.com/office/drawing/2014/main" id="{D85AF09C-2E52-17F2-4BC7-A3C628BAA23B}"/>
                </a:ext>
              </a:extLst>
            </p:cNvPr>
            <p:cNvSpPr/>
            <p:nvPr/>
          </p:nvSpPr>
          <p:spPr>
            <a:xfrm>
              <a:off x="1118052" y="235034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0" name="Rectangle 262">
              <a:extLst>
                <a:ext uri="{FF2B5EF4-FFF2-40B4-BE49-F238E27FC236}">
                  <a16:creationId xmlns:a16="http://schemas.microsoft.com/office/drawing/2014/main" id="{021235A2-E18A-6709-BC6E-6CFD59F01C52}"/>
                </a:ext>
              </a:extLst>
            </p:cNvPr>
            <p:cNvSpPr/>
            <p:nvPr/>
          </p:nvSpPr>
          <p:spPr>
            <a:xfrm>
              <a:off x="1118052" y="244617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1" name="Rectangle 263">
              <a:extLst>
                <a:ext uri="{FF2B5EF4-FFF2-40B4-BE49-F238E27FC236}">
                  <a16:creationId xmlns:a16="http://schemas.microsoft.com/office/drawing/2014/main" id="{792196F1-F989-C13E-F5B4-81E2D5ECA14B}"/>
                </a:ext>
              </a:extLst>
            </p:cNvPr>
            <p:cNvSpPr/>
            <p:nvPr/>
          </p:nvSpPr>
          <p:spPr>
            <a:xfrm>
              <a:off x="1118052" y="206297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2" name="Rectangle 264">
              <a:extLst>
                <a:ext uri="{FF2B5EF4-FFF2-40B4-BE49-F238E27FC236}">
                  <a16:creationId xmlns:a16="http://schemas.microsoft.com/office/drawing/2014/main" id="{CD1834D8-99DC-C141-36D3-2E25E32F2679}"/>
                </a:ext>
              </a:extLst>
            </p:cNvPr>
            <p:cNvSpPr/>
            <p:nvPr/>
          </p:nvSpPr>
          <p:spPr>
            <a:xfrm>
              <a:off x="1118052" y="2254577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3" name="Rectangle 265">
              <a:extLst>
                <a:ext uri="{FF2B5EF4-FFF2-40B4-BE49-F238E27FC236}">
                  <a16:creationId xmlns:a16="http://schemas.microsoft.com/office/drawing/2014/main" id="{0E65741C-1372-C5FA-F89D-38DE47876468}"/>
                </a:ext>
              </a:extLst>
            </p:cNvPr>
            <p:cNvSpPr/>
            <p:nvPr/>
          </p:nvSpPr>
          <p:spPr>
            <a:xfrm>
              <a:off x="1118052" y="2158746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4" name="Rectangle 266">
              <a:extLst>
                <a:ext uri="{FF2B5EF4-FFF2-40B4-BE49-F238E27FC236}">
                  <a16:creationId xmlns:a16="http://schemas.microsoft.com/office/drawing/2014/main" id="{B519CCEB-FDF8-7BAE-2ED8-C1E8D948E53A}"/>
                </a:ext>
              </a:extLst>
            </p:cNvPr>
            <p:cNvSpPr/>
            <p:nvPr/>
          </p:nvSpPr>
          <p:spPr>
            <a:xfrm>
              <a:off x="2794056" y="148812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5" name="Rectangle 267">
              <a:extLst>
                <a:ext uri="{FF2B5EF4-FFF2-40B4-BE49-F238E27FC236}">
                  <a16:creationId xmlns:a16="http://schemas.microsoft.com/office/drawing/2014/main" id="{CE96F81B-7051-F6D1-7AC0-51D53FFC4E45}"/>
                </a:ext>
              </a:extLst>
            </p:cNvPr>
            <p:cNvSpPr/>
            <p:nvPr/>
          </p:nvSpPr>
          <p:spPr>
            <a:xfrm>
              <a:off x="2794056" y="196714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6" name="Rectangle 268">
              <a:extLst>
                <a:ext uri="{FF2B5EF4-FFF2-40B4-BE49-F238E27FC236}">
                  <a16:creationId xmlns:a16="http://schemas.microsoft.com/office/drawing/2014/main" id="{B080210A-5277-ED63-AA56-CF6E345DE24C}"/>
                </a:ext>
              </a:extLst>
            </p:cNvPr>
            <p:cNvSpPr/>
            <p:nvPr/>
          </p:nvSpPr>
          <p:spPr>
            <a:xfrm>
              <a:off x="2794056" y="187138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7" name="Rectangle 269">
              <a:extLst>
                <a:ext uri="{FF2B5EF4-FFF2-40B4-BE49-F238E27FC236}">
                  <a16:creationId xmlns:a16="http://schemas.microsoft.com/office/drawing/2014/main" id="{CF0E1257-852E-A5F8-BD37-046AC33C37B6}"/>
                </a:ext>
              </a:extLst>
            </p:cNvPr>
            <p:cNvSpPr/>
            <p:nvPr/>
          </p:nvSpPr>
          <p:spPr>
            <a:xfrm>
              <a:off x="2794056" y="206297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8" name="Rectangle 270">
              <a:extLst>
                <a:ext uri="{FF2B5EF4-FFF2-40B4-BE49-F238E27FC236}">
                  <a16:creationId xmlns:a16="http://schemas.microsoft.com/office/drawing/2014/main" id="{942D5AC2-1023-931A-FC31-A0D0427BB2D5}"/>
                </a:ext>
              </a:extLst>
            </p:cNvPr>
            <p:cNvSpPr/>
            <p:nvPr/>
          </p:nvSpPr>
          <p:spPr>
            <a:xfrm>
              <a:off x="2794056" y="1775551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9" name="Rectangle 271">
              <a:extLst>
                <a:ext uri="{FF2B5EF4-FFF2-40B4-BE49-F238E27FC236}">
                  <a16:creationId xmlns:a16="http://schemas.microsoft.com/office/drawing/2014/main" id="{ED988757-2EE7-8464-D5D0-4369052E4C05}"/>
                </a:ext>
              </a:extLst>
            </p:cNvPr>
            <p:cNvSpPr/>
            <p:nvPr/>
          </p:nvSpPr>
          <p:spPr>
            <a:xfrm>
              <a:off x="2794056" y="2158746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0" name="Rectangle 272">
              <a:extLst>
                <a:ext uri="{FF2B5EF4-FFF2-40B4-BE49-F238E27FC236}">
                  <a16:creationId xmlns:a16="http://schemas.microsoft.com/office/drawing/2014/main" id="{AC79DA98-B8B3-7E9A-7073-1A988B88096B}"/>
                </a:ext>
              </a:extLst>
            </p:cNvPr>
            <p:cNvSpPr/>
            <p:nvPr/>
          </p:nvSpPr>
          <p:spPr>
            <a:xfrm>
              <a:off x="2541505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1" name="Rectangle 273">
              <a:extLst>
                <a:ext uri="{FF2B5EF4-FFF2-40B4-BE49-F238E27FC236}">
                  <a16:creationId xmlns:a16="http://schemas.microsoft.com/office/drawing/2014/main" id="{B6B6FB71-0164-9608-27C6-C7ED0D69412F}"/>
                </a:ext>
              </a:extLst>
            </p:cNvPr>
            <p:cNvSpPr/>
            <p:nvPr/>
          </p:nvSpPr>
          <p:spPr>
            <a:xfrm>
              <a:off x="2794056" y="129652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2" name="Rectangle 274">
              <a:extLst>
                <a:ext uri="{FF2B5EF4-FFF2-40B4-BE49-F238E27FC236}">
                  <a16:creationId xmlns:a16="http://schemas.microsoft.com/office/drawing/2014/main" id="{0D0FDB2B-40A6-BAD6-0D96-0CC5E6BAD6C7}"/>
                </a:ext>
              </a:extLst>
            </p:cNvPr>
            <p:cNvSpPr/>
            <p:nvPr/>
          </p:nvSpPr>
          <p:spPr>
            <a:xfrm>
              <a:off x="2794056" y="1392356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3" name="Rectangle 275">
              <a:extLst>
                <a:ext uri="{FF2B5EF4-FFF2-40B4-BE49-F238E27FC236}">
                  <a16:creationId xmlns:a16="http://schemas.microsoft.com/office/drawing/2014/main" id="{1BD662CB-EE39-B092-5F60-63C9932C748F}"/>
                </a:ext>
              </a:extLst>
            </p:cNvPr>
            <p:cNvSpPr/>
            <p:nvPr/>
          </p:nvSpPr>
          <p:spPr>
            <a:xfrm>
              <a:off x="2794056" y="167971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4" name="Rectangle 276">
              <a:extLst>
                <a:ext uri="{FF2B5EF4-FFF2-40B4-BE49-F238E27FC236}">
                  <a16:creationId xmlns:a16="http://schemas.microsoft.com/office/drawing/2014/main" id="{3F120C99-17FB-CDDB-80D3-B9315552FBEE}"/>
                </a:ext>
              </a:extLst>
            </p:cNvPr>
            <p:cNvSpPr/>
            <p:nvPr/>
          </p:nvSpPr>
          <p:spPr>
            <a:xfrm>
              <a:off x="2794056" y="158395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5" name="Rectangle 277">
              <a:extLst>
                <a:ext uri="{FF2B5EF4-FFF2-40B4-BE49-F238E27FC236}">
                  <a16:creationId xmlns:a16="http://schemas.microsoft.com/office/drawing/2014/main" id="{EA9BFD1A-507F-6FE0-AA2E-89E102818BE2}"/>
                </a:ext>
              </a:extLst>
            </p:cNvPr>
            <p:cNvSpPr/>
            <p:nvPr/>
          </p:nvSpPr>
          <p:spPr>
            <a:xfrm>
              <a:off x="1118052" y="148812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6" name="Rectangle 278">
              <a:extLst>
                <a:ext uri="{FF2B5EF4-FFF2-40B4-BE49-F238E27FC236}">
                  <a16:creationId xmlns:a16="http://schemas.microsoft.com/office/drawing/2014/main" id="{C8235C92-1CE5-8860-F6A1-572249EF9DCB}"/>
                </a:ext>
              </a:extLst>
            </p:cNvPr>
            <p:cNvSpPr/>
            <p:nvPr/>
          </p:nvSpPr>
          <p:spPr>
            <a:xfrm>
              <a:off x="2794056" y="2254577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7" name="Rectangle 279">
              <a:extLst>
                <a:ext uri="{FF2B5EF4-FFF2-40B4-BE49-F238E27FC236}">
                  <a16:creationId xmlns:a16="http://schemas.microsoft.com/office/drawing/2014/main" id="{3D238231-FD52-46E7-433C-1FA38930732D}"/>
                </a:ext>
              </a:extLst>
            </p:cNvPr>
            <p:cNvSpPr/>
            <p:nvPr/>
          </p:nvSpPr>
          <p:spPr>
            <a:xfrm>
              <a:off x="2794056" y="3020967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8" name="Rectangle 280">
              <a:extLst>
                <a:ext uri="{FF2B5EF4-FFF2-40B4-BE49-F238E27FC236}">
                  <a16:creationId xmlns:a16="http://schemas.microsoft.com/office/drawing/2014/main" id="{35BEE716-BF82-499B-AFF7-59A36185AC76}"/>
                </a:ext>
              </a:extLst>
            </p:cNvPr>
            <p:cNvSpPr/>
            <p:nvPr/>
          </p:nvSpPr>
          <p:spPr>
            <a:xfrm>
              <a:off x="2794056" y="311679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9" name="Rectangle 281">
              <a:extLst>
                <a:ext uri="{FF2B5EF4-FFF2-40B4-BE49-F238E27FC236}">
                  <a16:creationId xmlns:a16="http://schemas.microsoft.com/office/drawing/2014/main" id="{C47C59F3-9902-0954-4EBA-6A7C1C8C4044}"/>
                </a:ext>
              </a:extLst>
            </p:cNvPr>
            <p:cNvSpPr/>
            <p:nvPr/>
          </p:nvSpPr>
          <p:spPr>
            <a:xfrm>
              <a:off x="2794056" y="3308395"/>
              <a:ext cx="26787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0" name="Rectangle 282">
              <a:extLst>
                <a:ext uri="{FF2B5EF4-FFF2-40B4-BE49-F238E27FC236}">
                  <a16:creationId xmlns:a16="http://schemas.microsoft.com/office/drawing/2014/main" id="{C3F34A4E-013B-9EEF-6237-9159F48E885B}"/>
                </a:ext>
              </a:extLst>
            </p:cNvPr>
            <p:cNvSpPr/>
            <p:nvPr/>
          </p:nvSpPr>
          <p:spPr>
            <a:xfrm>
              <a:off x="2794056" y="2925201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1" name="Rectangle 283">
              <a:extLst>
                <a:ext uri="{FF2B5EF4-FFF2-40B4-BE49-F238E27FC236}">
                  <a16:creationId xmlns:a16="http://schemas.microsoft.com/office/drawing/2014/main" id="{C7FF1110-6967-E881-B6EE-26E39A0A089D}"/>
                </a:ext>
              </a:extLst>
            </p:cNvPr>
            <p:cNvSpPr/>
            <p:nvPr/>
          </p:nvSpPr>
          <p:spPr>
            <a:xfrm>
              <a:off x="2794056" y="235034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2" name="Rectangle 284">
              <a:extLst>
                <a:ext uri="{FF2B5EF4-FFF2-40B4-BE49-F238E27FC236}">
                  <a16:creationId xmlns:a16="http://schemas.microsoft.com/office/drawing/2014/main" id="{C9C263C5-BBBB-0A64-3E95-1388AC5C40D5}"/>
                </a:ext>
              </a:extLst>
            </p:cNvPr>
            <p:cNvSpPr/>
            <p:nvPr/>
          </p:nvSpPr>
          <p:spPr>
            <a:xfrm>
              <a:off x="2794056" y="321256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3" name="Rectangle 285">
              <a:extLst>
                <a:ext uri="{FF2B5EF4-FFF2-40B4-BE49-F238E27FC236}">
                  <a16:creationId xmlns:a16="http://schemas.microsoft.com/office/drawing/2014/main" id="{F71640FB-0108-B6A9-E456-3E52A8105A67}"/>
                </a:ext>
              </a:extLst>
            </p:cNvPr>
            <p:cNvSpPr/>
            <p:nvPr/>
          </p:nvSpPr>
          <p:spPr>
            <a:xfrm>
              <a:off x="2794056" y="282936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4" name="Rectangle 286">
              <a:extLst>
                <a:ext uri="{FF2B5EF4-FFF2-40B4-BE49-F238E27FC236}">
                  <a16:creationId xmlns:a16="http://schemas.microsoft.com/office/drawing/2014/main" id="{C9676639-6D7B-4941-3782-AAECCAED8B8B}"/>
                </a:ext>
              </a:extLst>
            </p:cNvPr>
            <p:cNvSpPr/>
            <p:nvPr/>
          </p:nvSpPr>
          <p:spPr>
            <a:xfrm>
              <a:off x="2794056" y="244617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5" name="Rectangle 287">
              <a:extLst>
                <a:ext uri="{FF2B5EF4-FFF2-40B4-BE49-F238E27FC236}">
                  <a16:creationId xmlns:a16="http://schemas.microsoft.com/office/drawing/2014/main" id="{0B1866A1-D316-7D32-2ED4-CEA6F4773958}"/>
                </a:ext>
              </a:extLst>
            </p:cNvPr>
            <p:cNvSpPr/>
            <p:nvPr/>
          </p:nvSpPr>
          <p:spPr>
            <a:xfrm>
              <a:off x="2794056" y="2541940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6" name="Rectangle 288">
              <a:extLst>
                <a:ext uri="{FF2B5EF4-FFF2-40B4-BE49-F238E27FC236}">
                  <a16:creationId xmlns:a16="http://schemas.microsoft.com/office/drawing/2014/main" id="{A9EBF430-9CF2-69F2-53B5-B2F9BE069703}"/>
                </a:ext>
              </a:extLst>
            </p:cNvPr>
            <p:cNvSpPr/>
            <p:nvPr/>
          </p:nvSpPr>
          <p:spPr>
            <a:xfrm>
              <a:off x="2794056" y="273360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7" name="Rectangle 289">
              <a:extLst>
                <a:ext uri="{FF2B5EF4-FFF2-40B4-BE49-F238E27FC236}">
                  <a16:creationId xmlns:a16="http://schemas.microsoft.com/office/drawing/2014/main" id="{E031D061-C0DB-3786-0E53-6E21B2DDDBAE}"/>
                </a:ext>
              </a:extLst>
            </p:cNvPr>
            <p:cNvSpPr/>
            <p:nvPr/>
          </p:nvSpPr>
          <p:spPr>
            <a:xfrm>
              <a:off x="2794056" y="263777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8" name="Rectangle 290">
              <a:extLst>
                <a:ext uri="{FF2B5EF4-FFF2-40B4-BE49-F238E27FC236}">
                  <a16:creationId xmlns:a16="http://schemas.microsoft.com/office/drawing/2014/main" id="{82927491-C1B7-B303-62FC-173DCA26198C}"/>
                </a:ext>
              </a:extLst>
            </p:cNvPr>
            <p:cNvSpPr/>
            <p:nvPr/>
          </p:nvSpPr>
          <p:spPr>
            <a:xfrm>
              <a:off x="2036402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9" name="Rectangle 291">
              <a:extLst>
                <a:ext uri="{FF2B5EF4-FFF2-40B4-BE49-F238E27FC236}">
                  <a16:creationId xmlns:a16="http://schemas.microsoft.com/office/drawing/2014/main" id="{28F6E24C-3D38-4EFD-25B2-B0B0F716B6ED}"/>
                </a:ext>
              </a:extLst>
            </p:cNvPr>
            <p:cNvSpPr/>
            <p:nvPr/>
          </p:nvSpPr>
          <p:spPr>
            <a:xfrm>
              <a:off x="2036402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0" name="Rectangle 292">
              <a:extLst>
                <a:ext uri="{FF2B5EF4-FFF2-40B4-BE49-F238E27FC236}">
                  <a16:creationId xmlns:a16="http://schemas.microsoft.com/office/drawing/2014/main" id="{779E4FE7-EC7A-4F9F-CA40-E0571EE6632D}"/>
                </a:ext>
              </a:extLst>
            </p:cNvPr>
            <p:cNvSpPr/>
            <p:nvPr/>
          </p:nvSpPr>
          <p:spPr>
            <a:xfrm>
              <a:off x="2541505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1" name="Rectangle 293">
              <a:extLst>
                <a:ext uri="{FF2B5EF4-FFF2-40B4-BE49-F238E27FC236}">
                  <a16:creationId xmlns:a16="http://schemas.microsoft.com/office/drawing/2014/main" id="{C022E119-8250-956B-DEFD-22C60909B640}"/>
                </a:ext>
              </a:extLst>
            </p:cNvPr>
            <p:cNvSpPr/>
            <p:nvPr/>
          </p:nvSpPr>
          <p:spPr>
            <a:xfrm>
              <a:off x="2541505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2" name="Rectangle 294">
              <a:extLst>
                <a:ext uri="{FF2B5EF4-FFF2-40B4-BE49-F238E27FC236}">
                  <a16:creationId xmlns:a16="http://schemas.microsoft.com/office/drawing/2014/main" id="{9ED5CCE0-9B83-E548-D809-CD88F4643ADB}"/>
                </a:ext>
              </a:extLst>
            </p:cNvPr>
            <p:cNvSpPr/>
            <p:nvPr/>
          </p:nvSpPr>
          <p:spPr>
            <a:xfrm>
              <a:off x="2541505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3" name="Rectangle 295">
              <a:extLst>
                <a:ext uri="{FF2B5EF4-FFF2-40B4-BE49-F238E27FC236}">
                  <a16:creationId xmlns:a16="http://schemas.microsoft.com/office/drawing/2014/main" id="{AB7515BB-9774-3487-ACCC-09D9120390AC}"/>
                </a:ext>
              </a:extLst>
            </p:cNvPr>
            <p:cNvSpPr/>
            <p:nvPr/>
          </p:nvSpPr>
          <p:spPr>
            <a:xfrm>
              <a:off x="2288954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4" name="Rectangle 296">
              <a:extLst>
                <a:ext uri="{FF2B5EF4-FFF2-40B4-BE49-F238E27FC236}">
                  <a16:creationId xmlns:a16="http://schemas.microsoft.com/office/drawing/2014/main" id="{AAA781A1-768C-735E-7295-ACA47B2B3158}"/>
                </a:ext>
              </a:extLst>
            </p:cNvPr>
            <p:cNvSpPr/>
            <p:nvPr/>
          </p:nvSpPr>
          <p:spPr>
            <a:xfrm>
              <a:off x="2541505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5" name="Rectangle 297">
              <a:extLst>
                <a:ext uri="{FF2B5EF4-FFF2-40B4-BE49-F238E27FC236}">
                  <a16:creationId xmlns:a16="http://schemas.microsoft.com/office/drawing/2014/main" id="{72E9932D-24EB-699D-2E9E-674AA89AAAEC}"/>
                </a:ext>
              </a:extLst>
            </p:cNvPr>
            <p:cNvSpPr/>
            <p:nvPr/>
          </p:nvSpPr>
          <p:spPr>
            <a:xfrm>
              <a:off x="2541505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6" name="Rectangle 298">
              <a:extLst>
                <a:ext uri="{FF2B5EF4-FFF2-40B4-BE49-F238E27FC236}">
                  <a16:creationId xmlns:a16="http://schemas.microsoft.com/office/drawing/2014/main" id="{D956936E-95A7-C73A-6C45-7E57E4FE0B09}"/>
                </a:ext>
              </a:extLst>
            </p:cNvPr>
            <p:cNvSpPr/>
            <p:nvPr/>
          </p:nvSpPr>
          <p:spPr>
            <a:xfrm>
              <a:off x="2541505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7" name="Rectangle 299">
              <a:extLst>
                <a:ext uri="{FF2B5EF4-FFF2-40B4-BE49-F238E27FC236}">
                  <a16:creationId xmlns:a16="http://schemas.microsoft.com/office/drawing/2014/main" id="{9B2C793B-D9EC-6100-30A7-8D03DCB5AA95}"/>
                </a:ext>
              </a:extLst>
            </p:cNvPr>
            <p:cNvSpPr/>
            <p:nvPr/>
          </p:nvSpPr>
          <p:spPr>
            <a:xfrm>
              <a:off x="2541505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8" name="Rectangle 300">
              <a:extLst>
                <a:ext uri="{FF2B5EF4-FFF2-40B4-BE49-F238E27FC236}">
                  <a16:creationId xmlns:a16="http://schemas.microsoft.com/office/drawing/2014/main" id="{AF198DF1-213F-1562-51B3-5A52E3AA2A63}"/>
                </a:ext>
              </a:extLst>
            </p:cNvPr>
            <p:cNvSpPr/>
            <p:nvPr/>
          </p:nvSpPr>
          <p:spPr>
            <a:xfrm>
              <a:off x="2541505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9" name="Rectangle 301">
              <a:extLst>
                <a:ext uri="{FF2B5EF4-FFF2-40B4-BE49-F238E27FC236}">
                  <a16:creationId xmlns:a16="http://schemas.microsoft.com/office/drawing/2014/main" id="{26E5424C-2656-6DCC-0C61-609946F58E33}"/>
                </a:ext>
              </a:extLst>
            </p:cNvPr>
            <p:cNvSpPr/>
            <p:nvPr/>
          </p:nvSpPr>
          <p:spPr>
            <a:xfrm>
              <a:off x="2541505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0" name="Rectangle 302">
              <a:extLst>
                <a:ext uri="{FF2B5EF4-FFF2-40B4-BE49-F238E27FC236}">
                  <a16:creationId xmlns:a16="http://schemas.microsoft.com/office/drawing/2014/main" id="{0CE4A693-25D6-28B6-2279-022D730D7DE7}"/>
                </a:ext>
              </a:extLst>
            </p:cNvPr>
            <p:cNvSpPr/>
            <p:nvPr/>
          </p:nvSpPr>
          <p:spPr>
            <a:xfrm>
              <a:off x="1783916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1" name="Rectangle 303">
              <a:extLst>
                <a:ext uri="{FF2B5EF4-FFF2-40B4-BE49-F238E27FC236}">
                  <a16:creationId xmlns:a16="http://schemas.microsoft.com/office/drawing/2014/main" id="{8474A0EE-BA6E-B556-6D35-5F5E6C9A9C08}"/>
                </a:ext>
              </a:extLst>
            </p:cNvPr>
            <p:cNvSpPr/>
            <p:nvPr/>
          </p:nvSpPr>
          <p:spPr>
            <a:xfrm>
              <a:off x="1278813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2" name="Rectangle 304">
              <a:extLst>
                <a:ext uri="{FF2B5EF4-FFF2-40B4-BE49-F238E27FC236}">
                  <a16:creationId xmlns:a16="http://schemas.microsoft.com/office/drawing/2014/main" id="{E788B6C5-1ABC-6808-50D2-EF2151CC47C5}"/>
                </a:ext>
              </a:extLst>
            </p:cNvPr>
            <p:cNvSpPr/>
            <p:nvPr/>
          </p:nvSpPr>
          <p:spPr>
            <a:xfrm>
              <a:off x="1278813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3" name="Rectangle 305">
              <a:extLst>
                <a:ext uri="{FF2B5EF4-FFF2-40B4-BE49-F238E27FC236}">
                  <a16:creationId xmlns:a16="http://schemas.microsoft.com/office/drawing/2014/main" id="{EAE4652C-ABA2-C038-56DA-34142768E014}"/>
                </a:ext>
              </a:extLst>
            </p:cNvPr>
            <p:cNvSpPr/>
            <p:nvPr/>
          </p:nvSpPr>
          <p:spPr>
            <a:xfrm>
              <a:off x="1278813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4" name="Rectangle 306">
              <a:extLst>
                <a:ext uri="{FF2B5EF4-FFF2-40B4-BE49-F238E27FC236}">
                  <a16:creationId xmlns:a16="http://schemas.microsoft.com/office/drawing/2014/main" id="{65350B1F-0299-52B4-D5CE-F8865E417ED0}"/>
                </a:ext>
              </a:extLst>
            </p:cNvPr>
            <p:cNvSpPr/>
            <p:nvPr/>
          </p:nvSpPr>
          <p:spPr>
            <a:xfrm>
              <a:off x="1278813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5" name="Rectangle 307">
              <a:extLst>
                <a:ext uri="{FF2B5EF4-FFF2-40B4-BE49-F238E27FC236}">
                  <a16:creationId xmlns:a16="http://schemas.microsoft.com/office/drawing/2014/main" id="{6704FA9D-753B-35DC-8AFE-37A76D15F736}"/>
                </a:ext>
              </a:extLst>
            </p:cNvPr>
            <p:cNvSpPr/>
            <p:nvPr/>
          </p:nvSpPr>
          <p:spPr>
            <a:xfrm>
              <a:off x="1278813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6" name="Rectangle 308">
              <a:extLst>
                <a:ext uri="{FF2B5EF4-FFF2-40B4-BE49-F238E27FC236}">
                  <a16:creationId xmlns:a16="http://schemas.microsoft.com/office/drawing/2014/main" id="{188696D7-1F6B-F4A5-6824-D3946C15FAEC}"/>
                </a:ext>
              </a:extLst>
            </p:cNvPr>
            <p:cNvSpPr/>
            <p:nvPr/>
          </p:nvSpPr>
          <p:spPr>
            <a:xfrm>
              <a:off x="1531365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7" name="Rectangle 309">
              <a:extLst>
                <a:ext uri="{FF2B5EF4-FFF2-40B4-BE49-F238E27FC236}">
                  <a16:creationId xmlns:a16="http://schemas.microsoft.com/office/drawing/2014/main" id="{E9A19D5A-4C02-6554-D812-07A65EE9CCE0}"/>
                </a:ext>
              </a:extLst>
            </p:cNvPr>
            <p:cNvSpPr/>
            <p:nvPr/>
          </p:nvSpPr>
          <p:spPr>
            <a:xfrm>
              <a:off x="2541505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8" name="Rectangle 310">
              <a:extLst>
                <a:ext uri="{FF2B5EF4-FFF2-40B4-BE49-F238E27FC236}">
                  <a16:creationId xmlns:a16="http://schemas.microsoft.com/office/drawing/2014/main" id="{BD91E7C2-01D6-B835-9E26-35B0B23CFE97}"/>
                </a:ext>
              </a:extLst>
            </p:cNvPr>
            <p:cNvSpPr/>
            <p:nvPr/>
          </p:nvSpPr>
          <p:spPr>
            <a:xfrm>
              <a:off x="1278813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9" name="Rectangle 311">
              <a:extLst>
                <a:ext uri="{FF2B5EF4-FFF2-40B4-BE49-F238E27FC236}">
                  <a16:creationId xmlns:a16="http://schemas.microsoft.com/office/drawing/2014/main" id="{D369D2E7-BD83-7635-A9DC-EE9A8F7A04C3}"/>
                </a:ext>
              </a:extLst>
            </p:cNvPr>
            <p:cNvSpPr/>
            <p:nvPr/>
          </p:nvSpPr>
          <p:spPr>
            <a:xfrm>
              <a:off x="1278813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0" name="Rectangle 312">
              <a:extLst>
                <a:ext uri="{FF2B5EF4-FFF2-40B4-BE49-F238E27FC236}">
                  <a16:creationId xmlns:a16="http://schemas.microsoft.com/office/drawing/2014/main" id="{CBE26EC6-3A3D-802B-6DC4-6B8787C87C6B}"/>
                </a:ext>
              </a:extLst>
            </p:cNvPr>
            <p:cNvSpPr/>
            <p:nvPr/>
          </p:nvSpPr>
          <p:spPr>
            <a:xfrm>
              <a:off x="1278813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1" name="Rectangle 313">
              <a:extLst>
                <a:ext uri="{FF2B5EF4-FFF2-40B4-BE49-F238E27FC236}">
                  <a16:creationId xmlns:a16="http://schemas.microsoft.com/office/drawing/2014/main" id="{229A1EA9-1C63-E7A7-E7C1-09739EC9CBB3}"/>
                </a:ext>
              </a:extLst>
            </p:cNvPr>
            <p:cNvSpPr/>
            <p:nvPr/>
          </p:nvSpPr>
          <p:spPr>
            <a:xfrm>
              <a:off x="1278813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2" name="Rectangle 315">
              <a:extLst>
                <a:ext uri="{FF2B5EF4-FFF2-40B4-BE49-F238E27FC236}">
                  <a16:creationId xmlns:a16="http://schemas.microsoft.com/office/drawing/2014/main" id="{8914EAAD-2040-9E42-A715-AD186418D07F}"/>
                </a:ext>
              </a:extLst>
            </p:cNvPr>
            <p:cNvSpPr/>
            <p:nvPr/>
          </p:nvSpPr>
          <p:spPr>
            <a:xfrm>
              <a:off x="1783916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3" name="Rectangle 316">
              <a:extLst>
                <a:ext uri="{FF2B5EF4-FFF2-40B4-BE49-F238E27FC236}">
                  <a16:creationId xmlns:a16="http://schemas.microsoft.com/office/drawing/2014/main" id="{332C001F-04AB-DDE9-6B36-0EF45801673D}"/>
                </a:ext>
              </a:extLst>
            </p:cNvPr>
            <p:cNvSpPr/>
            <p:nvPr/>
          </p:nvSpPr>
          <p:spPr>
            <a:xfrm>
              <a:off x="2794056" y="120075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4" name="Rectangle 317">
              <a:extLst>
                <a:ext uri="{FF2B5EF4-FFF2-40B4-BE49-F238E27FC236}">
                  <a16:creationId xmlns:a16="http://schemas.microsoft.com/office/drawing/2014/main" id="{EA12C4B6-C9BC-A44B-3269-46382DA94D4E}"/>
                </a:ext>
              </a:extLst>
            </p:cNvPr>
            <p:cNvSpPr/>
            <p:nvPr/>
          </p:nvSpPr>
          <p:spPr>
            <a:xfrm>
              <a:off x="2288954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5" name="Rectangle 318">
              <a:extLst>
                <a:ext uri="{FF2B5EF4-FFF2-40B4-BE49-F238E27FC236}">
                  <a16:creationId xmlns:a16="http://schemas.microsoft.com/office/drawing/2014/main" id="{13891380-8643-616E-B588-F19FEC4215FB}"/>
                </a:ext>
              </a:extLst>
            </p:cNvPr>
            <p:cNvSpPr/>
            <p:nvPr/>
          </p:nvSpPr>
          <p:spPr>
            <a:xfrm>
              <a:off x="2541505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6" name="Rectangle 319">
              <a:extLst>
                <a:ext uri="{FF2B5EF4-FFF2-40B4-BE49-F238E27FC236}">
                  <a16:creationId xmlns:a16="http://schemas.microsoft.com/office/drawing/2014/main" id="{75B420AC-70CC-AF06-30DE-69853F54ADFC}"/>
                </a:ext>
              </a:extLst>
            </p:cNvPr>
            <p:cNvSpPr/>
            <p:nvPr/>
          </p:nvSpPr>
          <p:spPr>
            <a:xfrm>
              <a:off x="1118052" y="1392356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7" name="Rectangle 320">
              <a:extLst>
                <a:ext uri="{FF2B5EF4-FFF2-40B4-BE49-F238E27FC236}">
                  <a16:creationId xmlns:a16="http://schemas.microsoft.com/office/drawing/2014/main" id="{6570163F-A9BD-9835-855B-20F94F124A7D}"/>
                </a:ext>
              </a:extLst>
            </p:cNvPr>
            <p:cNvSpPr/>
            <p:nvPr/>
          </p:nvSpPr>
          <p:spPr>
            <a:xfrm>
              <a:off x="1278813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8" name="Rectangle 321">
              <a:extLst>
                <a:ext uri="{FF2B5EF4-FFF2-40B4-BE49-F238E27FC236}">
                  <a16:creationId xmlns:a16="http://schemas.microsoft.com/office/drawing/2014/main" id="{05B249EE-387A-0FE6-1591-C35DF1D2C602}"/>
                </a:ext>
              </a:extLst>
            </p:cNvPr>
            <p:cNvSpPr/>
            <p:nvPr/>
          </p:nvSpPr>
          <p:spPr>
            <a:xfrm>
              <a:off x="1118052" y="129652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9" name="Rectangle 322">
              <a:extLst>
                <a:ext uri="{FF2B5EF4-FFF2-40B4-BE49-F238E27FC236}">
                  <a16:creationId xmlns:a16="http://schemas.microsoft.com/office/drawing/2014/main" id="{E988E35D-011D-FFB8-8964-EC53D7BDDC66}"/>
                </a:ext>
              </a:extLst>
            </p:cNvPr>
            <p:cNvSpPr/>
            <p:nvPr/>
          </p:nvSpPr>
          <p:spPr>
            <a:xfrm>
              <a:off x="1118052" y="120075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0" name="Rectangle 323">
              <a:extLst>
                <a:ext uri="{FF2B5EF4-FFF2-40B4-BE49-F238E27FC236}">
                  <a16:creationId xmlns:a16="http://schemas.microsoft.com/office/drawing/2014/main" id="{9886D9E2-5A00-4B12-A8E1-F74B1275C389}"/>
                </a:ext>
              </a:extLst>
            </p:cNvPr>
            <p:cNvSpPr/>
            <p:nvPr/>
          </p:nvSpPr>
          <p:spPr>
            <a:xfrm>
              <a:off x="1278813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1" name="Rectangle 324">
              <a:extLst>
                <a:ext uri="{FF2B5EF4-FFF2-40B4-BE49-F238E27FC236}">
                  <a16:creationId xmlns:a16="http://schemas.microsoft.com/office/drawing/2014/main" id="{393F52E0-AEA3-EDB1-A821-A1CF56346B8C}"/>
                </a:ext>
              </a:extLst>
            </p:cNvPr>
            <p:cNvSpPr/>
            <p:nvPr/>
          </p:nvSpPr>
          <p:spPr>
            <a:xfrm>
              <a:off x="1531365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2" name="Rectangle 325">
              <a:extLst>
                <a:ext uri="{FF2B5EF4-FFF2-40B4-BE49-F238E27FC236}">
                  <a16:creationId xmlns:a16="http://schemas.microsoft.com/office/drawing/2014/main" id="{C63C3006-4E71-A177-E932-FF1F5B79B4F8}"/>
                </a:ext>
              </a:extLst>
            </p:cNvPr>
            <p:cNvSpPr/>
            <p:nvPr/>
          </p:nvSpPr>
          <p:spPr>
            <a:xfrm>
              <a:off x="1118052" y="1101667"/>
              <a:ext cx="160696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3" name="Rectangle 326">
              <a:extLst>
                <a:ext uri="{FF2B5EF4-FFF2-40B4-BE49-F238E27FC236}">
                  <a16:creationId xmlns:a16="http://schemas.microsoft.com/office/drawing/2014/main" id="{2F9E2B23-A0C7-E6D3-0303-7EDA53E44389}"/>
                </a:ext>
              </a:extLst>
            </p:cNvPr>
            <p:cNvSpPr/>
            <p:nvPr/>
          </p:nvSpPr>
          <p:spPr>
            <a:xfrm>
              <a:off x="2541505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4" name="Rectangle 327">
              <a:extLst>
                <a:ext uri="{FF2B5EF4-FFF2-40B4-BE49-F238E27FC236}">
                  <a16:creationId xmlns:a16="http://schemas.microsoft.com/office/drawing/2014/main" id="{B493C0A3-88F6-072A-DF6B-E21E3E51CCFC}"/>
                </a:ext>
              </a:extLst>
            </p:cNvPr>
            <p:cNvSpPr/>
            <p:nvPr/>
          </p:nvSpPr>
          <p:spPr>
            <a:xfrm>
              <a:off x="2541505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5" name="Rectangle 328">
              <a:extLst>
                <a:ext uri="{FF2B5EF4-FFF2-40B4-BE49-F238E27FC236}">
                  <a16:creationId xmlns:a16="http://schemas.microsoft.com/office/drawing/2014/main" id="{ADEBC5A9-3412-2CD4-C81B-17C11A34C5B1}"/>
                </a:ext>
              </a:extLst>
            </p:cNvPr>
            <p:cNvSpPr/>
            <p:nvPr/>
          </p:nvSpPr>
          <p:spPr>
            <a:xfrm>
              <a:off x="2541505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6" name="Rectangle 329">
              <a:extLst>
                <a:ext uri="{FF2B5EF4-FFF2-40B4-BE49-F238E27FC236}">
                  <a16:creationId xmlns:a16="http://schemas.microsoft.com/office/drawing/2014/main" id="{863873B6-F6C5-6E73-8C02-B45C53A41432}"/>
                </a:ext>
              </a:extLst>
            </p:cNvPr>
            <p:cNvSpPr/>
            <p:nvPr/>
          </p:nvSpPr>
          <p:spPr>
            <a:xfrm>
              <a:off x="2541505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7" name="Rectangle 330">
              <a:extLst>
                <a:ext uri="{FF2B5EF4-FFF2-40B4-BE49-F238E27FC236}">
                  <a16:creationId xmlns:a16="http://schemas.microsoft.com/office/drawing/2014/main" id="{F8B1706E-8025-D515-14CF-D46548E0CBE9}"/>
                </a:ext>
              </a:extLst>
            </p:cNvPr>
            <p:cNvSpPr/>
            <p:nvPr/>
          </p:nvSpPr>
          <p:spPr>
            <a:xfrm>
              <a:off x="2541505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8" name="Rectangle 331">
              <a:extLst>
                <a:ext uri="{FF2B5EF4-FFF2-40B4-BE49-F238E27FC236}">
                  <a16:creationId xmlns:a16="http://schemas.microsoft.com/office/drawing/2014/main" id="{2A546B2F-836F-AC3B-05A9-8F4964777C78}"/>
                </a:ext>
              </a:extLst>
            </p:cNvPr>
            <p:cNvSpPr/>
            <p:nvPr/>
          </p:nvSpPr>
          <p:spPr>
            <a:xfrm>
              <a:off x="2541505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9" name="Rectangle 332">
              <a:extLst>
                <a:ext uri="{FF2B5EF4-FFF2-40B4-BE49-F238E27FC236}">
                  <a16:creationId xmlns:a16="http://schemas.microsoft.com/office/drawing/2014/main" id="{1886DA91-5211-5048-3BD0-C84DFD05A004}"/>
                </a:ext>
              </a:extLst>
            </p:cNvPr>
            <p:cNvSpPr/>
            <p:nvPr/>
          </p:nvSpPr>
          <p:spPr>
            <a:xfrm>
              <a:off x="2541505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0" name="Rectangle 333">
              <a:extLst>
                <a:ext uri="{FF2B5EF4-FFF2-40B4-BE49-F238E27FC236}">
                  <a16:creationId xmlns:a16="http://schemas.microsoft.com/office/drawing/2014/main" id="{5F11722F-FCFF-1093-7DF3-BC81919A11B2}"/>
                </a:ext>
              </a:extLst>
            </p:cNvPr>
            <p:cNvSpPr/>
            <p:nvPr/>
          </p:nvSpPr>
          <p:spPr>
            <a:xfrm>
              <a:off x="2541505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1" name="Rectangle 334">
              <a:extLst>
                <a:ext uri="{FF2B5EF4-FFF2-40B4-BE49-F238E27FC236}">
                  <a16:creationId xmlns:a16="http://schemas.microsoft.com/office/drawing/2014/main" id="{4F1D0A8D-E9DE-013C-E3A3-9883362780E5}"/>
                </a:ext>
              </a:extLst>
            </p:cNvPr>
            <p:cNvSpPr/>
            <p:nvPr/>
          </p:nvSpPr>
          <p:spPr>
            <a:xfrm>
              <a:off x="2541505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2" name="Rectangle 335">
              <a:extLst>
                <a:ext uri="{FF2B5EF4-FFF2-40B4-BE49-F238E27FC236}">
                  <a16:creationId xmlns:a16="http://schemas.microsoft.com/office/drawing/2014/main" id="{F3AF9C37-F696-D1A1-5F64-730242E995A7}"/>
                </a:ext>
              </a:extLst>
            </p:cNvPr>
            <p:cNvSpPr/>
            <p:nvPr/>
          </p:nvSpPr>
          <p:spPr>
            <a:xfrm>
              <a:off x="2541505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3" name="Rectangle 336">
              <a:extLst>
                <a:ext uri="{FF2B5EF4-FFF2-40B4-BE49-F238E27FC236}">
                  <a16:creationId xmlns:a16="http://schemas.microsoft.com/office/drawing/2014/main" id="{7D85CD21-1D65-928B-98EA-04BA0EDAFAE7}"/>
                </a:ext>
              </a:extLst>
            </p:cNvPr>
            <p:cNvSpPr/>
            <p:nvPr/>
          </p:nvSpPr>
          <p:spPr>
            <a:xfrm>
              <a:off x="2541505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4" name="Rectangle 337">
              <a:extLst>
                <a:ext uri="{FF2B5EF4-FFF2-40B4-BE49-F238E27FC236}">
                  <a16:creationId xmlns:a16="http://schemas.microsoft.com/office/drawing/2014/main" id="{0E622FE5-D697-2C26-BC52-9BE923EEDAFE}"/>
                </a:ext>
              </a:extLst>
            </p:cNvPr>
            <p:cNvSpPr/>
            <p:nvPr/>
          </p:nvSpPr>
          <p:spPr>
            <a:xfrm>
              <a:off x="2541505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565" name="TextBox 338">
            <a:extLst>
              <a:ext uri="{FF2B5EF4-FFF2-40B4-BE49-F238E27FC236}">
                <a16:creationId xmlns:a16="http://schemas.microsoft.com/office/drawing/2014/main" id="{1DEDE136-CDB5-32A8-CA09-6E16725A6F4C}"/>
              </a:ext>
            </a:extLst>
          </p:cNvPr>
          <p:cNvSpPr txBox="1"/>
          <p:nvPr/>
        </p:nvSpPr>
        <p:spPr>
          <a:xfrm rot="16200000">
            <a:off x="-6706546" y="1671332"/>
            <a:ext cx="23471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5400" spc="0" baseline="0" dirty="0">
                <a:ln w="6519" cap="flat">
                  <a:solidFill>
                    <a:srgbClr val="FFFFFF"/>
                  </a:solidFill>
                  <a:miter/>
                </a:ln>
                <a:solidFill>
                  <a:srgbClr val="E8B408"/>
                </a:solidFill>
                <a:latin typeface="BBH Sans Hegarty" pitchFamily="2" charset="0"/>
                <a:cs typeface="Arial"/>
                <a:sym typeface="Arial"/>
                <a:rtl val="0"/>
              </a:rPr>
              <a:t>2024</a:t>
            </a:r>
          </a:p>
        </p:txBody>
      </p:sp>
      <p:sp>
        <p:nvSpPr>
          <p:cNvPr id="566" name="Freeform: Shape 339">
            <a:extLst>
              <a:ext uri="{FF2B5EF4-FFF2-40B4-BE49-F238E27FC236}">
                <a16:creationId xmlns:a16="http://schemas.microsoft.com/office/drawing/2014/main" id="{946B4BC6-F7CE-B1F1-D11A-9AE75E80F811}"/>
              </a:ext>
            </a:extLst>
          </p:cNvPr>
          <p:cNvSpPr/>
          <p:nvPr/>
        </p:nvSpPr>
        <p:spPr>
          <a:xfrm>
            <a:off x="-5763022" y="1132568"/>
            <a:ext cx="2477141" cy="2000788"/>
          </a:xfrm>
          <a:custGeom>
            <a:avLst/>
            <a:gdLst>
              <a:gd name="csX0" fmla="*/ 337235 w 2477141"/>
              <a:gd name="csY0" fmla="*/ 53587 h 2000788"/>
              <a:gd name="csX1" fmla="*/ 47068 w 2477141"/>
              <a:gd name="csY1" fmla="*/ 277846 h 2000788"/>
              <a:gd name="csX2" fmla="*/ 0 w 2477141"/>
              <a:gd name="csY2" fmla="*/ 338278 h 2000788"/>
              <a:gd name="csX3" fmla="*/ 259071 w 2477141"/>
              <a:gd name="csY3" fmla="*/ 233711 h 2000788"/>
              <a:gd name="csX4" fmla="*/ 832168 w 2477141"/>
              <a:gd name="csY4" fmla="*/ 0 h 2000788"/>
              <a:gd name="csX5" fmla="*/ 731447 w 2477141"/>
              <a:gd name="csY5" fmla="*/ 181623 h 2000788"/>
              <a:gd name="csX6" fmla="*/ 393951 w 2477141"/>
              <a:gd name="csY6" fmla="*/ 397015 h 2000788"/>
              <a:gd name="csX7" fmla="*/ 188729 w 2477141"/>
              <a:gd name="csY7" fmla="*/ 598196 h 2000788"/>
              <a:gd name="csX8" fmla="*/ 322306 w 2477141"/>
              <a:gd name="csY8" fmla="*/ 518989 h 2000788"/>
              <a:gd name="csX9" fmla="*/ 1253826 w 2477141"/>
              <a:gd name="csY9" fmla="*/ 30640 h 2000788"/>
              <a:gd name="csX10" fmla="*/ 1182637 w 2477141"/>
              <a:gd name="csY10" fmla="*/ 182080 h 2000788"/>
              <a:gd name="csX11" fmla="*/ 37550 w 2477141"/>
              <a:gd name="csY11" fmla="*/ 1254608 h 2000788"/>
              <a:gd name="csX12" fmla="*/ 611234 w 2477141"/>
              <a:gd name="csY12" fmla="*/ 871804 h 2000788"/>
              <a:gd name="csX13" fmla="*/ 356401 w 2477141"/>
              <a:gd name="csY13" fmla="*/ 1166404 h 2000788"/>
              <a:gd name="csX14" fmla="*/ 87617 w 2477141"/>
              <a:gd name="csY14" fmla="*/ 1451356 h 2000788"/>
              <a:gd name="csX15" fmla="*/ 304639 w 2477141"/>
              <a:gd name="csY15" fmla="*/ 1289942 h 2000788"/>
              <a:gd name="csX16" fmla="*/ 452363 w 2477141"/>
              <a:gd name="csY16" fmla="*/ 1268559 h 2000788"/>
              <a:gd name="csX17" fmla="*/ 427916 w 2477141"/>
              <a:gd name="csY17" fmla="*/ 1395943 h 2000788"/>
              <a:gd name="csX18" fmla="*/ 222172 w 2477141"/>
              <a:gd name="csY18" fmla="*/ 1614856 h 2000788"/>
              <a:gd name="csX19" fmla="*/ 12973 w 2477141"/>
              <a:gd name="csY19" fmla="*/ 1904436 h 2000788"/>
              <a:gd name="csX20" fmla="*/ 1149194 w 2477141"/>
              <a:gd name="csY20" fmla="*/ 812089 h 2000788"/>
              <a:gd name="csX21" fmla="*/ 1457810 w 2477141"/>
              <a:gd name="csY21" fmla="*/ 348187 h 2000788"/>
              <a:gd name="csX22" fmla="*/ 1668247 w 2477141"/>
              <a:gd name="csY22" fmla="*/ 79012 h 2000788"/>
              <a:gd name="csX23" fmla="*/ 1145869 w 2477141"/>
              <a:gd name="csY23" fmla="*/ 1189677 h 2000788"/>
              <a:gd name="csX24" fmla="*/ 852834 w 2477141"/>
              <a:gd name="csY24" fmla="*/ 1450117 h 2000788"/>
              <a:gd name="csX25" fmla="*/ 508297 w 2477141"/>
              <a:gd name="csY25" fmla="*/ 1738002 h 2000788"/>
              <a:gd name="csX26" fmla="*/ 150983 w 2477141"/>
              <a:gd name="csY26" fmla="*/ 2000788 h 2000788"/>
              <a:gd name="csX27" fmla="*/ 299815 w 2477141"/>
              <a:gd name="csY27" fmla="*/ 1959457 h 2000788"/>
              <a:gd name="csX28" fmla="*/ 702241 w 2477141"/>
              <a:gd name="csY28" fmla="*/ 1822686 h 2000788"/>
              <a:gd name="csX29" fmla="*/ 688551 w 2477141"/>
              <a:gd name="csY29" fmla="*/ 1948179 h 2000788"/>
              <a:gd name="csX30" fmla="*/ 980609 w 2477141"/>
              <a:gd name="csY30" fmla="*/ 1927579 h 2000788"/>
              <a:gd name="csX31" fmla="*/ 1232834 w 2477141"/>
              <a:gd name="csY31" fmla="*/ 1770076 h 2000788"/>
              <a:gd name="csX32" fmla="*/ 1426061 w 2477141"/>
              <a:gd name="csY32" fmla="*/ 1577957 h 2000788"/>
              <a:gd name="csX33" fmla="*/ 1604686 w 2477141"/>
              <a:gd name="csY33" fmla="*/ 1133287 h 2000788"/>
              <a:gd name="csX34" fmla="*/ 2023019 w 2477141"/>
              <a:gd name="csY34" fmla="*/ 315917 h 2000788"/>
              <a:gd name="csX35" fmla="*/ 2183520 w 2477141"/>
              <a:gd name="csY35" fmla="*/ 150918 h 2000788"/>
              <a:gd name="csX36" fmla="*/ 2374400 w 2477141"/>
              <a:gd name="csY36" fmla="*/ 81033 h 2000788"/>
              <a:gd name="csX37" fmla="*/ 2277265 w 2477141"/>
              <a:gd name="csY37" fmla="*/ 308225 h 2000788"/>
              <a:gd name="csX38" fmla="*/ 1943746 w 2477141"/>
              <a:gd name="csY38" fmla="*/ 963072 h 2000788"/>
              <a:gd name="csX39" fmla="*/ 1806127 w 2477141"/>
              <a:gd name="csY39" fmla="*/ 1416609 h 2000788"/>
              <a:gd name="csX40" fmla="*/ 1620332 w 2477141"/>
              <a:gd name="csY40" fmla="*/ 1837810 h 2000788"/>
              <a:gd name="csX41" fmla="*/ 1887747 w 2477141"/>
              <a:gd name="csY41" fmla="*/ 1768772 h 2000788"/>
              <a:gd name="csX42" fmla="*/ 2477142 w 2477141"/>
              <a:gd name="csY42" fmla="*/ 1663097 h 2000788"/>
              <a:gd name="csX43" fmla="*/ 2015587 w 2477141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1" h="2000788">
                <a:moveTo>
                  <a:pt x="337235" y="53587"/>
                </a:moveTo>
                <a:cubicBezTo>
                  <a:pt x="240556" y="128297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1" y="233711"/>
                </a:cubicBezTo>
                <a:cubicBezTo>
                  <a:pt x="431437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3" y="261287"/>
                  <a:pt x="511361" y="333324"/>
                  <a:pt x="393951" y="397015"/>
                </a:cubicBezTo>
                <a:cubicBezTo>
                  <a:pt x="306660" y="444344"/>
                  <a:pt x="206396" y="500409"/>
                  <a:pt x="188729" y="598196"/>
                </a:cubicBezTo>
                <a:cubicBezTo>
                  <a:pt x="240556" y="589917"/>
                  <a:pt x="282148" y="552758"/>
                  <a:pt x="322306" y="518989"/>
                </a:cubicBezTo>
                <a:cubicBezTo>
                  <a:pt x="592003" y="292449"/>
                  <a:pt x="926109" y="159719"/>
                  <a:pt x="1253826" y="30640"/>
                </a:cubicBezTo>
                <a:cubicBezTo>
                  <a:pt x="1258324" y="87748"/>
                  <a:pt x="1219405" y="138141"/>
                  <a:pt x="1182637" y="182080"/>
                </a:cubicBezTo>
                <a:cubicBezTo>
                  <a:pt x="845141" y="585679"/>
                  <a:pt x="496954" y="998210"/>
                  <a:pt x="37550" y="1254608"/>
                </a:cubicBezTo>
                <a:cubicBezTo>
                  <a:pt x="141922" y="1042606"/>
                  <a:pt x="387563" y="947948"/>
                  <a:pt x="611234" y="871804"/>
                </a:cubicBezTo>
                <a:cubicBezTo>
                  <a:pt x="588874" y="1003752"/>
                  <a:pt x="468661" y="1093455"/>
                  <a:pt x="356401" y="1166404"/>
                </a:cubicBezTo>
                <a:cubicBezTo>
                  <a:pt x="244142" y="1239353"/>
                  <a:pt x="121386" y="1321820"/>
                  <a:pt x="87617" y="1451356"/>
                </a:cubicBezTo>
                <a:cubicBezTo>
                  <a:pt x="159980" y="1397573"/>
                  <a:pt x="232342" y="1343790"/>
                  <a:pt x="304639" y="1289942"/>
                </a:cubicBezTo>
                <a:cubicBezTo>
                  <a:pt x="348904" y="1257020"/>
                  <a:pt x="417094" y="1226054"/>
                  <a:pt x="452363" y="1268559"/>
                </a:cubicBezTo>
                <a:cubicBezTo>
                  <a:pt x="482286" y="1304610"/>
                  <a:pt x="456144" y="1358588"/>
                  <a:pt x="427916" y="1395943"/>
                </a:cubicBezTo>
                <a:cubicBezTo>
                  <a:pt x="367549" y="1476063"/>
                  <a:pt x="298446" y="1549599"/>
                  <a:pt x="222172" y="1614856"/>
                </a:cubicBezTo>
                <a:cubicBezTo>
                  <a:pt x="128557" y="1694976"/>
                  <a:pt x="14277" y="1781289"/>
                  <a:pt x="12973" y="1904436"/>
                </a:cubicBezTo>
                <a:cubicBezTo>
                  <a:pt x="497215" y="1685197"/>
                  <a:pt x="834971" y="1240853"/>
                  <a:pt x="1149194" y="812089"/>
                </a:cubicBezTo>
                <a:cubicBezTo>
                  <a:pt x="1259041" y="662149"/>
                  <a:pt x="1368954" y="511492"/>
                  <a:pt x="1457810" y="348187"/>
                </a:cubicBezTo>
                <a:cubicBezTo>
                  <a:pt x="1513092" y="246554"/>
                  <a:pt x="1566288" y="133708"/>
                  <a:pt x="1668247" y="79012"/>
                </a:cubicBezTo>
                <a:cubicBezTo>
                  <a:pt x="1649146" y="497149"/>
                  <a:pt x="1441121" y="892991"/>
                  <a:pt x="1145869" y="1189677"/>
                </a:cubicBezTo>
                <a:cubicBezTo>
                  <a:pt x="1053623" y="1282314"/>
                  <a:pt x="953163" y="1366346"/>
                  <a:pt x="852834" y="1450117"/>
                </a:cubicBezTo>
                <a:cubicBezTo>
                  <a:pt x="737966" y="1546079"/>
                  <a:pt x="623164" y="1642040"/>
                  <a:pt x="508297" y="1738002"/>
                </a:cubicBezTo>
                <a:cubicBezTo>
                  <a:pt x="394669" y="1832986"/>
                  <a:pt x="280193" y="1928491"/>
                  <a:pt x="150983" y="2000788"/>
                </a:cubicBezTo>
                <a:cubicBezTo>
                  <a:pt x="201898" y="1992705"/>
                  <a:pt x="250987" y="1976016"/>
                  <a:pt x="299815" y="1959457"/>
                </a:cubicBezTo>
                <a:cubicBezTo>
                  <a:pt x="433979" y="1913888"/>
                  <a:pt x="568078" y="1868254"/>
                  <a:pt x="702241" y="1822686"/>
                </a:cubicBezTo>
                <a:cubicBezTo>
                  <a:pt x="721994" y="1862518"/>
                  <a:pt x="716453" y="1913562"/>
                  <a:pt x="688551" y="1948179"/>
                </a:cubicBezTo>
                <a:cubicBezTo>
                  <a:pt x="783535" y="1977711"/>
                  <a:pt x="888102" y="1964347"/>
                  <a:pt x="980609" y="1927579"/>
                </a:cubicBezTo>
                <a:cubicBezTo>
                  <a:pt x="1073115" y="1890811"/>
                  <a:pt x="1155126" y="1832204"/>
                  <a:pt x="1232834" y="1770076"/>
                </a:cubicBezTo>
                <a:cubicBezTo>
                  <a:pt x="1304023" y="1713164"/>
                  <a:pt x="1373061" y="1652145"/>
                  <a:pt x="1426061" y="1577957"/>
                </a:cubicBezTo>
                <a:cubicBezTo>
                  <a:pt x="1519415" y="1447379"/>
                  <a:pt x="1556314" y="1286291"/>
                  <a:pt x="1604686" y="1133287"/>
                </a:cubicBezTo>
                <a:cubicBezTo>
                  <a:pt x="1697453" y="840121"/>
                  <a:pt x="1839505" y="562602"/>
                  <a:pt x="2023019" y="315917"/>
                </a:cubicBezTo>
                <a:cubicBezTo>
                  <a:pt x="2069044" y="254051"/>
                  <a:pt x="2118850" y="193032"/>
                  <a:pt x="2183520" y="150918"/>
                </a:cubicBezTo>
                <a:cubicBezTo>
                  <a:pt x="2240693" y="113694"/>
                  <a:pt x="2307253" y="92898"/>
                  <a:pt x="2374400" y="81033"/>
                </a:cubicBezTo>
                <a:cubicBezTo>
                  <a:pt x="2380528" y="164999"/>
                  <a:pt x="2325898" y="239513"/>
                  <a:pt x="2277265" y="308225"/>
                </a:cubicBezTo>
                <a:cubicBezTo>
                  <a:pt x="2135213" y="508819"/>
                  <a:pt x="2022432" y="730209"/>
                  <a:pt x="1943746" y="963072"/>
                </a:cubicBezTo>
                <a:cubicBezTo>
                  <a:pt x="1893158" y="1112752"/>
                  <a:pt x="1856585" y="1266929"/>
                  <a:pt x="1806127" y="1416609"/>
                </a:cubicBezTo>
                <a:cubicBezTo>
                  <a:pt x="1757038" y="1562181"/>
                  <a:pt x="1694715" y="1703385"/>
                  <a:pt x="1620332" y="1837810"/>
                </a:cubicBezTo>
                <a:cubicBezTo>
                  <a:pt x="1712838" y="1849088"/>
                  <a:pt x="1801564" y="1804171"/>
                  <a:pt x="1887747" y="1768772"/>
                </a:cubicBezTo>
                <a:cubicBezTo>
                  <a:pt x="2073803" y="1692368"/>
                  <a:pt x="2276157" y="1656056"/>
                  <a:pt x="2477142" y="1663097"/>
                </a:cubicBezTo>
                <a:cubicBezTo>
                  <a:pt x="2323290" y="1723399"/>
                  <a:pt x="2169439" y="1783701"/>
                  <a:pt x="2015587" y="1844003"/>
                </a:cubicBezTo>
              </a:path>
            </a:pathLst>
          </a:custGeom>
          <a:noFill/>
          <a:ln w="0" cap="flat">
            <a:solidFill>
              <a:srgbClr val="020202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567" name="Rectangle 340">
            <a:extLst>
              <a:ext uri="{FF2B5EF4-FFF2-40B4-BE49-F238E27FC236}">
                <a16:creationId xmlns:a16="http://schemas.microsoft.com/office/drawing/2014/main" id="{820C05FA-9832-6B07-6D31-231AAFEB5E88}"/>
              </a:ext>
            </a:extLst>
          </p:cNvPr>
          <p:cNvSpPr/>
          <p:nvPr/>
        </p:nvSpPr>
        <p:spPr>
          <a:xfrm>
            <a:off x="-5368615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pic>
        <p:nvPicPr>
          <p:cNvPr id="568" name="Picture Placeholder 404">
            <a:extLst>
              <a:ext uri="{FF2B5EF4-FFF2-40B4-BE49-F238E27FC236}">
                <a16:creationId xmlns:a16="http://schemas.microsoft.com/office/drawing/2014/main" id="{EA0221B8-7FF1-9AAD-E297-2AD346211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68614" y="1323417"/>
            <a:ext cx="1603903" cy="1603903"/>
          </a:xfrm>
          <a:custGeom>
            <a:avLst/>
            <a:gdLst>
              <a:gd name="csX0" fmla="*/ 0 w 1603903"/>
              <a:gd name="csY0" fmla="*/ 0 h 1603903"/>
              <a:gd name="csX1" fmla="*/ 1603903 w 1603903"/>
              <a:gd name="csY1" fmla="*/ 0 h 1603903"/>
              <a:gd name="csX2" fmla="*/ 1603903 w 1603903"/>
              <a:gd name="csY2" fmla="*/ 1603903 h 1603903"/>
              <a:gd name="csX3" fmla="*/ 0 w 1603903"/>
              <a:gd name="csY3" fmla="*/ 1603903 h 16039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603903" h="1603903">
                <a:moveTo>
                  <a:pt x="0" y="0"/>
                </a:moveTo>
                <a:lnTo>
                  <a:pt x="1603903" y="0"/>
                </a:lnTo>
                <a:lnTo>
                  <a:pt x="1603903" y="1603903"/>
                </a:lnTo>
                <a:lnTo>
                  <a:pt x="0" y="1603903"/>
                </a:lnTo>
                <a:close/>
              </a:path>
            </a:pathLst>
          </a:custGeom>
        </p:spPr>
      </p:pic>
      <p:sp>
        <p:nvSpPr>
          <p:cNvPr id="569" name="TextBox 351">
            <a:extLst>
              <a:ext uri="{FF2B5EF4-FFF2-40B4-BE49-F238E27FC236}">
                <a16:creationId xmlns:a16="http://schemas.microsoft.com/office/drawing/2014/main" id="{F7F41FE2-30B6-7D01-BDC1-EECCCB01DC47}"/>
              </a:ext>
            </a:extLst>
          </p:cNvPr>
          <p:cNvSpPr txBox="1"/>
          <p:nvPr/>
        </p:nvSpPr>
        <p:spPr>
          <a:xfrm>
            <a:off x="-5754307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0" name="TextBox 352">
            <a:extLst>
              <a:ext uri="{FF2B5EF4-FFF2-40B4-BE49-F238E27FC236}">
                <a16:creationId xmlns:a16="http://schemas.microsoft.com/office/drawing/2014/main" id="{41060F5C-141D-F6EF-EB28-17437DB3FDCB}"/>
              </a:ext>
            </a:extLst>
          </p:cNvPr>
          <p:cNvSpPr txBox="1"/>
          <p:nvPr/>
        </p:nvSpPr>
        <p:spPr>
          <a:xfrm>
            <a:off x="-5754307" y="3606800"/>
            <a:ext cx="13890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HERMES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@Mercator</a:t>
            </a:r>
          </a:p>
        </p:txBody>
      </p:sp>
      <p:sp>
        <p:nvSpPr>
          <p:cNvPr id="571" name="TextBox 353">
            <a:extLst>
              <a:ext uri="{FF2B5EF4-FFF2-40B4-BE49-F238E27FC236}">
                <a16:creationId xmlns:a16="http://schemas.microsoft.com/office/drawing/2014/main" id="{5F03C5C1-2557-4C47-06AE-95776B53D17C}"/>
              </a:ext>
            </a:extLst>
          </p:cNvPr>
          <p:cNvSpPr txBox="1"/>
          <p:nvPr/>
        </p:nvSpPr>
        <p:spPr>
          <a:xfrm>
            <a:off x="-4535107" y="3429000"/>
            <a:ext cx="10374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abundances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2" name="TextBox 354">
            <a:extLst>
              <a:ext uri="{FF2B5EF4-FFF2-40B4-BE49-F238E27FC236}">
                <a16:creationId xmlns:a16="http://schemas.microsoft.com/office/drawing/2014/main" id="{1F938373-9A8B-73A9-335B-97A216377EB1}"/>
              </a:ext>
            </a:extLst>
          </p:cNvPr>
          <p:cNvSpPr txBox="1"/>
          <p:nvPr/>
        </p:nvSpPr>
        <p:spPr>
          <a:xfrm>
            <a:off x="-4535107" y="3606800"/>
            <a:ext cx="8611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Carbon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Oxygen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Scandium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Vanadium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Manganese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Cobalt</a:t>
            </a:r>
            <a:endParaRPr lang="en-IN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3" name="TextBox 355">
            <a:extLst>
              <a:ext uri="{FF2B5EF4-FFF2-40B4-BE49-F238E27FC236}">
                <a16:creationId xmlns:a16="http://schemas.microsoft.com/office/drawing/2014/main" id="{D25D056B-4A5F-F43B-5BD0-5C5D87F3A51C}"/>
              </a:ext>
            </a:extLst>
          </p:cNvPr>
          <p:cNvSpPr txBox="1"/>
          <p:nvPr/>
        </p:nvSpPr>
        <p:spPr>
          <a:xfrm>
            <a:off x="-5754307" y="4743938"/>
            <a:ext cx="928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Stars analysed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4" name="TextBox 356">
            <a:extLst>
              <a:ext uri="{FF2B5EF4-FFF2-40B4-BE49-F238E27FC236}">
                <a16:creationId xmlns:a16="http://schemas.microsoft.com/office/drawing/2014/main" id="{A1EB1C36-4D2D-3C0F-C98B-A2D3E54739D5}"/>
              </a:ext>
            </a:extLst>
          </p:cNvPr>
          <p:cNvSpPr txBox="1"/>
          <p:nvPr/>
        </p:nvSpPr>
        <p:spPr>
          <a:xfrm>
            <a:off x="-5754307" y="4883638"/>
            <a:ext cx="550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179</a:t>
            </a:r>
          </a:p>
        </p:txBody>
      </p:sp>
      <p:sp>
        <p:nvSpPr>
          <p:cNvPr id="575" name="TextBox 357">
            <a:extLst>
              <a:ext uri="{FF2B5EF4-FFF2-40B4-BE49-F238E27FC236}">
                <a16:creationId xmlns:a16="http://schemas.microsoft.com/office/drawing/2014/main" id="{ABBC77B8-E0FA-2D02-6B38-597CA9D0166A}"/>
              </a:ext>
            </a:extLst>
          </p:cNvPr>
          <p:cNvSpPr txBox="1"/>
          <p:nvPr/>
        </p:nvSpPr>
        <p:spPr>
          <a:xfrm>
            <a:off x="-4535107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6" name="TextBox 358">
            <a:extLst>
              <a:ext uri="{FF2B5EF4-FFF2-40B4-BE49-F238E27FC236}">
                <a16:creationId xmlns:a16="http://schemas.microsoft.com/office/drawing/2014/main" id="{B0901421-EFFD-AE9F-9421-F166D53F1CF6}"/>
              </a:ext>
            </a:extLst>
          </p:cNvPr>
          <p:cNvSpPr txBox="1"/>
          <p:nvPr/>
        </p:nvSpPr>
        <p:spPr>
          <a:xfrm>
            <a:off x="-4535107" y="4883638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High-res</a:t>
            </a:r>
          </a:p>
        </p:txBody>
      </p:sp>
      <p:sp>
        <p:nvSpPr>
          <p:cNvPr id="577" name="TextBox 360">
            <a:extLst>
              <a:ext uri="{FF2B5EF4-FFF2-40B4-BE49-F238E27FC236}">
                <a16:creationId xmlns:a16="http://schemas.microsoft.com/office/drawing/2014/main" id="{4648560E-4677-5153-95AB-059924602156}"/>
              </a:ext>
            </a:extLst>
          </p:cNvPr>
          <p:cNvSpPr txBox="1"/>
          <p:nvPr/>
        </p:nvSpPr>
        <p:spPr>
          <a:xfrm>
            <a:off x="-5116483" y="5431431"/>
            <a:ext cx="17267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latin typeface="Calibri" panose="020F0502020204030204" pitchFamily="34" charset="0"/>
                <a:cs typeface="Calibri" panose="020F0502020204030204" pitchFamily="34" charset="0"/>
              </a:rPr>
              <a:t>DUQUE-ARRIBAS ET AL. 2024</a:t>
            </a:r>
            <a:endParaRPr lang="en-IN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78" name="Graphic 365">
            <a:extLst>
              <a:ext uri="{FF2B5EF4-FFF2-40B4-BE49-F238E27FC236}">
                <a16:creationId xmlns:a16="http://schemas.microsoft.com/office/drawing/2014/main" id="{FFCF243C-2009-D945-D067-46DCA3D36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5649698" y="5444209"/>
            <a:ext cx="220664" cy="220664"/>
          </a:xfrm>
          <a:prstGeom prst="rect">
            <a:avLst/>
          </a:prstGeom>
        </p:spPr>
      </p:pic>
      <p:sp>
        <p:nvSpPr>
          <p:cNvPr id="581" name="Rectangle: Rounded Corners 364">
            <a:extLst>
              <a:ext uri="{FF2B5EF4-FFF2-40B4-BE49-F238E27FC236}">
                <a16:creationId xmlns:a16="http://schemas.microsoft.com/office/drawing/2014/main" id="{D63C4A5C-A169-3A74-8ED0-258178E7BD4D}"/>
              </a:ext>
            </a:extLst>
          </p:cNvPr>
          <p:cNvSpPr/>
          <p:nvPr/>
        </p:nvSpPr>
        <p:spPr>
          <a:xfrm>
            <a:off x="12371433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82" name="Rectangle: Rounded Corners 363">
            <a:extLst>
              <a:ext uri="{FF2B5EF4-FFF2-40B4-BE49-F238E27FC236}">
                <a16:creationId xmlns:a16="http://schemas.microsoft.com/office/drawing/2014/main" id="{6A8224A5-D318-2010-1990-0AAE856486B2}"/>
              </a:ext>
            </a:extLst>
          </p:cNvPr>
          <p:cNvSpPr/>
          <p:nvPr/>
        </p:nvSpPr>
        <p:spPr>
          <a:xfrm>
            <a:off x="494702" y="1104900"/>
            <a:ext cx="11209323" cy="4673600"/>
          </a:xfrm>
          <a:prstGeom prst="roundRect">
            <a:avLst>
              <a:gd name="adj" fmla="val 6219"/>
            </a:avLst>
          </a:prstGeom>
          <a:solidFill>
            <a:srgbClr val="F0F0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583" name="Group 343">
            <a:extLst>
              <a:ext uri="{FF2B5EF4-FFF2-40B4-BE49-F238E27FC236}">
                <a16:creationId xmlns:a16="http://schemas.microsoft.com/office/drawing/2014/main" id="{F12D9E75-3AED-AFB7-61FE-52AAEC211705}"/>
              </a:ext>
            </a:extLst>
          </p:cNvPr>
          <p:cNvGrpSpPr/>
          <p:nvPr/>
        </p:nvGrpSpPr>
        <p:grpSpPr>
          <a:xfrm>
            <a:off x="12744554" y="1109066"/>
            <a:ext cx="2217680" cy="2032602"/>
            <a:chOff x="9507334" y="1101667"/>
            <a:chExt cx="2217680" cy="2032602"/>
          </a:xfrm>
        </p:grpSpPr>
        <p:sp>
          <p:nvSpPr>
            <p:cNvPr id="584" name="Oval 50">
              <a:extLst>
                <a:ext uri="{FF2B5EF4-FFF2-40B4-BE49-F238E27FC236}">
                  <a16:creationId xmlns:a16="http://schemas.microsoft.com/office/drawing/2014/main" id="{BB5A264E-DC76-4C76-2652-1652F4EB50C6}"/>
                </a:ext>
              </a:extLst>
            </p:cNvPr>
            <p:cNvSpPr/>
            <p:nvPr/>
          </p:nvSpPr>
          <p:spPr>
            <a:xfrm>
              <a:off x="9697823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5" name="Oval 51">
              <a:extLst>
                <a:ext uri="{FF2B5EF4-FFF2-40B4-BE49-F238E27FC236}">
                  <a16:creationId xmlns:a16="http://schemas.microsoft.com/office/drawing/2014/main" id="{FDE07D7A-0C82-D149-1D2C-E4E9A914FF15}"/>
                </a:ext>
              </a:extLst>
            </p:cNvPr>
            <p:cNvSpPr/>
            <p:nvPr/>
          </p:nvSpPr>
          <p:spPr>
            <a:xfrm>
              <a:off x="10065176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6" name="Oval 52">
              <a:extLst>
                <a:ext uri="{FF2B5EF4-FFF2-40B4-BE49-F238E27FC236}">
                  <a16:creationId xmlns:a16="http://schemas.microsoft.com/office/drawing/2014/main" id="{42187C47-BD0B-4AAC-121C-AC281488017A}"/>
                </a:ext>
              </a:extLst>
            </p:cNvPr>
            <p:cNvSpPr/>
            <p:nvPr/>
          </p:nvSpPr>
          <p:spPr>
            <a:xfrm>
              <a:off x="10432530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7" name="Oval 53">
              <a:extLst>
                <a:ext uri="{FF2B5EF4-FFF2-40B4-BE49-F238E27FC236}">
                  <a16:creationId xmlns:a16="http://schemas.microsoft.com/office/drawing/2014/main" id="{B2EFA9DA-8DD1-EA45-0B4F-E18FC370D59C}"/>
                </a:ext>
              </a:extLst>
            </p:cNvPr>
            <p:cNvSpPr/>
            <p:nvPr/>
          </p:nvSpPr>
          <p:spPr>
            <a:xfrm>
              <a:off x="10799818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8" name="Oval 54">
              <a:extLst>
                <a:ext uri="{FF2B5EF4-FFF2-40B4-BE49-F238E27FC236}">
                  <a16:creationId xmlns:a16="http://schemas.microsoft.com/office/drawing/2014/main" id="{7362322C-5374-970A-E53C-4411443F802D}"/>
                </a:ext>
              </a:extLst>
            </p:cNvPr>
            <p:cNvSpPr/>
            <p:nvPr/>
          </p:nvSpPr>
          <p:spPr>
            <a:xfrm>
              <a:off x="11167171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9" name="Oval 55">
              <a:extLst>
                <a:ext uri="{FF2B5EF4-FFF2-40B4-BE49-F238E27FC236}">
                  <a16:creationId xmlns:a16="http://schemas.microsoft.com/office/drawing/2014/main" id="{3CE1CCF8-27CA-09DA-D54B-CE9D7C477027}"/>
                </a:ext>
              </a:extLst>
            </p:cNvPr>
            <p:cNvSpPr/>
            <p:nvPr/>
          </p:nvSpPr>
          <p:spPr>
            <a:xfrm>
              <a:off x="11534525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0" name="Oval 57">
              <a:extLst>
                <a:ext uri="{FF2B5EF4-FFF2-40B4-BE49-F238E27FC236}">
                  <a16:creationId xmlns:a16="http://schemas.microsoft.com/office/drawing/2014/main" id="{6C9ADFD1-686E-F071-E752-BD2AE73976DD}"/>
                </a:ext>
              </a:extLst>
            </p:cNvPr>
            <p:cNvSpPr/>
            <p:nvPr/>
          </p:nvSpPr>
          <p:spPr>
            <a:xfrm>
              <a:off x="9697823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1" name="Oval 58">
              <a:extLst>
                <a:ext uri="{FF2B5EF4-FFF2-40B4-BE49-F238E27FC236}">
                  <a16:creationId xmlns:a16="http://schemas.microsoft.com/office/drawing/2014/main" id="{F971B82E-7C3D-801E-0545-BF1D9A43FB83}"/>
                </a:ext>
              </a:extLst>
            </p:cNvPr>
            <p:cNvSpPr/>
            <p:nvPr/>
          </p:nvSpPr>
          <p:spPr>
            <a:xfrm>
              <a:off x="10065176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2" name="Oval 59">
              <a:extLst>
                <a:ext uri="{FF2B5EF4-FFF2-40B4-BE49-F238E27FC236}">
                  <a16:creationId xmlns:a16="http://schemas.microsoft.com/office/drawing/2014/main" id="{90220FE7-45F1-94AB-AD17-41C146D8D3DB}"/>
                </a:ext>
              </a:extLst>
            </p:cNvPr>
            <p:cNvSpPr/>
            <p:nvPr/>
          </p:nvSpPr>
          <p:spPr>
            <a:xfrm>
              <a:off x="10432530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3" name="Oval 60">
              <a:extLst>
                <a:ext uri="{FF2B5EF4-FFF2-40B4-BE49-F238E27FC236}">
                  <a16:creationId xmlns:a16="http://schemas.microsoft.com/office/drawing/2014/main" id="{3E2E8E5B-4309-252B-66F9-62D9FECBBA38}"/>
                </a:ext>
              </a:extLst>
            </p:cNvPr>
            <p:cNvSpPr/>
            <p:nvPr/>
          </p:nvSpPr>
          <p:spPr>
            <a:xfrm>
              <a:off x="10799818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4" name="Oval 61">
              <a:extLst>
                <a:ext uri="{FF2B5EF4-FFF2-40B4-BE49-F238E27FC236}">
                  <a16:creationId xmlns:a16="http://schemas.microsoft.com/office/drawing/2014/main" id="{8629C258-77AB-21D6-12DB-C82B0169E2B2}"/>
                </a:ext>
              </a:extLst>
            </p:cNvPr>
            <p:cNvSpPr/>
            <p:nvPr/>
          </p:nvSpPr>
          <p:spPr>
            <a:xfrm>
              <a:off x="11167171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5" name="Oval 62">
              <a:extLst>
                <a:ext uri="{FF2B5EF4-FFF2-40B4-BE49-F238E27FC236}">
                  <a16:creationId xmlns:a16="http://schemas.microsoft.com/office/drawing/2014/main" id="{FED5F1B9-1A49-7552-2541-EFF250195CCE}"/>
                </a:ext>
              </a:extLst>
            </p:cNvPr>
            <p:cNvSpPr/>
            <p:nvPr/>
          </p:nvSpPr>
          <p:spPr>
            <a:xfrm>
              <a:off x="11534525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6" name="Oval 64">
              <a:extLst>
                <a:ext uri="{FF2B5EF4-FFF2-40B4-BE49-F238E27FC236}">
                  <a16:creationId xmlns:a16="http://schemas.microsoft.com/office/drawing/2014/main" id="{DB2C1184-6CF2-ADFC-3316-A940BE793183}"/>
                </a:ext>
              </a:extLst>
            </p:cNvPr>
            <p:cNvSpPr/>
            <p:nvPr/>
          </p:nvSpPr>
          <p:spPr>
            <a:xfrm>
              <a:off x="9507334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7" name="Oval 65">
              <a:extLst>
                <a:ext uri="{FF2B5EF4-FFF2-40B4-BE49-F238E27FC236}">
                  <a16:creationId xmlns:a16="http://schemas.microsoft.com/office/drawing/2014/main" id="{25B5BA02-AB8D-35FD-77EC-13830A029996}"/>
                </a:ext>
              </a:extLst>
            </p:cNvPr>
            <p:cNvSpPr/>
            <p:nvPr/>
          </p:nvSpPr>
          <p:spPr>
            <a:xfrm>
              <a:off x="9874687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8" name="Oval 66">
              <a:extLst>
                <a:ext uri="{FF2B5EF4-FFF2-40B4-BE49-F238E27FC236}">
                  <a16:creationId xmlns:a16="http://schemas.microsoft.com/office/drawing/2014/main" id="{5A3AB3F3-C348-68D5-9486-A70AF1DC7DA6}"/>
                </a:ext>
              </a:extLst>
            </p:cNvPr>
            <p:cNvSpPr/>
            <p:nvPr/>
          </p:nvSpPr>
          <p:spPr>
            <a:xfrm>
              <a:off x="10242040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9" name="Oval 67">
              <a:extLst>
                <a:ext uri="{FF2B5EF4-FFF2-40B4-BE49-F238E27FC236}">
                  <a16:creationId xmlns:a16="http://schemas.microsoft.com/office/drawing/2014/main" id="{B2E88156-652D-1910-4D3A-390923539E85}"/>
                </a:ext>
              </a:extLst>
            </p:cNvPr>
            <p:cNvSpPr/>
            <p:nvPr/>
          </p:nvSpPr>
          <p:spPr>
            <a:xfrm>
              <a:off x="10609394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0" name="Oval 68">
              <a:extLst>
                <a:ext uri="{FF2B5EF4-FFF2-40B4-BE49-F238E27FC236}">
                  <a16:creationId xmlns:a16="http://schemas.microsoft.com/office/drawing/2014/main" id="{B6095EB9-8732-7849-8E71-3F42E414C2DD}"/>
                </a:ext>
              </a:extLst>
            </p:cNvPr>
            <p:cNvSpPr/>
            <p:nvPr/>
          </p:nvSpPr>
          <p:spPr>
            <a:xfrm>
              <a:off x="10976682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1" name="Oval 69">
              <a:extLst>
                <a:ext uri="{FF2B5EF4-FFF2-40B4-BE49-F238E27FC236}">
                  <a16:creationId xmlns:a16="http://schemas.microsoft.com/office/drawing/2014/main" id="{4F037B2D-EF77-298D-675A-1544EEBB3A41}"/>
                </a:ext>
              </a:extLst>
            </p:cNvPr>
            <p:cNvSpPr/>
            <p:nvPr/>
          </p:nvSpPr>
          <p:spPr>
            <a:xfrm>
              <a:off x="11344035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2" name="Oval 71">
              <a:extLst>
                <a:ext uri="{FF2B5EF4-FFF2-40B4-BE49-F238E27FC236}">
                  <a16:creationId xmlns:a16="http://schemas.microsoft.com/office/drawing/2014/main" id="{B2F01D99-7BA5-431A-F10B-951D976421F3}"/>
                </a:ext>
              </a:extLst>
            </p:cNvPr>
            <p:cNvSpPr/>
            <p:nvPr/>
          </p:nvSpPr>
          <p:spPr>
            <a:xfrm>
              <a:off x="9507334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3" name="Oval 72">
              <a:extLst>
                <a:ext uri="{FF2B5EF4-FFF2-40B4-BE49-F238E27FC236}">
                  <a16:creationId xmlns:a16="http://schemas.microsoft.com/office/drawing/2014/main" id="{1F6888F9-6EE3-F62B-F5AE-ABF074517FA6}"/>
                </a:ext>
              </a:extLst>
            </p:cNvPr>
            <p:cNvSpPr/>
            <p:nvPr/>
          </p:nvSpPr>
          <p:spPr>
            <a:xfrm>
              <a:off x="9874687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4" name="Oval 73">
              <a:extLst>
                <a:ext uri="{FF2B5EF4-FFF2-40B4-BE49-F238E27FC236}">
                  <a16:creationId xmlns:a16="http://schemas.microsoft.com/office/drawing/2014/main" id="{DDBBABD6-ACD5-097E-151F-5A7B0238A071}"/>
                </a:ext>
              </a:extLst>
            </p:cNvPr>
            <p:cNvSpPr/>
            <p:nvPr/>
          </p:nvSpPr>
          <p:spPr>
            <a:xfrm>
              <a:off x="10242040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5" name="Oval 74">
              <a:extLst>
                <a:ext uri="{FF2B5EF4-FFF2-40B4-BE49-F238E27FC236}">
                  <a16:creationId xmlns:a16="http://schemas.microsoft.com/office/drawing/2014/main" id="{83BD620E-8E88-5AAB-51CE-3C20CD1FE343}"/>
                </a:ext>
              </a:extLst>
            </p:cNvPr>
            <p:cNvSpPr/>
            <p:nvPr/>
          </p:nvSpPr>
          <p:spPr>
            <a:xfrm>
              <a:off x="10609394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6" name="Oval 75">
              <a:extLst>
                <a:ext uri="{FF2B5EF4-FFF2-40B4-BE49-F238E27FC236}">
                  <a16:creationId xmlns:a16="http://schemas.microsoft.com/office/drawing/2014/main" id="{23576E9D-6774-26B5-0DF2-F2719ABDC8EC}"/>
                </a:ext>
              </a:extLst>
            </p:cNvPr>
            <p:cNvSpPr/>
            <p:nvPr/>
          </p:nvSpPr>
          <p:spPr>
            <a:xfrm>
              <a:off x="10976682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7" name="Oval 76">
              <a:extLst>
                <a:ext uri="{FF2B5EF4-FFF2-40B4-BE49-F238E27FC236}">
                  <a16:creationId xmlns:a16="http://schemas.microsoft.com/office/drawing/2014/main" id="{43921D40-0D7F-AFC6-39B5-5398EF0FF286}"/>
                </a:ext>
              </a:extLst>
            </p:cNvPr>
            <p:cNvSpPr/>
            <p:nvPr/>
          </p:nvSpPr>
          <p:spPr>
            <a:xfrm>
              <a:off x="11344035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8" name="Oval 78">
              <a:extLst>
                <a:ext uri="{FF2B5EF4-FFF2-40B4-BE49-F238E27FC236}">
                  <a16:creationId xmlns:a16="http://schemas.microsoft.com/office/drawing/2014/main" id="{CCA34A7A-17DD-0D60-1BEA-0CC724717510}"/>
                </a:ext>
              </a:extLst>
            </p:cNvPr>
            <p:cNvSpPr/>
            <p:nvPr/>
          </p:nvSpPr>
          <p:spPr>
            <a:xfrm>
              <a:off x="9507334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9" name="Oval 79">
              <a:extLst>
                <a:ext uri="{FF2B5EF4-FFF2-40B4-BE49-F238E27FC236}">
                  <a16:creationId xmlns:a16="http://schemas.microsoft.com/office/drawing/2014/main" id="{4D63F658-3379-4FE2-C24E-F0A2503E5E56}"/>
                </a:ext>
              </a:extLst>
            </p:cNvPr>
            <p:cNvSpPr/>
            <p:nvPr/>
          </p:nvSpPr>
          <p:spPr>
            <a:xfrm>
              <a:off x="9874687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0" name="Oval 80">
              <a:extLst>
                <a:ext uri="{FF2B5EF4-FFF2-40B4-BE49-F238E27FC236}">
                  <a16:creationId xmlns:a16="http://schemas.microsoft.com/office/drawing/2014/main" id="{6E22E0DF-D13D-F261-A737-F04883D7A191}"/>
                </a:ext>
              </a:extLst>
            </p:cNvPr>
            <p:cNvSpPr/>
            <p:nvPr/>
          </p:nvSpPr>
          <p:spPr>
            <a:xfrm>
              <a:off x="10242040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1" name="Oval 81">
              <a:extLst>
                <a:ext uri="{FF2B5EF4-FFF2-40B4-BE49-F238E27FC236}">
                  <a16:creationId xmlns:a16="http://schemas.microsoft.com/office/drawing/2014/main" id="{2A4D01B7-B23D-9833-83EC-B1F91449A04A}"/>
                </a:ext>
              </a:extLst>
            </p:cNvPr>
            <p:cNvSpPr/>
            <p:nvPr/>
          </p:nvSpPr>
          <p:spPr>
            <a:xfrm>
              <a:off x="10609394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2" name="Oval 82">
              <a:extLst>
                <a:ext uri="{FF2B5EF4-FFF2-40B4-BE49-F238E27FC236}">
                  <a16:creationId xmlns:a16="http://schemas.microsoft.com/office/drawing/2014/main" id="{CCC0E6C8-52E3-F68C-E35E-9D7FAFDA60E4}"/>
                </a:ext>
              </a:extLst>
            </p:cNvPr>
            <p:cNvSpPr/>
            <p:nvPr/>
          </p:nvSpPr>
          <p:spPr>
            <a:xfrm>
              <a:off x="10976682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3" name="Oval 83">
              <a:extLst>
                <a:ext uri="{FF2B5EF4-FFF2-40B4-BE49-F238E27FC236}">
                  <a16:creationId xmlns:a16="http://schemas.microsoft.com/office/drawing/2014/main" id="{570CDDFE-71B1-22A4-F0A1-3C4E2D81D981}"/>
                </a:ext>
              </a:extLst>
            </p:cNvPr>
            <p:cNvSpPr/>
            <p:nvPr/>
          </p:nvSpPr>
          <p:spPr>
            <a:xfrm>
              <a:off x="11344035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4" name="Oval 85">
              <a:extLst>
                <a:ext uri="{FF2B5EF4-FFF2-40B4-BE49-F238E27FC236}">
                  <a16:creationId xmlns:a16="http://schemas.microsoft.com/office/drawing/2014/main" id="{1008240D-C1BA-65B1-5DFC-15B6FB270814}"/>
                </a:ext>
              </a:extLst>
            </p:cNvPr>
            <p:cNvSpPr/>
            <p:nvPr/>
          </p:nvSpPr>
          <p:spPr>
            <a:xfrm>
              <a:off x="9507334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5" name="Oval 86">
              <a:extLst>
                <a:ext uri="{FF2B5EF4-FFF2-40B4-BE49-F238E27FC236}">
                  <a16:creationId xmlns:a16="http://schemas.microsoft.com/office/drawing/2014/main" id="{B42E360D-D636-3A9D-43CD-3F33DBAE7092}"/>
                </a:ext>
              </a:extLst>
            </p:cNvPr>
            <p:cNvSpPr/>
            <p:nvPr/>
          </p:nvSpPr>
          <p:spPr>
            <a:xfrm>
              <a:off x="9874687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6" name="Oval 87">
              <a:extLst>
                <a:ext uri="{FF2B5EF4-FFF2-40B4-BE49-F238E27FC236}">
                  <a16:creationId xmlns:a16="http://schemas.microsoft.com/office/drawing/2014/main" id="{D6E0A066-BE8A-2488-F31A-0EB59A5BC5C4}"/>
                </a:ext>
              </a:extLst>
            </p:cNvPr>
            <p:cNvSpPr/>
            <p:nvPr/>
          </p:nvSpPr>
          <p:spPr>
            <a:xfrm>
              <a:off x="10242040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7" name="Oval 88">
              <a:extLst>
                <a:ext uri="{FF2B5EF4-FFF2-40B4-BE49-F238E27FC236}">
                  <a16:creationId xmlns:a16="http://schemas.microsoft.com/office/drawing/2014/main" id="{C6EBF9C0-B3D4-EA43-63B4-BE1A67BB1AE7}"/>
                </a:ext>
              </a:extLst>
            </p:cNvPr>
            <p:cNvSpPr/>
            <p:nvPr/>
          </p:nvSpPr>
          <p:spPr>
            <a:xfrm>
              <a:off x="10609394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8" name="Oval 89">
              <a:extLst>
                <a:ext uri="{FF2B5EF4-FFF2-40B4-BE49-F238E27FC236}">
                  <a16:creationId xmlns:a16="http://schemas.microsoft.com/office/drawing/2014/main" id="{3460B7F8-DB1D-75CE-CAA6-5B49645A765F}"/>
                </a:ext>
              </a:extLst>
            </p:cNvPr>
            <p:cNvSpPr/>
            <p:nvPr/>
          </p:nvSpPr>
          <p:spPr>
            <a:xfrm>
              <a:off x="10976682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9" name="Oval 90">
              <a:extLst>
                <a:ext uri="{FF2B5EF4-FFF2-40B4-BE49-F238E27FC236}">
                  <a16:creationId xmlns:a16="http://schemas.microsoft.com/office/drawing/2014/main" id="{E6FDEB9F-9F36-68B6-CDEF-982278F821CA}"/>
                </a:ext>
              </a:extLst>
            </p:cNvPr>
            <p:cNvSpPr/>
            <p:nvPr/>
          </p:nvSpPr>
          <p:spPr>
            <a:xfrm>
              <a:off x="11344035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0" name="Oval 92">
              <a:extLst>
                <a:ext uri="{FF2B5EF4-FFF2-40B4-BE49-F238E27FC236}">
                  <a16:creationId xmlns:a16="http://schemas.microsoft.com/office/drawing/2014/main" id="{5672A3D3-B2A0-44E5-1CEE-D5D2861E8893}"/>
                </a:ext>
              </a:extLst>
            </p:cNvPr>
            <p:cNvSpPr/>
            <p:nvPr/>
          </p:nvSpPr>
          <p:spPr>
            <a:xfrm>
              <a:off x="9507334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1" name="Oval 93">
              <a:extLst>
                <a:ext uri="{FF2B5EF4-FFF2-40B4-BE49-F238E27FC236}">
                  <a16:creationId xmlns:a16="http://schemas.microsoft.com/office/drawing/2014/main" id="{B73391E3-E2F0-3E88-0C24-84378EB066D4}"/>
                </a:ext>
              </a:extLst>
            </p:cNvPr>
            <p:cNvSpPr/>
            <p:nvPr/>
          </p:nvSpPr>
          <p:spPr>
            <a:xfrm>
              <a:off x="9874687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2" name="Oval 94">
              <a:extLst>
                <a:ext uri="{FF2B5EF4-FFF2-40B4-BE49-F238E27FC236}">
                  <a16:creationId xmlns:a16="http://schemas.microsoft.com/office/drawing/2014/main" id="{CC1B5106-0C42-B022-F8EC-0208356DEDCF}"/>
                </a:ext>
              </a:extLst>
            </p:cNvPr>
            <p:cNvSpPr/>
            <p:nvPr/>
          </p:nvSpPr>
          <p:spPr>
            <a:xfrm>
              <a:off x="10242040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3" name="Oval 95">
              <a:extLst>
                <a:ext uri="{FF2B5EF4-FFF2-40B4-BE49-F238E27FC236}">
                  <a16:creationId xmlns:a16="http://schemas.microsoft.com/office/drawing/2014/main" id="{72D97CDD-323C-EEE6-6067-9FBD6D79A7C1}"/>
                </a:ext>
              </a:extLst>
            </p:cNvPr>
            <p:cNvSpPr/>
            <p:nvPr/>
          </p:nvSpPr>
          <p:spPr>
            <a:xfrm>
              <a:off x="10609394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4" name="Oval 96">
              <a:extLst>
                <a:ext uri="{FF2B5EF4-FFF2-40B4-BE49-F238E27FC236}">
                  <a16:creationId xmlns:a16="http://schemas.microsoft.com/office/drawing/2014/main" id="{A3C0E784-65FE-EF04-EC8C-D3CA641DC109}"/>
                </a:ext>
              </a:extLst>
            </p:cNvPr>
            <p:cNvSpPr/>
            <p:nvPr/>
          </p:nvSpPr>
          <p:spPr>
            <a:xfrm>
              <a:off x="10976682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5" name="Oval 97">
              <a:extLst>
                <a:ext uri="{FF2B5EF4-FFF2-40B4-BE49-F238E27FC236}">
                  <a16:creationId xmlns:a16="http://schemas.microsoft.com/office/drawing/2014/main" id="{43FF2BD5-6EE6-8CB0-116D-D273E9A3DAD6}"/>
                </a:ext>
              </a:extLst>
            </p:cNvPr>
            <p:cNvSpPr/>
            <p:nvPr/>
          </p:nvSpPr>
          <p:spPr>
            <a:xfrm>
              <a:off x="11344035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6" name="Oval 99">
              <a:extLst>
                <a:ext uri="{FF2B5EF4-FFF2-40B4-BE49-F238E27FC236}">
                  <a16:creationId xmlns:a16="http://schemas.microsoft.com/office/drawing/2014/main" id="{BED338F1-2C87-A815-9C48-0EFD5E729BF1}"/>
                </a:ext>
              </a:extLst>
            </p:cNvPr>
            <p:cNvSpPr/>
            <p:nvPr/>
          </p:nvSpPr>
          <p:spPr>
            <a:xfrm>
              <a:off x="9697823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7" name="Oval 100">
              <a:extLst>
                <a:ext uri="{FF2B5EF4-FFF2-40B4-BE49-F238E27FC236}">
                  <a16:creationId xmlns:a16="http://schemas.microsoft.com/office/drawing/2014/main" id="{D844C3BA-9B34-629B-4422-9FFFB07A110E}"/>
                </a:ext>
              </a:extLst>
            </p:cNvPr>
            <p:cNvSpPr/>
            <p:nvPr/>
          </p:nvSpPr>
          <p:spPr>
            <a:xfrm>
              <a:off x="10065176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8" name="Oval 101">
              <a:extLst>
                <a:ext uri="{FF2B5EF4-FFF2-40B4-BE49-F238E27FC236}">
                  <a16:creationId xmlns:a16="http://schemas.microsoft.com/office/drawing/2014/main" id="{0CD169A8-9F2E-39E2-B79A-8852EB3105D3}"/>
                </a:ext>
              </a:extLst>
            </p:cNvPr>
            <p:cNvSpPr/>
            <p:nvPr/>
          </p:nvSpPr>
          <p:spPr>
            <a:xfrm>
              <a:off x="10432530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9" name="Oval 102">
              <a:extLst>
                <a:ext uri="{FF2B5EF4-FFF2-40B4-BE49-F238E27FC236}">
                  <a16:creationId xmlns:a16="http://schemas.microsoft.com/office/drawing/2014/main" id="{BE42A00A-15B3-2F02-6E8C-6DD18A9FFF2D}"/>
                </a:ext>
              </a:extLst>
            </p:cNvPr>
            <p:cNvSpPr/>
            <p:nvPr/>
          </p:nvSpPr>
          <p:spPr>
            <a:xfrm>
              <a:off x="10799818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0" name="Oval 103">
              <a:extLst>
                <a:ext uri="{FF2B5EF4-FFF2-40B4-BE49-F238E27FC236}">
                  <a16:creationId xmlns:a16="http://schemas.microsoft.com/office/drawing/2014/main" id="{B8303113-F46F-6AC8-3FDC-17C2E3302B58}"/>
                </a:ext>
              </a:extLst>
            </p:cNvPr>
            <p:cNvSpPr/>
            <p:nvPr/>
          </p:nvSpPr>
          <p:spPr>
            <a:xfrm>
              <a:off x="11167171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1" name="Oval 104">
              <a:extLst>
                <a:ext uri="{FF2B5EF4-FFF2-40B4-BE49-F238E27FC236}">
                  <a16:creationId xmlns:a16="http://schemas.microsoft.com/office/drawing/2014/main" id="{A5BD3620-C45E-A494-DAEF-AFC9B6EF0475}"/>
                </a:ext>
              </a:extLst>
            </p:cNvPr>
            <p:cNvSpPr/>
            <p:nvPr/>
          </p:nvSpPr>
          <p:spPr>
            <a:xfrm>
              <a:off x="11534525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2" name="Oval 106">
              <a:extLst>
                <a:ext uri="{FF2B5EF4-FFF2-40B4-BE49-F238E27FC236}">
                  <a16:creationId xmlns:a16="http://schemas.microsoft.com/office/drawing/2014/main" id="{F65C1E9E-5337-E387-974F-D0600126AE4D}"/>
                </a:ext>
              </a:extLst>
            </p:cNvPr>
            <p:cNvSpPr/>
            <p:nvPr/>
          </p:nvSpPr>
          <p:spPr>
            <a:xfrm>
              <a:off x="9697823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3" name="Oval 107">
              <a:extLst>
                <a:ext uri="{FF2B5EF4-FFF2-40B4-BE49-F238E27FC236}">
                  <a16:creationId xmlns:a16="http://schemas.microsoft.com/office/drawing/2014/main" id="{82B9F103-2590-028C-FCEA-E099E1ECE842}"/>
                </a:ext>
              </a:extLst>
            </p:cNvPr>
            <p:cNvSpPr/>
            <p:nvPr/>
          </p:nvSpPr>
          <p:spPr>
            <a:xfrm>
              <a:off x="10065176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4" name="Oval 108">
              <a:extLst>
                <a:ext uri="{FF2B5EF4-FFF2-40B4-BE49-F238E27FC236}">
                  <a16:creationId xmlns:a16="http://schemas.microsoft.com/office/drawing/2014/main" id="{17CBBD93-9379-DFC7-B6E2-6CFB8174DF9B}"/>
                </a:ext>
              </a:extLst>
            </p:cNvPr>
            <p:cNvSpPr/>
            <p:nvPr/>
          </p:nvSpPr>
          <p:spPr>
            <a:xfrm>
              <a:off x="10432530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5" name="Oval 109">
              <a:extLst>
                <a:ext uri="{FF2B5EF4-FFF2-40B4-BE49-F238E27FC236}">
                  <a16:creationId xmlns:a16="http://schemas.microsoft.com/office/drawing/2014/main" id="{3EEEA775-F23C-8CA8-5CEF-32373B83E3CC}"/>
                </a:ext>
              </a:extLst>
            </p:cNvPr>
            <p:cNvSpPr/>
            <p:nvPr/>
          </p:nvSpPr>
          <p:spPr>
            <a:xfrm>
              <a:off x="10799818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6" name="Oval 110">
              <a:extLst>
                <a:ext uri="{FF2B5EF4-FFF2-40B4-BE49-F238E27FC236}">
                  <a16:creationId xmlns:a16="http://schemas.microsoft.com/office/drawing/2014/main" id="{23D8F6FC-27B6-AA30-5D98-AABBC9A65B62}"/>
                </a:ext>
              </a:extLst>
            </p:cNvPr>
            <p:cNvSpPr/>
            <p:nvPr/>
          </p:nvSpPr>
          <p:spPr>
            <a:xfrm>
              <a:off x="11167171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7" name="Oval 111">
              <a:extLst>
                <a:ext uri="{FF2B5EF4-FFF2-40B4-BE49-F238E27FC236}">
                  <a16:creationId xmlns:a16="http://schemas.microsoft.com/office/drawing/2014/main" id="{95E838C3-FB0A-CE3F-FE0B-526F1AE1BE7B}"/>
                </a:ext>
              </a:extLst>
            </p:cNvPr>
            <p:cNvSpPr/>
            <p:nvPr/>
          </p:nvSpPr>
          <p:spPr>
            <a:xfrm>
              <a:off x="11534525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8" name="Oval 113">
              <a:extLst>
                <a:ext uri="{FF2B5EF4-FFF2-40B4-BE49-F238E27FC236}">
                  <a16:creationId xmlns:a16="http://schemas.microsoft.com/office/drawing/2014/main" id="{1FDB1D27-1156-4BA9-E7CC-07FEA08301A7}"/>
                </a:ext>
              </a:extLst>
            </p:cNvPr>
            <p:cNvSpPr/>
            <p:nvPr/>
          </p:nvSpPr>
          <p:spPr>
            <a:xfrm>
              <a:off x="9697823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9" name="Oval 114">
              <a:extLst>
                <a:ext uri="{FF2B5EF4-FFF2-40B4-BE49-F238E27FC236}">
                  <a16:creationId xmlns:a16="http://schemas.microsoft.com/office/drawing/2014/main" id="{CB872388-3FCD-17C1-8C7C-25D76632B353}"/>
                </a:ext>
              </a:extLst>
            </p:cNvPr>
            <p:cNvSpPr/>
            <p:nvPr/>
          </p:nvSpPr>
          <p:spPr>
            <a:xfrm>
              <a:off x="10065176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0" name="Oval 115">
              <a:extLst>
                <a:ext uri="{FF2B5EF4-FFF2-40B4-BE49-F238E27FC236}">
                  <a16:creationId xmlns:a16="http://schemas.microsoft.com/office/drawing/2014/main" id="{2F0A162E-FD4D-53F1-CC6E-95E92C0EC848}"/>
                </a:ext>
              </a:extLst>
            </p:cNvPr>
            <p:cNvSpPr/>
            <p:nvPr/>
          </p:nvSpPr>
          <p:spPr>
            <a:xfrm>
              <a:off x="10432530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1" name="Oval 116">
              <a:extLst>
                <a:ext uri="{FF2B5EF4-FFF2-40B4-BE49-F238E27FC236}">
                  <a16:creationId xmlns:a16="http://schemas.microsoft.com/office/drawing/2014/main" id="{7B9C681E-4985-EF9E-ABDD-CEF62689C810}"/>
                </a:ext>
              </a:extLst>
            </p:cNvPr>
            <p:cNvSpPr/>
            <p:nvPr/>
          </p:nvSpPr>
          <p:spPr>
            <a:xfrm>
              <a:off x="10799818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2" name="Oval 117">
              <a:extLst>
                <a:ext uri="{FF2B5EF4-FFF2-40B4-BE49-F238E27FC236}">
                  <a16:creationId xmlns:a16="http://schemas.microsoft.com/office/drawing/2014/main" id="{0ABB4AED-CBF1-7112-2AFD-B4251BF8DF5E}"/>
                </a:ext>
              </a:extLst>
            </p:cNvPr>
            <p:cNvSpPr/>
            <p:nvPr/>
          </p:nvSpPr>
          <p:spPr>
            <a:xfrm>
              <a:off x="11167171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3" name="Oval 118">
              <a:extLst>
                <a:ext uri="{FF2B5EF4-FFF2-40B4-BE49-F238E27FC236}">
                  <a16:creationId xmlns:a16="http://schemas.microsoft.com/office/drawing/2014/main" id="{1CFC60CC-8CE2-E2F2-17FC-995A6AA1CF0B}"/>
                </a:ext>
              </a:extLst>
            </p:cNvPr>
            <p:cNvSpPr/>
            <p:nvPr/>
          </p:nvSpPr>
          <p:spPr>
            <a:xfrm>
              <a:off x="11534525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4" name="Oval 120">
              <a:extLst>
                <a:ext uri="{FF2B5EF4-FFF2-40B4-BE49-F238E27FC236}">
                  <a16:creationId xmlns:a16="http://schemas.microsoft.com/office/drawing/2014/main" id="{E45B79C5-9D8D-2BFB-7F94-2B968B8D0707}"/>
                </a:ext>
              </a:extLst>
            </p:cNvPr>
            <p:cNvSpPr/>
            <p:nvPr/>
          </p:nvSpPr>
          <p:spPr>
            <a:xfrm>
              <a:off x="9697823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5" name="Oval 121">
              <a:extLst>
                <a:ext uri="{FF2B5EF4-FFF2-40B4-BE49-F238E27FC236}">
                  <a16:creationId xmlns:a16="http://schemas.microsoft.com/office/drawing/2014/main" id="{D5FFFCBC-6752-E286-B081-3909F3390ED9}"/>
                </a:ext>
              </a:extLst>
            </p:cNvPr>
            <p:cNvSpPr/>
            <p:nvPr/>
          </p:nvSpPr>
          <p:spPr>
            <a:xfrm>
              <a:off x="10065176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6" name="Oval 122">
              <a:extLst>
                <a:ext uri="{FF2B5EF4-FFF2-40B4-BE49-F238E27FC236}">
                  <a16:creationId xmlns:a16="http://schemas.microsoft.com/office/drawing/2014/main" id="{04BA08D9-3BE6-981B-5E34-2A3AF546030A}"/>
                </a:ext>
              </a:extLst>
            </p:cNvPr>
            <p:cNvSpPr/>
            <p:nvPr/>
          </p:nvSpPr>
          <p:spPr>
            <a:xfrm>
              <a:off x="10432530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7" name="Oval 123">
              <a:extLst>
                <a:ext uri="{FF2B5EF4-FFF2-40B4-BE49-F238E27FC236}">
                  <a16:creationId xmlns:a16="http://schemas.microsoft.com/office/drawing/2014/main" id="{28AEA01C-9F62-1FAA-96BE-1A29FCEB41D5}"/>
                </a:ext>
              </a:extLst>
            </p:cNvPr>
            <p:cNvSpPr/>
            <p:nvPr/>
          </p:nvSpPr>
          <p:spPr>
            <a:xfrm>
              <a:off x="10799818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8" name="Oval 124">
              <a:extLst>
                <a:ext uri="{FF2B5EF4-FFF2-40B4-BE49-F238E27FC236}">
                  <a16:creationId xmlns:a16="http://schemas.microsoft.com/office/drawing/2014/main" id="{9BDDCA9C-3DB3-2D06-4B9E-5BBD18BEA639}"/>
                </a:ext>
              </a:extLst>
            </p:cNvPr>
            <p:cNvSpPr/>
            <p:nvPr/>
          </p:nvSpPr>
          <p:spPr>
            <a:xfrm>
              <a:off x="11167171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9" name="Oval 125">
              <a:extLst>
                <a:ext uri="{FF2B5EF4-FFF2-40B4-BE49-F238E27FC236}">
                  <a16:creationId xmlns:a16="http://schemas.microsoft.com/office/drawing/2014/main" id="{10297665-DED6-C0D4-F650-2FA8A682B211}"/>
                </a:ext>
              </a:extLst>
            </p:cNvPr>
            <p:cNvSpPr/>
            <p:nvPr/>
          </p:nvSpPr>
          <p:spPr>
            <a:xfrm>
              <a:off x="11534525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650" name="TextBox 126">
            <a:extLst>
              <a:ext uri="{FF2B5EF4-FFF2-40B4-BE49-F238E27FC236}">
                <a16:creationId xmlns:a16="http://schemas.microsoft.com/office/drawing/2014/main" id="{59963336-9AC9-A656-DF62-0DCCCB273458}"/>
              </a:ext>
            </a:extLst>
          </p:cNvPr>
          <p:cNvSpPr txBox="1"/>
          <p:nvPr/>
        </p:nvSpPr>
        <p:spPr>
          <a:xfrm rot="16200000">
            <a:off x="11529934" y="1675675"/>
            <a:ext cx="234070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FF0C25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E0A24"/>
                </a:solidFill>
                <a:sym typeface="Arial"/>
              </a:rPr>
              <a:t>202X</a:t>
            </a:r>
          </a:p>
        </p:txBody>
      </p:sp>
      <p:sp>
        <p:nvSpPr>
          <p:cNvPr id="651" name="Freeform: Shape 127">
            <a:extLst>
              <a:ext uri="{FF2B5EF4-FFF2-40B4-BE49-F238E27FC236}">
                <a16:creationId xmlns:a16="http://schemas.microsoft.com/office/drawing/2014/main" id="{75AA97FF-D239-75B9-B53E-916036D6FFDF}"/>
              </a:ext>
            </a:extLst>
          </p:cNvPr>
          <p:cNvSpPr/>
          <p:nvPr/>
        </p:nvSpPr>
        <p:spPr>
          <a:xfrm>
            <a:off x="12470228" y="1132568"/>
            <a:ext cx="2477142" cy="2000853"/>
          </a:xfrm>
          <a:custGeom>
            <a:avLst/>
            <a:gdLst>
              <a:gd name="csX0" fmla="*/ 337300 w 2477142"/>
              <a:gd name="csY0" fmla="*/ 53587 h 2000853"/>
              <a:gd name="csX1" fmla="*/ 47069 w 2477142"/>
              <a:gd name="csY1" fmla="*/ 277846 h 2000853"/>
              <a:gd name="csX2" fmla="*/ 0 w 2477142"/>
              <a:gd name="csY2" fmla="*/ 338278 h 2000853"/>
              <a:gd name="csX3" fmla="*/ 259070 w 2477142"/>
              <a:gd name="csY3" fmla="*/ 233711 h 2000853"/>
              <a:gd name="csX4" fmla="*/ 832168 w 2477142"/>
              <a:gd name="csY4" fmla="*/ 0 h 2000853"/>
              <a:gd name="csX5" fmla="*/ 731448 w 2477142"/>
              <a:gd name="csY5" fmla="*/ 181623 h 2000853"/>
              <a:gd name="csX6" fmla="*/ 393952 w 2477142"/>
              <a:gd name="csY6" fmla="*/ 397015 h 2000853"/>
              <a:gd name="csX7" fmla="*/ 188730 w 2477142"/>
              <a:gd name="csY7" fmla="*/ 598261 h 2000853"/>
              <a:gd name="csX8" fmla="*/ 322307 w 2477142"/>
              <a:gd name="csY8" fmla="*/ 519054 h 2000853"/>
              <a:gd name="csX9" fmla="*/ 1253826 w 2477142"/>
              <a:gd name="csY9" fmla="*/ 30705 h 2000853"/>
              <a:gd name="csX10" fmla="*/ 1182637 w 2477142"/>
              <a:gd name="csY10" fmla="*/ 182145 h 2000853"/>
              <a:gd name="csX11" fmla="*/ 37550 w 2477142"/>
              <a:gd name="csY11" fmla="*/ 1254673 h 2000853"/>
              <a:gd name="csX12" fmla="*/ 611234 w 2477142"/>
              <a:gd name="csY12" fmla="*/ 871869 h 2000853"/>
              <a:gd name="csX13" fmla="*/ 356402 w 2477142"/>
              <a:gd name="csY13" fmla="*/ 1166469 h 2000853"/>
              <a:gd name="csX14" fmla="*/ 87618 w 2477142"/>
              <a:gd name="csY14" fmla="*/ 1451421 h 2000853"/>
              <a:gd name="csX15" fmla="*/ 304640 w 2477142"/>
              <a:gd name="csY15" fmla="*/ 1290007 h 2000853"/>
              <a:gd name="csX16" fmla="*/ 452363 w 2477142"/>
              <a:gd name="csY16" fmla="*/ 1268624 h 2000853"/>
              <a:gd name="csX17" fmla="*/ 427916 w 2477142"/>
              <a:gd name="csY17" fmla="*/ 1396008 h 2000853"/>
              <a:gd name="csX18" fmla="*/ 222173 w 2477142"/>
              <a:gd name="csY18" fmla="*/ 1614921 h 2000853"/>
              <a:gd name="csX19" fmla="*/ 12973 w 2477142"/>
              <a:gd name="csY19" fmla="*/ 1904501 h 2000853"/>
              <a:gd name="csX20" fmla="*/ 1149194 w 2477142"/>
              <a:gd name="csY20" fmla="*/ 812154 h 2000853"/>
              <a:gd name="csX21" fmla="*/ 1457809 w 2477142"/>
              <a:gd name="csY21" fmla="*/ 348252 h 2000853"/>
              <a:gd name="csX22" fmla="*/ 1668247 w 2477142"/>
              <a:gd name="csY22" fmla="*/ 79077 h 2000853"/>
              <a:gd name="csX23" fmla="*/ 1145869 w 2477142"/>
              <a:gd name="csY23" fmla="*/ 1189743 h 2000853"/>
              <a:gd name="csX24" fmla="*/ 852834 w 2477142"/>
              <a:gd name="csY24" fmla="*/ 1450182 h 2000853"/>
              <a:gd name="csX25" fmla="*/ 508298 w 2477142"/>
              <a:gd name="csY25" fmla="*/ 1738067 h 2000853"/>
              <a:gd name="csX26" fmla="*/ 150983 w 2477142"/>
              <a:gd name="csY26" fmla="*/ 2000854 h 2000853"/>
              <a:gd name="csX27" fmla="*/ 299815 w 2477142"/>
              <a:gd name="csY27" fmla="*/ 1959522 h 2000853"/>
              <a:gd name="csX28" fmla="*/ 702242 w 2477142"/>
              <a:gd name="csY28" fmla="*/ 1822751 h 2000853"/>
              <a:gd name="csX29" fmla="*/ 688551 w 2477142"/>
              <a:gd name="csY29" fmla="*/ 1948244 h 2000853"/>
              <a:gd name="csX30" fmla="*/ 980609 w 2477142"/>
              <a:gd name="csY30" fmla="*/ 1927644 h 2000853"/>
              <a:gd name="csX31" fmla="*/ 1232835 w 2477142"/>
              <a:gd name="csY31" fmla="*/ 1770141 h 2000853"/>
              <a:gd name="csX32" fmla="*/ 1426061 w 2477142"/>
              <a:gd name="csY32" fmla="*/ 1578022 h 2000853"/>
              <a:gd name="csX33" fmla="*/ 1604686 w 2477142"/>
              <a:gd name="csY33" fmla="*/ 1133352 h 2000853"/>
              <a:gd name="csX34" fmla="*/ 2023019 w 2477142"/>
              <a:gd name="csY34" fmla="*/ 315983 h 2000853"/>
              <a:gd name="csX35" fmla="*/ 2183520 w 2477142"/>
              <a:gd name="csY35" fmla="*/ 150983 h 2000853"/>
              <a:gd name="csX36" fmla="*/ 2374401 w 2477142"/>
              <a:gd name="csY36" fmla="*/ 81098 h 2000853"/>
              <a:gd name="csX37" fmla="*/ 2277266 w 2477142"/>
              <a:gd name="csY37" fmla="*/ 308290 h 2000853"/>
              <a:gd name="csX38" fmla="*/ 1943746 w 2477142"/>
              <a:gd name="csY38" fmla="*/ 963137 h 2000853"/>
              <a:gd name="csX39" fmla="*/ 1806127 w 2477142"/>
              <a:gd name="csY39" fmla="*/ 1416674 h 2000853"/>
              <a:gd name="csX40" fmla="*/ 1620332 w 2477142"/>
              <a:gd name="csY40" fmla="*/ 1837875 h 2000853"/>
              <a:gd name="csX41" fmla="*/ 1887747 w 2477142"/>
              <a:gd name="csY41" fmla="*/ 1768838 h 2000853"/>
              <a:gd name="csX42" fmla="*/ 2477143 w 2477142"/>
              <a:gd name="csY42" fmla="*/ 1663162 h 2000853"/>
              <a:gd name="csX43" fmla="*/ 2015587 w 2477142"/>
              <a:gd name="csY43" fmla="*/ 1844068 h 200085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2" h="2000853">
                <a:moveTo>
                  <a:pt x="337300" y="53587"/>
                </a:moveTo>
                <a:cubicBezTo>
                  <a:pt x="240556" y="128362"/>
                  <a:pt x="143813" y="203071"/>
                  <a:pt x="47069" y="277846"/>
                </a:cubicBezTo>
                <a:cubicBezTo>
                  <a:pt x="26338" y="293883"/>
                  <a:pt x="4042" y="312397"/>
                  <a:pt x="0" y="338278"/>
                </a:cubicBezTo>
                <a:cubicBezTo>
                  <a:pt x="94333" y="354446"/>
                  <a:pt x="179472" y="286777"/>
                  <a:pt x="259070" y="233711"/>
                </a:cubicBezTo>
                <a:cubicBezTo>
                  <a:pt x="431437" y="118844"/>
                  <a:pt x="633530" y="58607"/>
                  <a:pt x="832168" y="0"/>
                </a:cubicBezTo>
                <a:cubicBezTo>
                  <a:pt x="855572" y="70472"/>
                  <a:pt x="791033" y="137293"/>
                  <a:pt x="731448" y="181623"/>
                </a:cubicBezTo>
                <a:cubicBezTo>
                  <a:pt x="624273" y="261287"/>
                  <a:pt x="511362" y="333324"/>
                  <a:pt x="393952" y="397015"/>
                </a:cubicBezTo>
                <a:cubicBezTo>
                  <a:pt x="306595" y="444410"/>
                  <a:pt x="206331" y="500474"/>
                  <a:pt x="188730" y="598261"/>
                </a:cubicBezTo>
                <a:cubicBezTo>
                  <a:pt x="240556" y="589982"/>
                  <a:pt x="282148" y="552823"/>
                  <a:pt x="322307" y="519054"/>
                </a:cubicBezTo>
                <a:cubicBezTo>
                  <a:pt x="592003" y="292514"/>
                  <a:pt x="926109" y="159784"/>
                  <a:pt x="1253826" y="30705"/>
                </a:cubicBezTo>
                <a:cubicBezTo>
                  <a:pt x="1258324" y="87813"/>
                  <a:pt x="1219405" y="138206"/>
                  <a:pt x="1182637" y="182145"/>
                </a:cubicBezTo>
                <a:cubicBezTo>
                  <a:pt x="845141" y="585679"/>
                  <a:pt x="496955" y="998275"/>
                  <a:pt x="37550" y="1254673"/>
                </a:cubicBezTo>
                <a:cubicBezTo>
                  <a:pt x="141922" y="1042671"/>
                  <a:pt x="387563" y="948013"/>
                  <a:pt x="611234" y="871869"/>
                </a:cubicBezTo>
                <a:cubicBezTo>
                  <a:pt x="588874" y="1003817"/>
                  <a:pt x="468661" y="1093520"/>
                  <a:pt x="356402" y="1166469"/>
                </a:cubicBezTo>
                <a:cubicBezTo>
                  <a:pt x="244142" y="1239418"/>
                  <a:pt x="121322" y="1321886"/>
                  <a:pt x="87618" y="1451421"/>
                </a:cubicBezTo>
                <a:cubicBezTo>
                  <a:pt x="159980" y="1397638"/>
                  <a:pt x="232342" y="1343855"/>
                  <a:pt x="304640" y="1290007"/>
                </a:cubicBezTo>
                <a:cubicBezTo>
                  <a:pt x="348904" y="1257085"/>
                  <a:pt x="417095" y="1226119"/>
                  <a:pt x="452363" y="1268624"/>
                </a:cubicBezTo>
                <a:cubicBezTo>
                  <a:pt x="482286" y="1304675"/>
                  <a:pt x="456145" y="1358653"/>
                  <a:pt x="427916" y="1396008"/>
                </a:cubicBezTo>
                <a:cubicBezTo>
                  <a:pt x="367549" y="1476128"/>
                  <a:pt x="298446" y="1549664"/>
                  <a:pt x="222173" y="1614921"/>
                </a:cubicBezTo>
                <a:cubicBezTo>
                  <a:pt x="128558" y="1695041"/>
                  <a:pt x="14277" y="1781354"/>
                  <a:pt x="12973" y="1904501"/>
                </a:cubicBezTo>
                <a:cubicBezTo>
                  <a:pt x="497215" y="1685262"/>
                  <a:pt x="834972" y="1240918"/>
                  <a:pt x="1149194" y="812154"/>
                </a:cubicBezTo>
                <a:cubicBezTo>
                  <a:pt x="1259041" y="662214"/>
                  <a:pt x="1368954" y="511557"/>
                  <a:pt x="1457809" y="348252"/>
                </a:cubicBezTo>
                <a:cubicBezTo>
                  <a:pt x="1513092" y="246619"/>
                  <a:pt x="1566353" y="133773"/>
                  <a:pt x="1668247" y="79077"/>
                </a:cubicBezTo>
                <a:cubicBezTo>
                  <a:pt x="1649147" y="497215"/>
                  <a:pt x="1441121" y="893057"/>
                  <a:pt x="1145869" y="1189743"/>
                </a:cubicBezTo>
                <a:cubicBezTo>
                  <a:pt x="1053623" y="1282380"/>
                  <a:pt x="953164" y="1366411"/>
                  <a:pt x="852834" y="1450182"/>
                </a:cubicBezTo>
                <a:cubicBezTo>
                  <a:pt x="737967" y="1546144"/>
                  <a:pt x="623165" y="1642106"/>
                  <a:pt x="508298" y="1738067"/>
                </a:cubicBezTo>
                <a:cubicBezTo>
                  <a:pt x="394669" y="1833051"/>
                  <a:pt x="280193" y="1928557"/>
                  <a:pt x="150983" y="2000854"/>
                </a:cubicBezTo>
                <a:cubicBezTo>
                  <a:pt x="201898" y="1992770"/>
                  <a:pt x="250987" y="1976081"/>
                  <a:pt x="299815" y="1959522"/>
                </a:cubicBezTo>
                <a:cubicBezTo>
                  <a:pt x="433979" y="1913953"/>
                  <a:pt x="568078" y="1868320"/>
                  <a:pt x="702242" y="1822751"/>
                </a:cubicBezTo>
                <a:cubicBezTo>
                  <a:pt x="721994" y="1862583"/>
                  <a:pt x="716453" y="1913628"/>
                  <a:pt x="688551" y="1948244"/>
                </a:cubicBezTo>
                <a:cubicBezTo>
                  <a:pt x="783536" y="1977776"/>
                  <a:pt x="888103" y="1964412"/>
                  <a:pt x="980609" y="1927644"/>
                </a:cubicBezTo>
                <a:cubicBezTo>
                  <a:pt x="1073116" y="1890876"/>
                  <a:pt x="1155126" y="1832269"/>
                  <a:pt x="1232835" y="1770141"/>
                </a:cubicBezTo>
                <a:cubicBezTo>
                  <a:pt x="1304023" y="1713229"/>
                  <a:pt x="1373061" y="1652210"/>
                  <a:pt x="1426061" y="1578022"/>
                </a:cubicBezTo>
                <a:cubicBezTo>
                  <a:pt x="1519416" y="1447444"/>
                  <a:pt x="1556314" y="1286356"/>
                  <a:pt x="1604686" y="1133352"/>
                </a:cubicBezTo>
                <a:cubicBezTo>
                  <a:pt x="1697453" y="840186"/>
                  <a:pt x="1839505" y="562667"/>
                  <a:pt x="2023019" y="315983"/>
                </a:cubicBezTo>
                <a:cubicBezTo>
                  <a:pt x="2069044" y="254116"/>
                  <a:pt x="2118850" y="193097"/>
                  <a:pt x="2183520" y="150983"/>
                </a:cubicBezTo>
                <a:cubicBezTo>
                  <a:pt x="2240693" y="113759"/>
                  <a:pt x="2307253" y="92963"/>
                  <a:pt x="2374401" y="81098"/>
                </a:cubicBezTo>
                <a:cubicBezTo>
                  <a:pt x="2380528" y="165065"/>
                  <a:pt x="2325898" y="239578"/>
                  <a:pt x="2277266" y="308290"/>
                </a:cubicBezTo>
                <a:cubicBezTo>
                  <a:pt x="2135213" y="508884"/>
                  <a:pt x="2022433" y="730274"/>
                  <a:pt x="1943746" y="963137"/>
                </a:cubicBezTo>
                <a:cubicBezTo>
                  <a:pt x="1893158" y="1112817"/>
                  <a:pt x="1856585" y="1266994"/>
                  <a:pt x="1806127" y="1416674"/>
                </a:cubicBezTo>
                <a:cubicBezTo>
                  <a:pt x="1757038" y="1562246"/>
                  <a:pt x="1694716" y="1703451"/>
                  <a:pt x="1620332" y="1837875"/>
                </a:cubicBezTo>
                <a:cubicBezTo>
                  <a:pt x="1712838" y="1849153"/>
                  <a:pt x="1801564" y="1804237"/>
                  <a:pt x="1887747" y="1768838"/>
                </a:cubicBezTo>
                <a:cubicBezTo>
                  <a:pt x="2073804" y="1692433"/>
                  <a:pt x="2276157" y="1656122"/>
                  <a:pt x="2477143" y="1663162"/>
                </a:cubicBezTo>
                <a:cubicBezTo>
                  <a:pt x="2323290" y="1723464"/>
                  <a:pt x="2169439" y="1783766"/>
                  <a:pt x="2015587" y="1844068"/>
                </a:cubicBezTo>
              </a:path>
            </a:pathLst>
          </a:custGeom>
          <a:noFill/>
          <a:ln w="0" cap="flat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652" name="Rectangle 128">
            <a:extLst>
              <a:ext uri="{FF2B5EF4-FFF2-40B4-BE49-F238E27FC236}">
                <a16:creationId xmlns:a16="http://schemas.microsoft.com/office/drawing/2014/main" id="{CF676661-DA2D-D693-4013-A3A6E5E42F7D}"/>
              </a:ext>
            </a:extLst>
          </p:cNvPr>
          <p:cNvSpPr/>
          <p:nvPr/>
        </p:nvSpPr>
        <p:spPr>
          <a:xfrm>
            <a:off x="12866396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grpSp>
        <p:nvGrpSpPr>
          <p:cNvPr id="653" name="Group 342">
            <a:extLst>
              <a:ext uri="{FF2B5EF4-FFF2-40B4-BE49-F238E27FC236}">
                <a16:creationId xmlns:a16="http://schemas.microsoft.com/office/drawing/2014/main" id="{6881F59D-95FB-6194-BD1A-6B360710E9DC}"/>
              </a:ext>
            </a:extLst>
          </p:cNvPr>
          <p:cNvGrpSpPr/>
          <p:nvPr/>
        </p:nvGrpSpPr>
        <p:grpSpPr>
          <a:xfrm>
            <a:off x="1364060" y="1101667"/>
            <a:ext cx="1721509" cy="2047401"/>
            <a:chOff x="7115853" y="1101667"/>
            <a:chExt cx="1721509" cy="2047401"/>
          </a:xfrm>
        </p:grpSpPr>
        <p:sp>
          <p:nvSpPr>
            <p:cNvPr id="654" name="Freeform: Shape 130">
              <a:extLst>
                <a:ext uri="{FF2B5EF4-FFF2-40B4-BE49-F238E27FC236}">
                  <a16:creationId xmlns:a16="http://schemas.microsoft.com/office/drawing/2014/main" id="{FC009B7F-C41D-45EB-1A04-3F2755D0F931}"/>
                </a:ext>
              </a:extLst>
            </p:cNvPr>
            <p:cNvSpPr/>
            <p:nvPr/>
          </p:nvSpPr>
          <p:spPr>
            <a:xfrm>
              <a:off x="7862881" y="1175790"/>
              <a:ext cx="974415" cy="1948830"/>
            </a:xfrm>
            <a:custGeom>
              <a:avLst/>
              <a:gdLst>
                <a:gd name="csX0" fmla="*/ 0 w 974415"/>
                <a:gd name="csY0" fmla="*/ 974415 h 1948830"/>
                <a:gd name="csX1" fmla="*/ 974415 w 974415"/>
                <a:gd name="csY1" fmla="*/ 1948831 h 1948830"/>
                <a:gd name="csX2" fmla="*/ 974415 w 974415"/>
                <a:gd name="csY2" fmla="*/ 1824055 h 1948830"/>
                <a:gd name="csX3" fmla="*/ 124776 w 974415"/>
                <a:gd name="csY3" fmla="*/ 974415 h 1948830"/>
                <a:gd name="csX4" fmla="*/ 974415 w 974415"/>
                <a:gd name="csY4" fmla="*/ 124776 h 1948830"/>
                <a:gd name="csX5" fmla="*/ 974415 w 974415"/>
                <a:gd name="csY5" fmla="*/ 0 h 1948830"/>
                <a:gd name="csX6" fmla="*/ 0 w 974415"/>
                <a:gd name="csY6" fmla="*/ 974415 h 194883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74415" h="1948830">
                  <a:moveTo>
                    <a:pt x="0" y="974415"/>
                  </a:moveTo>
                  <a:cubicBezTo>
                    <a:pt x="0" y="1511723"/>
                    <a:pt x="437108" y="1948831"/>
                    <a:pt x="974415" y="1948831"/>
                  </a:cubicBezTo>
                  <a:lnTo>
                    <a:pt x="974415" y="1824055"/>
                  </a:lnTo>
                  <a:cubicBezTo>
                    <a:pt x="505950" y="1824055"/>
                    <a:pt x="124776" y="1442881"/>
                    <a:pt x="124776" y="974415"/>
                  </a:cubicBezTo>
                  <a:cubicBezTo>
                    <a:pt x="124776" y="505950"/>
                    <a:pt x="505950" y="124776"/>
                    <a:pt x="974415" y="124776"/>
                  </a:cubicBezTo>
                  <a:lnTo>
                    <a:pt x="974415" y="0"/>
                  </a:lnTo>
                  <a:cubicBezTo>
                    <a:pt x="437108" y="0"/>
                    <a:pt x="0" y="437173"/>
                    <a:pt x="0" y="974415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5" name="Freeform: Shape 131">
              <a:extLst>
                <a:ext uri="{FF2B5EF4-FFF2-40B4-BE49-F238E27FC236}">
                  <a16:creationId xmlns:a16="http://schemas.microsoft.com/office/drawing/2014/main" id="{C58E2D1F-35EE-EE99-1329-ECD598EE066C}"/>
                </a:ext>
              </a:extLst>
            </p:cNvPr>
            <p:cNvSpPr/>
            <p:nvPr/>
          </p:nvSpPr>
          <p:spPr>
            <a:xfrm>
              <a:off x="7180458" y="1101667"/>
              <a:ext cx="512209" cy="2047400"/>
            </a:xfrm>
            <a:custGeom>
              <a:avLst/>
              <a:gdLst>
                <a:gd name="csX0" fmla="*/ 512209 w 512209"/>
                <a:gd name="csY0" fmla="*/ 0 h 2047400"/>
                <a:gd name="csX1" fmla="*/ 354968 w 512209"/>
                <a:gd name="csY1" fmla="*/ 0 h 2047400"/>
                <a:gd name="csX2" fmla="*/ 0 w 512209"/>
                <a:gd name="csY2" fmla="*/ 1023700 h 2047400"/>
                <a:gd name="csX3" fmla="*/ 354968 w 512209"/>
                <a:gd name="csY3" fmla="*/ 2047400 h 2047400"/>
                <a:gd name="csX4" fmla="*/ 512209 w 512209"/>
                <a:gd name="csY4" fmla="*/ 2047400 h 2047400"/>
                <a:gd name="csX5" fmla="*/ 121191 w 512209"/>
                <a:gd name="csY5" fmla="*/ 1023700 h 2047400"/>
                <a:gd name="csX6" fmla="*/ 512209 w 512209"/>
                <a:gd name="csY6" fmla="*/ 0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12209" h="2047400">
                  <a:moveTo>
                    <a:pt x="512209" y="0"/>
                  </a:moveTo>
                  <a:lnTo>
                    <a:pt x="354968" y="0"/>
                  </a:lnTo>
                  <a:cubicBezTo>
                    <a:pt x="132730" y="282018"/>
                    <a:pt x="0" y="637637"/>
                    <a:pt x="0" y="1023700"/>
                  </a:cubicBezTo>
                  <a:cubicBezTo>
                    <a:pt x="0" y="1409764"/>
                    <a:pt x="132730" y="1765382"/>
                    <a:pt x="354968" y="2047400"/>
                  </a:cubicBezTo>
                  <a:lnTo>
                    <a:pt x="512209" y="2047400"/>
                  </a:lnTo>
                  <a:cubicBezTo>
                    <a:pt x="259462" y="1765513"/>
                    <a:pt x="121191" y="1405265"/>
                    <a:pt x="121191" y="1023700"/>
                  </a:cubicBezTo>
                  <a:cubicBezTo>
                    <a:pt x="121191" y="642135"/>
                    <a:pt x="259462" y="281888"/>
                    <a:pt x="512209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6" name="Freeform: Shape 132">
              <a:extLst>
                <a:ext uri="{FF2B5EF4-FFF2-40B4-BE49-F238E27FC236}">
                  <a16:creationId xmlns:a16="http://schemas.microsoft.com/office/drawing/2014/main" id="{31AF59E0-8B85-993A-B81B-97B50F3A2DEF}"/>
                </a:ext>
              </a:extLst>
            </p:cNvPr>
            <p:cNvSpPr/>
            <p:nvPr/>
          </p:nvSpPr>
          <p:spPr>
            <a:xfrm>
              <a:off x="7639536" y="1101667"/>
              <a:ext cx="938429" cy="2047400"/>
            </a:xfrm>
            <a:custGeom>
              <a:avLst/>
              <a:gdLst>
                <a:gd name="csX0" fmla="*/ 117670 w 938429"/>
                <a:gd name="csY0" fmla="*/ 1048538 h 2047400"/>
                <a:gd name="csX1" fmla="*/ 938430 w 938429"/>
                <a:gd name="csY1" fmla="*/ 0 h 2047400"/>
                <a:gd name="csX2" fmla="*/ 619383 w 938429"/>
                <a:gd name="csY2" fmla="*/ 0 h 2047400"/>
                <a:gd name="csX3" fmla="*/ 0 w 938429"/>
                <a:gd name="csY3" fmla="*/ 1048538 h 2047400"/>
                <a:gd name="csX4" fmla="*/ 537503 w 938429"/>
                <a:gd name="csY4" fmla="*/ 2047400 h 2047400"/>
                <a:gd name="csX5" fmla="*/ 786860 w 938429"/>
                <a:gd name="csY5" fmla="*/ 2047400 h 2047400"/>
                <a:gd name="csX6" fmla="*/ 117670 w 938429"/>
                <a:gd name="csY6" fmla="*/ 1048538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38429" h="2047400">
                  <a:moveTo>
                    <a:pt x="117670" y="1048538"/>
                  </a:moveTo>
                  <a:cubicBezTo>
                    <a:pt x="117670" y="542327"/>
                    <a:pt x="467748" y="116432"/>
                    <a:pt x="938430" y="0"/>
                  </a:cubicBezTo>
                  <a:lnTo>
                    <a:pt x="619383" y="0"/>
                  </a:lnTo>
                  <a:cubicBezTo>
                    <a:pt x="250400" y="204310"/>
                    <a:pt x="0" y="597740"/>
                    <a:pt x="0" y="1048538"/>
                  </a:cubicBezTo>
                  <a:cubicBezTo>
                    <a:pt x="0" y="1465176"/>
                    <a:pt x="213827" y="1832725"/>
                    <a:pt x="537503" y="2047400"/>
                  </a:cubicBezTo>
                  <a:lnTo>
                    <a:pt x="786860" y="2047400"/>
                  </a:lnTo>
                  <a:cubicBezTo>
                    <a:pt x="394538" y="1885400"/>
                    <a:pt x="117670" y="1498750"/>
                    <a:pt x="117670" y="104853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7" name="Freeform: Shape 133">
              <a:extLst>
                <a:ext uri="{FF2B5EF4-FFF2-40B4-BE49-F238E27FC236}">
                  <a16:creationId xmlns:a16="http://schemas.microsoft.com/office/drawing/2014/main" id="{17E69B2B-C1A8-9A27-0B55-F580F3741C0A}"/>
                </a:ext>
              </a:extLst>
            </p:cNvPr>
            <p:cNvSpPr/>
            <p:nvPr/>
          </p:nvSpPr>
          <p:spPr>
            <a:xfrm>
              <a:off x="8294579" y="1607487"/>
              <a:ext cx="542783" cy="1085501"/>
            </a:xfrm>
            <a:custGeom>
              <a:avLst/>
              <a:gdLst>
                <a:gd name="csX0" fmla="*/ 0 w 542783"/>
                <a:gd name="csY0" fmla="*/ 542718 h 1085501"/>
                <a:gd name="csX1" fmla="*/ 542783 w 542783"/>
                <a:gd name="csY1" fmla="*/ 1085502 h 1085501"/>
                <a:gd name="csX2" fmla="*/ 542783 w 542783"/>
                <a:gd name="csY2" fmla="*/ 966006 h 1085501"/>
                <a:gd name="csX3" fmla="*/ 119496 w 542783"/>
                <a:gd name="csY3" fmla="*/ 542718 h 1085501"/>
                <a:gd name="csX4" fmla="*/ 542783 w 542783"/>
                <a:gd name="csY4" fmla="*/ 119431 h 1085501"/>
                <a:gd name="csX5" fmla="*/ 542783 w 542783"/>
                <a:gd name="csY5" fmla="*/ 0 h 1085501"/>
                <a:gd name="csX6" fmla="*/ 0 w 542783"/>
                <a:gd name="csY6" fmla="*/ 542718 h 10855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42783" h="1085501">
                  <a:moveTo>
                    <a:pt x="0" y="542718"/>
                  </a:moveTo>
                  <a:cubicBezTo>
                    <a:pt x="0" y="842012"/>
                    <a:pt x="243490" y="1085502"/>
                    <a:pt x="542783" y="1085502"/>
                  </a:cubicBezTo>
                  <a:lnTo>
                    <a:pt x="542783" y="966006"/>
                  </a:lnTo>
                  <a:cubicBezTo>
                    <a:pt x="309398" y="966006"/>
                    <a:pt x="119496" y="776103"/>
                    <a:pt x="119496" y="542718"/>
                  </a:cubicBezTo>
                  <a:cubicBezTo>
                    <a:pt x="119496" y="309333"/>
                    <a:pt x="309398" y="119431"/>
                    <a:pt x="542783" y="119431"/>
                  </a:cubicBezTo>
                  <a:lnTo>
                    <a:pt x="542783" y="0"/>
                  </a:lnTo>
                  <a:cubicBezTo>
                    <a:pt x="243424" y="0"/>
                    <a:pt x="0" y="243490"/>
                    <a:pt x="0" y="54271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8" name="Freeform: Shape 134">
              <a:extLst>
                <a:ext uri="{FF2B5EF4-FFF2-40B4-BE49-F238E27FC236}">
                  <a16:creationId xmlns:a16="http://schemas.microsoft.com/office/drawing/2014/main" id="{3FC61761-FA0B-4ACB-6A05-077B648B0626}"/>
                </a:ext>
              </a:extLst>
            </p:cNvPr>
            <p:cNvSpPr/>
            <p:nvPr/>
          </p:nvSpPr>
          <p:spPr>
            <a:xfrm>
              <a:off x="8519750" y="1832724"/>
              <a:ext cx="317546" cy="635029"/>
            </a:xfrm>
            <a:custGeom>
              <a:avLst/>
              <a:gdLst>
                <a:gd name="csX0" fmla="*/ 0 w 317546"/>
                <a:gd name="csY0" fmla="*/ 317482 h 635029"/>
                <a:gd name="csX1" fmla="*/ 317547 w 317546"/>
                <a:gd name="csY1" fmla="*/ 635029 h 635029"/>
                <a:gd name="csX2" fmla="*/ 317547 w 317546"/>
                <a:gd name="csY2" fmla="*/ 544087 h 635029"/>
                <a:gd name="csX3" fmla="*/ 91007 w 317546"/>
                <a:gd name="csY3" fmla="*/ 317547 h 635029"/>
                <a:gd name="csX4" fmla="*/ 317547 w 317546"/>
                <a:gd name="csY4" fmla="*/ 91007 h 635029"/>
                <a:gd name="csX5" fmla="*/ 317547 w 317546"/>
                <a:gd name="csY5" fmla="*/ 0 h 635029"/>
                <a:gd name="csX6" fmla="*/ 0 w 317546"/>
                <a:gd name="csY6" fmla="*/ 317482 h 6350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17546" h="635029">
                  <a:moveTo>
                    <a:pt x="0" y="317482"/>
                  </a:moveTo>
                  <a:cubicBezTo>
                    <a:pt x="0" y="492586"/>
                    <a:pt x="142443" y="635029"/>
                    <a:pt x="317547" y="635029"/>
                  </a:cubicBezTo>
                  <a:lnTo>
                    <a:pt x="317547" y="544087"/>
                  </a:lnTo>
                  <a:cubicBezTo>
                    <a:pt x="192640" y="544087"/>
                    <a:pt x="91007" y="442454"/>
                    <a:pt x="91007" y="317547"/>
                  </a:cubicBezTo>
                  <a:cubicBezTo>
                    <a:pt x="91007" y="192641"/>
                    <a:pt x="192640" y="91007"/>
                    <a:pt x="317547" y="91007"/>
                  </a:cubicBezTo>
                  <a:lnTo>
                    <a:pt x="317547" y="0"/>
                  </a:lnTo>
                  <a:cubicBezTo>
                    <a:pt x="142443" y="-65"/>
                    <a:pt x="0" y="142378"/>
                    <a:pt x="0" y="317482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9" name="Freeform: Shape 135">
              <a:extLst>
                <a:ext uri="{FF2B5EF4-FFF2-40B4-BE49-F238E27FC236}">
                  <a16:creationId xmlns:a16="http://schemas.microsoft.com/office/drawing/2014/main" id="{7BC71E5C-B05C-BFB8-A9C9-D4DCCDE4FA61}"/>
                </a:ext>
              </a:extLst>
            </p:cNvPr>
            <p:cNvSpPr/>
            <p:nvPr/>
          </p:nvSpPr>
          <p:spPr>
            <a:xfrm>
              <a:off x="8716432" y="2029341"/>
              <a:ext cx="120865" cy="241729"/>
            </a:xfrm>
            <a:custGeom>
              <a:avLst/>
              <a:gdLst>
                <a:gd name="csX0" fmla="*/ 0 w 120865"/>
                <a:gd name="csY0" fmla="*/ 120865 h 241729"/>
                <a:gd name="csX1" fmla="*/ 120865 w 120865"/>
                <a:gd name="csY1" fmla="*/ 241730 h 241729"/>
                <a:gd name="csX2" fmla="*/ 120865 w 120865"/>
                <a:gd name="csY2" fmla="*/ 0 h 241729"/>
                <a:gd name="csX3" fmla="*/ 0 w 120865"/>
                <a:gd name="csY3" fmla="*/ 120865 h 2417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20865" h="241729">
                  <a:moveTo>
                    <a:pt x="0" y="120865"/>
                  </a:moveTo>
                  <a:cubicBezTo>
                    <a:pt x="0" y="187490"/>
                    <a:pt x="54240" y="241730"/>
                    <a:pt x="120865" y="241730"/>
                  </a:cubicBezTo>
                  <a:lnTo>
                    <a:pt x="120865" y="0"/>
                  </a:lnTo>
                  <a:cubicBezTo>
                    <a:pt x="54240" y="0"/>
                    <a:pt x="0" y="54239"/>
                    <a:pt x="0" y="120865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0" name="Freeform: Shape 136">
              <a:extLst>
                <a:ext uri="{FF2B5EF4-FFF2-40B4-BE49-F238E27FC236}">
                  <a16:creationId xmlns:a16="http://schemas.microsoft.com/office/drawing/2014/main" id="{77C633F6-4684-A2DE-F822-0B39B4B52215}"/>
                </a:ext>
              </a:extLst>
            </p:cNvPr>
            <p:cNvSpPr/>
            <p:nvPr/>
          </p:nvSpPr>
          <p:spPr>
            <a:xfrm>
              <a:off x="7407324" y="1101667"/>
              <a:ext cx="655238" cy="2047400"/>
            </a:xfrm>
            <a:custGeom>
              <a:avLst/>
              <a:gdLst>
                <a:gd name="csX0" fmla="*/ 126537 w 655238"/>
                <a:gd name="csY0" fmla="*/ 1048538 h 2047400"/>
                <a:gd name="csX1" fmla="*/ 508297 w 655238"/>
                <a:gd name="csY1" fmla="*/ 126862 h 2047400"/>
                <a:gd name="csX2" fmla="*/ 655239 w 655238"/>
                <a:gd name="csY2" fmla="*/ 0 h 2047400"/>
                <a:gd name="csX3" fmla="*/ 432675 w 655238"/>
                <a:gd name="csY3" fmla="*/ 0 h 2047400"/>
                <a:gd name="csX4" fmla="*/ 0 w 655238"/>
                <a:gd name="csY4" fmla="*/ 1023700 h 2047400"/>
                <a:gd name="csX5" fmla="*/ 432675 w 655238"/>
                <a:gd name="csY5" fmla="*/ 2047400 h 2047400"/>
                <a:gd name="csX6" fmla="*/ 592525 w 655238"/>
                <a:gd name="csY6" fmla="*/ 2047400 h 2047400"/>
                <a:gd name="csX7" fmla="*/ 508297 w 655238"/>
                <a:gd name="csY7" fmla="*/ 1970279 h 2047400"/>
                <a:gd name="csX8" fmla="*/ 126537 w 655238"/>
                <a:gd name="csY8" fmla="*/ 1048538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655238" h="2047400">
                  <a:moveTo>
                    <a:pt x="126537" y="1048538"/>
                  </a:moveTo>
                  <a:cubicBezTo>
                    <a:pt x="126537" y="700351"/>
                    <a:pt x="262134" y="373025"/>
                    <a:pt x="508297" y="126862"/>
                  </a:cubicBezTo>
                  <a:cubicBezTo>
                    <a:pt x="554583" y="80642"/>
                    <a:pt x="603672" y="38267"/>
                    <a:pt x="655239" y="0"/>
                  </a:cubicBezTo>
                  <a:lnTo>
                    <a:pt x="432675" y="0"/>
                  </a:lnTo>
                  <a:cubicBezTo>
                    <a:pt x="165977" y="259918"/>
                    <a:pt x="0" y="622773"/>
                    <a:pt x="0" y="1023700"/>
                  </a:cubicBezTo>
                  <a:cubicBezTo>
                    <a:pt x="0" y="1424627"/>
                    <a:pt x="165912" y="1787482"/>
                    <a:pt x="432675" y="2047400"/>
                  </a:cubicBezTo>
                  <a:lnTo>
                    <a:pt x="592525" y="2047400"/>
                  </a:lnTo>
                  <a:cubicBezTo>
                    <a:pt x="563579" y="2023019"/>
                    <a:pt x="535417" y="1997333"/>
                    <a:pt x="508297" y="1970279"/>
                  </a:cubicBezTo>
                  <a:cubicBezTo>
                    <a:pt x="262134" y="1724051"/>
                    <a:pt x="126537" y="1396725"/>
                    <a:pt x="126537" y="104853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1" name="Freeform: Shape 137">
              <a:extLst>
                <a:ext uri="{FF2B5EF4-FFF2-40B4-BE49-F238E27FC236}">
                  <a16:creationId xmlns:a16="http://schemas.microsoft.com/office/drawing/2014/main" id="{951D201C-C3AB-6CF7-DEAB-F9C81A67EA2F}"/>
                </a:ext>
              </a:extLst>
            </p:cNvPr>
            <p:cNvSpPr/>
            <p:nvPr/>
          </p:nvSpPr>
          <p:spPr>
            <a:xfrm>
              <a:off x="8093398" y="1406307"/>
              <a:ext cx="743963" cy="1487862"/>
            </a:xfrm>
            <a:custGeom>
              <a:avLst/>
              <a:gdLst>
                <a:gd name="csX0" fmla="*/ 0 w 743963"/>
                <a:gd name="csY0" fmla="*/ 743899 h 1487862"/>
                <a:gd name="csX1" fmla="*/ 743964 w 743963"/>
                <a:gd name="csY1" fmla="*/ 1487863 h 1487862"/>
                <a:gd name="csX2" fmla="*/ 743964 w 743963"/>
                <a:gd name="csY2" fmla="*/ 1392357 h 1487862"/>
                <a:gd name="csX3" fmla="*/ 95506 w 743963"/>
                <a:gd name="csY3" fmla="*/ 743899 h 1487862"/>
                <a:gd name="csX4" fmla="*/ 743964 w 743963"/>
                <a:gd name="csY4" fmla="*/ 95440 h 1487862"/>
                <a:gd name="csX5" fmla="*/ 743964 w 743963"/>
                <a:gd name="csY5" fmla="*/ 0 h 1487862"/>
                <a:gd name="csX6" fmla="*/ 0 w 743963"/>
                <a:gd name="csY6" fmla="*/ 743899 h 14878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743963" h="1487862">
                  <a:moveTo>
                    <a:pt x="0" y="743899"/>
                  </a:moveTo>
                  <a:cubicBezTo>
                    <a:pt x="0" y="1154083"/>
                    <a:pt x="333714" y="1487863"/>
                    <a:pt x="743964" y="1487863"/>
                  </a:cubicBezTo>
                  <a:lnTo>
                    <a:pt x="743964" y="1392357"/>
                  </a:lnTo>
                  <a:cubicBezTo>
                    <a:pt x="386389" y="1392357"/>
                    <a:pt x="95506" y="1101474"/>
                    <a:pt x="95506" y="743899"/>
                  </a:cubicBezTo>
                  <a:cubicBezTo>
                    <a:pt x="95506" y="386324"/>
                    <a:pt x="386389" y="95440"/>
                    <a:pt x="743964" y="95440"/>
                  </a:cubicBezTo>
                  <a:lnTo>
                    <a:pt x="743964" y="0"/>
                  </a:lnTo>
                  <a:cubicBezTo>
                    <a:pt x="333714" y="0"/>
                    <a:pt x="0" y="333715"/>
                    <a:pt x="0" y="743899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2" name="Freeform: Shape 138">
              <a:extLst>
                <a:ext uri="{FF2B5EF4-FFF2-40B4-BE49-F238E27FC236}">
                  <a16:creationId xmlns:a16="http://schemas.microsoft.com/office/drawing/2014/main" id="{55006911-D1C6-1B18-4318-FAB7D94F24E9}"/>
                </a:ext>
              </a:extLst>
            </p:cNvPr>
            <p:cNvSpPr/>
            <p:nvPr/>
          </p:nvSpPr>
          <p:spPr>
            <a:xfrm>
              <a:off x="7115853" y="1101667"/>
              <a:ext cx="19231" cy="32660"/>
            </a:xfrm>
            <a:custGeom>
              <a:avLst/>
              <a:gdLst>
                <a:gd name="csX0" fmla="*/ 19232 w 19231"/>
                <a:gd name="csY0" fmla="*/ 0 h 32660"/>
                <a:gd name="csX1" fmla="*/ 0 w 19231"/>
                <a:gd name="csY1" fmla="*/ 0 h 32660"/>
                <a:gd name="csX2" fmla="*/ 0 w 19231"/>
                <a:gd name="csY2" fmla="*/ 32661 h 32660"/>
                <a:gd name="csX3" fmla="*/ 19232 w 19231"/>
                <a:gd name="csY3" fmla="*/ 0 h 326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9231" h="32660">
                  <a:moveTo>
                    <a:pt x="19232" y="0"/>
                  </a:moveTo>
                  <a:lnTo>
                    <a:pt x="0" y="0"/>
                  </a:lnTo>
                  <a:lnTo>
                    <a:pt x="0" y="32661"/>
                  </a:lnTo>
                  <a:cubicBezTo>
                    <a:pt x="6323" y="21709"/>
                    <a:pt x="12712" y="10822"/>
                    <a:pt x="19232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3" name="Freeform: Shape 139">
              <a:extLst>
                <a:ext uri="{FF2B5EF4-FFF2-40B4-BE49-F238E27FC236}">
                  <a16:creationId xmlns:a16="http://schemas.microsoft.com/office/drawing/2014/main" id="{CFD2AE3B-BEF4-51C7-A551-AAB1891BE04E}"/>
                </a:ext>
              </a:extLst>
            </p:cNvPr>
            <p:cNvSpPr/>
            <p:nvPr/>
          </p:nvSpPr>
          <p:spPr>
            <a:xfrm>
              <a:off x="7115853" y="3116407"/>
              <a:ext cx="19231" cy="32660"/>
            </a:xfrm>
            <a:custGeom>
              <a:avLst/>
              <a:gdLst>
                <a:gd name="csX0" fmla="*/ 19232 w 19231"/>
                <a:gd name="csY0" fmla="*/ 32661 h 32660"/>
                <a:gd name="csX1" fmla="*/ 0 w 19231"/>
                <a:gd name="csY1" fmla="*/ 0 h 32660"/>
                <a:gd name="csX2" fmla="*/ 0 w 19231"/>
                <a:gd name="csY2" fmla="*/ 32661 h 32660"/>
                <a:gd name="csX3" fmla="*/ 19232 w 19231"/>
                <a:gd name="csY3" fmla="*/ 32661 h 326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9231" h="32660">
                  <a:moveTo>
                    <a:pt x="19232" y="32661"/>
                  </a:moveTo>
                  <a:cubicBezTo>
                    <a:pt x="12712" y="21839"/>
                    <a:pt x="6323" y="10952"/>
                    <a:pt x="0" y="0"/>
                  </a:cubicBezTo>
                  <a:lnTo>
                    <a:pt x="0" y="32661"/>
                  </a:lnTo>
                  <a:lnTo>
                    <a:pt x="19232" y="32661"/>
                  </a:ln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4" name="Freeform: Shape 140">
              <a:extLst>
                <a:ext uri="{FF2B5EF4-FFF2-40B4-BE49-F238E27FC236}">
                  <a16:creationId xmlns:a16="http://schemas.microsoft.com/office/drawing/2014/main" id="{D038EA8E-BB95-F71B-9C44-C79E6880E711}"/>
                </a:ext>
              </a:extLst>
            </p:cNvPr>
            <p:cNvSpPr/>
            <p:nvPr/>
          </p:nvSpPr>
          <p:spPr>
            <a:xfrm>
              <a:off x="7115919" y="2506542"/>
              <a:ext cx="286255" cy="642526"/>
            </a:xfrm>
            <a:custGeom>
              <a:avLst/>
              <a:gdLst>
                <a:gd name="csX0" fmla="*/ 0 w 286255"/>
                <a:gd name="csY0" fmla="*/ 374850 h 642526"/>
                <a:gd name="csX1" fmla="*/ 144985 w 286255"/>
                <a:gd name="csY1" fmla="*/ 642526 h 642526"/>
                <a:gd name="csX2" fmla="*/ 286255 w 286255"/>
                <a:gd name="csY2" fmla="*/ 642526 h 642526"/>
                <a:gd name="csX3" fmla="*/ 65 w 286255"/>
                <a:gd name="csY3" fmla="*/ 0 h 642526"/>
                <a:gd name="csX4" fmla="*/ 65 w 286255"/>
                <a:gd name="csY4" fmla="*/ 374850 h 6425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86255" h="642526">
                  <a:moveTo>
                    <a:pt x="0" y="374850"/>
                  </a:moveTo>
                  <a:cubicBezTo>
                    <a:pt x="41201" y="468270"/>
                    <a:pt x="89768" y="557777"/>
                    <a:pt x="144985" y="642526"/>
                  </a:cubicBezTo>
                  <a:lnTo>
                    <a:pt x="286255" y="642526"/>
                  </a:lnTo>
                  <a:cubicBezTo>
                    <a:pt x="147723" y="449234"/>
                    <a:pt x="50849" y="231364"/>
                    <a:pt x="65" y="0"/>
                  </a:cubicBezTo>
                  <a:lnTo>
                    <a:pt x="65" y="374850"/>
                  </a:ln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5" name="Freeform: Shape 141">
              <a:extLst>
                <a:ext uri="{FF2B5EF4-FFF2-40B4-BE49-F238E27FC236}">
                  <a16:creationId xmlns:a16="http://schemas.microsoft.com/office/drawing/2014/main" id="{BCCB0D0D-CB1B-2D34-73DA-7BB25A82EB81}"/>
                </a:ext>
              </a:extLst>
            </p:cNvPr>
            <p:cNvSpPr/>
            <p:nvPr/>
          </p:nvSpPr>
          <p:spPr>
            <a:xfrm>
              <a:off x="7115853" y="1101667"/>
              <a:ext cx="286255" cy="642526"/>
            </a:xfrm>
            <a:custGeom>
              <a:avLst/>
              <a:gdLst>
                <a:gd name="csX0" fmla="*/ 286255 w 286255"/>
                <a:gd name="csY0" fmla="*/ 0 h 642526"/>
                <a:gd name="csX1" fmla="*/ 144986 w 286255"/>
                <a:gd name="csY1" fmla="*/ 0 h 642526"/>
                <a:gd name="csX2" fmla="*/ 0 w 286255"/>
                <a:gd name="csY2" fmla="*/ 267676 h 642526"/>
                <a:gd name="csX3" fmla="*/ 0 w 286255"/>
                <a:gd name="csY3" fmla="*/ 642526 h 642526"/>
                <a:gd name="csX4" fmla="*/ 286255 w 286255"/>
                <a:gd name="csY4" fmla="*/ 0 h 6425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86255" h="642526">
                  <a:moveTo>
                    <a:pt x="286255" y="0"/>
                  </a:moveTo>
                  <a:lnTo>
                    <a:pt x="144986" y="0"/>
                  </a:lnTo>
                  <a:cubicBezTo>
                    <a:pt x="89768" y="84749"/>
                    <a:pt x="41201" y="174257"/>
                    <a:pt x="0" y="267676"/>
                  </a:cubicBezTo>
                  <a:lnTo>
                    <a:pt x="0" y="642526"/>
                  </a:lnTo>
                  <a:cubicBezTo>
                    <a:pt x="50784" y="411162"/>
                    <a:pt x="147723" y="193292"/>
                    <a:pt x="286255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666" name="TextBox 142">
            <a:extLst>
              <a:ext uri="{FF2B5EF4-FFF2-40B4-BE49-F238E27FC236}">
                <a16:creationId xmlns:a16="http://schemas.microsoft.com/office/drawing/2014/main" id="{BDD0F6E5-BD15-F95F-7208-2F3AC48AA49C}"/>
              </a:ext>
            </a:extLst>
          </p:cNvPr>
          <p:cNvSpPr txBox="1"/>
          <p:nvPr/>
        </p:nvSpPr>
        <p:spPr>
          <a:xfrm rot="16200000">
            <a:off x="-339368" y="1675675"/>
            <a:ext cx="232307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9A8AFF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F0C25"/>
                </a:solidFill>
                <a:sym typeface="Arial"/>
              </a:rPr>
              <a:t>2026</a:t>
            </a:r>
          </a:p>
        </p:txBody>
      </p:sp>
      <p:sp>
        <p:nvSpPr>
          <p:cNvPr id="667" name="Freeform: Shape 143">
            <a:extLst>
              <a:ext uri="{FF2B5EF4-FFF2-40B4-BE49-F238E27FC236}">
                <a16:creationId xmlns:a16="http://schemas.microsoft.com/office/drawing/2014/main" id="{D515DC9A-BCA7-DB17-1914-5FEEE957747D}"/>
              </a:ext>
            </a:extLst>
          </p:cNvPr>
          <p:cNvSpPr/>
          <p:nvPr/>
        </p:nvSpPr>
        <p:spPr>
          <a:xfrm>
            <a:off x="592129" y="1132568"/>
            <a:ext cx="2477141" cy="2000788"/>
          </a:xfrm>
          <a:custGeom>
            <a:avLst/>
            <a:gdLst>
              <a:gd name="csX0" fmla="*/ 337300 w 2477141"/>
              <a:gd name="csY0" fmla="*/ 53587 h 2000788"/>
              <a:gd name="csX1" fmla="*/ 47068 w 2477141"/>
              <a:gd name="csY1" fmla="*/ 277846 h 2000788"/>
              <a:gd name="csX2" fmla="*/ 0 w 2477141"/>
              <a:gd name="csY2" fmla="*/ 338278 h 2000788"/>
              <a:gd name="csX3" fmla="*/ 259070 w 2477141"/>
              <a:gd name="csY3" fmla="*/ 233711 h 2000788"/>
              <a:gd name="csX4" fmla="*/ 832168 w 2477141"/>
              <a:gd name="csY4" fmla="*/ 0 h 2000788"/>
              <a:gd name="csX5" fmla="*/ 731447 w 2477141"/>
              <a:gd name="csY5" fmla="*/ 181623 h 2000788"/>
              <a:gd name="csX6" fmla="*/ 393951 w 2477141"/>
              <a:gd name="csY6" fmla="*/ 397015 h 2000788"/>
              <a:gd name="csX7" fmla="*/ 188729 w 2477141"/>
              <a:gd name="csY7" fmla="*/ 598196 h 2000788"/>
              <a:gd name="csX8" fmla="*/ 322306 w 2477141"/>
              <a:gd name="csY8" fmla="*/ 518989 h 2000788"/>
              <a:gd name="csX9" fmla="*/ 1253825 w 2477141"/>
              <a:gd name="csY9" fmla="*/ 30640 h 2000788"/>
              <a:gd name="csX10" fmla="*/ 1182636 w 2477141"/>
              <a:gd name="csY10" fmla="*/ 182080 h 2000788"/>
              <a:gd name="csX11" fmla="*/ 37550 w 2477141"/>
              <a:gd name="csY11" fmla="*/ 1254608 h 2000788"/>
              <a:gd name="csX12" fmla="*/ 611234 w 2477141"/>
              <a:gd name="csY12" fmla="*/ 871804 h 2000788"/>
              <a:gd name="csX13" fmla="*/ 356401 w 2477141"/>
              <a:gd name="csY13" fmla="*/ 1166404 h 2000788"/>
              <a:gd name="csX14" fmla="*/ 87617 w 2477141"/>
              <a:gd name="csY14" fmla="*/ 1451356 h 2000788"/>
              <a:gd name="csX15" fmla="*/ 304639 w 2477141"/>
              <a:gd name="csY15" fmla="*/ 1289942 h 2000788"/>
              <a:gd name="csX16" fmla="*/ 452363 w 2477141"/>
              <a:gd name="csY16" fmla="*/ 1268559 h 2000788"/>
              <a:gd name="csX17" fmla="*/ 427916 w 2477141"/>
              <a:gd name="csY17" fmla="*/ 1395943 h 2000788"/>
              <a:gd name="csX18" fmla="*/ 222172 w 2477141"/>
              <a:gd name="csY18" fmla="*/ 1614856 h 2000788"/>
              <a:gd name="csX19" fmla="*/ 12973 w 2477141"/>
              <a:gd name="csY19" fmla="*/ 1904436 h 2000788"/>
              <a:gd name="csX20" fmla="*/ 1149194 w 2477141"/>
              <a:gd name="csY20" fmla="*/ 812089 h 2000788"/>
              <a:gd name="csX21" fmla="*/ 1457809 w 2477141"/>
              <a:gd name="csY21" fmla="*/ 348187 h 2000788"/>
              <a:gd name="csX22" fmla="*/ 1668247 w 2477141"/>
              <a:gd name="csY22" fmla="*/ 79012 h 2000788"/>
              <a:gd name="csX23" fmla="*/ 1145869 w 2477141"/>
              <a:gd name="csY23" fmla="*/ 1189677 h 2000788"/>
              <a:gd name="csX24" fmla="*/ 852833 w 2477141"/>
              <a:gd name="csY24" fmla="*/ 1450117 h 2000788"/>
              <a:gd name="csX25" fmla="*/ 508297 w 2477141"/>
              <a:gd name="csY25" fmla="*/ 1738002 h 2000788"/>
              <a:gd name="csX26" fmla="*/ 150983 w 2477141"/>
              <a:gd name="csY26" fmla="*/ 2000788 h 2000788"/>
              <a:gd name="csX27" fmla="*/ 299815 w 2477141"/>
              <a:gd name="csY27" fmla="*/ 1959457 h 2000788"/>
              <a:gd name="csX28" fmla="*/ 702241 w 2477141"/>
              <a:gd name="csY28" fmla="*/ 1822686 h 2000788"/>
              <a:gd name="csX29" fmla="*/ 688551 w 2477141"/>
              <a:gd name="csY29" fmla="*/ 1948179 h 2000788"/>
              <a:gd name="csX30" fmla="*/ 980608 w 2477141"/>
              <a:gd name="csY30" fmla="*/ 1927579 h 2000788"/>
              <a:gd name="csX31" fmla="*/ 1232834 w 2477141"/>
              <a:gd name="csY31" fmla="*/ 1770076 h 2000788"/>
              <a:gd name="csX32" fmla="*/ 1426061 w 2477141"/>
              <a:gd name="csY32" fmla="*/ 1577957 h 2000788"/>
              <a:gd name="csX33" fmla="*/ 1604686 w 2477141"/>
              <a:gd name="csY33" fmla="*/ 1133287 h 2000788"/>
              <a:gd name="csX34" fmla="*/ 2023018 w 2477141"/>
              <a:gd name="csY34" fmla="*/ 315917 h 2000788"/>
              <a:gd name="csX35" fmla="*/ 2183520 w 2477141"/>
              <a:gd name="csY35" fmla="*/ 150918 h 2000788"/>
              <a:gd name="csX36" fmla="*/ 2374400 w 2477141"/>
              <a:gd name="csY36" fmla="*/ 81033 h 2000788"/>
              <a:gd name="csX37" fmla="*/ 2277265 w 2477141"/>
              <a:gd name="csY37" fmla="*/ 308225 h 2000788"/>
              <a:gd name="csX38" fmla="*/ 1943745 w 2477141"/>
              <a:gd name="csY38" fmla="*/ 963072 h 2000788"/>
              <a:gd name="csX39" fmla="*/ 1806127 w 2477141"/>
              <a:gd name="csY39" fmla="*/ 1416609 h 2000788"/>
              <a:gd name="csX40" fmla="*/ 1620331 w 2477141"/>
              <a:gd name="csY40" fmla="*/ 1837810 h 2000788"/>
              <a:gd name="csX41" fmla="*/ 1887746 w 2477141"/>
              <a:gd name="csY41" fmla="*/ 1768772 h 2000788"/>
              <a:gd name="csX42" fmla="*/ 2477142 w 2477141"/>
              <a:gd name="csY42" fmla="*/ 1663097 h 2000788"/>
              <a:gd name="csX43" fmla="*/ 2015586 w 2477141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1" h="2000788">
                <a:moveTo>
                  <a:pt x="337300" y="53587"/>
                </a:moveTo>
                <a:cubicBezTo>
                  <a:pt x="240556" y="128362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0" y="233711"/>
                </a:cubicBezTo>
                <a:cubicBezTo>
                  <a:pt x="431436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2" y="261287"/>
                  <a:pt x="511361" y="333324"/>
                  <a:pt x="393951" y="397015"/>
                </a:cubicBezTo>
                <a:cubicBezTo>
                  <a:pt x="306660" y="444344"/>
                  <a:pt x="206396" y="500409"/>
                  <a:pt x="188729" y="598196"/>
                </a:cubicBezTo>
                <a:cubicBezTo>
                  <a:pt x="240556" y="589917"/>
                  <a:pt x="282148" y="552758"/>
                  <a:pt x="322306" y="518989"/>
                </a:cubicBezTo>
                <a:cubicBezTo>
                  <a:pt x="592003" y="292449"/>
                  <a:pt x="926108" y="159719"/>
                  <a:pt x="1253825" y="30640"/>
                </a:cubicBezTo>
                <a:cubicBezTo>
                  <a:pt x="1258324" y="87748"/>
                  <a:pt x="1219404" y="138141"/>
                  <a:pt x="1182636" y="182080"/>
                </a:cubicBezTo>
                <a:cubicBezTo>
                  <a:pt x="845141" y="585614"/>
                  <a:pt x="496954" y="998210"/>
                  <a:pt x="37550" y="1254608"/>
                </a:cubicBezTo>
                <a:cubicBezTo>
                  <a:pt x="141921" y="1042606"/>
                  <a:pt x="387562" y="947948"/>
                  <a:pt x="611234" y="871804"/>
                </a:cubicBezTo>
                <a:cubicBezTo>
                  <a:pt x="588873" y="1003752"/>
                  <a:pt x="468660" y="1093455"/>
                  <a:pt x="356401" y="1166404"/>
                </a:cubicBezTo>
                <a:cubicBezTo>
                  <a:pt x="244141" y="1239353"/>
                  <a:pt x="121321" y="1321820"/>
                  <a:pt x="87617" y="1451356"/>
                </a:cubicBezTo>
                <a:cubicBezTo>
                  <a:pt x="159979" y="1397573"/>
                  <a:pt x="232342" y="1343790"/>
                  <a:pt x="304639" y="1289942"/>
                </a:cubicBezTo>
                <a:cubicBezTo>
                  <a:pt x="348904" y="1257020"/>
                  <a:pt x="417094" y="1226054"/>
                  <a:pt x="452363" y="1268559"/>
                </a:cubicBezTo>
                <a:cubicBezTo>
                  <a:pt x="482286" y="1304610"/>
                  <a:pt x="456144" y="1358588"/>
                  <a:pt x="427916" y="1395943"/>
                </a:cubicBezTo>
                <a:cubicBezTo>
                  <a:pt x="367549" y="1476063"/>
                  <a:pt x="298446" y="1549599"/>
                  <a:pt x="222172" y="1614856"/>
                </a:cubicBezTo>
                <a:cubicBezTo>
                  <a:pt x="128557" y="1694976"/>
                  <a:pt x="14277" y="1781289"/>
                  <a:pt x="12973" y="1904436"/>
                </a:cubicBezTo>
                <a:cubicBezTo>
                  <a:pt x="497214" y="1685197"/>
                  <a:pt x="834971" y="1240853"/>
                  <a:pt x="1149194" y="812089"/>
                </a:cubicBezTo>
                <a:cubicBezTo>
                  <a:pt x="1259041" y="662149"/>
                  <a:pt x="1368954" y="511492"/>
                  <a:pt x="1457809" y="348187"/>
                </a:cubicBezTo>
                <a:cubicBezTo>
                  <a:pt x="1513092" y="246554"/>
                  <a:pt x="1566288" y="133708"/>
                  <a:pt x="1668247" y="79012"/>
                </a:cubicBezTo>
                <a:cubicBezTo>
                  <a:pt x="1649146" y="497149"/>
                  <a:pt x="1441120" y="892991"/>
                  <a:pt x="1145869" y="1189677"/>
                </a:cubicBezTo>
                <a:cubicBezTo>
                  <a:pt x="1053623" y="1282314"/>
                  <a:pt x="953163" y="1366346"/>
                  <a:pt x="852833" y="1450117"/>
                </a:cubicBezTo>
                <a:cubicBezTo>
                  <a:pt x="737966" y="1546079"/>
                  <a:pt x="623164" y="1642040"/>
                  <a:pt x="508297" y="1738002"/>
                </a:cubicBezTo>
                <a:cubicBezTo>
                  <a:pt x="394668" y="1832986"/>
                  <a:pt x="280192" y="1928491"/>
                  <a:pt x="150983" y="2000788"/>
                </a:cubicBezTo>
                <a:cubicBezTo>
                  <a:pt x="201897" y="1992705"/>
                  <a:pt x="250987" y="1976016"/>
                  <a:pt x="299815" y="1959457"/>
                </a:cubicBezTo>
                <a:cubicBezTo>
                  <a:pt x="433979" y="1913888"/>
                  <a:pt x="568077" y="1868254"/>
                  <a:pt x="702241" y="1822686"/>
                </a:cubicBezTo>
                <a:cubicBezTo>
                  <a:pt x="721994" y="1862518"/>
                  <a:pt x="716453" y="1913562"/>
                  <a:pt x="688551" y="1948179"/>
                </a:cubicBezTo>
                <a:cubicBezTo>
                  <a:pt x="783535" y="1977711"/>
                  <a:pt x="888102" y="1964347"/>
                  <a:pt x="980608" y="1927579"/>
                </a:cubicBezTo>
                <a:cubicBezTo>
                  <a:pt x="1073115" y="1890811"/>
                  <a:pt x="1155126" y="1832204"/>
                  <a:pt x="1232834" y="1770076"/>
                </a:cubicBezTo>
                <a:cubicBezTo>
                  <a:pt x="1304023" y="1713164"/>
                  <a:pt x="1373061" y="1652145"/>
                  <a:pt x="1426061" y="1577957"/>
                </a:cubicBezTo>
                <a:cubicBezTo>
                  <a:pt x="1519415" y="1447379"/>
                  <a:pt x="1556314" y="1286291"/>
                  <a:pt x="1604686" y="1133287"/>
                </a:cubicBezTo>
                <a:cubicBezTo>
                  <a:pt x="1697453" y="840121"/>
                  <a:pt x="1839505" y="562602"/>
                  <a:pt x="2023018" y="315917"/>
                </a:cubicBezTo>
                <a:cubicBezTo>
                  <a:pt x="2069044" y="254051"/>
                  <a:pt x="2118850" y="193032"/>
                  <a:pt x="2183520" y="150918"/>
                </a:cubicBezTo>
                <a:cubicBezTo>
                  <a:pt x="2240693" y="113694"/>
                  <a:pt x="2307253" y="92898"/>
                  <a:pt x="2374400" y="81033"/>
                </a:cubicBezTo>
                <a:cubicBezTo>
                  <a:pt x="2380528" y="164999"/>
                  <a:pt x="2325898" y="239513"/>
                  <a:pt x="2277265" y="308225"/>
                </a:cubicBezTo>
                <a:cubicBezTo>
                  <a:pt x="2135213" y="508819"/>
                  <a:pt x="2022432" y="730209"/>
                  <a:pt x="1943745" y="963072"/>
                </a:cubicBezTo>
                <a:cubicBezTo>
                  <a:pt x="1893158" y="1112752"/>
                  <a:pt x="1856585" y="1266929"/>
                  <a:pt x="1806127" y="1416609"/>
                </a:cubicBezTo>
                <a:cubicBezTo>
                  <a:pt x="1757038" y="1562181"/>
                  <a:pt x="1694715" y="1703385"/>
                  <a:pt x="1620331" y="1837810"/>
                </a:cubicBezTo>
                <a:cubicBezTo>
                  <a:pt x="1712838" y="1849088"/>
                  <a:pt x="1801563" y="1804171"/>
                  <a:pt x="1887746" y="1768772"/>
                </a:cubicBezTo>
                <a:cubicBezTo>
                  <a:pt x="2073803" y="1692368"/>
                  <a:pt x="2276157" y="1656056"/>
                  <a:pt x="2477142" y="1663097"/>
                </a:cubicBezTo>
                <a:cubicBezTo>
                  <a:pt x="2323290" y="1723399"/>
                  <a:pt x="2169439" y="1783701"/>
                  <a:pt x="2015586" y="1844003"/>
                </a:cubicBezTo>
              </a:path>
            </a:pathLst>
          </a:custGeom>
          <a:noFill/>
          <a:ln w="0" cap="flat">
            <a:solidFill>
              <a:srgbClr val="0A0A0A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668" name="Rectangle 144">
            <a:extLst>
              <a:ext uri="{FF2B5EF4-FFF2-40B4-BE49-F238E27FC236}">
                <a16:creationId xmlns:a16="http://schemas.microsoft.com/office/drawing/2014/main" id="{68372D3D-E202-049A-E31A-43170AEFF93B}"/>
              </a:ext>
            </a:extLst>
          </p:cNvPr>
          <p:cNvSpPr/>
          <p:nvPr/>
        </p:nvSpPr>
        <p:spPr>
          <a:xfrm>
            <a:off x="989666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pic>
        <p:nvPicPr>
          <p:cNvPr id="669" name="Picture Placeholder 408">
            <a:extLst>
              <a:ext uri="{FF2B5EF4-FFF2-40B4-BE49-F238E27FC236}">
                <a16:creationId xmlns:a16="http://schemas.microsoft.com/office/drawing/2014/main" id="{00C91524-EF11-02DC-187C-C55EF3D909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666" y="1323417"/>
            <a:ext cx="1603903" cy="1603903"/>
          </a:xfrm>
          <a:custGeom>
            <a:avLst/>
            <a:gdLst>
              <a:gd name="csX0" fmla="*/ 0 w 1603903"/>
              <a:gd name="csY0" fmla="*/ 0 h 1603903"/>
              <a:gd name="csX1" fmla="*/ 1603903 w 1603903"/>
              <a:gd name="csY1" fmla="*/ 0 h 1603903"/>
              <a:gd name="csX2" fmla="*/ 1603903 w 1603903"/>
              <a:gd name="csY2" fmla="*/ 1603903 h 1603903"/>
              <a:gd name="csX3" fmla="*/ 0 w 1603903"/>
              <a:gd name="csY3" fmla="*/ 1603903 h 16039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603903" h="1603903">
                <a:moveTo>
                  <a:pt x="0" y="0"/>
                </a:moveTo>
                <a:lnTo>
                  <a:pt x="1603903" y="0"/>
                </a:lnTo>
                <a:lnTo>
                  <a:pt x="1603903" y="1603903"/>
                </a:lnTo>
                <a:lnTo>
                  <a:pt x="0" y="1603903"/>
                </a:lnTo>
                <a:close/>
              </a:path>
            </a:pathLst>
          </a:custGeom>
        </p:spPr>
      </p:pic>
      <p:pic>
        <p:nvPicPr>
          <p:cNvPr id="670" name="Picture Placeholder 410">
            <a:extLst>
              <a:ext uri="{FF2B5EF4-FFF2-40B4-BE49-F238E27FC236}">
                <a16:creationId xmlns:a16="http://schemas.microsoft.com/office/drawing/2014/main" id="{A99B6F7F-BF2A-24A7-E157-5D62F956D3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66396" y="1323417"/>
            <a:ext cx="1603903" cy="1603903"/>
          </a:xfrm>
          <a:custGeom>
            <a:avLst/>
            <a:gdLst>
              <a:gd name="csX0" fmla="*/ 0 w 1603903"/>
              <a:gd name="csY0" fmla="*/ 0 h 1603903"/>
              <a:gd name="csX1" fmla="*/ 1603903 w 1603903"/>
              <a:gd name="csY1" fmla="*/ 0 h 1603903"/>
              <a:gd name="csX2" fmla="*/ 1603903 w 1603903"/>
              <a:gd name="csY2" fmla="*/ 1603903 h 1603903"/>
              <a:gd name="csX3" fmla="*/ 0 w 1603903"/>
              <a:gd name="csY3" fmla="*/ 1603903 h 16039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603903" h="1603903">
                <a:moveTo>
                  <a:pt x="0" y="0"/>
                </a:moveTo>
                <a:lnTo>
                  <a:pt x="1603903" y="0"/>
                </a:lnTo>
                <a:lnTo>
                  <a:pt x="1603903" y="1603903"/>
                </a:lnTo>
                <a:lnTo>
                  <a:pt x="0" y="1603903"/>
                </a:lnTo>
                <a:close/>
              </a:path>
            </a:pathLst>
          </a:custGeom>
        </p:spPr>
      </p:pic>
      <p:sp>
        <p:nvSpPr>
          <p:cNvPr id="671" name="TextBox 379">
            <a:extLst>
              <a:ext uri="{FF2B5EF4-FFF2-40B4-BE49-F238E27FC236}">
                <a16:creationId xmlns:a16="http://schemas.microsoft.com/office/drawing/2014/main" id="{421F8F1A-25BB-0C52-6392-D554C2E2D204}"/>
              </a:ext>
            </a:extLst>
          </p:cNvPr>
          <p:cNvSpPr txBox="1"/>
          <p:nvPr/>
        </p:nvSpPr>
        <p:spPr>
          <a:xfrm>
            <a:off x="602460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2" name="TextBox 380">
            <a:extLst>
              <a:ext uri="{FF2B5EF4-FFF2-40B4-BE49-F238E27FC236}">
                <a16:creationId xmlns:a16="http://schemas.microsoft.com/office/drawing/2014/main" id="{05812672-CA33-D9F1-201E-2A86BD67EADC}"/>
              </a:ext>
            </a:extLst>
          </p:cNvPr>
          <p:cNvSpPr txBox="1"/>
          <p:nvPr/>
        </p:nvSpPr>
        <p:spPr>
          <a:xfrm>
            <a:off x="602460" y="3606800"/>
            <a:ext cx="1008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CAFOS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@ 2.2m CAHA</a:t>
            </a:r>
          </a:p>
        </p:txBody>
      </p:sp>
      <p:sp>
        <p:nvSpPr>
          <p:cNvPr id="673" name="TextBox 381">
            <a:extLst>
              <a:ext uri="{FF2B5EF4-FFF2-40B4-BE49-F238E27FC236}">
                <a16:creationId xmlns:a16="http://schemas.microsoft.com/office/drawing/2014/main" id="{43CD0080-84ED-8D41-F468-9245522EF85B}"/>
              </a:ext>
            </a:extLst>
          </p:cNvPr>
          <p:cNvSpPr txBox="1"/>
          <p:nvPr/>
        </p:nvSpPr>
        <p:spPr>
          <a:xfrm>
            <a:off x="1821660" y="3429000"/>
            <a:ext cx="9845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R packages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4" name="TextBox 382">
            <a:extLst>
              <a:ext uri="{FF2B5EF4-FFF2-40B4-BE49-F238E27FC236}">
                <a16:creationId xmlns:a16="http://schemas.microsoft.com/office/drawing/2014/main" id="{3AB66FB8-6164-B35B-BDCE-079BE6DB4D00}"/>
              </a:ext>
            </a:extLst>
          </p:cNvPr>
          <p:cNvSpPr txBox="1"/>
          <p:nvPr/>
        </p:nvSpPr>
        <p:spPr>
          <a:xfrm>
            <a:off x="1821660" y="3606800"/>
            <a:ext cx="7585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projpred</a:t>
            </a:r>
            <a:endParaRPr lang="en-IN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brms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loo</a:t>
            </a:r>
          </a:p>
          <a:p>
            <a:r>
              <a:rPr lang="en-IN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bayesplot</a:t>
            </a:r>
            <a:endParaRPr lang="en-IN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5" name="TextBox 383">
            <a:extLst>
              <a:ext uri="{FF2B5EF4-FFF2-40B4-BE49-F238E27FC236}">
                <a16:creationId xmlns:a16="http://schemas.microsoft.com/office/drawing/2014/main" id="{6465CABF-AB42-A49D-D8F4-C6C15D4D2590}"/>
              </a:ext>
            </a:extLst>
          </p:cNvPr>
          <p:cNvSpPr txBox="1"/>
          <p:nvPr/>
        </p:nvSpPr>
        <p:spPr>
          <a:xfrm>
            <a:off x="602460" y="4743938"/>
            <a:ext cx="928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Stars analysed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6" name="TextBox 384">
            <a:extLst>
              <a:ext uri="{FF2B5EF4-FFF2-40B4-BE49-F238E27FC236}">
                <a16:creationId xmlns:a16="http://schemas.microsoft.com/office/drawing/2014/main" id="{462D1F4A-5521-362A-380A-2798CA89A022}"/>
              </a:ext>
            </a:extLst>
          </p:cNvPr>
          <p:cNvSpPr txBox="1"/>
          <p:nvPr/>
        </p:nvSpPr>
        <p:spPr>
          <a:xfrm>
            <a:off x="602460" y="4883638"/>
            <a:ext cx="67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+770</a:t>
            </a:r>
          </a:p>
        </p:txBody>
      </p:sp>
      <p:sp>
        <p:nvSpPr>
          <p:cNvPr id="677" name="TextBox 385">
            <a:extLst>
              <a:ext uri="{FF2B5EF4-FFF2-40B4-BE49-F238E27FC236}">
                <a16:creationId xmlns:a16="http://schemas.microsoft.com/office/drawing/2014/main" id="{EE67ADC7-98CF-9CE8-EFB4-FBCBA13D9339}"/>
              </a:ext>
            </a:extLst>
          </p:cNvPr>
          <p:cNvSpPr txBox="1"/>
          <p:nvPr/>
        </p:nvSpPr>
        <p:spPr>
          <a:xfrm>
            <a:off x="1821660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8" name="TextBox 386">
            <a:extLst>
              <a:ext uri="{FF2B5EF4-FFF2-40B4-BE49-F238E27FC236}">
                <a16:creationId xmlns:a16="http://schemas.microsoft.com/office/drawing/2014/main" id="{76CB6464-3AFD-2948-2A8D-14471522EA9D}"/>
              </a:ext>
            </a:extLst>
          </p:cNvPr>
          <p:cNvSpPr txBox="1"/>
          <p:nvPr/>
        </p:nvSpPr>
        <p:spPr>
          <a:xfrm>
            <a:off x="1821660" y="488363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Low-res</a:t>
            </a:r>
          </a:p>
        </p:txBody>
      </p:sp>
      <p:sp>
        <p:nvSpPr>
          <p:cNvPr id="679" name="TextBox 387">
            <a:extLst>
              <a:ext uri="{FF2B5EF4-FFF2-40B4-BE49-F238E27FC236}">
                <a16:creationId xmlns:a16="http://schemas.microsoft.com/office/drawing/2014/main" id="{15A1AB62-69E5-9C13-88AD-64EF27324F00}"/>
              </a:ext>
            </a:extLst>
          </p:cNvPr>
          <p:cNvSpPr txBox="1"/>
          <p:nvPr/>
        </p:nvSpPr>
        <p:spPr>
          <a:xfrm>
            <a:off x="1003041" y="5431431"/>
            <a:ext cx="1963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latin typeface="Calibri" panose="020F0502020204030204" pitchFamily="34" charset="0"/>
                <a:cs typeface="Calibri" panose="020F0502020204030204" pitchFamily="34" charset="0"/>
              </a:rPr>
              <a:t>DUQUE-ARRIBAS ET AL. (IN PREP)</a:t>
            </a:r>
            <a:endParaRPr lang="en-IN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80" name="Graphic 388">
            <a:extLst>
              <a:ext uri="{FF2B5EF4-FFF2-40B4-BE49-F238E27FC236}">
                <a16:creationId xmlns:a16="http://schemas.microsoft.com/office/drawing/2014/main" id="{4218FBD1-E3F3-9492-59F5-17EE4EC69B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7069" y="5444209"/>
            <a:ext cx="220664" cy="220664"/>
          </a:xfrm>
          <a:prstGeom prst="rect">
            <a:avLst/>
          </a:prstGeom>
        </p:spPr>
      </p:pic>
      <p:sp>
        <p:nvSpPr>
          <p:cNvPr id="681" name="TextBox 390">
            <a:extLst>
              <a:ext uri="{FF2B5EF4-FFF2-40B4-BE49-F238E27FC236}">
                <a16:creationId xmlns:a16="http://schemas.microsoft.com/office/drawing/2014/main" id="{62F52553-9BF5-76A0-CC74-700452C20BE5}"/>
              </a:ext>
            </a:extLst>
          </p:cNvPr>
          <p:cNvSpPr txBox="1"/>
          <p:nvPr/>
        </p:nvSpPr>
        <p:spPr>
          <a:xfrm>
            <a:off x="12479190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2" name="TextBox 391">
            <a:extLst>
              <a:ext uri="{FF2B5EF4-FFF2-40B4-BE49-F238E27FC236}">
                <a16:creationId xmlns:a16="http://schemas.microsoft.com/office/drawing/2014/main" id="{DB2B7657-3B29-CE15-4EA1-7455EDF4111F}"/>
              </a:ext>
            </a:extLst>
          </p:cNvPr>
          <p:cNvSpPr txBox="1"/>
          <p:nvPr/>
        </p:nvSpPr>
        <p:spPr>
          <a:xfrm>
            <a:off x="12479190" y="3606800"/>
            <a:ext cx="1008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CARMENES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 3.5m CAHA</a:t>
            </a:r>
            <a:endParaRPr lang="en-IN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3" name="TextBox 392">
            <a:extLst>
              <a:ext uri="{FF2B5EF4-FFF2-40B4-BE49-F238E27FC236}">
                <a16:creationId xmlns:a16="http://schemas.microsoft.com/office/drawing/2014/main" id="{5B2476CC-B443-913C-0333-5858EB0E4058}"/>
              </a:ext>
            </a:extLst>
          </p:cNvPr>
          <p:cNvSpPr txBox="1"/>
          <p:nvPr/>
        </p:nvSpPr>
        <p:spPr>
          <a:xfrm>
            <a:off x="13698390" y="3429000"/>
            <a:ext cx="9140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proposals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4" name="TextBox 393">
            <a:extLst>
              <a:ext uri="{FF2B5EF4-FFF2-40B4-BE49-F238E27FC236}">
                <a16:creationId xmlns:a16="http://schemas.microsoft.com/office/drawing/2014/main" id="{6C311EB1-5064-D6FB-7DC5-2D6998223F81}"/>
              </a:ext>
            </a:extLst>
          </p:cNvPr>
          <p:cNvSpPr txBox="1"/>
          <p:nvPr/>
        </p:nvSpPr>
        <p:spPr>
          <a:xfrm>
            <a:off x="13698390" y="3606800"/>
            <a:ext cx="12378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23A-3.5-010 (36h)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23B-3.5-009 (23h)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24A-3.5-007 (20h)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24B-3.5-008 (29h)</a:t>
            </a:r>
          </a:p>
        </p:txBody>
      </p:sp>
      <p:sp>
        <p:nvSpPr>
          <p:cNvPr id="685" name="TextBox 394">
            <a:extLst>
              <a:ext uri="{FF2B5EF4-FFF2-40B4-BE49-F238E27FC236}">
                <a16:creationId xmlns:a16="http://schemas.microsoft.com/office/drawing/2014/main" id="{6EF21780-7603-9D50-3E7F-5437F6D9E32A}"/>
              </a:ext>
            </a:extLst>
          </p:cNvPr>
          <p:cNvSpPr txBox="1"/>
          <p:nvPr/>
        </p:nvSpPr>
        <p:spPr>
          <a:xfrm>
            <a:off x="12479190" y="4743938"/>
            <a:ext cx="11208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observations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6" name="TextBox 395">
            <a:extLst>
              <a:ext uri="{FF2B5EF4-FFF2-40B4-BE49-F238E27FC236}">
                <a16:creationId xmlns:a16="http://schemas.microsoft.com/office/drawing/2014/main" id="{24C84922-9E64-4E99-5330-E9DCA275BE22}"/>
              </a:ext>
            </a:extLst>
          </p:cNvPr>
          <p:cNvSpPr txBox="1"/>
          <p:nvPr/>
        </p:nvSpPr>
        <p:spPr>
          <a:xfrm>
            <a:off x="12479190" y="4883638"/>
            <a:ext cx="11785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3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+200 spectra</a:t>
            </a:r>
          </a:p>
          <a:p>
            <a:r>
              <a:rPr lang="en-IN" sz="13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44 stars</a:t>
            </a:r>
          </a:p>
        </p:txBody>
      </p:sp>
      <p:sp>
        <p:nvSpPr>
          <p:cNvPr id="687" name="TextBox 396">
            <a:extLst>
              <a:ext uri="{FF2B5EF4-FFF2-40B4-BE49-F238E27FC236}">
                <a16:creationId xmlns:a16="http://schemas.microsoft.com/office/drawing/2014/main" id="{3100B1F2-F5D9-B34A-3137-C82B503A615C}"/>
              </a:ext>
            </a:extLst>
          </p:cNvPr>
          <p:cNvSpPr txBox="1"/>
          <p:nvPr/>
        </p:nvSpPr>
        <p:spPr>
          <a:xfrm>
            <a:off x="13698390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8" name="TextBox 397">
            <a:extLst>
              <a:ext uri="{FF2B5EF4-FFF2-40B4-BE49-F238E27FC236}">
                <a16:creationId xmlns:a16="http://schemas.microsoft.com/office/drawing/2014/main" id="{29FD1E9A-98D1-92FB-9D11-160C02DDF834}"/>
              </a:ext>
            </a:extLst>
          </p:cNvPr>
          <p:cNvSpPr txBox="1"/>
          <p:nvPr/>
        </p:nvSpPr>
        <p:spPr>
          <a:xfrm>
            <a:off x="13698390" y="4883638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High-res</a:t>
            </a:r>
          </a:p>
        </p:txBody>
      </p:sp>
      <p:sp>
        <p:nvSpPr>
          <p:cNvPr id="689" name="TextBox 398">
            <a:extLst>
              <a:ext uri="{FF2B5EF4-FFF2-40B4-BE49-F238E27FC236}">
                <a16:creationId xmlns:a16="http://schemas.microsoft.com/office/drawing/2014/main" id="{DDE51A80-361B-55C4-B941-E0BABA624D27}"/>
              </a:ext>
            </a:extLst>
          </p:cNvPr>
          <p:cNvSpPr txBox="1"/>
          <p:nvPr/>
        </p:nvSpPr>
        <p:spPr>
          <a:xfrm>
            <a:off x="13570665" y="5431431"/>
            <a:ext cx="12731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PROGRESS</a:t>
            </a:r>
            <a:endParaRPr lang="en-IN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90" name="Graphic 399">
            <a:extLst>
              <a:ext uri="{FF2B5EF4-FFF2-40B4-BE49-F238E27FC236}">
                <a16:creationId xmlns:a16="http://schemas.microsoft.com/office/drawing/2014/main" id="{6F209B04-CC77-D329-25D0-E9D5F0F820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583799" y="5444209"/>
            <a:ext cx="220664" cy="220664"/>
          </a:xfrm>
          <a:prstGeom prst="rect">
            <a:avLst/>
          </a:prstGeom>
        </p:spPr>
      </p:pic>
      <p:sp>
        <p:nvSpPr>
          <p:cNvPr id="697" name="Rectangle: Rounded Corners 362">
            <a:extLst>
              <a:ext uri="{FF2B5EF4-FFF2-40B4-BE49-F238E27FC236}">
                <a16:creationId xmlns:a16="http://schemas.microsoft.com/office/drawing/2014/main" id="{96830C75-A21D-A4B6-26F1-3A26B4EB9C98}"/>
              </a:ext>
            </a:extLst>
          </p:cNvPr>
          <p:cNvSpPr/>
          <p:nvPr/>
        </p:nvSpPr>
        <p:spPr>
          <a:xfrm>
            <a:off x="-2704460" y="1104900"/>
            <a:ext cx="2573721" cy="4673600"/>
          </a:xfrm>
          <a:prstGeom prst="roundRect">
            <a:avLst>
              <a:gd name="adj" fmla="val 6219"/>
            </a:avLst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698" name="Group 341">
            <a:extLst>
              <a:ext uri="{FF2B5EF4-FFF2-40B4-BE49-F238E27FC236}">
                <a16:creationId xmlns:a16="http://schemas.microsoft.com/office/drawing/2014/main" id="{DC9DAC6B-5CD6-876C-74F2-013540C9BC47}"/>
              </a:ext>
            </a:extLst>
          </p:cNvPr>
          <p:cNvGrpSpPr/>
          <p:nvPr/>
        </p:nvGrpSpPr>
        <p:grpSpPr>
          <a:xfrm>
            <a:off x="-2013335" y="1105369"/>
            <a:ext cx="1865581" cy="2039997"/>
            <a:chOff x="4049903" y="1101667"/>
            <a:chExt cx="1865581" cy="2006656"/>
          </a:xfrm>
        </p:grpSpPr>
        <p:sp>
          <p:nvSpPr>
            <p:cNvPr id="699" name="Rectangle 9">
              <a:extLst>
                <a:ext uri="{FF2B5EF4-FFF2-40B4-BE49-F238E27FC236}">
                  <a16:creationId xmlns:a16="http://schemas.microsoft.com/office/drawing/2014/main" id="{1B61827E-663D-D693-E2C1-06E90D8BD0A3}"/>
                </a:ext>
              </a:extLst>
            </p:cNvPr>
            <p:cNvSpPr/>
            <p:nvPr/>
          </p:nvSpPr>
          <p:spPr>
            <a:xfrm>
              <a:off x="412780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0" name="Rectangle 10">
              <a:extLst>
                <a:ext uri="{FF2B5EF4-FFF2-40B4-BE49-F238E27FC236}">
                  <a16:creationId xmlns:a16="http://schemas.microsoft.com/office/drawing/2014/main" id="{E373D7A1-44B6-705C-58DD-E06A6BE2D4AF}"/>
                </a:ext>
              </a:extLst>
            </p:cNvPr>
            <p:cNvSpPr/>
            <p:nvPr/>
          </p:nvSpPr>
          <p:spPr>
            <a:xfrm>
              <a:off x="428367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1" name="Rectangle 11">
              <a:extLst>
                <a:ext uri="{FF2B5EF4-FFF2-40B4-BE49-F238E27FC236}">
                  <a16:creationId xmlns:a16="http://schemas.microsoft.com/office/drawing/2014/main" id="{824D560B-B0CF-E967-24B7-D150995EA357}"/>
                </a:ext>
              </a:extLst>
            </p:cNvPr>
            <p:cNvSpPr/>
            <p:nvPr/>
          </p:nvSpPr>
          <p:spPr>
            <a:xfrm>
              <a:off x="443948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2" name="Rectangle 12">
              <a:extLst>
                <a:ext uri="{FF2B5EF4-FFF2-40B4-BE49-F238E27FC236}">
                  <a16:creationId xmlns:a16="http://schemas.microsoft.com/office/drawing/2014/main" id="{43FF4522-33C6-D739-D2FE-B43DD45B58DE}"/>
                </a:ext>
              </a:extLst>
            </p:cNvPr>
            <p:cNvSpPr/>
            <p:nvPr/>
          </p:nvSpPr>
          <p:spPr>
            <a:xfrm>
              <a:off x="459535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3" name="Rectangle 13">
              <a:extLst>
                <a:ext uri="{FF2B5EF4-FFF2-40B4-BE49-F238E27FC236}">
                  <a16:creationId xmlns:a16="http://schemas.microsoft.com/office/drawing/2014/main" id="{CFB67C39-CC21-FB43-4646-ABAFADD43E13}"/>
                </a:ext>
              </a:extLst>
            </p:cNvPr>
            <p:cNvSpPr/>
            <p:nvPr/>
          </p:nvSpPr>
          <p:spPr>
            <a:xfrm>
              <a:off x="475116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4" name="Rectangle 14">
              <a:extLst>
                <a:ext uri="{FF2B5EF4-FFF2-40B4-BE49-F238E27FC236}">
                  <a16:creationId xmlns:a16="http://schemas.microsoft.com/office/drawing/2014/main" id="{C81DD08F-7C9C-FC86-7659-27C0377C33E6}"/>
                </a:ext>
              </a:extLst>
            </p:cNvPr>
            <p:cNvSpPr/>
            <p:nvPr/>
          </p:nvSpPr>
          <p:spPr>
            <a:xfrm>
              <a:off x="490697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5" name="Rectangle 15">
              <a:extLst>
                <a:ext uri="{FF2B5EF4-FFF2-40B4-BE49-F238E27FC236}">
                  <a16:creationId xmlns:a16="http://schemas.microsoft.com/office/drawing/2014/main" id="{9DE94285-04D6-0A7C-6E9B-4E0A27038EB6}"/>
                </a:ext>
              </a:extLst>
            </p:cNvPr>
            <p:cNvSpPr/>
            <p:nvPr/>
          </p:nvSpPr>
          <p:spPr>
            <a:xfrm>
              <a:off x="506284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6" name="Rectangle 16">
              <a:extLst>
                <a:ext uri="{FF2B5EF4-FFF2-40B4-BE49-F238E27FC236}">
                  <a16:creationId xmlns:a16="http://schemas.microsoft.com/office/drawing/2014/main" id="{868C639E-6DC3-45D1-9C69-A92609A52671}"/>
                </a:ext>
              </a:extLst>
            </p:cNvPr>
            <p:cNvSpPr/>
            <p:nvPr/>
          </p:nvSpPr>
          <p:spPr>
            <a:xfrm>
              <a:off x="521865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7" name="Rectangle 17">
              <a:extLst>
                <a:ext uri="{FF2B5EF4-FFF2-40B4-BE49-F238E27FC236}">
                  <a16:creationId xmlns:a16="http://schemas.microsoft.com/office/drawing/2014/main" id="{2CD9BB47-C2E5-6675-0558-6B79D2D81689}"/>
                </a:ext>
              </a:extLst>
            </p:cNvPr>
            <p:cNvSpPr/>
            <p:nvPr/>
          </p:nvSpPr>
          <p:spPr>
            <a:xfrm>
              <a:off x="5374461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8" name="Rectangle 18">
              <a:extLst>
                <a:ext uri="{FF2B5EF4-FFF2-40B4-BE49-F238E27FC236}">
                  <a16:creationId xmlns:a16="http://schemas.microsoft.com/office/drawing/2014/main" id="{0641F175-7E12-DC08-9CD2-5B071B977D4F}"/>
                </a:ext>
              </a:extLst>
            </p:cNvPr>
            <p:cNvSpPr/>
            <p:nvPr/>
          </p:nvSpPr>
          <p:spPr>
            <a:xfrm>
              <a:off x="553033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9" name="Rectangle 19">
              <a:extLst>
                <a:ext uri="{FF2B5EF4-FFF2-40B4-BE49-F238E27FC236}">
                  <a16:creationId xmlns:a16="http://schemas.microsoft.com/office/drawing/2014/main" id="{D39DBDB7-33C0-CF91-1344-67861C0E2A34}"/>
                </a:ext>
              </a:extLst>
            </p:cNvPr>
            <p:cNvSpPr/>
            <p:nvPr/>
          </p:nvSpPr>
          <p:spPr>
            <a:xfrm>
              <a:off x="5686141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0" name="Rectangle 20">
              <a:extLst>
                <a:ext uri="{FF2B5EF4-FFF2-40B4-BE49-F238E27FC236}">
                  <a16:creationId xmlns:a16="http://schemas.microsoft.com/office/drawing/2014/main" id="{D745E112-5603-5287-D547-52A81DA6350B}"/>
                </a:ext>
              </a:extLst>
            </p:cNvPr>
            <p:cNvSpPr/>
            <p:nvPr/>
          </p:nvSpPr>
          <p:spPr>
            <a:xfrm>
              <a:off x="584194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1" name="Rectangle 21">
              <a:extLst>
                <a:ext uri="{FF2B5EF4-FFF2-40B4-BE49-F238E27FC236}">
                  <a16:creationId xmlns:a16="http://schemas.microsoft.com/office/drawing/2014/main" id="{B108B1C5-F5B3-1638-0A12-EE9F4B4AD40B}"/>
                </a:ext>
              </a:extLst>
            </p:cNvPr>
            <p:cNvSpPr/>
            <p:nvPr/>
          </p:nvSpPr>
          <p:spPr>
            <a:xfrm>
              <a:off x="412780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2" name="Rectangle 22">
              <a:extLst>
                <a:ext uri="{FF2B5EF4-FFF2-40B4-BE49-F238E27FC236}">
                  <a16:creationId xmlns:a16="http://schemas.microsoft.com/office/drawing/2014/main" id="{E1FD3AC2-9BF7-89F5-CC7C-0346745FCFD6}"/>
                </a:ext>
              </a:extLst>
            </p:cNvPr>
            <p:cNvSpPr/>
            <p:nvPr/>
          </p:nvSpPr>
          <p:spPr>
            <a:xfrm>
              <a:off x="428367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3" name="Rectangle 23">
              <a:extLst>
                <a:ext uri="{FF2B5EF4-FFF2-40B4-BE49-F238E27FC236}">
                  <a16:creationId xmlns:a16="http://schemas.microsoft.com/office/drawing/2014/main" id="{0AA68B0B-BABC-6D06-B0A9-0469F1480D62}"/>
                </a:ext>
              </a:extLst>
            </p:cNvPr>
            <p:cNvSpPr/>
            <p:nvPr/>
          </p:nvSpPr>
          <p:spPr>
            <a:xfrm>
              <a:off x="443948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4" name="Rectangle 24">
              <a:extLst>
                <a:ext uri="{FF2B5EF4-FFF2-40B4-BE49-F238E27FC236}">
                  <a16:creationId xmlns:a16="http://schemas.microsoft.com/office/drawing/2014/main" id="{4879F6CC-6BAB-69C0-09F6-D37143523FA6}"/>
                </a:ext>
              </a:extLst>
            </p:cNvPr>
            <p:cNvSpPr/>
            <p:nvPr/>
          </p:nvSpPr>
          <p:spPr>
            <a:xfrm>
              <a:off x="459535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5" name="Rectangle 25">
              <a:extLst>
                <a:ext uri="{FF2B5EF4-FFF2-40B4-BE49-F238E27FC236}">
                  <a16:creationId xmlns:a16="http://schemas.microsoft.com/office/drawing/2014/main" id="{4B42B978-5B17-5173-2FEB-D37FA0408A57}"/>
                </a:ext>
              </a:extLst>
            </p:cNvPr>
            <p:cNvSpPr/>
            <p:nvPr/>
          </p:nvSpPr>
          <p:spPr>
            <a:xfrm>
              <a:off x="475116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6" name="Rectangle 26">
              <a:extLst>
                <a:ext uri="{FF2B5EF4-FFF2-40B4-BE49-F238E27FC236}">
                  <a16:creationId xmlns:a16="http://schemas.microsoft.com/office/drawing/2014/main" id="{93C0702E-1DBC-5445-2FCD-912EEAD97019}"/>
                </a:ext>
              </a:extLst>
            </p:cNvPr>
            <p:cNvSpPr/>
            <p:nvPr/>
          </p:nvSpPr>
          <p:spPr>
            <a:xfrm>
              <a:off x="490697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7" name="Rectangle 27">
              <a:extLst>
                <a:ext uri="{FF2B5EF4-FFF2-40B4-BE49-F238E27FC236}">
                  <a16:creationId xmlns:a16="http://schemas.microsoft.com/office/drawing/2014/main" id="{DDF3DB13-FB69-8225-33D9-630BF76ECBD0}"/>
                </a:ext>
              </a:extLst>
            </p:cNvPr>
            <p:cNvSpPr/>
            <p:nvPr/>
          </p:nvSpPr>
          <p:spPr>
            <a:xfrm>
              <a:off x="506284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8" name="Rectangle 28">
              <a:extLst>
                <a:ext uri="{FF2B5EF4-FFF2-40B4-BE49-F238E27FC236}">
                  <a16:creationId xmlns:a16="http://schemas.microsoft.com/office/drawing/2014/main" id="{17C8CE82-011D-5B49-66E7-50EE1F591317}"/>
                </a:ext>
              </a:extLst>
            </p:cNvPr>
            <p:cNvSpPr/>
            <p:nvPr/>
          </p:nvSpPr>
          <p:spPr>
            <a:xfrm>
              <a:off x="521865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9" name="Rectangle 29">
              <a:extLst>
                <a:ext uri="{FF2B5EF4-FFF2-40B4-BE49-F238E27FC236}">
                  <a16:creationId xmlns:a16="http://schemas.microsoft.com/office/drawing/2014/main" id="{CB7C8E91-D4AF-18E5-1D2C-F220FC9F06AF}"/>
                </a:ext>
              </a:extLst>
            </p:cNvPr>
            <p:cNvSpPr/>
            <p:nvPr/>
          </p:nvSpPr>
          <p:spPr>
            <a:xfrm>
              <a:off x="5374461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0" name="Rectangle 30">
              <a:extLst>
                <a:ext uri="{FF2B5EF4-FFF2-40B4-BE49-F238E27FC236}">
                  <a16:creationId xmlns:a16="http://schemas.microsoft.com/office/drawing/2014/main" id="{C005BC22-1367-20F8-7347-858D874E70A0}"/>
                </a:ext>
              </a:extLst>
            </p:cNvPr>
            <p:cNvSpPr/>
            <p:nvPr/>
          </p:nvSpPr>
          <p:spPr>
            <a:xfrm>
              <a:off x="553033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1" name="Rectangle 31">
              <a:extLst>
                <a:ext uri="{FF2B5EF4-FFF2-40B4-BE49-F238E27FC236}">
                  <a16:creationId xmlns:a16="http://schemas.microsoft.com/office/drawing/2014/main" id="{C2ADA4D3-5DF6-ABA7-BCD9-C09D1008EE78}"/>
                </a:ext>
              </a:extLst>
            </p:cNvPr>
            <p:cNvSpPr/>
            <p:nvPr/>
          </p:nvSpPr>
          <p:spPr>
            <a:xfrm>
              <a:off x="5686141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2" name="Rectangle 32">
              <a:extLst>
                <a:ext uri="{FF2B5EF4-FFF2-40B4-BE49-F238E27FC236}">
                  <a16:creationId xmlns:a16="http://schemas.microsoft.com/office/drawing/2014/main" id="{28D5BD67-2000-A359-41CA-C3CF4C063E29}"/>
                </a:ext>
              </a:extLst>
            </p:cNvPr>
            <p:cNvSpPr/>
            <p:nvPr/>
          </p:nvSpPr>
          <p:spPr>
            <a:xfrm>
              <a:off x="584194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3" name="Rectangle 33">
              <a:extLst>
                <a:ext uri="{FF2B5EF4-FFF2-40B4-BE49-F238E27FC236}">
                  <a16:creationId xmlns:a16="http://schemas.microsoft.com/office/drawing/2014/main" id="{3DCD7259-86B3-0BE6-4A7A-F3106CA5F985}"/>
                </a:ext>
              </a:extLst>
            </p:cNvPr>
            <p:cNvSpPr/>
            <p:nvPr/>
          </p:nvSpPr>
          <p:spPr>
            <a:xfrm>
              <a:off x="404990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4" name="Rectangle 34">
              <a:extLst>
                <a:ext uri="{FF2B5EF4-FFF2-40B4-BE49-F238E27FC236}">
                  <a16:creationId xmlns:a16="http://schemas.microsoft.com/office/drawing/2014/main" id="{BD455247-60F2-5692-F8D8-62C20ACACA48}"/>
                </a:ext>
              </a:extLst>
            </p:cNvPr>
            <p:cNvSpPr/>
            <p:nvPr/>
          </p:nvSpPr>
          <p:spPr>
            <a:xfrm>
              <a:off x="4205776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5" name="Rectangle 35">
              <a:extLst>
                <a:ext uri="{FF2B5EF4-FFF2-40B4-BE49-F238E27FC236}">
                  <a16:creationId xmlns:a16="http://schemas.microsoft.com/office/drawing/2014/main" id="{C8A76F37-2D18-5D80-62E9-CE597275F289}"/>
                </a:ext>
              </a:extLst>
            </p:cNvPr>
            <p:cNvSpPr/>
            <p:nvPr/>
          </p:nvSpPr>
          <p:spPr>
            <a:xfrm>
              <a:off x="436158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6" name="Rectangle 36">
              <a:extLst>
                <a:ext uri="{FF2B5EF4-FFF2-40B4-BE49-F238E27FC236}">
                  <a16:creationId xmlns:a16="http://schemas.microsoft.com/office/drawing/2014/main" id="{BC049A6F-AFDE-6B7D-AE87-9A1A3B69B01D}"/>
                </a:ext>
              </a:extLst>
            </p:cNvPr>
            <p:cNvSpPr/>
            <p:nvPr/>
          </p:nvSpPr>
          <p:spPr>
            <a:xfrm>
              <a:off x="451739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7" name="Rectangle 37">
              <a:extLst>
                <a:ext uri="{FF2B5EF4-FFF2-40B4-BE49-F238E27FC236}">
                  <a16:creationId xmlns:a16="http://schemas.microsoft.com/office/drawing/2014/main" id="{F7321D08-4100-C5B1-7BD3-4F662827F462}"/>
                </a:ext>
              </a:extLst>
            </p:cNvPr>
            <p:cNvSpPr/>
            <p:nvPr/>
          </p:nvSpPr>
          <p:spPr>
            <a:xfrm>
              <a:off x="467326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8" name="Rectangle 38">
              <a:extLst>
                <a:ext uri="{FF2B5EF4-FFF2-40B4-BE49-F238E27FC236}">
                  <a16:creationId xmlns:a16="http://schemas.microsoft.com/office/drawing/2014/main" id="{74BAAEA9-D242-EDAB-C8DC-948894C42452}"/>
                </a:ext>
              </a:extLst>
            </p:cNvPr>
            <p:cNvSpPr/>
            <p:nvPr/>
          </p:nvSpPr>
          <p:spPr>
            <a:xfrm>
              <a:off x="482907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9" name="Rectangle 39">
              <a:extLst>
                <a:ext uri="{FF2B5EF4-FFF2-40B4-BE49-F238E27FC236}">
                  <a16:creationId xmlns:a16="http://schemas.microsoft.com/office/drawing/2014/main" id="{97558E68-68DC-DD03-B980-8BF82F57CBCF}"/>
                </a:ext>
              </a:extLst>
            </p:cNvPr>
            <p:cNvSpPr/>
            <p:nvPr/>
          </p:nvSpPr>
          <p:spPr>
            <a:xfrm>
              <a:off x="498487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0" name="Rectangle 40">
              <a:extLst>
                <a:ext uri="{FF2B5EF4-FFF2-40B4-BE49-F238E27FC236}">
                  <a16:creationId xmlns:a16="http://schemas.microsoft.com/office/drawing/2014/main" id="{62D1C2A2-8772-F870-E8AA-7432DDB4E804}"/>
                </a:ext>
              </a:extLst>
            </p:cNvPr>
            <p:cNvSpPr/>
            <p:nvPr/>
          </p:nvSpPr>
          <p:spPr>
            <a:xfrm>
              <a:off x="514075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1" name="Rectangle 41">
              <a:extLst>
                <a:ext uri="{FF2B5EF4-FFF2-40B4-BE49-F238E27FC236}">
                  <a16:creationId xmlns:a16="http://schemas.microsoft.com/office/drawing/2014/main" id="{5E0D3CE0-A15E-E069-C6F5-A50CE5F1527A}"/>
                </a:ext>
              </a:extLst>
            </p:cNvPr>
            <p:cNvSpPr/>
            <p:nvPr/>
          </p:nvSpPr>
          <p:spPr>
            <a:xfrm>
              <a:off x="529655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2" name="Rectangle 42">
              <a:extLst>
                <a:ext uri="{FF2B5EF4-FFF2-40B4-BE49-F238E27FC236}">
                  <a16:creationId xmlns:a16="http://schemas.microsoft.com/office/drawing/2014/main" id="{FF38967B-D963-196F-65C9-B1075A3D2A4E}"/>
                </a:ext>
              </a:extLst>
            </p:cNvPr>
            <p:cNvSpPr/>
            <p:nvPr/>
          </p:nvSpPr>
          <p:spPr>
            <a:xfrm>
              <a:off x="5452365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3" name="Rectangle 43">
              <a:extLst>
                <a:ext uri="{FF2B5EF4-FFF2-40B4-BE49-F238E27FC236}">
                  <a16:creationId xmlns:a16="http://schemas.microsoft.com/office/drawing/2014/main" id="{A64BC17B-8918-40FC-20AD-63198144A36A}"/>
                </a:ext>
              </a:extLst>
            </p:cNvPr>
            <p:cNvSpPr/>
            <p:nvPr/>
          </p:nvSpPr>
          <p:spPr>
            <a:xfrm>
              <a:off x="560823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4" name="Rectangle 44">
              <a:extLst>
                <a:ext uri="{FF2B5EF4-FFF2-40B4-BE49-F238E27FC236}">
                  <a16:creationId xmlns:a16="http://schemas.microsoft.com/office/drawing/2014/main" id="{25615566-0949-E2CC-41F4-22F73154E1E6}"/>
                </a:ext>
              </a:extLst>
            </p:cNvPr>
            <p:cNvSpPr/>
            <p:nvPr/>
          </p:nvSpPr>
          <p:spPr>
            <a:xfrm>
              <a:off x="5764045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735" name="TextBox 45">
            <a:extLst>
              <a:ext uri="{FF2B5EF4-FFF2-40B4-BE49-F238E27FC236}">
                <a16:creationId xmlns:a16="http://schemas.microsoft.com/office/drawing/2014/main" id="{12BDD48B-85BF-E250-7D2A-CD9E3F88D383}"/>
              </a:ext>
            </a:extLst>
          </p:cNvPr>
          <p:cNvSpPr txBox="1"/>
          <p:nvPr/>
        </p:nvSpPr>
        <p:spPr>
          <a:xfrm rot="16200000">
            <a:off x="-3536178" y="1675675"/>
            <a:ext cx="231666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E8B408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E0A24"/>
                </a:solidFill>
                <a:sym typeface="Arial"/>
              </a:rPr>
              <a:t>2025</a:t>
            </a:r>
          </a:p>
        </p:txBody>
      </p:sp>
      <p:sp>
        <p:nvSpPr>
          <p:cNvPr id="736" name="Freeform: Shape 46">
            <a:extLst>
              <a:ext uri="{FF2B5EF4-FFF2-40B4-BE49-F238E27FC236}">
                <a16:creationId xmlns:a16="http://schemas.microsoft.com/office/drawing/2014/main" id="{F81FEDFA-9968-AC67-0C10-E455053E18FB}"/>
              </a:ext>
            </a:extLst>
          </p:cNvPr>
          <p:cNvSpPr/>
          <p:nvPr/>
        </p:nvSpPr>
        <p:spPr>
          <a:xfrm>
            <a:off x="-2607945" y="1132568"/>
            <a:ext cx="2477206" cy="2000788"/>
          </a:xfrm>
          <a:custGeom>
            <a:avLst/>
            <a:gdLst>
              <a:gd name="csX0" fmla="*/ 337300 w 2477206"/>
              <a:gd name="csY0" fmla="*/ 53587 h 2000788"/>
              <a:gd name="csX1" fmla="*/ 47068 w 2477206"/>
              <a:gd name="csY1" fmla="*/ 277846 h 2000788"/>
              <a:gd name="csX2" fmla="*/ 0 w 2477206"/>
              <a:gd name="csY2" fmla="*/ 338278 h 2000788"/>
              <a:gd name="csX3" fmla="*/ 259071 w 2477206"/>
              <a:gd name="csY3" fmla="*/ 233711 h 2000788"/>
              <a:gd name="csX4" fmla="*/ 832168 w 2477206"/>
              <a:gd name="csY4" fmla="*/ 0 h 2000788"/>
              <a:gd name="csX5" fmla="*/ 731447 w 2477206"/>
              <a:gd name="csY5" fmla="*/ 181623 h 2000788"/>
              <a:gd name="csX6" fmla="*/ 393951 w 2477206"/>
              <a:gd name="csY6" fmla="*/ 397015 h 2000788"/>
              <a:gd name="csX7" fmla="*/ 188794 w 2477206"/>
              <a:gd name="csY7" fmla="*/ 598196 h 2000788"/>
              <a:gd name="csX8" fmla="*/ 322371 w 2477206"/>
              <a:gd name="csY8" fmla="*/ 518989 h 2000788"/>
              <a:gd name="csX9" fmla="*/ 1253891 w 2477206"/>
              <a:gd name="csY9" fmla="*/ 30640 h 2000788"/>
              <a:gd name="csX10" fmla="*/ 1182702 w 2477206"/>
              <a:gd name="csY10" fmla="*/ 182080 h 2000788"/>
              <a:gd name="csX11" fmla="*/ 37616 w 2477206"/>
              <a:gd name="csY11" fmla="*/ 1254608 h 2000788"/>
              <a:gd name="csX12" fmla="*/ 611300 w 2477206"/>
              <a:gd name="csY12" fmla="*/ 871804 h 2000788"/>
              <a:gd name="csX13" fmla="*/ 356466 w 2477206"/>
              <a:gd name="csY13" fmla="*/ 1166404 h 2000788"/>
              <a:gd name="csX14" fmla="*/ 87682 w 2477206"/>
              <a:gd name="csY14" fmla="*/ 1451356 h 2000788"/>
              <a:gd name="csX15" fmla="*/ 304705 w 2477206"/>
              <a:gd name="csY15" fmla="*/ 1289942 h 2000788"/>
              <a:gd name="csX16" fmla="*/ 452428 w 2477206"/>
              <a:gd name="csY16" fmla="*/ 1268559 h 2000788"/>
              <a:gd name="csX17" fmla="*/ 427982 w 2477206"/>
              <a:gd name="csY17" fmla="*/ 1395943 h 2000788"/>
              <a:gd name="csX18" fmla="*/ 222237 w 2477206"/>
              <a:gd name="csY18" fmla="*/ 1614856 h 2000788"/>
              <a:gd name="csX19" fmla="*/ 13038 w 2477206"/>
              <a:gd name="csY19" fmla="*/ 1904436 h 2000788"/>
              <a:gd name="csX20" fmla="*/ 1149259 w 2477206"/>
              <a:gd name="csY20" fmla="*/ 812089 h 2000788"/>
              <a:gd name="csX21" fmla="*/ 1457875 w 2477206"/>
              <a:gd name="csY21" fmla="*/ 348187 h 2000788"/>
              <a:gd name="csX22" fmla="*/ 1668313 w 2477206"/>
              <a:gd name="csY22" fmla="*/ 79012 h 2000788"/>
              <a:gd name="csX23" fmla="*/ 1145934 w 2477206"/>
              <a:gd name="csY23" fmla="*/ 1189677 h 2000788"/>
              <a:gd name="csX24" fmla="*/ 852899 w 2477206"/>
              <a:gd name="csY24" fmla="*/ 1450117 h 2000788"/>
              <a:gd name="csX25" fmla="*/ 508362 w 2477206"/>
              <a:gd name="csY25" fmla="*/ 1738002 h 2000788"/>
              <a:gd name="csX26" fmla="*/ 151049 w 2477206"/>
              <a:gd name="csY26" fmla="*/ 2000788 h 2000788"/>
              <a:gd name="csX27" fmla="*/ 299880 w 2477206"/>
              <a:gd name="csY27" fmla="*/ 1959457 h 2000788"/>
              <a:gd name="csX28" fmla="*/ 702307 w 2477206"/>
              <a:gd name="csY28" fmla="*/ 1822686 h 2000788"/>
              <a:gd name="csX29" fmla="*/ 688617 w 2477206"/>
              <a:gd name="csY29" fmla="*/ 1948179 h 2000788"/>
              <a:gd name="csX30" fmla="*/ 980674 w 2477206"/>
              <a:gd name="csY30" fmla="*/ 1927579 h 2000788"/>
              <a:gd name="csX31" fmla="*/ 1232899 w 2477206"/>
              <a:gd name="csY31" fmla="*/ 1770076 h 2000788"/>
              <a:gd name="csX32" fmla="*/ 1426127 w 2477206"/>
              <a:gd name="csY32" fmla="*/ 1577957 h 2000788"/>
              <a:gd name="csX33" fmla="*/ 1604751 w 2477206"/>
              <a:gd name="csY33" fmla="*/ 1133287 h 2000788"/>
              <a:gd name="csX34" fmla="*/ 2023084 w 2477206"/>
              <a:gd name="csY34" fmla="*/ 315917 h 2000788"/>
              <a:gd name="csX35" fmla="*/ 2183585 w 2477206"/>
              <a:gd name="csY35" fmla="*/ 150918 h 2000788"/>
              <a:gd name="csX36" fmla="*/ 2374465 w 2477206"/>
              <a:gd name="csY36" fmla="*/ 81033 h 2000788"/>
              <a:gd name="csX37" fmla="*/ 2277330 w 2477206"/>
              <a:gd name="csY37" fmla="*/ 308225 h 2000788"/>
              <a:gd name="csX38" fmla="*/ 1943811 w 2477206"/>
              <a:gd name="csY38" fmla="*/ 963072 h 2000788"/>
              <a:gd name="csX39" fmla="*/ 1806192 w 2477206"/>
              <a:gd name="csY39" fmla="*/ 1416609 h 2000788"/>
              <a:gd name="csX40" fmla="*/ 1620397 w 2477206"/>
              <a:gd name="csY40" fmla="*/ 1837810 h 2000788"/>
              <a:gd name="csX41" fmla="*/ 1887812 w 2477206"/>
              <a:gd name="csY41" fmla="*/ 1768772 h 2000788"/>
              <a:gd name="csX42" fmla="*/ 2477207 w 2477206"/>
              <a:gd name="csY42" fmla="*/ 1663097 h 2000788"/>
              <a:gd name="csX43" fmla="*/ 2015652 w 2477206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206" h="2000788">
                <a:moveTo>
                  <a:pt x="337300" y="53587"/>
                </a:moveTo>
                <a:cubicBezTo>
                  <a:pt x="240556" y="128362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1" y="233711"/>
                </a:cubicBezTo>
                <a:cubicBezTo>
                  <a:pt x="431436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3" y="261287"/>
                  <a:pt x="511361" y="333324"/>
                  <a:pt x="393951" y="397015"/>
                </a:cubicBezTo>
                <a:cubicBezTo>
                  <a:pt x="306726" y="444344"/>
                  <a:pt x="206396" y="500409"/>
                  <a:pt x="188794" y="598196"/>
                </a:cubicBezTo>
                <a:cubicBezTo>
                  <a:pt x="240621" y="589917"/>
                  <a:pt x="282214" y="552758"/>
                  <a:pt x="322371" y="518989"/>
                </a:cubicBezTo>
                <a:cubicBezTo>
                  <a:pt x="592068" y="292449"/>
                  <a:pt x="926174" y="159719"/>
                  <a:pt x="1253891" y="30640"/>
                </a:cubicBezTo>
                <a:cubicBezTo>
                  <a:pt x="1258389" y="87748"/>
                  <a:pt x="1219470" y="138141"/>
                  <a:pt x="1182702" y="182080"/>
                </a:cubicBezTo>
                <a:cubicBezTo>
                  <a:pt x="845206" y="585614"/>
                  <a:pt x="497019" y="998210"/>
                  <a:pt x="37616" y="1254608"/>
                </a:cubicBezTo>
                <a:cubicBezTo>
                  <a:pt x="141987" y="1042606"/>
                  <a:pt x="387628" y="947948"/>
                  <a:pt x="611300" y="871804"/>
                </a:cubicBezTo>
                <a:cubicBezTo>
                  <a:pt x="588939" y="1003752"/>
                  <a:pt x="468726" y="1093455"/>
                  <a:pt x="356466" y="1166404"/>
                </a:cubicBezTo>
                <a:cubicBezTo>
                  <a:pt x="244272" y="1239353"/>
                  <a:pt x="121386" y="1321820"/>
                  <a:pt x="87682" y="1451356"/>
                </a:cubicBezTo>
                <a:cubicBezTo>
                  <a:pt x="160045" y="1397573"/>
                  <a:pt x="232407" y="1343790"/>
                  <a:pt x="304705" y="1289942"/>
                </a:cubicBezTo>
                <a:cubicBezTo>
                  <a:pt x="348969" y="1257020"/>
                  <a:pt x="417160" y="1226054"/>
                  <a:pt x="452428" y="1268559"/>
                </a:cubicBezTo>
                <a:cubicBezTo>
                  <a:pt x="482351" y="1304610"/>
                  <a:pt x="456209" y="1358588"/>
                  <a:pt x="427982" y="1395943"/>
                </a:cubicBezTo>
                <a:cubicBezTo>
                  <a:pt x="367614" y="1476063"/>
                  <a:pt x="298511" y="1549599"/>
                  <a:pt x="222237" y="1614856"/>
                </a:cubicBezTo>
                <a:cubicBezTo>
                  <a:pt x="128623" y="1694976"/>
                  <a:pt x="14342" y="1781289"/>
                  <a:pt x="13038" y="1904436"/>
                </a:cubicBezTo>
                <a:cubicBezTo>
                  <a:pt x="497280" y="1685197"/>
                  <a:pt x="835036" y="1240853"/>
                  <a:pt x="1149259" y="812089"/>
                </a:cubicBezTo>
                <a:cubicBezTo>
                  <a:pt x="1259106" y="662149"/>
                  <a:pt x="1369019" y="511492"/>
                  <a:pt x="1457875" y="348187"/>
                </a:cubicBezTo>
                <a:cubicBezTo>
                  <a:pt x="1513157" y="246554"/>
                  <a:pt x="1566353" y="133708"/>
                  <a:pt x="1668313" y="79012"/>
                </a:cubicBezTo>
                <a:cubicBezTo>
                  <a:pt x="1649211" y="497149"/>
                  <a:pt x="1441186" y="892991"/>
                  <a:pt x="1145934" y="1189677"/>
                </a:cubicBezTo>
                <a:cubicBezTo>
                  <a:pt x="1053688" y="1282314"/>
                  <a:pt x="953228" y="1366346"/>
                  <a:pt x="852899" y="1450117"/>
                </a:cubicBezTo>
                <a:cubicBezTo>
                  <a:pt x="738032" y="1546079"/>
                  <a:pt x="623230" y="1642040"/>
                  <a:pt x="508362" y="1738002"/>
                </a:cubicBezTo>
                <a:cubicBezTo>
                  <a:pt x="394734" y="1832986"/>
                  <a:pt x="280258" y="1928491"/>
                  <a:pt x="151049" y="2000788"/>
                </a:cubicBezTo>
                <a:cubicBezTo>
                  <a:pt x="201963" y="1992705"/>
                  <a:pt x="251052" y="1976016"/>
                  <a:pt x="299880" y="1959457"/>
                </a:cubicBezTo>
                <a:cubicBezTo>
                  <a:pt x="434044" y="1913888"/>
                  <a:pt x="568143" y="1868254"/>
                  <a:pt x="702307" y="1822686"/>
                </a:cubicBezTo>
                <a:cubicBezTo>
                  <a:pt x="722060" y="1862518"/>
                  <a:pt x="716519" y="1913562"/>
                  <a:pt x="688617" y="1948179"/>
                </a:cubicBezTo>
                <a:cubicBezTo>
                  <a:pt x="783600" y="1977711"/>
                  <a:pt x="888167" y="1964347"/>
                  <a:pt x="980674" y="1927579"/>
                </a:cubicBezTo>
                <a:cubicBezTo>
                  <a:pt x="1073180" y="1890876"/>
                  <a:pt x="1155191" y="1832204"/>
                  <a:pt x="1232899" y="1770076"/>
                </a:cubicBezTo>
                <a:cubicBezTo>
                  <a:pt x="1304088" y="1713164"/>
                  <a:pt x="1373126" y="1652145"/>
                  <a:pt x="1426127" y="1577957"/>
                </a:cubicBezTo>
                <a:cubicBezTo>
                  <a:pt x="1519481" y="1447379"/>
                  <a:pt x="1556379" y="1286291"/>
                  <a:pt x="1604751" y="1133287"/>
                </a:cubicBezTo>
                <a:cubicBezTo>
                  <a:pt x="1697518" y="840121"/>
                  <a:pt x="1839570" y="562602"/>
                  <a:pt x="2023084" y="315917"/>
                </a:cubicBezTo>
                <a:cubicBezTo>
                  <a:pt x="2069109" y="254051"/>
                  <a:pt x="2118915" y="193032"/>
                  <a:pt x="2183585" y="150918"/>
                </a:cubicBezTo>
                <a:cubicBezTo>
                  <a:pt x="2240758" y="113694"/>
                  <a:pt x="2307318" y="92898"/>
                  <a:pt x="2374465" y="81033"/>
                </a:cubicBezTo>
                <a:cubicBezTo>
                  <a:pt x="2380593" y="164999"/>
                  <a:pt x="2325963" y="239513"/>
                  <a:pt x="2277330" y="308225"/>
                </a:cubicBezTo>
                <a:cubicBezTo>
                  <a:pt x="2135278" y="508819"/>
                  <a:pt x="2022497" y="730209"/>
                  <a:pt x="1943811" y="963072"/>
                </a:cubicBezTo>
                <a:cubicBezTo>
                  <a:pt x="1893223" y="1112752"/>
                  <a:pt x="1856650" y="1266929"/>
                  <a:pt x="1806192" y="1416609"/>
                </a:cubicBezTo>
                <a:cubicBezTo>
                  <a:pt x="1757103" y="1562181"/>
                  <a:pt x="1694780" y="1703385"/>
                  <a:pt x="1620397" y="1837810"/>
                </a:cubicBezTo>
                <a:cubicBezTo>
                  <a:pt x="1712903" y="1849088"/>
                  <a:pt x="1801629" y="1804171"/>
                  <a:pt x="1887812" y="1768772"/>
                </a:cubicBezTo>
                <a:cubicBezTo>
                  <a:pt x="2073868" y="1692368"/>
                  <a:pt x="2276222" y="1656056"/>
                  <a:pt x="2477207" y="1663097"/>
                </a:cubicBezTo>
                <a:cubicBezTo>
                  <a:pt x="2323356" y="1723399"/>
                  <a:pt x="2169504" y="1783701"/>
                  <a:pt x="2015652" y="1844003"/>
                </a:cubicBezTo>
              </a:path>
            </a:pathLst>
          </a:custGeom>
          <a:noFill/>
          <a:ln w="0" cap="flat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737" name="Rectangle 47">
            <a:extLst>
              <a:ext uri="{FF2B5EF4-FFF2-40B4-BE49-F238E27FC236}">
                <a16:creationId xmlns:a16="http://schemas.microsoft.com/office/drawing/2014/main" id="{9E09A95F-9F3A-000E-0F4F-B14F8EBE559D}"/>
              </a:ext>
            </a:extLst>
          </p:cNvPr>
          <p:cNvSpPr/>
          <p:nvPr/>
        </p:nvSpPr>
        <p:spPr>
          <a:xfrm>
            <a:off x="-2209496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pic>
        <p:nvPicPr>
          <p:cNvPr id="738" name="Picture Placeholder 406">
            <a:extLst>
              <a:ext uri="{FF2B5EF4-FFF2-40B4-BE49-F238E27FC236}">
                <a16:creationId xmlns:a16="http://schemas.microsoft.com/office/drawing/2014/main" id="{7AA89A9A-0E6F-EBE7-5918-D864C18F00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09496" y="1323417"/>
            <a:ext cx="1603903" cy="1603903"/>
          </a:xfrm>
          <a:custGeom>
            <a:avLst/>
            <a:gdLst>
              <a:gd name="csX0" fmla="*/ 0 w 1603903"/>
              <a:gd name="csY0" fmla="*/ 0 h 1603903"/>
              <a:gd name="csX1" fmla="*/ 1603903 w 1603903"/>
              <a:gd name="csY1" fmla="*/ 0 h 1603903"/>
              <a:gd name="csX2" fmla="*/ 1603903 w 1603903"/>
              <a:gd name="csY2" fmla="*/ 1603903 h 1603903"/>
              <a:gd name="csX3" fmla="*/ 0 w 1603903"/>
              <a:gd name="csY3" fmla="*/ 1603903 h 16039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603903" h="1603903">
                <a:moveTo>
                  <a:pt x="0" y="0"/>
                </a:moveTo>
                <a:lnTo>
                  <a:pt x="1603903" y="0"/>
                </a:lnTo>
                <a:lnTo>
                  <a:pt x="1603903" y="1603903"/>
                </a:lnTo>
                <a:lnTo>
                  <a:pt x="0" y="1603903"/>
                </a:lnTo>
                <a:close/>
              </a:path>
            </a:pathLst>
          </a:custGeom>
        </p:spPr>
      </p:pic>
      <p:sp>
        <p:nvSpPr>
          <p:cNvPr id="739" name="TextBox 368">
            <a:extLst>
              <a:ext uri="{FF2B5EF4-FFF2-40B4-BE49-F238E27FC236}">
                <a16:creationId xmlns:a16="http://schemas.microsoft.com/office/drawing/2014/main" id="{6DC64183-648D-7606-1083-D06F486194C9}"/>
              </a:ext>
            </a:extLst>
          </p:cNvPr>
          <p:cNvSpPr txBox="1"/>
          <p:nvPr/>
        </p:nvSpPr>
        <p:spPr>
          <a:xfrm>
            <a:off x="-2596702" y="3429000"/>
            <a:ext cx="8018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surveys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0" name="TextBox 369">
            <a:extLst>
              <a:ext uri="{FF2B5EF4-FFF2-40B4-BE49-F238E27FC236}">
                <a16:creationId xmlns:a16="http://schemas.microsoft.com/office/drawing/2014/main" id="{70E79AAE-EB27-D25D-E5EE-7CA8179A1510}"/>
              </a:ext>
            </a:extLst>
          </p:cNvPr>
          <p:cNvSpPr txBox="1"/>
          <p:nvPr/>
        </p:nvSpPr>
        <p:spPr>
          <a:xfrm>
            <a:off x="-2596702" y="3606800"/>
            <a:ext cx="72006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Gaia DR3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2MASS</a:t>
            </a:r>
          </a:p>
          <a:p>
            <a:r>
              <a:rPr lang="en-IN" sz="1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CatWISE</a:t>
            </a:r>
            <a:endParaRPr lang="en-IN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1" name="TextBox 370">
            <a:extLst>
              <a:ext uri="{FF2B5EF4-FFF2-40B4-BE49-F238E27FC236}">
                <a16:creationId xmlns:a16="http://schemas.microsoft.com/office/drawing/2014/main" id="{5C778CAE-F016-3314-E225-DA074902B51F}"/>
              </a:ext>
            </a:extLst>
          </p:cNvPr>
          <p:cNvSpPr txBox="1"/>
          <p:nvPr/>
        </p:nvSpPr>
        <p:spPr>
          <a:xfrm>
            <a:off x="-1377502" y="3429000"/>
            <a:ext cx="11897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methodologies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2" name="TextBox 371">
            <a:extLst>
              <a:ext uri="{FF2B5EF4-FFF2-40B4-BE49-F238E27FC236}">
                <a16:creationId xmlns:a16="http://schemas.microsoft.com/office/drawing/2014/main" id="{A66F9ADD-4150-5D76-1CAD-78673D9BF5E0}"/>
              </a:ext>
            </a:extLst>
          </p:cNvPr>
          <p:cNvSpPr txBox="1"/>
          <p:nvPr/>
        </p:nvSpPr>
        <p:spPr>
          <a:xfrm>
            <a:off x="-1377502" y="3606800"/>
            <a:ext cx="11769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fits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Neural Networks</a:t>
            </a:r>
          </a:p>
        </p:txBody>
      </p:sp>
      <p:sp>
        <p:nvSpPr>
          <p:cNvPr id="743" name="TextBox 372">
            <a:extLst>
              <a:ext uri="{FF2B5EF4-FFF2-40B4-BE49-F238E27FC236}">
                <a16:creationId xmlns:a16="http://schemas.microsoft.com/office/drawing/2014/main" id="{43B8EE4A-42BB-37C8-29C2-23C2A0B6EAA9}"/>
              </a:ext>
            </a:extLst>
          </p:cNvPr>
          <p:cNvSpPr txBox="1"/>
          <p:nvPr/>
        </p:nvSpPr>
        <p:spPr>
          <a:xfrm>
            <a:off x="-2596702" y="4743938"/>
            <a:ext cx="9172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Stars included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4" name="TextBox 373">
            <a:extLst>
              <a:ext uri="{FF2B5EF4-FFF2-40B4-BE49-F238E27FC236}">
                <a16:creationId xmlns:a16="http://schemas.microsoft.com/office/drawing/2014/main" id="{80EC06AC-B539-0760-F5AF-2DAD1D790493}"/>
              </a:ext>
            </a:extLst>
          </p:cNvPr>
          <p:cNvSpPr txBox="1"/>
          <p:nvPr/>
        </p:nvSpPr>
        <p:spPr>
          <a:xfrm>
            <a:off x="-2596702" y="4883638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+4900</a:t>
            </a:r>
          </a:p>
        </p:txBody>
      </p:sp>
      <p:sp>
        <p:nvSpPr>
          <p:cNvPr id="745" name="TextBox 374">
            <a:extLst>
              <a:ext uri="{FF2B5EF4-FFF2-40B4-BE49-F238E27FC236}">
                <a16:creationId xmlns:a16="http://schemas.microsoft.com/office/drawing/2014/main" id="{8D5895F4-D4C6-3234-BB0C-89800BFCFEC2}"/>
              </a:ext>
            </a:extLst>
          </p:cNvPr>
          <p:cNvSpPr txBox="1"/>
          <p:nvPr/>
        </p:nvSpPr>
        <p:spPr>
          <a:xfrm>
            <a:off x="-1377502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6" name="TextBox 375">
            <a:extLst>
              <a:ext uri="{FF2B5EF4-FFF2-40B4-BE49-F238E27FC236}">
                <a16:creationId xmlns:a16="http://schemas.microsoft.com/office/drawing/2014/main" id="{0AF23833-9955-5171-551B-2993179F28A7}"/>
              </a:ext>
            </a:extLst>
          </p:cNvPr>
          <p:cNvSpPr txBox="1"/>
          <p:nvPr/>
        </p:nvSpPr>
        <p:spPr>
          <a:xfrm>
            <a:off x="-1377502" y="4883638"/>
            <a:ext cx="12691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Photometry</a:t>
            </a:r>
          </a:p>
        </p:txBody>
      </p:sp>
      <p:sp>
        <p:nvSpPr>
          <p:cNvPr id="747" name="TextBox 376">
            <a:extLst>
              <a:ext uri="{FF2B5EF4-FFF2-40B4-BE49-F238E27FC236}">
                <a16:creationId xmlns:a16="http://schemas.microsoft.com/office/drawing/2014/main" id="{FD5F3F5D-394F-EA10-4255-F7C8CCE535EF}"/>
              </a:ext>
            </a:extLst>
          </p:cNvPr>
          <p:cNvSpPr txBox="1"/>
          <p:nvPr/>
        </p:nvSpPr>
        <p:spPr>
          <a:xfrm>
            <a:off x="-2284287" y="5431431"/>
            <a:ext cx="20521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DUQUE-ARRIBAS ET AL. 2023, 2025</a:t>
            </a:r>
            <a:endParaRPr lang="en-IN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48" name="Graphic 377">
            <a:extLst>
              <a:ext uri="{FF2B5EF4-FFF2-40B4-BE49-F238E27FC236}">
                <a16:creationId xmlns:a16="http://schemas.microsoft.com/office/drawing/2014/main" id="{3BD00B96-7206-4112-5343-DFF333D55A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2492093" y="5444209"/>
            <a:ext cx="220664" cy="220664"/>
          </a:xfrm>
          <a:prstGeom prst="rect">
            <a:avLst/>
          </a:prstGeom>
        </p:spPr>
      </p:pic>
      <p:sp>
        <p:nvSpPr>
          <p:cNvPr id="761" name="CuadroTexto 760">
            <a:extLst>
              <a:ext uri="{FF2B5EF4-FFF2-40B4-BE49-F238E27FC236}">
                <a16:creationId xmlns:a16="http://schemas.microsoft.com/office/drawing/2014/main" id="{849C8844-BC59-2FEF-A35F-24A0BAA113F1}"/>
              </a:ext>
            </a:extLst>
          </p:cNvPr>
          <p:cNvSpPr txBox="1"/>
          <p:nvPr/>
        </p:nvSpPr>
        <p:spPr>
          <a:xfrm>
            <a:off x="3449939" y="1369910"/>
            <a:ext cx="81344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Low-resolution spectra for +770 M dwarfs (including 162 secondaries) using the </a:t>
            </a:r>
            <a:r>
              <a:rPr lang="en-GB" sz="2200" b="1" dirty="0">
                <a:latin typeface="Calibri" panose="020F0502020204030204" pitchFamily="34" charset="0"/>
                <a:cs typeface="Calibri" panose="020F0502020204030204" pitchFamily="34" charset="0"/>
              </a:rPr>
              <a:t>Calar Alto Faint Object Spectrograph (CAFOS)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, at the 2.2m telescope of CAHA.</a:t>
            </a:r>
          </a:p>
          <a:p>
            <a:r>
              <a:rPr lang="en-GB" sz="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Optical spectrograph: 4200 – 8300 A</a:t>
            </a:r>
          </a:p>
          <a:p>
            <a:r>
              <a:rPr lang="en-GB" sz="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Low-resolution: ~1500</a:t>
            </a:r>
          </a:p>
        </p:txBody>
      </p:sp>
      <p:pic>
        <p:nvPicPr>
          <p:cNvPr id="762" name="Imagen 761">
            <a:extLst>
              <a:ext uri="{FF2B5EF4-FFF2-40B4-BE49-F238E27FC236}">
                <a16:creationId xmlns:a16="http://schemas.microsoft.com/office/drawing/2014/main" id="{35FA04B1-B8CD-6BFC-04E3-27734E0B06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8854" y="3327773"/>
            <a:ext cx="5122838" cy="225903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763" name="Grupo 762">
            <a:extLst>
              <a:ext uri="{FF2B5EF4-FFF2-40B4-BE49-F238E27FC236}">
                <a16:creationId xmlns:a16="http://schemas.microsoft.com/office/drawing/2014/main" id="{14F747BD-9BC8-36EC-0E44-520459652AC1}"/>
              </a:ext>
            </a:extLst>
          </p:cNvPr>
          <p:cNvGrpSpPr>
            <a:grpSpLocks noChangeAspect="1"/>
          </p:cNvGrpSpPr>
          <p:nvPr/>
        </p:nvGrpSpPr>
        <p:grpSpPr>
          <a:xfrm>
            <a:off x="3578231" y="3670852"/>
            <a:ext cx="2201891" cy="1478711"/>
            <a:chOff x="4857230" y="1445875"/>
            <a:chExt cx="2724882" cy="1906621"/>
          </a:xfrm>
        </p:grpSpPr>
        <p:sp>
          <p:nvSpPr>
            <p:cNvPr id="764" name="Elipse 763">
              <a:extLst>
                <a:ext uri="{FF2B5EF4-FFF2-40B4-BE49-F238E27FC236}">
                  <a16:creationId xmlns:a16="http://schemas.microsoft.com/office/drawing/2014/main" id="{FC0CB40C-BA3A-0579-3B4B-1943C82ECA76}"/>
                </a:ext>
              </a:extLst>
            </p:cNvPr>
            <p:cNvSpPr/>
            <p:nvPr/>
          </p:nvSpPr>
          <p:spPr>
            <a:xfrm rot="431352">
              <a:off x="5136338" y="2039674"/>
              <a:ext cx="2445774" cy="960733"/>
            </a:xfrm>
            <a:prstGeom prst="ellipse">
              <a:avLst/>
            </a:prstGeom>
            <a:noFill/>
            <a:ln w="38100">
              <a:solidFill>
                <a:srgbClr val="868A8E">
                  <a:alpha val="39000"/>
                </a:srgbClr>
              </a:solidFill>
            </a:ln>
            <a:scene3d>
              <a:camera prst="orthographicFront">
                <a:rot lat="3000000" lon="0" rev="180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grpSp>
          <p:nvGrpSpPr>
            <p:cNvPr id="765" name="Grupo 764">
              <a:extLst>
                <a:ext uri="{FF2B5EF4-FFF2-40B4-BE49-F238E27FC236}">
                  <a16:creationId xmlns:a16="http://schemas.microsoft.com/office/drawing/2014/main" id="{A201C0A1-1929-B6D3-B6B2-40ECF86EF91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29618" y="1445875"/>
              <a:ext cx="1214437" cy="1214437"/>
              <a:chOff x="2192653" y="1913669"/>
              <a:chExt cx="576961" cy="576961"/>
            </a:xfrm>
          </p:grpSpPr>
          <p:sp>
            <p:nvSpPr>
              <p:cNvPr id="770" name="Elipse 769">
                <a:extLst>
                  <a:ext uri="{FF2B5EF4-FFF2-40B4-BE49-F238E27FC236}">
                    <a16:creationId xmlns:a16="http://schemas.microsoft.com/office/drawing/2014/main" id="{02D1885A-4732-3D06-3F75-9B4E3FEC1E8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92653" y="1913669"/>
                <a:ext cx="576961" cy="576961"/>
              </a:xfrm>
              <a:prstGeom prst="ellipse">
                <a:avLst/>
              </a:prstGeom>
              <a:solidFill>
                <a:srgbClr val="F6A800">
                  <a:alpha val="5027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771" name="Elipse 770">
                <a:extLst>
                  <a:ext uri="{FF2B5EF4-FFF2-40B4-BE49-F238E27FC236}">
                    <a16:creationId xmlns:a16="http://schemas.microsoft.com/office/drawing/2014/main" id="{17D0977B-4CCF-E806-01AB-0B215A43B48A}"/>
                  </a:ext>
                </a:extLst>
              </p:cNvPr>
              <p:cNvSpPr/>
              <p:nvPr/>
            </p:nvSpPr>
            <p:spPr>
              <a:xfrm>
                <a:off x="2265133" y="1986149"/>
                <a:ext cx="432000" cy="432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</p:grpSp>
        <p:grpSp>
          <p:nvGrpSpPr>
            <p:cNvPr id="766" name="Grupo 765">
              <a:extLst>
                <a:ext uri="{FF2B5EF4-FFF2-40B4-BE49-F238E27FC236}">
                  <a16:creationId xmlns:a16="http://schemas.microsoft.com/office/drawing/2014/main" id="{0C63D289-4A34-AB75-A2A9-433AEF717C8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102865" y="2725956"/>
              <a:ext cx="626540" cy="626540"/>
              <a:chOff x="1845858" y="7213978"/>
              <a:chExt cx="292245" cy="292245"/>
            </a:xfrm>
          </p:grpSpPr>
          <p:sp>
            <p:nvSpPr>
              <p:cNvPr id="768" name="Elipse 767">
                <a:extLst>
                  <a:ext uri="{FF2B5EF4-FFF2-40B4-BE49-F238E27FC236}">
                    <a16:creationId xmlns:a16="http://schemas.microsoft.com/office/drawing/2014/main" id="{7443145D-95F0-9A96-6F2D-143C760734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45858" y="7213978"/>
                <a:ext cx="292245" cy="292245"/>
              </a:xfrm>
              <a:prstGeom prst="ellipse">
                <a:avLst/>
              </a:prstGeom>
              <a:solidFill>
                <a:srgbClr val="C04529">
                  <a:alpha val="4986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769" name="Elipse 768">
                <a:extLst>
                  <a:ext uri="{FF2B5EF4-FFF2-40B4-BE49-F238E27FC236}">
                    <a16:creationId xmlns:a16="http://schemas.microsoft.com/office/drawing/2014/main" id="{0D6E704C-6C86-ED3E-2594-CBF1DD45903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937981" y="7306101"/>
                <a:ext cx="108000" cy="108000"/>
              </a:xfrm>
              <a:prstGeom prst="ellipse">
                <a:avLst/>
              </a:prstGeom>
              <a:solidFill>
                <a:srgbClr val="C0452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</p:grpSp>
        <p:sp>
          <p:nvSpPr>
            <p:cNvPr id="767" name="Rectángulo 766">
              <a:extLst>
                <a:ext uri="{FF2B5EF4-FFF2-40B4-BE49-F238E27FC236}">
                  <a16:creationId xmlns:a16="http://schemas.microsoft.com/office/drawing/2014/main" id="{98BD9345-1A75-F3BB-1722-2F198EAF3400}"/>
                </a:ext>
              </a:extLst>
            </p:cNvPr>
            <p:cNvSpPr/>
            <p:nvPr/>
          </p:nvSpPr>
          <p:spPr>
            <a:xfrm rot="20554222">
              <a:off x="4857230" y="2276840"/>
              <a:ext cx="2448000" cy="811583"/>
            </a:xfrm>
            <a:prstGeom prst="rect">
              <a:avLst/>
            </a:prstGeom>
            <a:noFill/>
            <a:effectLst/>
          </p:spPr>
          <p:txBody>
            <a:bodyPr wrap="square" lIns="91440" tIns="45720" rIns="91440" bIns="45720">
              <a:prstTxWarp prst="textArchDown">
                <a:avLst/>
              </a:prstTxWarp>
              <a:spAutoFit/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/>
            <a:p>
              <a:pPr algn="ctr"/>
              <a:r>
                <a:rPr lang="en-GB" sz="1400" b="0" cap="none" spc="0" noProof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            </a:t>
              </a:r>
              <a:r>
                <a:rPr lang="en-GB" sz="1400" b="0" cap="none" spc="0" noProof="0" dirty="0">
                  <a:ln w="0"/>
                  <a:solidFill>
                    <a:srgbClr val="868A8E">
                      <a:alpha val="35000"/>
                    </a:srgbClr>
                  </a:solidFill>
                  <a:latin typeface="Century Gothic" panose="020B0502020202020204" pitchFamily="34" charset="0"/>
                </a:rPr>
                <a:t>Binary systems</a:t>
              </a:r>
            </a:p>
          </p:txBody>
        </p:sp>
      </p:grpSp>
      <p:pic>
        <p:nvPicPr>
          <p:cNvPr id="10" name="Picture 8" descr="User icon on transparent background 19879186 PNG">
            <a:extLst>
              <a:ext uri="{FF2B5EF4-FFF2-40B4-BE49-F238E27FC236}">
                <a16:creationId xmlns:a16="http://schemas.microsoft.com/office/drawing/2014/main" id="{E573013E-F39D-3829-9375-D4017DF73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0" y="6400849"/>
            <a:ext cx="526124" cy="31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A3B3AB9-7DE8-CBC7-B3E6-66E836763EFA}"/>
              </a:ext>
            </a:extLst>
          </p:cNvPr>
          <p:cNvSpPr txBox="1"/>
          <p:nvPr/>
        </p:nvSpPr>
        <p:spPr>
          <a:xfrm>
            <a:off x="482065" y="6381337"/>
            <a:ext cx="2538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Christian Duque Arribas</a:t>
            </a:r>
          </a:p>
        </p:txBody>
      </p:sp>
      <p:pic>
        <p:nvPicPr>
          <p:cNvPr id="12" name="Imagen 11" descr="Icono&#10;&#10;El contenido generado por IA puede ser incorrecto.">
            <a:extLst>
              <a:ext uri="{FF2B5EF4-FFF2-40B4-BE49-F238E27FC236}">
                <a16:creationId xmlns:a16="http://schemas.microsoft.com/office/drawing/2014/main" id="{CEE935B8-43E4-4DDF-B2DD-3321972B8523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70000"/>
                    </a14:imgEffect>
                    <a14:imgEffect>
                      <a14:saturation sat="0"/>
                    </a14:imgEffect>
                    <a14:imgEffect>
                      <a14:brightnessContrast bright="-100000" contrast="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82733" y="6062633"/>
            <a:ext cx="684560" cy="771057"/>
          </a:xfrm>
          <a:prstGeom prst="rect">
            <a:avLst/>
          </a:prstGeom>
        </p:spPr>
      </p:pic>
      <p:pic>
        <p:nvPicPr>
          <p:cNvPr id="13" name="Gráfico 12" descr="Inalámbrico con relleno sólido">
            <a:extLst>
              <a:ext uri="{FF2B5EF4-FFF2-40B4-BE49-F238E27FC236}">
                <a16:creationId xmlns:a16="http://schemas.microsoft.com/office/drawing/2014/main" id="{DE277C4C-C963-0F9C-EE22-A642583091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693786">
            <a:off x="10820550" y="-9973"/>
            <a:ext cx="420541" cy="420541"/>
          </a:xfrm>
          <a:prstGeom prst="rect">
            <a:avLst/>
          </a:prstGeom>
        </p:spPr>
      </p:pic>
      <p:pic>
        <p:nvPicPr>
          <p:cNvPr id="14" name="Gráfico 13" descr="Silenciar altavoz con relleno sólido">
            <a:extLst>
              <a:ext uri="{FF2B5EF4-FFF2-40B4-BE49-F238E27FC236}">
                <a16:creationId xmlns:a16="http://schemas.microsoft.com/office/drawing/2014/main" id="{67356E02-1C3E-A0F2-AE85-56996622154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340344" y="47796"/>
            <a:ext cx="420541" cy="420541"/>
          </a:xfrm>
          <a:prstGeom prst="rect">
            <a:avLst/>
          </a:prstGeom>
        </p:spPr>
      </p:pic>
      <p:pic>
        <p:nvPicPr>
          <p:cNvPr id="15" name="Gráfico 14" descr="Batería completa con relleno sólido">
            <a:extLst>
              <a:ext uri="{FF2B5EF4-FFF2-40B4-BE49-F238E27FC236}">
                <a16:creationId xmlns:a16="http://schemas.microsoft.com/office/drawing/2014/main" id="{C8549016-CBE3-8E7B-C9D5-9654FE855E2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659297" y="41470"/>
            <a:ext cx="420541" cy="420541"/>
          </a:xfrm>
          <a:prstGeom prst="rect">
            <a:avLst/>
          </a:prstGeom>
        </p:spPr>
      </p:pic>
      <p:pic>
        <p:nvPicPr>
          <p:cNvPr id="16" name="Gráfico 15" descr="Señal con relleno sólido">
            <a:extLst>
              <a:ext uri="{FF2B5EF4-FFF2-40B4-BE49-F238E27FC236}">
                <a16:creationId xmlns:a16="http://schemas.microsoft.com/office/drawing/2014/main" id="{8A5C2318-0DD3-6337-28B1-F7AE3B58FE3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1200289" y="35467"/>
            <a:ext cx="420541" cy="420541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B89E0BBD-7440-610C-8385-89917602B204}"/>
              </a:ext>
            </a:extLst>
          </p:cNvPr>
          <p:cNvSpPr txBox="1"/>
          <p:nvPr/>
        </p:nvSpPr>
        <p:spPr>
          <a:xfrm>
            <a:off x="73726" y="18710"/>
            <a:ext cx="1196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15:00</a:t>
            </a:r>
          </a:p>
        </p:txBody>
      </p:sp>
    </p:spTree>
    <p:extLst>
      <p:ext uri="{BB962C8B-B14F-4D97-AF65-F5344CB8AC3E}">
        <p14:creationId xmlns:p14="http://schemas.microsoft.com/office/powerpoint/2010/main" val="37674683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A1B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9FE39B-4B15-FA4E-E085-32BF4746D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61">
            <a:extLst>
              <a:ext uri="{FF2B5EF4-FFF2-40B4-BE49-F238E27FC236}">
                <a16:creationId xmlns:a16="http://schemas.microsoft.com/office/drawing/2014/main" id="{5DEBC21F-0F94-0E76-8C18-C5C814DC70E8}"/>
              </a:ext>
            </a:extLst>
          </p:cNvPr>
          <p:cNvSpPr/>
          <p:nvPr/>
        </p:nvSpPr>
        <p:spPr>
          <a:xfrm>
            <a:off x="-5862265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F0F0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" name="Group 344">
            <a:extLst>
              <a:ext uri="{FF2B5EF4-FFF2-40B4-BE49-F238E27FC236}">
                <a16:creationId xmlns:a16="http://schemas.microsoft.com/office/drawing/2014/main" id="{A1C52D7D-E982-A8A4-72A6-79C76918BB5F}"/>
              </a:ext>
            </a:extLst>
          </p:cNvPr>
          <p:cNvGrpSpPr/>
          <p:nvPr/>
        </p:nvGrpSpPr>
        <p:grpSpPr>
          <a:xfrm>
            <a:off x="-5216653" y="1105369"/>
            <a:ext cx="1943875" cy="2039996"/>
            <a:chOff x="1118052" y="1101667"/>
            <a:chExt cx="1943875" cy="2265269"/>
          </a:xfrm>
        </p:grpSpPr>
        <p:sp>
          <p:nvSpPr>
            <p:cNvPr id="4" name="Rectangle 146">
              <a:extLst>
                <a:ext uri="{FF2B5EF4-FFF2-40B4-BE49-F238E27FC236}">
                  <a16:creationId xmlns:a16="http://schemas.microsoft.com/office/drawing/2014/main" id="{3C94FF29-B5C6-C58D-600C-CFCBFAE41331}"/>
                </a:ext>
              </a:extLst>
            </p:cNvPr>
            <p:cNvSpPr/>
            <p:nvPr/>
          </p:nvSpPr>
          <p:spPr>
            <a:xfrm>
              <a:off x="2288954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" name="Rectangle 147">
              <a:extLst>
                <a:ext uri="{FF2B5EF4-FFF2-40B4-BE49-F238E27FC236}">
                  <a16:creationId xmlns:a16="http://schemas.microsoft.com/office/drawing/2014/main" id="{BBECFEFD-960A-7D90-E002-DD81FD0E3A6B}"/>
                </a:ext>
              </a:extLst>
            </p:cNvPr>
            <p:cNvSpPr/>
            <p:nvPr/>
          </p:nvSpPr>
          <p:spPr>
            <a:xfrm>
              <a:off x="1278813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" name="Rectangle 148">
              <a:extLst>
                <a:ext uri="{FF2B5EF4-FFF2-40B4-BE49-F238E27FC236}">
                  <a16:creationId xmlns:a16="http://schemas.microsoft.com/office/drawing/2014/main" id="{1524F5E5-4000-7768-ED4F-6B84503AB17A}"/>
                </a:ext>
              </a:extLst>
            </p:cNvPr>
            <p:cNvSpPr/>
            <p:nvPr/>
          </p:nvSpPr>
          <p:spPr>
            <a:xfrm>
              <a:off x="2288954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" name="Rectangle 149">
              <a:extLst>
                <a:ext uri="{FF2B5EF4-FFF2-40B4-BE49-F238E27FC236}">
                  <a16:creationId xmlns:a16="http://schemas.microsoft.com/office/drawing/2014/main" id="{DBF05E50-B302-1603-61B0-69DF110E394D}"/>
                </a:ext>
              </a:extLst>
            </p:cNvPr>
            <p:cNvSpPr/>
            <p:nvPr/>
          </p:nvSpPr>
          <p:spPr>
            <a:xfrm>
              <a:off x="2288954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" name="Rectangle 150">
              <a:extLst>
                <a:ext uri="{FF2B5EF4-FFF2-40B4-BE49-F238E27FC236}">
                  <a16:creationId xmlns:a16="http://schemas.microsoft.com/office/drawing/2014/main" id="{EA12CEC7-33A3-8C76-5A2B-238A32E99BE9}"/>
                </a:ext>
              </a:extLst>
            </p:cNvPr>
            <p:cNvSpPr/>
            <p:nvPr/>
          </p:nvSpPr>
          <p:spPr>
            <a:xfrm>
              <a:off x="2288954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" name="Rectangle 151">
              <a:extLst>
                <a:ext uri="{FF2B5EF4-FFF2-40B4-BE49-F238E27FC236}">
                  <a16:creationId xmlns:a16="http://schemas.microsoft.com/office/drawing/2014/main" id="{E6B18492-A3CD-66C7-B8B2-D4C2A336D568}"/>
                </a:ext>
              </a:extLst>
            </p:cNvPr>
            <p:cNvSpPr/>
            <p:nvPr/>
          </p:nvSpPr>
          <p:spPr>
            <a:xfrm>
              <a:off x="2288954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" name="Rectangle 152">
              <a:extLst>
                <a:ext uri="{FF2B5EF4-FFF2-40B4-BE49-F238E27FC236}">
                  <a16:creationId xmlns:a16="http://schemas.microsoft.com/office/drawing/2014/main" id="{8BF801E8-098A-5D39-D23E-1875AFAAD604}"/>
                </a:ext>
              </a:extLst>
            </p:cNvPr>
            <p:cNvSpPr/>
            <p:nvPr/>
          </p:nvSpPr>
          <p:spPr>
            <a:xfrm>
              <a:off x="2288954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" name="Rectangle 153">
              <a:extLst>
                <a:ext uri="{FF2B5EF4-FFF2-40B4-BE49-F238E27FC236}">
                  <a16:creationId xmlns:a16="http://schemas.microsoft.com/office/drawing/2014/main" id="{DFB30F02-CDDE-C27D-C578-9DF5CBA5D419}"/>
                </a:ext>
              </a:extLst>
            </p:cNvPr>
            <p:cNvSpPr/>
            <p:nvPr/>
          </p:nvSpPr>
          <p:spPr>
            <a:xfrm>
              <a:off x="2288954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7" name="Rectangle 154">
              <a:extLst>
                <a:ext uri="{FF2B5EF4-FFF2-40B4-BE49-F238E27FC236}">
                  <a16:creationId xmlns:a16="http://schemas.microsoft.com/office/drawing/2014/main" id="{6944026E-EA88-5AAD-B241-76B917C2200A}"/>
                </a:ext>
              </a:extLst>
            </p:cNvPr>
            <p:cNvSpPr/>
            <p:nvPr/>
          </p:nvSpPr>
          <p:spPr>
            <a:xfrm>
              <a:off x="2288954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" name="Rectangle 155">
              <a:extLst>
                <a:ext uri="{FF2B5EF4-FFF2-40B4-BE49-F238E27FC236}">
                  <a16:creationId xmlns:a16="http://schemas.microsoft.com/office/drawing/2014/main" id="{3B1600B6-938A-C7F9-8EA7-F1B36FD43F6C}"/>
                </a:ext>
              </a:extLst>
            </p:cNvPr>
            <p:cNvSpPr/>
            <p:nvPr/>
          </p:nvSpPr>
          <p:spPr>
            <a:xfrm>
              <a:off x="2288954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" name="Rectangle 156">
              <a:extLst>
                <a:ext uri="{FF2B5EF4-FFF2-40B4-BE49-F238E27FC236}">
                  <a16:creationId xmlns:a16="http://schemas.microsoft.com/office/drawing/2014/main" id="{70DE15C6-B9F5-0008-5D6D-6A6CE1D0AC6E}"/>
                </a:ext>
              </a:extLst>
            </p:cNvPr>
            <p:cNvSpPr/>
            <p:nvPr/>
          </p:nvSpPr>
          <p:spPr>
            <a:xfrm>
              <a:off x="2288954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8" name="Rectangle 157">
              <a:extLst>
                <a:ext uri="{FF2B5EF4-FFF2-40B4-BE49-F238E27FC236}">
                  <a16:creationId xmlns:a16="http://schemas.microsoft.com/office/drawing/2014/main" id="{30913DEA-99E2-2398-9696-EC3E8FBB24A1}"/>
                </a:ext>
              </a:extLst>
            </p:cNvPr>
            <p:cNvSpPr/>
            <p:nvPr/>
          </p:nvSpPr>
          <p:spPr>
            <a:xfrm>
              <a:off x="2036402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5" name="Rectangle 158">
              <a:extLst>
                <a:ext uri="{FF2B5EF4-FFF2-40B4-BE49-F238E27FC236}">
                  <a16:creationId xmlns:a16="http://schemas.microsoft.com/office/drawing/2014/main" id="{0E12AACB-D2A3-A18A-9304-F9C601502BA4}"/>
                </a:ext>
              </a:extLst>
            </p:cNvPr>
            <p:cNvSpPr/>
            <p:nvPr/>
          </p:nvSpPr>
          <p:spPr>
            <a:xfrm>
              <a:off x="1531365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2" name="Rectangle 159">
              <a:extLst>
                <a:ext uri="{FF2B5EF4-FFF2-40B4-BE49-F238E27FC236}">
                  <a16:creationId xmlns:a16="http://schemas.microsoft.com/office/drawing/2014/main" id="{3FC890C7-7347-5988-3E61-37090CABC449}"/>
                </a:ext>
              </a:extLst>
            </p:cNvPr>
            <p:cNvSpPr/>
            <p:nvPr/>
          </p:nvSpPr>
          <p:spPr>
            <a:xfrm>
              <a:off x="1531365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9" name="Rectangle 160">
              <a:extLst>
                <a:ext uri="{FF2B5EF4-FFF2-40B4-BE49-F238E27FC236}">
                  <a16:creationId xmlns:a16="http://schemas.microsoft.com/office/drawing/2014/main" id="{140C94FE-7606-776D-99F4-7D6A0FF9D7B7}"/>
                </a:ext>
              </a:extLst>
            </p:cNvPr>
            <p:cNvSpPr/>
            <p:nvPr/>
          </p:nvSpPr>
          <p:spPr>
            <a:xfrm>
              <a:off x="1531365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6" name="Rectangle 161">
              <a:extLst>
                <a:ext uri="{FF2B5EF4-FFF2-40B4-BE49-F238E27FC236}">
                  <a16:creationId xmlns:a16="http://schemas.microsoft.com/office/drawing/2014/main" id="{698AFED5-B2D9-D843-DF7B-ADAF0A89292A}"/>
                </a:ext>
              </a:extLst>
            </p:cNvPr>
            <p:cNvSpPr/>
            <p:nvPr/>
          </p:nvSpPr>
          <p:spPr>
            <a:xfrm>
              <a:off x="1531365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3" name="Rectangle 162">
              <a:extLst>
                <a:ext uri="{FF2B5EF4-FFF2-40B4-BE49-F238E27FC236}">
                  <a16:creationId xmlns:a16="http://schemas.microsoft.com/office/drawing/2014/main" id="{C5A7A7C0-B49F-8C54-B546-1B4B07A48CB2}"/>
                </a:ext>
              </a:extLst>
            </p:cNvPr>
            <p:cNvSpPr/>
            <p:nvPr/>
          </p:nvSpPr>
          <p:spPr>
            <a:xfrm>
              <a:off x="1531365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0" name="Rectangle 163">
              <a:extLst>
                <a:ext uri="{FF2B5EF4-FFF2-40B4-BE49-F238E27FC236}">
                  <a16:creationId xmlns:a16="http://schemas.microsoft.com/office/drawing/2014/main" id="{3ED1509A-E36F-92D4-D533-3F9EE418C441}"/>
                </a:ext>
              </a:extLst>
            </p:cNvPr>
            <p:cNvSpPr/>
            <p:nvPr/>
          </p:nvSpPr>
          <p:spPr>
            <a:xfrm>
              <a:off x="1531365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0" name="Rectangle 164">
              <a:extLst>
                <a:ext uri="{FF2B5EF4-FFF2-40B4-BE49-F238E27FC236}">
                  <a16:creationId xmlns:a16="http://schemas.microsoft.com/office/drawing/2014/main" id="{05C346DF-BA15-777C-0AAD-E6BDDAADB0C0}"/>
                </a:ext>
              </a:extLst>
            </p:cNvPr>
            <p:cNvSpPr/>
            <p:nvPr/>
          </p:nvSpPr>
          <p:spPr>
            <a:xfrm>
              <a:off x="1531365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6" name="Rectangle 165">
              <a:extLst>
                <a:ext uri="{FF2B5EF4-FFF2-40B4-BE49-F238E27FC236}">
                  <a16:creationId xmlns:a16="http://schemas.microsoft.com/office/drawing/2014/main" id="{C6A15A18-4742-9FB4-BDA4-1D82380FC2AF}"/>
                </a:ext>
              </a:extLst>
            </p:cNvPr>
            <p:cNvSpPr/>
            <p:nvPr/>
          </p:nvSpPr>
          <p:spPr>
            <a:xfrm>
              <a:off x="1531365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5" name="Rectangle 166">
              <a:extLst>
                <a:ext uri="{FF2B5EF4-FFF2-40B4-BE49-F238E27FC236}">
                  <a16:creationId xmlns:a16="http://schemas.microsoft.com/office/drawing/2014/main" id="{21D8F4C0-708C-8631-0A92-C2007ECC32E3}"/>
                </a:ext>
              </a:extLst>
            </p:cNvPr>
            <p:cNvSpPr/>
            <p:nvPr/>
          </p:nvSpPr>
          <p:spPr>
            <a:xfrm>
              <a:off x="1531365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6" name="Rectangle 167">
              <a:extLst>
                <a:ext uri="{FF2B5EF4-FFF2-40B4-BE49-F238E27FC236}">
                  <a16:creationId xmlns:a16="http://schemas.microsoft.com/office/drawing/2014/main" id="{B2E214A3-A4A5-1149-250C-44F98DEAB2EC}"/>
                </a:ext>
              </a:extLst>
            </p:cNvPr>
            <p:cNvSpPr/>
            <p:nvPr/>
          </p:nvSpPr>
          <p:spPr>
            <a:xfrm>
              <a:off x="1783916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7" name="Rectangle 168">
              <a:extLst>
                <a:ext uri="{FF2B5EF4-FFF2-40B4-BE49-F238E27FC236}">
                  <a16:creationId xmlns:a16="http://schemas.microsoft.com/office/drawing/2014/main" id="{90628E71-A96B-1CE7-3B7A-F4B0C458913E}"/>
                </a:ext>
              </a:extLst>
            </p:cNvPr>
            <p:cNvSpPr/>
            <p:nvPr/>
          </p:nvSpPr>
          <p:spPr>
            <a:xfrm>
              <a:off x="1531365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8" name="Rectangle 169">
              <a:extLst>
                <a:ext uri="{FF2B5EF4-FFF2-40B4-BE49-F238E27FC236}">
                  <a16:creationId xmlns:a16="http://schemas.microsoft.com/office/drawing/2014/main" id="{BB2C13E1-3286-E7CA-C2AA-7C622B6CE1F7}"/>
                </a:ext>
              </a:extLst>
            </p:cNvPr>
            <p:cNvSpPr/>
            <p:nvPr/>
          </p:nvSpPr>
          <p:spPr>
            <a:xfrm>
              <a:off x="1278813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9" name="Rectangle 170">
              <a:extLst>
                <a:ext uri="{FF2B5EF4-FFF2-40B4-BE49-F238E27FC236}">
                  <a16:creationId xmlns:a16="http://schemas.microsoft.com/office/drawing/2014/main" id="{9C695F65-69A8-0260-CA98-E28FFA315813}"/>
                </a:ext>
              </a:extLst>
            </p:cNvPr>
            <p:cNvSpPr/>
            <p:nvPr/>
          </p:nvSpPr>
          <p:spPr>
            <a:xfrm>
              <a:off x="1531365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50" name="Rectangle 171">
              <a:extLst>
                <a:ext uri="{FF2B5EF4-FFF2-40B4-BE49-F238E27FC236}">
                  <a16:creationId xmlns:a16="http://schemas.microsoft.com/office/drawing/2014/main" id="{65A1E85D-DEBD-9CA0-9D82-03136310836B}"/>
                </a:ext>
              </a:extLst>
            </p:cNvPr>
            <p:cNvSpPr/>
            <p:nvPr/>
          </p:nvSpPr>
          <p:spPr>
            <a:xfrm>
              <a:off x="1278813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51" name="Rectangle 172">
              <a:extLst>
                <a:ext uri="{FF2B5EF4-FFF2-40B4-BE49-F238E27FC236}">
                  <a16:creationId xmlns:a16="http://schemas.microsoft.com/office/drawing/2014/main" id="{653A9D45-EE47-2F02-C6E7-79B8EDB64AC0}"/>
                </a:ext>
              </a:extLst>
            </p:cNvPr>
            <p:cNvSpPr/>
            <p:nvPr/>
          </p:nvSpPr>
          <p:spPr>
            <a:xfrm>
              <a:off x="1278813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60" name="Rectangle 173">
              <a:extLst>
                <a:ext uri="{FF2B5EF4-FFF2-40B4-BE49-F238E27FC236}">
                  <a16:creationId xmlns:a16="http://schemas.microsoft.com/office/drawing/2014/main" id="{FFB2ADE9-CEBD-8821-10D0-5001709BDF61}"/>
                </a:ext>
              </a:extLst>
            </p:cNvPr>
            <p:cNvSpPr/>
            <p:nvPr/>
          </p:nvSpPr>
          <p:spPr>
            <a:xfrm>
              <a:off x="1278813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67" name="Rectangle 174">
              <a:extLst>
                <a:ext uri="{FF2B5EF4-FFF2-40B4-BE49-F238E27FC236}">
                  <a16:creationId xmlns:a16="http://schemas.microsoft.com/office/drawing/2014/main" id="{98C26649-D0D5-ACB1-4777-EAEE109A5E15}"/>
                </a:ext>
              </a:extLst>
            </p:cNvPr>
            <p:cNvSpPr/>
            <p:nvPr/>
          </p:nvSpPr>
          <p:spPr>
            <a:xfrm>
              <a:off x="1278813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68" name="Rectangle 175">
              <a:extLst>
                <a:ext uri="{FF2B5EF4-FFF2-40B4-BE49-F238E27FC236}">
                  <a16:creationId xmlns:a16="http://schemas.microsoft.com/office/drawing/2014/main" id="{A2C4C96C-654D-7D4D-573B-3D54057FDDC3}"/>
                </a:ext>
              </a:extLst>
            </p:cNvPr>
            <p:cNvSpPr/>
            <p:nvPr/>
          </p:nvSpPr>
          <p:spPr>
            <a:xfrm>
              <a:off x="1278813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79" name="Rectangle 176">
              <a:extLst>
                <a:ext uri="{FF2B5EF4-FFF2-40B4-BE49-F238E27FC236}">
                  <a16:creationId xmlns:a16="http://schemas.microsoft.com/office/drawing/2014/main" id="{1526F23A-968C-3D30-A0BB-69888ED77CA2}"/>
                </a:ext>
              </a:extLst>
            </p:cNvPr>
            <p:cNvSpPr/>
            <p:nvPr/>
          </p:nvSpPr>
          <p:spPr>
            <a:xfrm>
              <a:off x="1278813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90" name="Rectangle 177">
              <a:extLst>
                <a:ext uri="{FF2B5EF4-FFF2-40B4-BE49-F238E27FC236}">
                  <a16:creationId xmlns:a16="http://schemas.microsoft.com/office/drawing/2014/main" id="{90A7DD57-5293-0DC0-2E11-48A2DF83637A}"/>
                </a:ext>
              </a:extLst>
            </p:cNvPr>
            <p:cNvSpPr/>
            <p:nvPr/>
          </p:nvSpPr>
          <p:spPr>
            <a:xfrm>
              <a:off x="1278813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1" name="Rectangle 178">
              <a:extLst>
                <a:ext uri="{FF2B5EF4-FFF2-40B4-BE49-F238E27FC236}">
                  <a16:creationId xmlns:a16="http://schemas.microsoft.com/office/drawing/2014/main" id="{BAEFAE93-89CA-8CD2-C3D6-BAEB997F8540}"/>
                </a:ext>
              </a:extLst>
            </p:cNvPr>
            <p:cNvSpPr/>
            <p:nvPr/>
          </p:nvSpPr>
          <p:spPr>
            <a:xfrm>
              <a:off x="1278813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2" name="Rectangle 179">
              <a:extLst>
                <a:ext uri="{FF2B5EF4-FFF2-40B4-BE49-F238E27FC236}">
                  <a16:creationId xmlns:a16="http://schemas.microsoft.com/office/drawing/2014/main" id="{2183B631-F564-D75C-4695-306B592473FA}"/>
                </a:ext>
              </a:extLst>
            </p:cNvPr>
            <p:cNvSpPr/>
            <p:nvPr/>
          </p:nvSpPr>
          <p:spPr>
            <a:xfrm>
              <a:off x="1278813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4" name="Rectangle 180">
              <a:extLst>
                <a:ext uri="{FF2B5EF4-FFF2-40B4-BE49-F238E27FC236}">
                  <a16:creationId xmlns:a16="http://schemas.microsoft.com/office/drawing/2014/main" id="{EC74B51C-6352-5483-7D99-B0868F3BDD40}"/>
                </a:ext>
              </a:extLst>
            </p:cNvPr>
            <p:cNvSpPr/>
            <p:nvPr/>
          </p:nvSpPr>
          <p:spPr>
            <a:xfrm>
              <a:off x="1278813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6" name="Rectangle 181">
              <a:extLst>
                <a:ext uri="{FF2B5EF4-FFF2-40B4-BE49-F238E27FC236}">
                  <a16:creationId xmlns:a16="http://schemas.microsoft.com/office/drawing/2014/main" id="{5AF36500-823F-6D10-D570-FEA718A5A4C9}"/>
                </a:ext>
              </a:extLst>
            </p:cNvPr>
            <p:cNvSpPr/>
            <p:nvPr/>
          </p:nvSpPr>
          <p:spPr>
            <a:xfrm>
              <a:off x="2288954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8" name="Rectangle 182">
              <a:extLst>
                <a:ext uri="{FF2B5EF4-FFF2-40B4-BE49-F238E27FC236}">
                  <a16:creationId xmlns:a16="http://schemas.microsoft.com/office/drawing/2014/main" id="{23FC2D6E-48FD-ED94-CDBC-DEA573BC8171}"/>
                </a:ext>
              </a:extLst>
            </p:cNvPr>
            <p:cNvSpPr/>
            <p:nvPr/>
          </p:nvSpPr>
          <p:spPr>
            <a:xfrm>
              <a:off x="2288954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0" name="Rectangle 183">
              <a:extLst>
                <a:ext uri="{FF2B5EF4-FFF2-40B4-BE49-F238E27FC236}">
                  <a16:creationId xmlns:a16="http://schemas.microsoft.com/office/drawing/2014/main" id="{C1F5E51D-4EBD-715F-1A9B-86A3828F327E}"/>
                </a:ext>
              </a:extLst>
            </p:cNvPr>
            <p:cNvSpPr/>
            <p:nvPr/>
          </p:nvSpPr>
          <p:spPr>
            <a:xfrm>
              <a:off x="1531365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2" name="Rectangle 184">
              <a:extLst>
                <a:ext uri="{FF2B5EF4-FFF2-40B4-BE49-F238E27FC236}">
                  <a16:creationId xmlns:a16="http://schemas.microsoft.com/office/drawing/2014/main" id="{BD851F87-010C-F7AF-2E23-5BFB93B1D329}"/>
                </a:ext>
              </a:extLst>
            </p:cNvPr>
            <p:cNvSpPr/>
            <p:nvPr/>
          </p:nvSpPr>
          <p:spPr>
            <a:xfrm>
              <a:off x="2288954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3" name="Rectangle 185">
              <a:extLst>
                <a:ext uri="{FF2B5EF4-FFF2-40B4-BE49-F238E27FC236}">
                  <a16:creationId xmlns:a16="http://schemas.microsoft.com/office/drawing/2014/main" id="{72172FC5-7CC9-93BB-628E-9F74CC04AB5B}"/>
                </a:ext>
              </a:extLst>
            </p:cNvPr>
            <p:cNvSpPr/>
            <p:nvPr/>
          </p:nvSpPr>
          <p:spPr>
            <a:xfrm>
              <a:off x="2288954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4" name="Rectangle 186">
              <a:extLst>
                <a:ext uri="{FF2B5EF4-FFF2-40B4-BE49-F238E27FC236}">
                  <a16:creationId xmlns:a16="http://schemas.microsoft.com/office/drawing/2014/main" id="{54675A16-F7FC-B32E-362C-2CD5676C4551}"/>
                </a:ext>
              </a:extLst>
            </p:cNvPr>
            <p:cNvSpPr/>
            <p:nvPr/>
          </p:nvSpPr>
          <p:spPr>
            <a:xfrm>
              <a:off x="2288954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5" name="Rectangle 187">
              <a:extLst>
                <a:ext uri="{FF2B5EF4-FFF2-40B4-BE49-F238E27FC236}">
                  <a16:creationId xmlns:a16="http://schemas.microsoft.com/office/drawing/2014/main" id="{BA838CC1-CCA1-2284-44D2-B32B0D49DBDC}"/>
                </a:ext>
              </a:extLst>
            </p:cNvPr>
            <p:cNvSpPr/>
            <p:nvPr/>
          </p:nvSpPr>
          <p:spPr>
            <a:xfrm>
              <a:off x="2288954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6" name="Rectangle 188">
              <a:extLst>
                <a:ext uri="{FF2B5EF4-FFF2-40B4-BE49-F238E27FC236}">
                  <a16:creationId xmlns:a16="http://schemas.microsoft.com/office/drawing/2014/main" id="{78380220-2DE7-338B-67B0-71F233AF6563}"/>
                </a:ext>
              </a:extLst>
            </p:cNvPr>
            <p:cNvSpPr/>
            <p:nvPr/>
          </p:nvSpPr>
          <p:spPr>
            <a:xfrm>
              <a:off x="2036402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7" name="Rectangle 189">
              <a:extLst>
                <a:ext uri="{FF2B5EF4-FFF2-40B4-BE49-F238E27FC236}">
                  <a16:creationId xmlns:a16="http://schemas.microsoft.com/office/drawing/2014/main" id="{2EBF5A96-F561-2E7E-2824-2656202131DF}"/>
                </a:ext>
              </a:extLst>
            </p:cNvPr>
            <p:cNvSpPr/>
            <p:nvPr/>
          </p:nvSpPr>
          <p:spPr>
            <a:xfrm>
              <a:off x="1783916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8" name="Rectangle 190">
              <a:extLst>
                <a:ext uri="{FF2B5EF4-FFF2-40B4-BE49-F238E27FC236}">
                  <a16:creationId xmlns:a16="http://schemas.microsoft.com/office/drawing/2014/main" id="{C11AA5F0-E5D3-0F23-03D5-D9A649262109}"/>
                </a:ext>
              </a:extLst>
            </p:cNvPr>
            <p:cNvSpPr/>
            <p:nvPr/>
          </p:nvSpPr>
          <p:spPr>
            <a:xfrm>
              <a:off x="2288954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9" name="Rectangle 191">
              <a:extLst>
                <a:ext uri="{FF2B5EF4-FFF2-40B4-BE49-F238E27FC236}">
                  <a16:creationId xmlns:a16="http://schemas.microsoft.com/office/drawing/2014/main" id="{F9F40819-AC6C-B6A9-5C62-0EF67D1D8B56}"/>
                </a:ext>
              </a:extLst>
            </p:cNvPr>
            <p:cNvSpPr/>
            <p:nvPr/>
          </p:nvSpPr>
          <p:spPr>
            <a:xfrm>
              <a:off x="2288954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0" name="Rectangle 192">
              <a:extLst>
                <a:ext uri="{FF2B5EF4-FFF2-40B4-BE49-F238E27FC236}">
                  <a16:creationId xmlns:a16="http://schemas.microsoft.com/office/drawing/2014/main" id="{F88AD5E9-B88E-25C6-5F6B-B48248C4EB20}"/>
                </a:ext>
              </a:extLst>
            </p:cNvPr>
            <p:cNvSpPr/>
            <p:nvPr/>
          </p:nvSpPr>
          <p:spPr>
            <a:xfrm>
              <a:off x="2288954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1" name="Rectangle 193">
              <a:extLst>
                <a:ext uri="{FF2B5EF4-FFF2-40B4-BE49-F238E27FC236}">
                  <a16:creationId xmlns:a16="http://schemas.microsoft.com/office/drawing/2014/main" id="{5A4D4307-20F1-9C74-D365-BE4A485353E1}"/>
                </a:ext>
              </a:extLst>
            </p:cNvPr>
            <p:cNvSpPr/>
            <p:nvPr/>
          </p:nvSpPr>
          <p:spPr>
            <a:xfrm>
              <a:off x="2288954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2" name="Rectangle 194">
              <a:extLst>
                <a:ext uri="{FF2B5EF4-FFF2-40B4-BE49-F238E27FC236}">
                  <a16:creationId xmlns:a16="http://schemas.microsoft.com/office/drawing/2014/main" id="{3CD53E5F-29B5-E265-6B9E-C4D866BA5788}"/>
                </a:ext>
              </a:extLst>
            </p:cNvPr>
            <p:cNvSpPr/>
            <p:nvPr/>
          </p:nvSpPr>
          <p:spPr>
            <a:xfrm>
              <a:off x="1783916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3" name="Rectangle 195">
              <a:extLst>
                <a:ext uri="{FF2B5EF4-FFF2-40B4-BE49-F238E27FC236}">
                  <a16:creationId xmlns:a16="http://schemas.microsoft.com/office/drawing/2014/main" id="{7A649EB4-F61F-5FCC-BFD7-D68F35CF851C}"/>
                </a:ext>
              </a:extLst>
            </p:cNvPr>
            <p:cNvSpPr/>
            <p:nvPr/>
          </p:nvSpPr>
          <p:spPr>
            <a:xfrm>
              <a:off x="1783916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4" name="Rectangle 196">
              <a:extLst>
                <a:ext uri="{FF2B5EF4-FFF2-40B4-BE49-F238E27FC236}">
                  <a16:creationId xmlns:a16="http://schemas.microsoft.com/office/drawing/2014/main" id="{019A266B-B91E-CDFE-5697-495BCB2ABE71}"/>
                </a:ext>
              </a:extLst>
            </p:cNvPr>
            <p:cNvSpPr/>
            <p:nvPr/>
          </p:nvSpPr>
          <p:spPr>
            <a:xfrm>
              <a:off x="1783916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5" name="Rectangle 197">
              <a:extLst>
                <a:ext uri="{FF2B5EF4-FFF2-40B4-BE49-F238E27FC236}">
                  <a16:creationId xmlns:a16="http://schemas.microsoft.com/office/drawing/2014/main" id="{A76C44DE-04BA-76B8-D32D-79438D0A7819}"/>
                </a:ext>
              </a:extLst>
            </p:cNvPr>
            <p:cNvSpPr/>
            <p:nvPr/>
          </p:nvSpPr>
          <p:spPr>
            <a:xfrm>
              <a:off x="1783916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6" name="Rectangle 198">
              <a:extLst>
                <a:ext uri="{FF2B5EF4-FFF2-40B4-BE49-F238E27FC236}">
                  <a16:creationId xmlns:a16="http://schemas.microsoft.com/office/drawing/2014/main" id="{860DB41B-8766-3C13-ED51-C01DA9ABE36D}"/>
                </a:ext>
              </a:extLst>
            </p:cNvPr>
            <p:cNvSpPr/>
            <p:nvPr/>
          </p:nvSpPr>
          <p:spPr>
            <a:xfrm>
              <a:off x="1783916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7" name="Rectangle 199">
              <a:extLst>
                <a:ext uri="{FF2B5EF4-FFF2-40B4-BE49-F238E27FC236}">
                  <a16:creationId xmlns:a16="http://schemas.microsoft.com/office/drawing/2014/main" id="{15531BC5-235A-FA43-715E-F464EC22158F}"/>
                </a:ext>
              </a:extLst>
            </p:cNvPr>
            <p:cNvSpPr/>
            <p:nvPr/>
          </p:nvSpPr>
          <p:spPr>
            <a:xfrm>
              <a:off x="1783916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8" name="Rectangle 200">
              <a:extLst>
                <a:ext uri="{FF2B5EF4-FFF2-40B4-BE49-F238E27FC236}">
                  <a16:creationId xmlns:a16="http://schemas.microsoft.com/office/drawing/2014/main" id="{F4B98B1B-27FE-52D2-1890-7E87A2139167}"/>
                </a:ext>
              </a:extLst>
            </p:cNvPr>
            <p:cNvSpPr/>
            <p:nvPr/>
          </p:nvSpPr>
          <p:spPr>
            <a:xfrm>
              <a:off x="2036402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9" name="Rectangle 201">
              <a:extLst>
                <a:ext uri="{FF2B5EF4-FFF2-40B4-BE49-F238E27FC236}">
                  <a16:creationId xmlns:a16="http://schemas.microsoft.com/office/drawing/2014/main" id="{4A7D810A-59BD-EA9A-A74C-1022F5F99E15}"/>
                </a:ext>
              </a:extLst>
            </p:cNvPr>
            <p:cNvSpPr/>
            <p:nvPr/>
          </p:nvSpPr>
          <p:spPr>
            <a:xfrm>
              <a:off x="2036402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0" name="Rectangle 202">
              <a:extLst>
                <a:ext uri="{FF2B5EF4-FFF2-40B4-BE49-F238E27FC236}">
                  <a16:creationId xmlns:a16="http://schemas.microsoft.com/office/drawing/2014/main" id="{8057D541-0928-15C2-E313-402712C0021F}"/>
                </a:ext>
              </a:extLst>
            </p:cNvPr>
            <p:cNvSpPr/>
            <p:nvPr/>
          </p:nvSpPr>
          <p:spPr>
            <a:xfrm>
              <a:off x="2036402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1" name="Rectangle 203">
              <a:extLst>
                <a:ext uri="{FF2B5EF4-FFF2-40B4-BE49-F238E27FC236}">
                  <a16:creationId xmlns:a16="http://schemas.microsoft.com/office/drawing/2014/main" id="{97E97309-3F24-E1B4-A995-F9C744581E2E}"/>
                </a:ext>
              </a:extLst>
            </p:cNvPr>
            <p:cNvSpPr/>
            <p:nvPr/>
          </p:nvSpPr>
          <p:spPr>
            <a:xfrm>
              <a:off x="2036402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2" name="Rectangle 204">
              <a:extLst>
                <a:ext uri="{FF2B5EF4-FFF2-40B4-BE49-F238E27FC236}">
                  <a16:creationId xmlns:a16="http://schemas.microsoft.com/office/drawing/2014/main" id="{12A2CA27-94C3-19AF-5F82-BFF92DEE298D}"/>
                </a:ext>
              </a:extLst>
            </p:cNvPr>
            <p:cNvSpPr/>
            <p:nvPr/>
          </p:nvSpPr>
          <p:spPr>
            <a:xfrm>
              <a:off x="1783916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3" name="Rectangle 205">
              <a:extLst>
                <a:ext uri="{FF2B5EF4-FFF2-40B4-BE49-F238E27FC236}">
                  <a16:creationId xmlns:a16="http://schemas.microsoft.com/office/drawing/2014/main" id="{5D68EA78-ECD9-A213-DC1E-E3A9BE3DC72C}"/>
                </a:ext>
              </a:extLst>
            </p:cNvPr>
            <p:cNvSpPr/>
            <p:nvPr/>
          </p:nvSpPr>
          <p:spPr>
            <a:xfrm>
              <a:off x="1783916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4" name="Rectangle 206">
              <a:extLst>
                <a:ext uri="{FF2B5EF4-FFF2-40B4-BE49-F238E27FC236}">
                  <a16:creationId xmlns:a16="http://schemas.microsoft.com/office/drawing/2014/main" id="{48A5774C-9652-E2D7-EDAD-99D7E555319A}"/>
                </a:ext>
              </a:extLst>
            </p:cNvPr>
            <p:cNvSpPr/>
            <p:nvPr/>
          </p:nvSpPr>
          <p:spPr>
            <a:xfrm>
              <a:off x="1783916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5" name="Rectangle 207">
              <a:extLst>
                <a:ext uri="{FF2B5EF4-FFF2-40B4-BE49-F238E27FC236}">
                  <a16:creationId xmlns:a16="http://schemas.microsoft.com/office/drawing/2014/main" id="{F0C2749F-5571-FC13-152F-D88706339C5B}"/>
                </a:ext>
              </a:extLst>
            </p:cNvPr>
            <p:cNvSpPr/>
            <p:nvPr/>
          </p:nvSpPr>
          <p:spPr>
            <a:xfrm>
              <a:off x="1783916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6" name="Rectangle 208">
              <a:extLst>
                <a:ext uri="{FF2B5EF4-FFF2-40B4-BE49-F238E27FC236}">
                  <a16:creationId xmlns:a16="http://schemas.microsoft.com/office/drawing/2014/main" id="{9136FE78-90A2-54ED-1F81-9DBDDDA3ABEC}"/>
                </a:ext>
              </a:extLst>
            </p:cNvPr>
            <p:cNvSpPr/>
            <p:nvPr/>
          </p:nvSpPr>
          <p:spPr>
            <a:xfrm>
              <a:off x="1783916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7" name="Rectangle 209">
              <a:extLst>
                <a:ext uri="{FF2B5EF4-FFF2-40B4-BE49-F238E27FC236}">
                  <a16:creationId xmlns:a16="http://schemas.microsoft.com/office/drawing/2014/main" id="{8087E909-5B9C-7CA6-A235-A9CD2B5131A9}"/>
                </a:ext>
              </a:extLst>
            </p:cNvPr>
            <p:cNvSpPr/>
            <p:nvPr/>
          </p:nvSpPr>
          <p:spPr>
            <a:xfrm>
              <a:off x="1783916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8" name="Rectangle 210">
              <a:extLst>
                <a:ext uri="{FF2B5EF4-FFF2-40B4-BE49-F238E27FC236}">
                  <a16:creationId xmlns:a16="http://schemas.microsoft.com/office/drawing/2014/main" id="{AE6D04A1-435A-7150-1944-50FBA6307A6F}"/>
                </a:ext>
              </a:extLst>
            </p:cNvPr>
            <p:cNvSpPr/>
            <p:nvPr/>
          </p:nvSpPr>
          <p:spPr>
            <a:xfrm>
              <a:off x="1783916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9" name="Rectangle 211">
              <a:extLst>
                <a:ext uri="{FF2B5EF4-FFF2-40B4-BE49-F238E27FC236}">
                  <a16:creationId xmlns:a16="http://schemas.microsoft.com/office/drawing/2014/main" id="{3BE36082-750B-2AC4-EA9C-D798942903D8}"/>
                </a:ext>
              </a:extLst>
            </p:cNvPr>
            <p:cNvSpPr/>
            <p:nvPr/>
          </p:nvSpPr>
          <p:spPr>
            <a:xfrm>
              <a:off x="1783916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0" name="Rectangle 212">
              <a:extLst>
                <a:ext uri="{FF2B5EF4-FFF2-40B4-BE49-F238E27FC236}">
                  <a16:creationId xmlns:a16="http://schemas.microsoft.com/office/drawing/2014/main" id="{0E2FB75C-09AE-5246-9810-5DA56DEBF9DC}"/>
                </a:ext>
              </a:extLst>
            </p:cNvPr>
            <p:cNvSpPr/>
            <p:nvPr/>
          </p:nvSpPr>
          <p:spPr>
            <a:xfrm>
              <a:off x="1783916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1" name="Rectangle 213">
              <a:extLst>
                <a:ext uri="{FF2B5EF4-FFF2-40B4-BE49-F238E27FC236}">
                  <a16:creationId xmlns:a16="http://schemas.microsoft.com/office/drawing/2014/main" id="{084B1C78-534C-BEA0-36AF-195A0F712DD2}"/>
                </a:ext>
              </a:extLst>
            </p:cNvPr>
            <p:cNvSpPr/>
            <p:nvPr/>
          </p:nvSpPr>
          <p:spPr>
            <a:xfrm>
              <a:off x="1783916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2" name="Rectangle 214">
              <a:extLst>
                <a:ext uri="{FF2B5EF4-FFF2-40B4-BE49-F238E27FC236}">
                  <a16:creationId xmlns:a16="http://schemas.microsoft.com/office/drawing/2014/main" id="{113DE9EB-E2D7-0305-F711-23146BCBD32F}"/>
                </a:ext>
              </a:extLst>
            </p:cNvPr>
            <p:cNvSpPr/>
            <p:nvPr/>
          </p:nvSpPr>
          <p:spPr>
            <a:xfrm>
              <a:off x="1783916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3" name="Rectangle 215">
              <a:extLst>
                <a:ext uri="{FF2B5EF4-FFF2-40B4-BE49-F238E27FC236}">
                  <a16:creationId xmlns:a16="http://schemas.microsoft.com/office/drawing/2014/main" id="{A4BE382F-7D2C-E5E5-E6A2-B187BEFCF112}"/>
                </a:ext>
              </a:extLst>
            </p:cNvPr>
            <p:cNvSpPr/>
            <p:nvPr/>
          </p:nvSpPr>
          <p:spPr>
            <a:xfrm>
              <a:off x="1783916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4" name="Rectangle 216">
              <a:extLst>
                <a:ext uri="{FF2B5EF4-FFF2-40B4-BE49-F238E27FC236}">
                  <a16:creationId xmlns:a16="http://schemas.microsoft.com/office/drawing/2014/main" id="{85298E4E-5C85-757E-F74A-5F549FCCEDF5}"/>
                </a:ext>
              </a:extLst>
            </p:cNvPr>
            <p:cNvSpPr/>
            <p:nvPr/>
          </p:nvSpPr>
          <p:spPr>
            <a:xfrm>
              <a:off x="1531365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5" name="Rectangle 217">
              <a:extLst>
                <a:ext uri="{FF2B5EF4-FFF2-40B4-BE49-F238E27FC236}">
                  <a16:creationId xmlns:a16="http://schemas.microsoft.com/office/drawing/2014/main" id="{A1478E7D-331E-8D7D-8C80-9A9651F308F9}"/>
                </a:ext>
              </a:extLst>
            </p:cNvPr>
            <p:cNvSpPr/>
            <p:nvPr/>
          </p:nvSpPr>
          <p:spPr>
            <a:xfrm>
              <a:off x="2036402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6" name="Rectangle 218">
              <a:extLst>
                <a:ext uri="{FF2B5EF4-FFF2-40B4-BE49-F238E27FC236}">
                  <a16:creationId xmlns:a16="http://schemas.microsoft.com/office/drawing/2014/main" id="{0093CFB5-FB60-DB53-F17A-106F246DE729}"/>
                </a:ext>
              </a:extLst>
            </p:cNvPr>
            <p:cNvSpPr/>
            <p:nvPr/>
          </p:nvSpPr>
          <p:spPr>
            <a:xfrm>
              <a:off x="1531365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7" name="Rectangle 219">
              <a:extLst>
                <a:ext uri="{FF2B5EF4-FFF2-40B4-BE49-F238E27FC236}">
                  <a16:creationId xmlns:a16="http://schemas.microsoft.com/office/drawing/2014/main" id="{F6662ECF-92A1-2259-E2E8-2EB8CED5E140}"/>
                </a:ext>
              </a:extLst>
            </p:cNvPr>
            <p:cNvSpPr/>
            <p:nvPr/>
          </p:nvSpPr>
          <p:spPr>
            <a:xfrm>
              <a:off x="1531365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8" name="Rectangle 220">
              <a:extLst>
                <a:ext uri="{FF2B5EF4-FFF2-40B4-BE49-F238E27FC236}">
                  <a16:creationId xmlns:a16="http://schemas.microsoft.com/office/drawing/2014/main" id="{7397A70E-5E58-D6EC-5EEC-074243456F8A}"/>
                </a:ext>
              </a:extLst>
            </p:cNvPr>
            <p:cNvSpPr/>
            <p:nvPr/>
          </p:nvSpPr>
          <p:spPr>
            <a:xfrm>
              <a:off x="1531365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9" name="Rectangle 221">
              <a:extLst>
                <a:ext uri="{FF2B5EF4-FFF2-40B4-BE49-F238E27FC236}">
                  <a16:creationId xmlns:a16="http://schemas.microsoft.com/office/drawing/2014/main" id="{F6E9E7BB-A5E8-9F3B-0E58-1ECF10AA62DE}"/>
                </a:ext>
              </a:extLst>
            </p:cNvPr>
            <p:cNvSpPr/>
            <p:nvPr/>
          </p:nvSpPr>
          <p:spPr>
            <a:xfrm>
              <a:off x="1783916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0" name="Rectangle 222">
              <a:extLst>
                <a:ext uri="{FF2B5EF4-FFF2-40B4-BE49-F238E27FC236}">
                  <a16:creationId xmlns:a16="http://schemas.microsoft.com/office/drawing/2014/main" id="{246A483A-24C6-96E1-2C30-43005859569D}"/>
                </a:ext>
              </a:extLst>
            </p:cNvPr>
            <p:cNvSpPr/>
            <p:nvPr/>
          </p:nvSpPr>
          <p:spPr>
            <a:xfrm>
              <a:off x="2036402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1" name="Rectangle 223">
              <a:extLst>
                <a:ext uri="{FF2B5EF4-FFF2-40B4-BE49-F238E27FC236}">
                  <a16:creationId xmlns:a16="http://schemas.microsoft.com/office/drawing/2014/main" id="{F15C2B3F-6FC0-FCB0-2FC1-B7F891450C5D}"/>
                </a:ext>
              </a:extLst>
            </p:cNvPr>
            <p:cNvSpPr/>
            <p:nvPr/>
          </p:nvSpPr>
          <p:spPr>
            <a:xfrm>
              <a:off x="1531365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2" name="Rectangle 224">
              <a:extLst>
                <a:ext uri="{FF2B5EF4-FFF2-40B4-BE49-F238E27FC236}">
                  <a16:creationId xmlns:a16="http://schemas.microsoft.com/office/drawing/2014/main" id="{828B0B79-98FC-DD6C-F720-193E2653E092}"/>
                </a:ext>
              </a:extLst>
            </p:cNvPr>
            <p:cNvSpPr/>
            <p:nvPr/>
          </p:nvSpPr>
          <p:spPr>
            <a:xfrm>
              <a:off x="1531365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3" name="Rectangle 225">
              <a:extLst>
                <a:ext uri="{FF2B5EF4-FFF2-40B4-BE49-F238E27FC236}">
                  <a16:creationId xmlns:a16="http://schemas.microsoft.com/office/drawing/2014/main" id="{4AB394A0-3FBB-3C96-C1D1-537FBC66E033}"/>
                </a:ext>
              </a:extLst>
            </p:cNvPr>
            <p:cNvSpPr/>
            <p:nvPr/>
          </p:nvSpPr>
          <p:spPr>
            <a:xfrm>
              <a:off x="2036402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4" name="Rectangle 226">
              <a:extLst>
                <a:ext uri="{FF2B5EF4-FFF2-40B4-BE49-F238E27FC236}">
                  <a16:creationId xmlns:a16="http://schemas.microsoft.com/office/drawing/2014/main" id="{46C4BD55-333D-E2BF-4A27-CE656A7B8B47}"/>
                </a:ext>
              </a:extLst>
            </p:cNvPr>
            <p:cNvSpPr/>
            <p:nvPr/>
          </p:nvSpPr>
          <p:spPr>
            <a:xfrm>
              <a:off x="1531365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5" name="Rectangle 227">
              <a:extLst>
                <a:ext uri="{FF2B5EF4-FFF2-40B4-BE49-F238E27FC236}">
                  <a16:creationId xmlns:a16="http://schemas.microsoft.com/office/drawing/2014/main" id="{4BC17199-6626-CF50-E220-2EAE8DE5344B}"/>
                </a:ext>
              </a:extLst>
            </p:cNvPr>
            <p:cNvSpPr/>
            <p:nvPr/>
          </p:nvSpPr>
          <p:spPr>
            <a:xfrm>
              <a:off x="1531365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6" name="Rectangle 228">
              <a:extLst>
                <a:ext uri="{FF2B5EF4-FFF2-40B4-BE49-F238E27FC236}">
                  <a16:creationId xmlns:a16="http://schemas.microsoft.com/office/drawing/2014/main" id="{E75FB9A7-358D-D540-B6AA-A0B5DBE1D297}"/>
                </a:ext>
              </a:extLst>
            </p:cNvPr>
            <p:cNvSpPr/>
            <p:nvPr/>
          </p:nvSpPr>
          <p:spPr>
            <a:xfrm>
              <a:off x="2036402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7" name="Rectangle 229">
              <a:extLst>
                <a:ext uri="{FF2B5EF4-FFF2-40B4-BE49-F238E27FC236}">
                  <a16:creationId xmlns:a16="http://schemas.microsoft.com/office/drawing/2014/main" id="{9664187E-BA3C-A3C6-6555-2D12BC1E2BDC}"/>
                </a:ext>
              </a:extLst>
            </p:cNvPr>
            <p:cNvSpPr/>
            <p:nvPr/>
          </p:nvSpPr>
          <p:spPr>
            <a:xfrm>
              <a:off x="1531365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8" name="Rectangle 230">
              <a:extLst>
                <a:ext uri="{FF2B5EF4-FFF2-40B4-BE49-F238E27FC236}">
                  <a16:creationId xmlns:a16="http://schemas.microsoft.com/office/drawing/2014/main" id="{7229D80D-FFC9-FA4C-89BA-96D62F1DA7B7}"/>
                </a:ext>
              </a:extLst>
            </p:cNvPr>
            <p:cNvSpPr/>
            <p:nvPr/>
          </p:nvSpPr>
          <p:spPr>
            <a:xfrm>
              <a:off x="2036402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9" name="Rectangle 231">
              <a:extLst>
                <a:ext uri="{FF2B5EF4-FFF2-40B4-BE49-F238E27FC236}">
                  <a16:creationId xmlns:a16="http://schemas.microsoft.com/office/drawing/2014/main" id="{7DF4B3E7-7E26-8CFD-613C-819E4C63AD7C}"/>
                </a:ext>
              </a:extLst>
            </p:cNvPr>
            <p:cNvSpPr/>
            <p:nvPr/>
          </p:nvSpPr>
          <p:spPr>
            <a:xfrm>
              <a:off x="2036402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0" name="Rectangle 232">
              <a:extLst>
                <a:ext uri="{FF2B5EF4-FFF2-40B4-BE49-F238E27FC236}">
                  <a16:creationId xmlns:a16="http://schemas.microsoft.com/office/drawing/2014/main" id="{A1F68A59-0AD4-18D3-46DA-023A7058C1C8}"/>
                </a:ext>
              </a:extLst>
            </p:cNvPr>
            <p:cNvSpPr/>
            <p:nvPr/>
          </p:nvSpPr>
          <p:spPr>
            <a:xfrm>
              <a:off x="2036402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1" name="Rectangle 233">
              <a:extLst>
                <a:ext uri="{FF2B5EF4-FFF2-40B4-BE49-F238E27FC236}">
                  <a16:creationId xmlns:a16="http://schemas.microsoft.com/office/drawing/2014/main" id="{1FD807DE-4CCE-3886-49B0-D139FC07F804}"/>
                </a:ext>
              </a:extLst>
            </p:cNvPr>
            <p:cNvSpPr/>
            <p:nvPr/>
          </p:nvSpPr>
          <p:spPr>
            <a:xfrm>
              <a:off x="2036402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2" name="Rectangle 234">
              <a:extLst>
                <a:ext uri="{FF2B5EF4-FFF2-40B4-BE49-F238E27FC236}">
                  <a16:creationId xmlns:a16="http://schemas.microsoft.com/office/drawing/2014/main" id="{EAFD0FCF-FF55-772C-9637-7DF8D1E64AF2}"/>
                </a:ext>
              </a:extLst>
            </p:cNvPr>
            <p:cNvSpPr/>
            <p:nvPr/>
          </p:nvSpPr>
          <p:spPr>
            <a:xfrm>
              <a:off x="2036402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3" name="Rectangle 235">
              <a:extLst>
                <a:ext uri="{FF2B5EF4-FFF2-40B4-BE49-F238E27FC236}">
                  <a16:creationId xmlns:a16="http://schemas.microsoft.com/office/drawing/2014/main" id="{CB83702F-0747-5F0C-1CBA-5EA1DB254A78}"/>
                </a:ext>
              </a:extLst>
            </p:cNvPr>
            <p:cNvSpPr/>
            <p:nvPr/>
          </p:nvSpPr>
          <p:spPr>
            <a:xfrm>
              <a:off x="2036402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4" name="Rectangle 236">
              <a:extLst>
                <a:ext uri="{FF2B5EF4-FFF2-40B4-BE49-F238E27FC236}">
                  <a16:creationId xmlns:a16="http://schemas.microsoft.com/office/drawing/2014/main" id="{27E2A5A0-5546-9D50-8997-E6A2A6E1BEF4}"/>
                </a:ext>
              </a:extLst>
            </p:cNvPr>
            <p:cNvSpPr/>
            <p:nvPr/>
          </p:nvSpPr>
          <p:spPr>
            <a:xfrm>
              <a:off x="2036402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5" name="Rectangle 237">
              <a:extLst>
                <a:ext uri="{FF2B5EF4-FFF2-40B4-BE49-F238E27FC236}">
                  <a16:creationId xmlns:a16="http://schemas.microsoft.com/office/drawing/2014/main" id="{1098A729-0C6F-D21A-0A12-55BFE6D0D28C}"/>
                </a:ext>
              </a:extLst>
            </p:cNvPr>
            <p:cNvSpPr/>
            <p:nvPr/>
          </p:nvSpPr>
          <p:spPr>
            <a:xfrm>
              <a:off x="2036402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6" name="Rectangle 238">
              <a:extLst>
                <a:ext uri="{FF2B5EF4-FFF2-40B4-BE49-F238E27FC236}">
                  <a16:creationId xmlns:a16="http://schemas.microsoft.com/office/drawing/2014/main" id="{3089405A-1D3F-E40D-A7CB-12B43C860826}"/>
                </a:ext>
              </a:extLst>
            </p:cNvPr>
            <p:cNvSpPr/>
            <p:nvPr/>
          </p:nvSpPr>
          <p:spPr>
            <a:xfrm>
              <a:off x="2036402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7" name="Rectangle 239">
              <a:extLst>
                <a:ext uri="{FF2B5EF4-FFF2-40B4-BE49-F238E27FC236}">
                  <a16:creationId xmlns:a16="http://schemas.microsoft.com/office/drawing/2014/main" id="{3EBA0503-E7AE-6669-54D8-2F7DBF6007EA}"/>
                </a:ext>
              </a:extLst>
            </p:cNvPr>
            <p:cNvSpPr/>
            <p:nvPr/>
          </p:nvSpPr>
          <p:spPr>
            <a:xfrm>
              <a:off x="2036402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8" name="Rectangle 240">
              <a:extLst>
                <a:ext uri="{FF2B5EF4-FFF2-40B4-BE49-F238E27FC236}">
                  <a16:creationId xmlns:a16="http://schemas.microsoft.com/office/drawing/2014/main" id="{27F752D6-5CEE-6E89-C238-9CBDABB533BE}"/>
                </a:ext>
              </a:extLst>
            </p:cNvPr>
            <p:cNvSpPr/>
            <p:nvPr/>
          </p:nvSpPr>
          <p:spPr>
            <a:xfrm>
              <a:off x="2036402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9" name="Rectangle 241">
              <a:extLst>
                <a:ext uri="{FF2B5EF4-FFF2-40B4-BE49-F238E27FC236}">
                  <a16:creationId xmlns:a16="http://schemas.microsoft.com/office/drawing/2014/main" id="{F155C37E-5CF7-A316-4FFF-0FA213AF8BB7}"/>
                </a:ext>
              </a:extLst>
            </p:cNvPr>
            <p:cNvSpPr/>
            <p:nvPr/>
          </p:nvSpPr>
          <p:spPr>
            <a:xfrm>
              <a:off x="2288954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0" name="Rectangle 242">
              <a:extLst>
                <a:ext uri="{FF2B5EF4-FFF2-40B4-BE49-F238E27FC236}">
                  <a16:creationId xmlns:a16="http://schemas.microsoft.com/office/drawing/2014/main" id="{D53CBC82-D677-951F-BF47-6FF3853F82DB}"/>
                </a:ext>
              </a:extLst>
            </p:cNvPr>
            <p:cNvSpPr/>
            <p:nvPr/>
          </p:nvSpPr>
          <p:spPr>
            <a:xfrm>
              <a:off x="1118052" y="3020967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1" name="Rectangle 243">
              <a:extLst>
                <a:ext uri="{FF2B5EF4-FFF2-40B4-BE49-F238E27FC236}">
                  <a16:creationId xmlns:a16="http://schemas.microsoft.com/office/drawing/2014/main" id="{18C8CBCD-46E6-5EEA-69B7-DBC2E75C0269}"/>
                </a:ext>
              </a:extLst>
            </p:cNvPr>
            <p:cNvSpPr/>
            <p:nvPr/>
          </p:nvSpPr>
          <p:spPr>
            <a:xfrm>
              <a:off x="1118052" y="321256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2" name="Rectangle 244">
              <a:extLst>
                <a:ext uri="{FF2B5EF4-FFF2-40B4-BE49-F238E27FC236}">
                  <a16:creationId xmlns:a16="http://schemas.microsoft.com/office/drawing/2014/main" id="{279CC580-C4F5-A90F-E453-AFE9A6A60ABC}"/>
                </a:ext>
              </a:extLst>
            </p:cNvPr>
            <p:cNvSpPr/>
            <p:nvPr/>
          </p:nvSpPr>
          <p:spPr>
            <a:xfrm>
              <a:off x="1118052" y="263777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3" name="Rectangle 245">
              <a:extLst>
                <a:ext uri="{FF2B5EF4-FFF2-40B4-BE49-F238E27FC236}">
                  <a16:creationId xmlns:a16="http://schemas.microsoft.com/office/drawing/2014/main" id="{086777F9-0A94-2C95-9BAB-8E078171CB5B}"/>
                </a:ext>
              </a:extLst>
            </p:cNvPr>
            <p:cNvSpPr/>
            <p:nvPr/>
          </p:nvSpPr>
          <p:spPr>
            <a:xfrm>
              <a:off x="2288954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4" name="Rectangle 246">
              <a:extLst>
                <a:ext uri="{FF2B5EF4-FFF2-40B4-BE49-F238E27FC236}">
                  <a16:creationId xmlns:a16="http://schemas.microsoft.com/office/drawing/2014/main" id="{079A3054-2F5F-97DB-D228-AA8A3F925956}"/>
                </a:ext>
              </a:extLst>
            </p:cNvPr>
            <p:cNvSpPr/>
            <p:nvPr/>
          </p:nvSpPr>
          <p:spPr>
            <a:xfrm>
              <a:off x="1118052" y="273360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5" name="Rectangle 247">
              <a:extLst>
                <a:ext uri="{FF2B5EF4-FFF2-40B4-BE49-F238E27FC236}">
                  <a16:creationId xmlns:a16="http://schemas.microsoft.com/office/drawing/2014/main" id="{A13FEBF5-84FF-4F32-2681-C2F0766B46E3}"/>
                </a:ext>
              </a:extLst>
            </p:cNvPr>
            <p:cNvSpPr/>
            <p:nvPr/>
          </p:nvSpPr>
          <p:spPr>
            <a:xfrm>
              <a:off x="1118052" y="282936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6" name="Rectangle 248">
              <a:extLst>
                <a:ext uri="{FF2B5EF4-FFF2-40B4-BE49-F238E27FC236}">
                  <a16:creationId xmlns:a16="http://schemas.microsoft.com/office/drawing/2014/main" id="{BE4B490A-618C-4357-EEF1-D06FB1BC899A}"/>
                </a:ext>
              </a:extLst>
            </p:cNvPr>
            <p:cNvSpPr/>
            <p:nvPr/>
          </p:nvSpPr>
          <p:spPr>
            <a:xfrm>
              <a:off x="1118052" y="2925201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7" name="Rectangle 249">
              <a:extLst>
                <a:ext uri="{FF2B5EF4-FFF2-40B4-BE49-F238E27FC236}">
                  <a16:creationId xmlns:a16="http://schemas.microsoft.com/office/drawing/2014/main" id="{7E320733-BB85-9DFF-F660-43D1CA2C5B95}"/>
                </a:ext>
              </a:extLst>
            </p:cNvPr>
            <p:cNvSpPr/>
            <p:nvPr/>
          </p:nvSpPr>
          <p:spPr>
            <a:xfrm>
              <a:off x="1118052" y="3308395"/>
              <a:ext cx="160696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8" name="Rectangle 250">
              <a:extLst>
                <a:ext uri="{FF2B5EF4-FFF2-40B4-BE49-F238E27FC236}">
                  <a16:creationId xmlns:a16="http://schemas.microsoft.com/office/drawing/2014/main" id="{5698DBCB-F97D-9CC0-C00C-54A05465CD9F}"/>
                </a:ext>
              </a:extLst>
            </p:cNvPr>
            <p:cNvSpPr/>
            <p:nvPr/>
          </p:nvSpPr>
          <p:spPr>
            <a:xfrm>
              <a:off x="2036402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9" name="Rectangle 251">
              <a:extLst>
                <a:ext uri="{FF2B5EF4-FFF2-40B4-BE49-F238E27FC236}">
                  <a16:creationId xmlns:a16="http://schemas.microsoft.com/office/drawing/2014/main" id="{9C2C9B36-3CAC-9D9A-D3A4-02BB3A8A05AF}"/>
                </a:ext>
              </a:extLst>
            </p:cNvPr>
            <p:cNvSpPr/>
            <p:nvPr/>
          </p:nvSpPr>
          <p:spPr>
            <a:xfrm>
              <a:off x="1783916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0" name="Rectangle 252">
              <a:extLst>
                <a:ext uri="{FF2B5EF4-FFF2-40B4-BE49-F238E27FC236}">
                  <a16:creationId xmlns:a16="http://schemas.microsoft.com/office/drawing/2014/main" id="{1217BD2C-4F1E-353B-B8BC-D3099521B8B5}"/>
                </a:ext>
              </a:extLst>
            </p:cNvPr>
            <p:cNvSpPr/>
            <p:nvPr/>
          </p:nvSpPr>
          <p:spPr>
            <a:xfrm>
              <a:off x="1278813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1" name="Rectangle 253">
              <a:extLst>
                <a:ext uri="{FF2B5EF4-FFF2-40B4-BE49-F238E27FC236}">
                  <a16:creationId xmlns:a16="http://schemas.microsoft.com/office/drawing/2014/main" id="{8E110378-E78C-975B-B885-B849B44BB08D}"/>
                </a:ext>
              </a:extLst>
            </p:cNvPr>
            <p:cNvSpPr/>
            <p:nvPr/>
          </p:nvSpPr>
          <p:spPr>
            <a:xfrm>
              <a:off x="1531365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2" name="Rectangle 254">
              <a:extLst>
                <a:ext uri="{FF2B5EF4-FFF2-40B4-BE49-F238E27FC236}">
                  <a16:creationId xmlns:a16="http://schemas.microsoft.com/office/drawing/2014/main" id="{658AAC5C-1074-0478-4C0B-588277FEB111}"/>
                </a:ext>
              </a:extLst>
            </p:cNvPr>
            <p:cNvSpPr/>
            <p:nvPr/>
          </p:nvSpPr>
          <p:spPr>
            <a:xfrm>
              <a:off x="1118052" y="311679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3" name="Rectangle 255">
              <a:extLst>
                <a:ext uri="{FF2B5EF4-FFF2-40B4-BE49-F238E27FC236}">
                  <a16:creationId xmlns:a16="http://schemas.microsoft.com/office/drawing/2014/main" id="{7CF7A848-7CE8-F03F-F398-3120B5922327}"/>
                </a:ext>
              </a:extLst>
            </p:cNvPr>
            <p:cNvSpPr/>
            <p:nvPr/>
          </p:nvSpPr>
          <p:spPr>
            <a:xfrm>
              <a:off x="1118052" y="1775551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4" name="Rectangle 256">
              <a:extLst>
                <a:ext uri="{FF2B5EF4-FFF2-40B4-BE49-F238E27FC236}">
                  <a16:creationId xmlns:a16="http://schemas.microsoft.com/office/drawing/2014/main" id="{58F241FB-70A0-EFEB-1334-8AF565DAC2E6}"/>
                </a:ext>
              </a:extLst>
            </p:cNvPr>
            <p:cNvSpPr/>
            <p:nvPr/>
          </p:nvSpPr>
          <p:spPr>
            <a:xfrm>
              <a:off x="1118052" y="196714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5" name="Rectangle 257">
              <a:extLst>
                <a:ext uri="{FF2B5EF4-FFF2-40B4-BE49-F238E27FC236}">
                  <a16:creationId xmlns:a16="http://schemas.microsoft.com/office/drawing/2014/main" id="{F8281969-4248-3151-64B7-65AD53F6D390}"/>
                </a:ext>
              </a:extLst>
            </p:cNvPr>
            <p:cNvSpPr/>
            <p:nvPr/>
          </p:nvSpPr>
          <p:spPr>
            <a:xfrm>
              <a:off x="1118052" y="2541940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6" name="Rectangle 258">
              <a:extLst>
                <a:ext uri="{FF2B5EF4-FFF2-40B4-BE49-F238E27FC236}">
                  <a16:creationId xmlns:a16="http://schemas.microsoft.com/office/drawing/2014/main" id="{3DAE67D8-8AA1-DC95-71FF-0E6A32EE1B52}"/>
                </a:ext>
              </a:extLst>
            </p:cNvPr>
            <p:cNvSpPr/>
            <p:nvPr/>
          </p:nvSpPr>
          <p:spPr>
            <a:xfrm>
              <a:off x="1118052" y="167971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7" name="Rectangle 259">
              <a:extLst>
                <a:ext uri="{FF2B5EF4-FFF2-40B4-BE49-F238E27FC236}">
                  <a16:creationId xmlns:a16="http://schemas.microsoft.com/office/drawing/2014/main" id="{8373016F-0245-9AD1-39D0-9D7D92A9DD08}"/>
                </a:ext>
              </a:extLst>
            </p:cNvPr>
            <p:cNvSpPr/>
            <p:nvPr/>
          </p:nvSpPr>
          <p:spPr>
            <a:xfrm>
              <a:off x="1118052" y="158395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8" name="Rectangle 260">
              <a:extLst>
                <a:ext uri="{FF2B5EF4-FFF2-40B4-BE49-F238E27FC236}">
                  <a16:creationId xmlns:a16="http://schemas.microsoft.com/office/drawing/2014/main" id="{5D37F40C-4B39-7857-6E75-95AF9F1C9ACA}"/>
                </a:ext>
              </a:extLst>
            </p:cNvPr>
            <p:cNvSpPr/>
            <p:nvPr/>
          </p:nvSpPr>
          <p:spPr>
            <a:xfrm>
              <a:off x="1118052" y="187138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9" name="Rectangle 261">
              <a:extLst>
                <a:ext uri="{FF2B5EF4-FFF2-40B4-BE49-F238E27FC236}">
                  <a16:creationId xmlns:a16="http://schemas.microsoft.com/office/drawing/2014/main" id="{43DE0484-9A35-14AC-85F5-226804F91811}"/>
                </a:ext>
              </a:extLst>
            </p:cNvPr>
            <p:cNvSpPr/>
            <p:nvPr/>
          </p:nvSpPr>
          <p:spPr>
            <a:xfrm>
              <a:off x="1118052" y="235034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0" name="Rectangle 262">
              <a:extLst>
                <a:ext uri="{FF2B5EF4-FFF2-40B4-BE49-F238E27FC236}">
                  <a16:creationId xmlns:a16="http://schemas.microsoft.com/office/drawing/2014/main" id="{BFD47619-708F-42A0-A45A-1EE92DF3E135}"/>
                </a:ext>
              </a:extLst>
            </p:cNvPr>
            <p:cNvSpPr/>
            <p:nvPr/>
          </p:nvSpPr>
          <p:spPr>
            <a:xfrm>
              <a:off x="1118052" y="244617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1" name="Rectangle 263">
              <a:extLst>
                <a:ext uri="{FF2B5EF4-FFF2-40B4-BE49-F238E27FC236}">
                  <a16:creationId xmlns:a16="http://schemas.microsoft.com/office/drawing/2014/main" id="{3FA09E3D-F5B7-223B-143E-1A9F0A70B063}"/>
                </a:ext>
              </a:extLst>
            </p:cNvPr>
            <p:cNvSpPr/>
            <p:nvPr/>
          </p:nvSpPr>
          <p:spPr>
            <a:xfrm>
              <a:off x="1118052" y="206297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2" name="Rectangle 264">
              <a:extLst>
                <a:ext uri="{FF2B5EF4-FFF2-40B4-BE49-F238E27FC236}">
                  <a16:creationId xmlns:a16="http://schemas.microsoft.com/office/drawing/2014/main" id="{9B14440E-8C58-AF85-4B31-235669C1F43D}"/>
                </a:ext>
              </a:extLst>
            </p:cNvPr>
            <p:cNvSpPr/>
            <p:nvPr/>
          </p:nvSpPr>
          <p:spPr>
            <a:xfrm>
              <a:off x="1118052" y="2254577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3" name="Rectangle 265">
              <a:extLst>
                <a:ext uri="{FF2B5EF4-FFF2-40B4-BE49-F238E27FC236}">
                  <a16:creationId xmlns:a16="http://schemas.microsoft.com/office/drawing/2014/main" id="{A3AB94D3-9F68-43C8-3505-A3C285DD6816}"/>
                </a:ext>
              </a:extLst>
            </p:cNvPr>
            <p:cNvSpPr/>
            <p:nvPr/>
          </p:nvSpPr>
          <p:spPr>
            <a:xfrm>
              <a:off x="1118052" y="2158746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4" name="Rectangle 266">
              <a:extLst>
                <a:ext uri="{FF2B5EF4-FFF2-40B4-BE49-F238E27FC236}">
                  <a16:creationId xmlns:a16="http://schemas.microsoft.com/office/drawing/2014/main" id="{76F6C3F5-CE99-66B7-D487-74B292482472}"/>
                </a:ext>
              </a:extLst>
            </p:cNvPr>
            <p:cNvSpPr/>
            <p:nvPr/>
          </p:nvSpPr>
          <p:spPr>
            <a:xfrm>
              <a:off x="2794056" y="148812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5" name="Rectangle 267">
              <a:extLst>
                <a:ext uri="{FF2B5EF4-FFF2-40B4-BE49-F238E27FC236}">
                  <a16:creationId xmlns:a16="http://schemas.microsoft.com/office/drawing/2014/main" id="{31629870-F7DA-A855-45F3-87C6A966B1B8}"/>
                </a:ext>
              </a:extLst>
            </p:cNvPr>
            <p:cNvSpPr/>
            <p:nvPr/>
          </p:nvSpPr>
          <p:spPr>
            <a:xfrm>
              <a:off x="2794056" y="196714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6" name="Rectangle 268">
              <a:extLst>
                <a:ext uri="{FF2B5EF4-FFF2-40B4-BE49-F238E27FC236}">
                  <a16:creationId xmlns:a16="http://schemas.microsoft.com/office/drawing/2014/main" id="{02A46300-3378-6F8A-7B56-272F147A470E}"/>
                </a:ext>
              </a:extLst>
            </p:cNvPr>
            <p:cNvSpPr/>
            <p:nvPr/>
          </p:nvSpPr>
          <p:spPr>
            <a:xfrm>
              <a:off x="2794056" y="187138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7" name="Rectangle 269">
              <a:extLst>
                <a:ext uri="{FF2B5EF4-FFF2-40B4-BE49-F238E27FC236}">
                  <a16:creationId xmlns:a16="http://schemas.microsoft.com/office/drawing/2014/main" id="{AF2B1CAC-4B6C-AAD2-C856-456D74F73223}"/>
                </a:ext>
              </a:extLst>
            </p:cNvPr>
            <p:cNvSpPr/>
            <p:nvPr/>
          </p:nvSpPr>
          <p:spPr>
            <a:xfrm>
              <a:off x="2794056" y="206297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8" name="Rectangle 270">
              <a:extLst>
                <a:ext uri="{FF2B5EF4-FFF2-40B4-BE49-F238E27FC236}">
                  <a16:creationId xmlns:a16="http://schemas.microsoft.com/office/drawing/2014/main" id="{0F2A8E42-4A96-F9BD-D524-91CFB031706B}"/>
                </a:ext>
              </a:extLst>
            </p:cNvPr>
            <p:cNvSpPr/>
            <p:nvPr/>
          </p:nvSpPr>
          <p:spPr>
            <a:xfrm>
              <a:off x="2794056" y="1775551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9" name="Rectangle 271">
              <a:extLst>
                <a:ext uri="{FF2B5EF4-FFF2-40B4-BE49-F238E27FC236}">
                  <a16:creationId xmlns:a16="http://schemas.microsoft.com/office/drawing/2014/main" id="{C4CA7C1C-D390-50BB-086C-91F6C2029FBB}"/>
                </a:ext>
              </a:extLst>
            </p:cNvPr>
            <p:cNvSpPr/>
            <p:nvPr/>
          </p:nvSpPr>
          <p:spPr>
            <a:xfrm>
              <a:off x="2794056" y="2158746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0" name="Rectangle 272">
              <a:extLst>
                <a:ext uri="{FF2B5EF4-FFF2-40B4-BE49-F238E27FC236}">
                  <a16:creationId xmlns:a16="http://schemas.microsoft.com/office/drawing/2014/main" id="{CF1A8A3C-32E8-C71B-2B9A-3C31D3C41609}"/>
                </a:ext>
              </a:extLst>
            </p:cNvPr>
            <p:cNvSpPr/>
            <p:nvPr/>
          </p:nvSpPr>
          <p:spPr>
            <a:xfrm>
              <a:off x="2541505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1" name="Rectangle 273">
              <a:extLst>
                <a:ext uri="{FF2B5EF4-FFF2-40B4-BE49-F238E27FC236}">
                  <a16:creationId xmlns:a16="http://schemas.microsoft.com/office/drawing/2014/main" id="{70B51530-E650-4635-1E87-0AF0396571E9}"/>
                </a:ext>
              </a:extLst>
            </p:cNvPr>
            <p:cNvSpPr/>
            <p:nvPr/>
          </p:nvSpPr>
          <p:spPr>
            <a:xfrm>
              <a:off x="2794056" y="129652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2" name="Rectangle 274">
              <a:extLst>
                <a:ext uri="{FF2B5EF4-FFF2-40B4-BE49-F238E27FC236}">
                  <a16:creationId xmlns:a16="http://schemas.microsoft.com/office/drawing/2014/main" id="{1696E210-FC65-901A-63E7-CC54729E4E23}"/>
                </a:ext>
              </a:extLst>
            </p:cNvPr>
            <p:cNvSpPr/>
            <p:nvPr/>
          </p:nvSpPr>
          <p:spPr>
            <a:xfrm>
              <a:off x="2794056" y="1392356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3" name="Rectangle 275">
              <a:extLst>
                <a:ext uri="{FF2B5EF4-FFF2-40B4-BE49-F238E27FC236}">
                  <a16:creationId xmlns:a16="http://schemas.microsoft.com/office/drawing/2014/main" id="{E4CAA9C2-1840-B670-834C-B63D79EDEA99}"/>
                </a:ext>
              </a:extLst>
            </p:cNvPr>
            <p:cNvSpPr/>
            <p:nvPr/>
          </p:nvSpPr>
          <p:spPr>
            <a:xfrm>
              <a:off x="2794056" y="167971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4" name="Rectangle 276">
              <a:extLst>
                <a:ext uri="{FF2B5EF4-FFF2-40B4-BE49-F238E27FC236}">
                  <a16:creationId xmlns:a16="http://schemas.microsoft.com/office/drawing/2014/main" id="{FDDD6041-2BF3-DED1-03AF-D9E8E828E594}"/>
                </a:ext>
              </a:extLst>
            </p:cNvPr>
            <p:cNvSpPr/>
            <p:nvPr/>
          </p:nvSpPr>
          <p:spPr>
            <a:xfrm>
              <a:off x="2794056" y="158395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5" name="Rectangle 277">
              <a:extLst>
                <a:ext uri="{FF2B5EF4-FFF2-40B4-BE49-F238E27FC236}">
                  <a16:creationId xmlns:a16="http://schemas.microsoft.com/office/drawing/2014/main" id="{E8BA2277-E596-45C2-75DC-1D0335E97371}"/>
                </a:ext>
              </a:extLst>
            </p:cNvPr>
            <p:cNvSpPr/>
            <p:nvPr/>
          </p:nvSpPr>
          <p:spPr>
            <a:xfrm>
              <a:off x="1118052" y="148812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6" name="Rectangle 278">
              <a:extLst>
                <a:ext uri="{FF2B5EF4-FFF2-40B4-BE49-F238E27FC236}">
                  <a16:creationId xmlns:a16="http://schemas.microsoft.com/office/drawing/2014/main" id="{D971DFC6-E9B9-6959-4B53-1F9E0784D1C0}"/>
                </a:ext>
              </a:extLst>
            </p:cNvPr>
            <p:cNvSpPr/>
            <p:nvPr/>
          </p:nvSpPr>
          <p:spPr>
            <a:xfrm>
              <a:off x="2794056" y="2254577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7" name="Rectangle 279">
              <a:extLst>
                <a:ext uri="{FF2B5EF4-FFF2-40B4-BE49-F238E27FC236}">
                  <a16:creationId xmlns:a16="http://schemas.microsoft.com/office/drawing/2014/main" id="{BC8D7F3D-1AD8-FEC1-DCB9-D4485611605A}"/>
                </a:ext>
              </a:extLst>
            </p:cNvPr>
            <p:cNvSpPr/>
            <p:nvPr/>
          </p:nvSpPr>
          <p:spPr>
            <a:xfrm>
              <a:off x="2794056" y="3020967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8" name="Rectangle 280">
              <a:extLst>
                <a:ext uri="{FF2B5EF4-FFF2-40B4-BE49-F238E27FC236}">
                  <a16:creationId xmlns:a16="http://schemas.microsoft.com/office/drawing/2014/main" id="{8A93CFDC-FC3C-6F0D-9ACD-F2426318B597}"/>
                </a:ext>
              </a:extLst>
            </p:cNvPr>
            <p:cNvSpPr/>
            <p:nvPr/>
          </p:nvSpPr>
          <p:spPr>
            <a:xfrm>
              <a:off x="2794056" y="311679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9" name="Rectangle 281">
              <a:extLst>
                <a:ext uri="{FF2B5EF4-FFF2-40B4-BE49-F238E27FC236}">
                  <a16:creationId xmlns:a16="http://schemas.microsoft.com/office/drawing/2014/main" id="{E5D9A2C5-FFCA-83A0-ABE4-D781BDA24053}"/>
                </a:ext>
              </a:extLst>
            </p:cNvPr>
            <p:cNvSpPr/>
            <p:nvPr/>
          </p:nvSpPr>
          <p:spPr>
            <a:xfrm>
              <a:off x="2794056" y="3308395"/>
              <a:ext cx="26787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0" name="Rectangle 282">
              <a:extLst>
                <a:ext uri="{FF2B5EF4-FFF2-40B4-BE49-F238E27FC236}">
                  <a16:creationId xmlns:a16="http://schemas.microsoft.com/office/drawing/2014/main" id="{456C88FC-70C9-EA0D-FF55-CFE9312CCE27}"/>
                </a:ext>
              </a:extLst>
            </p:cNvPr>
            <p:cNvSpPr/>
            <p:nvPr/>
          </p:nvSpPr>
          <p:spPr>
            <a:xfrm>
              <a:off x="2794056" y="2925201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1" name="Rectangle 283">
              <a:extLst>
                <a:ext uri="{FF2B5EF4-FFF2-40B4-BE49-F238E27FC236}">
                  <a16:creationId xmlns:a16="http://schemas.microsoft.com/office/drawing/2014/main" id="{B8B7637E-0658-0044-51ED-A8146AD9D22C}"/>
                </a:ext>
              </a:extLst>
            </p:cNvPr>
            <p:cNvSpPr/>
            <p:nvPr/>
          </p:nvSpPr>
          <p:spPr>
            <a:xfrm>
              <a:off x="2794056" y="235034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2" name="Rectangle 284">
              <a:extLst>
                <a:ext uri="{FF2B5EF4-FFF2-40B4-BE49-F238E27FC236}">
                  <a16:creationId xmlns:a16="http://schemas.microsoft.com/office/drawing/2014/main" id="{5484A882-560B-9E3A-4693-D497F1B7636F}"/>
                </a:ext>
              </a:extLst>
            </p:cNvPr>
            <p:cNvSpPr/>
            <p:nvPr/>
          </p:nvSpPr>
          <p:spPr>
            <a:xfrm>
              <a:off x="2794056" y="321256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3" name="Rectangle 285">
              <a:extLst>
                <a:ext uri="{FF2B5EF4-FFF2-40B4-BE49-F238E27FC236}">
                  <a16:creationId xmlns:a16="http://schemas.microsoft.com/office/drawing/2014/main" id="{57B94EE5-7C4F-C672-6700-A21C1C88BEC6}"/>
                </a:ext>
              </a:extLst>
            </p:cNvPr>
            <p:cNvSpPr/>
            <p:nvPr/>
          </p:nvSpPr>
          <p:spPr>
            <a:xfrm>
              <a:off x="2794056" y="282936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4" name="Rectangle 286">
              <a:extLst>
                <a:ext uri="{FF2B5EF4-FFF2-40B4-BE49-F238E27FC236}">
                  <a16:creationId xmlns:a16="http://schemas.microsoft.com/office/drawing/2014/main" id="{928D243F-79AE-0CE4-8896-13067FBBBFB7}"/>
                </a:ext>
              </a:extLst>
            </p:cNvPr>
            <p:cNvSpPr/>
            <p:nvPr/>
          </p:nvSpPr>
          <p:spPr>
            <a:xfrm>
              <a:off x="2794056" y="244617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5" name="Rectangle 287">
              <a:extLst>
                <a:ext uri="{FF2B5EF4-FFF2-40B4-BE49-F238E27FC236}">
                  <a16:creationId xmlns:a16="http://schemas.microsoft.com/office/drawing/2014/main" id="{F50C7734-1CE0-8897-313A-E596BFFB917A}"/>
                </a:ext>
              </a:extLst>
            </p:cNvPr>
            <p:cNvSpPr/>
            <p:nvPr/>
          </p:nvSpPr>
          <p:spPr>
            <a:xfrm>
              <a:off x="2794056" y="2541940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6" name="Rectangle 288">
              <a:extLst>
                <a:ext uri="{FF2B5EF4-FFF2-40B4-BE49-F238E27FC236}">
                  <a16:creationId xmlns:a16="http://schemas.microsoft.com/office/drawing/2014/main" id="{091EC28F-C64D-99D9-8031-C790B96452D0}"/>
                </a:ext>
              </a:extLst>
            </p:cNvPr>
            <p:cNvSpPr/>
            <p:nvPr/>
          </p:nvSpPr>
          <p:spPr>
            <a:xfrm>
              <a:off x="2794056" y="273360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7" name="Rectangle 289">
              <a:extLst>
                <a:ext uri="{FF2B5EF4-FFF2-40B4-BE49-F238E27FC236}">
                  <a16:creationId xmlns:a16="http://schemas.microsoft.com/office/drawing/2014/main" id="{EEA0A63F-4A6E-850D-B5FE-A8A348C23D22}"/>
                </a:ext>
              </a:extLst>
            </p:cNvPr>
            <p:cNvSpPr/>
            <p:nvPr/>
          </p:nvSpPr>
          <p:spPr>
            <a:xfrm>
              <a:off x="2794056" y="263777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8" name="Rectangle 290">
              <a:extLst>
                <a:ext uri="{FF2B5EF4-FFF2-40B4-BE49-F238E27FC236}">
                  <a16:creationId xmlns:a16="http://schemas.microsoft.com/office/drawing/2014/main" id="{280FDDF1-8357-8728-5811-FCB4B734CA7B}"/>
                </a:ext>
              </a:extLst>
            </p:cNvPr>
            <p:cNvSpPr/>
            <p:nvPr/>
          </p:nvSpPr>
          <p:spPr>
            <a:xfrm>
              <a:off x="2036402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9" name="Rectangle 291">
              <a:extLst>
                <a:ext uri="{FF2B5EF4-FFF2-40B4-BE49-F238E27FC236}">
                  <a16:creationId xmlns:a16="http://schemas.microsoft.com/office/drawing/2014/main" id="{C49F7D19-A456-F9F2-49AD-EF63575E528C}"/>
                </a:ext>
              </a:extLst>
            </p:cNvPr>
            <p:cNvSpPr/>
            <p:nvPr/>
          </p:nvSpPr>
          <p:spPr>
            <a:xfrm>
              <a:off x="2036402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0" name="Rectangle 292">
              <a:extLst>
                <a:ext uri="{FF2B5EF4-FFF2-40B4-BE49-F238E27FC236}">
                  <a16:creationId xmlns:a16="http://schemas.microsoft.com/office/drawing/2014/main" id="{8FD2CDCB-76D7-090E-9625-4D814869C2A1}"/>
                </a:ext>
              </a:extLst>
            </p:cNvPr>
            <p:cNvSpPr/>
            <p:nvPr/>
          </p:nvSpPr>
          <p:spPr>
            <a:xfrm>
              <a:off x="2541505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1" name="Rectangle 293">
              <a:extLst>
                <a:ext uri="{FF2B5EF4-FFF2-40B4-BE49-F238E27FC236}">
                  <a16:creationId xmlns:a16="http://schemas.microsoft.com/office/drawing/2014/main" id="{DDB0FB23-4BBC-722C-6CFE-A9A707318B60}"/>
                </a:ext>
              </a:extLst>
            </p:cNvPr>
            <p:cNvSpPr/>
            <p:nvPr/>
          </p:nvSpPr>
          <p:spPr>
            <a:xfrm>
              <a:off x="2541505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2" name="Rectangle 294">
              <a:extLst>
                <a:ext uri="{FF2B5EF4-FFF2-40B4-BE49-F238E27FC236}">
                  <a16:creationId xmlns:a16="http://schemas.microsoft.com/office/drawing/2014/main" id="{94DA43C8-F47B-1932-1327-F241E6548780}"/>
                </a:ext>
              </a:extLst>
            </p:cNvPr>
            <p:cNvSpPr/>
            <p:nvPr/>
          </p:nvSpPr>
          <p:spPr>
            <a:xfrm>
              <a:off x="2541505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3" name="Rectangle 295">
              <a:extLst>
                <a:ext uri="{FF2B5EF4-FFF2-40B4-BE49-F238E27FC236}">
                  <a16:creationId xmlns:a16="http://schemas.microsoft.com/office/drawing/2014/main" id="{E5210370-8551-C276-03D6-C5EA85953A0D}"/>
                </a:ext>
              </a:extLst>
            </p:cNvPr>
            <p:cNvSpPr/>
            <p:nvPr/>
          </p:nvSpPr>
          <p:spPr>
            <a:xfrm>
              <a:off x="2288954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4" name="Rectangle 296">
              <a:extLst>
                <a:ext uri="{FF2B5EF4-FFF2-40B4-BE49-F238E27FC236}">
                  <a16:creationId xmlns:a16="http://schemas.microsoft.com/office/drawing/2014/main" id="{4C52246B-B254-6D31-D8C0-4E01D5AE7FC7}"/>
                </a:ext>
              </a:extLst>
            </p:cNvPr>
            <p:cNvSpPr/>
            <p:nvPr/>
          </p:nvSpPr>
          <p:spPr>
            <a:xfrm>
              <a:off x="2541505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5" name="Rectangle 297">
              <a:extLst>
                <a:ext uri="{FF2B5EF4-FFF2-40B4-BE49-F238E27FC236}">
                  <a16:creationId xmlns:a16="http://schemas.microsoft.com/office/drawing/2014/main" id="{B947AE4D-77A4-C772-59D0-675398544064}"/>
                </a:ext>
              </a:extLst>
            </p:cNvPr>
            <p:cNvSpPr/>
            <p:nvPr/>
          </p:nvSpPr>
          <p:spPr>
            <a:xfrm>
              <a:off x="2541505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6" name="Rectangle 298">
              <a:extLst>
                <a:ext uri="{FF2B5EF4-FFF2-40B4-BE49-F238E27FC236}">
                  <a16:creationId xmlns:a16="http://schemas.microsoft.com/office/drawing/2014/main" id="{84C7E4B7-699E-D39A-9D82-E944D53F3F4C}"/>
                </a:ext>
              </a:extLst>
            </p:cNvPr>
            <p:cNvSpPr/>
            <p:nvPr/>
          </p:nvSpPr>
          <p:spPr>
            <a:xfrm>
              <a:off x="2541505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7" name="Rectangle 299">
              <a:extLst>
                <a:ext uri="{FF2B5EF4-FFF2-40B4-BE49-F238E27FC236}">
                  <a16:creationId xmlns:a16="http://schemas.microsoft.com/office/drawing/2014/main" id="{847BC5B7-DC7F-7361-444E-8C4B7ADD8837}"/>
                </a:ext>
              </a:extLst>
            </p:cNvPr>
            <p:cNvSpPr/>
            <p:nvPr/>
          </p:nvSpPr>
          <p:spPr>
            <a:xfrm>
              <a:off x="2541505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8" name="Rectangle 300">
              <a:extLst>
                <a:ext uri="{FF2B5EF4-FFF2-40B4-BE49-F238E27FC236}">
                  <a16:creationId xmlns:a16="http://schemas.microsoft.com/office/drawing/2014/main" id="{C16B5F15-C64B-520A-D851-981D1184614F}"/>
                </a:ext>
              </a:extLst>
            </p:cNvPr>
            <p:cNvSpPr/>
            <p:nvPr/>
          </p:nvSpPr>
          <p:spPr>
            <a:xfrm>
              <a:off x="2541505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9" name="Rectangle 301">
              <a:extLst>
                <a:ext uri="{FF2B5EF4-FFF2-40B4-BE49-F238E27FC236}">
                  <a16:creationId xmlns:a16="http://schemas.microsoft.com/office/drawing/2014/main" id="{3F079F27-E485-370E-33BE-54DB680FD787}"/>
                </a:ext>
              </a:extLst>
            </p:cNvPr>
            <p:cNvSpPr/>
            <p:nvPr/>
          </p:nvSpPr>
          <p:spPr>
            <a:xfrm>
              <a:off x="2541505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0" name="Rectangle 302">
              <a:extLst>
                <a:ext uri="{FF2B5EF4-FFF2-40B4-BE49-F238E27FC236}">
                  <a16:creationId xmlns:a16="http://schemas.microsoft.com/office/drawing/2014/main" id="{D27F8BD1-9DB6-68B3-8A44-80AB49D05CDC}"/>
                </a:ext>
              </a:extLst>
            </p:cNvPr>
            <p:cNvSpPr/>
            <p:nvPr/>
          </p:nvSpPr>
          <p:spPr>
            <a:xfrm>
              <a:off x="1783916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1" name="Rectangle 303">
              <a:extLst>
                <a:ext uri="{FF2B5EF4-FFF2-40B4-BE49-F238E27FC236}">
                  <a16:creationId xmlns:a16="http://schemas.microsoft.com/office/drawing/2014/main" id="{259B6980-64E6-4D74-AAF4-2A45FEBC8D16}"/>
                </a:ext>
              </a:extLst>
            </p:cNvPr>
            <p:cNvSpPr/>
            <p:nvPr/>
          </p:nvSpPr>
          <p:spPr>
            <a:xfrm>
              <a:off x="1278813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2" name="Rectangle 304">
              <a:extLst>
                <a:ext uri="{FF2B5EF4-FFF2-40B4-BE49-F238E27FC236}">
                  <a16:creationId xmlns:a16="http://schemas.microsoft.com/office/drawing/2014/main" id="{8772CF77-78E8-C03C-CF8D-6788677C1949}"/>
                </a:ext>
              </a:extLst>
            </p:cNvPr>
            <p:cNvSpPr/>
            <p:nvPr/>
          </p:nvSpPr>
          <p:spPr>
            <a:xfrm>
              <a:off x="1278813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3" name="Rectangle 305">
              <a:extLst>
                <a:ext uri="{FF2B5EF4-FFF2-40B4-BE49-F238E27FC236}">
                  <a16:creationId xmlns:a16="http://schemas.microsoft.com/office/drawing/2014/main" id="{96FC79BE-3C04-0893-E366-FFA69A24D271}"/>
                </a:ext>
              </a:extLst>
            </p:cNvPr>
            <p:cNvSpPr/>
            <p:nvPr/>
          </p:nvSpPr>
          <p:spPr>
            <a:xfrm>
              <a:off x="1278813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4" name="Rectangle 306">
              <a:extLst>
                <a:ext uri="{FF2B5EF4-FFF2-40B4-BE49-F238E27FC236}">
                  <a16:creationId xmlns:a16="http://schemas.microsoft.com/office/drawing/2014/main" id="{7E3D2EE0-2669-8128-0D58-3B11A42EA5D1}"/>
                </a:ext>
              </a:extLst>
            </p:cNvPr>
            <p:cNvSpPr/>
            <p:nvPr/>
          </p:nvSpPr>
          <p:spPr>
            <a:xfrm>
              <a:off x="1278813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5" name="Rectangle 307">
              <a:extLst>
                <a:ext uri="{FF2B5EF4-FFF2-40B4-BE49-F238E27FC236}">
                  <a16:creationId xmlns:a16="http://schemas.microsoft.com/office/drawing/2014/main" id="{13A538DD-C4E6-9ADB-06F8-62B87BA79DD4}"/>
                </a:ext>
              </a:extLst>
            </p:cNvPr>
            <p:cNvSpPr/>
            <p:nvPr/>
          </p:nvSpPr>
          <p:spPr>
            <a:xfrm>
              <a:off x="1278813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6" name="Rectangle 308">
              <a:extLst>
                <a:ext uri="{FF2B5EF4-FFF2-40B4-BE49-F238E27FC236}">
                  <a16:creationId xmlns:a16="http://schemas.microsoft.com/office/drawing/2014/main" id="{711D5A13-D5A6-8920-717D-6036D3A05302}"/>
                </a:ext>
              </a:extLst>
            </p:cNvPr>
            <p:cNvSpPr/>
            <p:nvPr/>
          </p:nvSpPr>
          <p:spPr>
            <a:xfrm>
              <a:off x="1531365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7" name="Rectangle 309">
              <a:extLst>
                <a:ext uri="{FF2B5EF4-FFF2-40B4-BE49-F238E27FC236}">
                  <a16:creationId xmlns:a16="http://schemas.microsoft.com/office/drawing/2014/main" id="{7DD9A390-6385-51E3-0CF7-577E7F1BF999}"/>
                </a:ext>
              </a:extLst>
            </p:cNvPr>
            <p:cNvSpPr/>
            <p:nvPr/>
          </p:nvSpPr>
          <p:spPr>
            <a:xfrm>
              <a:off x="2541505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8" name="Rectangle 310">
              <a:extLst>
                <a:ext uri="{FF2B5EF4-FFF2-40B4-BE49-F238E27FC236}">
                  <a16:creationId xmlns:a16="http://schemas.microsoft.com/office/drawing/2014/main" id="{A4E5BD65-5BE9-94B9-7CBE-C878610866C2}"/>
                </a:ext>
              </a:extLst>
            </p:cNvPr>
            <p:cNvSpPr/>
            <p:nvPr/>
          </p:nvSpPr>
          <p:spPr>
            <a:xfrm>
              <a:off x="1278813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9" name="Rectangle 311">
              <a:extLst>
                <a:ext uri="{FF2B5EF4-FFF2-40B4-BE49-F238E27FC236}">
                  <a16:creationId xmlns:a16="http://schemas.microsoft.com/office/drawing/2014/main" id="{EEE94A9F-7D48-33A7-7086-6FC0ED9B8A6F}"/>
                </a:ext>
              </a:extLst>
            </p:cNvPr>
            <p:cNvSpPr/>
            <p:nvPr/>
          </p:nvSpPr>
          <p:spPr>
            <a:xfrm>
              <a:off x="1278813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0" name="Rectangle 312">
              <a:extLst>
                <a:ext uri="{FF2B5EF4-FFF2-40B4-BE49-F238E27FC236}">
                  <a16:creationId xmlns:a16="http://schemas.microsoft.com/office/drawing/2014/main" id="{C9ED3B15-3C6A-9082-1A90-FED2979F19E7}"/>
                </a:ext>
              </a:extLst>
            </p:cNvPr>
            <p:cNvSpPr/>
            <p:nvPr/>
          </p:nvSpPr>
          <p:spPr>
            <a:xfrm>
              <a:off x="1278813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1" name="Rectangle 313">
              <a:extLst>
                <a:ext uri="{FF2B5EF4-FFF2-40B4-BE49-F238E27FC236}">
                  <a16:creationId xmlns:a16="http://schemas.microsoft.com/office/drawing/2014/main" id="{28195287-4621-2DFF-1E54-E1BFC9980A04}"/>
                </a:ext>
              </a:extLst>
            </p:cNvPr>
            <p:cNvSpPr/>
            <p:nvPr/>
          </p:nvSpPr>
          <p:spPr>
            <a:xfrm>
              <a:off x="1278813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2" name="Rectangle 315">
              <a:extLst>
                <a:ext uri="{FF2B5EF4-FFF2-40B4-BE49-F238E27FC236}">
                  <a16:creationId xmlns:a16="http://schemas.microsoft.com/office/drawing/2014/main" id="{5A584CC4-9E74-69C0-AA87-4E037A1A9F0F}"/>
                </a:ext>
              </a:extLst>
            </p:cNvPr>
            <p:cNvSpPr/>
            <p:nvPr/>
          </p:nvSpPr>
          <p:spPr>
            <a:xfrm>
              <a:off x="1783916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3" name="Rectangle 316">
              <a:extLst>
                <a:ext uri="{FF2B5EF4-FFF2-40B4-BE49-F238E27FC236}">
                  <a16:creationId xmlns:a16="http://schemas.microsoft.com/office/drawing/2014/main" id="{54005B3A-C0C0-3460-D8DF-02FF91A43D92}"/>
                </a:ext>
              </a:extLst>
            </p:cNvPr>
            <p:cNvSpPr/>
            <p:nvPr/>
          </p:nvSpPr>
          <p:spPr>
            <a:xfrm>
              <a:off x="2794056" y="120075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4" name="Rectangle 317">
              <a:extLst>
                <a:ext uri="{FF2B5EF4-FFF2-40B4-BE49-F238E27FC236}">
                  <a16:creationId xmlns:a16="http://schemas.microsoft.com/office/drawing/2014/main" id="{C82424B7-EEFC-7163-60D1-8AAB0F8DF519}"/>
                </a:ext>
              </a:extLst>
            </p:cNvPr>
            <p:cNvSpPr/>
            <p:nvPr/>
          </p:nvSpPr>
          <p:spPr>
            <a:xfrm>
              <a:off x="2288954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5" name="Rectangle 318">
              <a:extLst>
                <a:ext uri="{FF2B5EF4-FFF2-40B4-BE49-F238E27FC236}">
                  <a16:creationId xmlns:a16="http://schemas.microsoft.com/office/drawing/2014/main" id="{57CFA40A-8533-7EB8-4840-86073547BBB1}"/>
                </a:ext>
              </a:extLst>
            </p:cNvPr>
            <p:cNvSpPr/>
            <p:nvPr/>
          </p:nvSpPr>
          <p:spPr>
            <a:xfrm>
              <a:off x="2541505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6" name="Rectangle 319">
              <a:extLst>
                <a:ext uri="{FF2B5EF4-FFF2-40B4-BE49-F238E27FC236}">
                  <a16:creationId xmlns:a16="http://schemas.microsoft.com/office/drawing/2014/main" id="{C68A40A6-CA5E-ACA8-0368-E2CB7A851B62}"/>
                </a:ext>
              </a:extLst>
            </p:cNvPr>
            <p:cNvSpPr/>
            <p:nvPr/>
          </p:nvSpPr>
          <p:spPr>
            <a:xfrm>
              <a:off x="1118052" y="1392356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7" name="Rectangle 320">
              <a:extLst>
                <a:ext uri="{FF2B5EF4-FFF2-40B4-BE49-F238E27FC236}">
                  <a16:creationId xmlns:a16="http://schemas.microsoft.com/office/drawing/2014/main" id="{53E3DA68-3AA9-C805-4530-B52B66672285}"/>
                </a:ext>
              </a:extLst>
            </p:cNvPr>
            <p:cNvSpPr/>
            <p:nvPr/>
          </p:nvSpPr>
          <p:spPr>
            <a:xfrm>
              <a:off x="1278813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8" name="Rectangle 321">
              <a:extLst>
                <a:ext uri="{FF2B5EF4-FFF2-40B4-BE49-F238E27FC236}">
                  <a16:creationId xmlns:a16="http://schemas.microsoft.com/office/drawing/2014/main" id="{A8057D4E-3CA5-3BA4-A9A9-A4D0A3B595A3}"/>
                </a:ext>
              </a:extLst>
            </p:cNvPr>
            <p:cNvSpPr/>
            <p:nvPr/>
          </p:nvSpPr>
          <p:spPr>
            <a:xfrm>
              <a:off x="1118052" y="129652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9" name="Rectangle 322">
              <a:extLst>
                <a:ext uri="{FF2B5EF4-FFF2-40B4-BE49-F238E27FC236}">
                  <a16:creationId xmlns:a16="http://schemas.microsoft.com/office/drawing/2014/main" id="{5C7AE84C-E3FA-1596-4B3C-610518C91F93}"/>
                </a:ext>
              </a:extLst>
            </p:cNvPr>
            <p:cNvSpPr/>
            <p:nvPr/>
          </p:nvSpPr>
          <p:spPr>
            <a:xfrm>
              <a:off x="1118052" y="120075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0" name="Rectangle 323">
              <a:extLst>
                <a:ext uri="{FF2B5EF4-FFF2-40B4-BE49-F238E27FC236}">
                  <a16:creationId xmlns:a16="http://schemas.microsoft.com/office/drawing/2014/main" id="{B071B196-6BCF-3991-8F03-42D47385E80C}"/>
                </a:ext>
              </a:extLst>
            </p:cNvPr>
            <p:cNvSpPr/>
            <p:nvPr/>
          </p:nvSpPr>
          <p:spPr>
            <a:xfrm>
              <a:off x="1278813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1" name="Rectangle 324">
              <a:extLst>
                <a:ext uri="{FF2B5EF4-FFF2-40B4-BE49-F238E27FC236}">
                  <a16:creationId xmlns:a16="http://schemas.microsoft.com/office/drawing/2014/main" id="{7CECE141-0769-2EAF-D6CC-5455AD9C6C2B}"/>
                </a:ext>
              </a:extLst>
            </p:cNvPr>
            <p:cNvSpPr/>
            <p:nvPr/>
          </p:nvSpPr>
          <p:spPr>
            <a:xfrm>
              <a:off x="1531365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2" name="Rectangle 325">
              <a:extLst>
                <a:ext uri="{FF2B5EF4-FFF2-40B4-BE49-F238E27FC236}">
                  <a16:creationId xmlns:a16="http://schemas.microsoft.com/office/drawing/2014/main" id="{5C6D4EA1-652A-F881-07DF-4568AA04CF86}"/>
                </a:ext>
              </a:extLst>
            </p:cNvPr>
            <p:cNvSpPr/>
            <p:nvPr/>
          </p:nvSpPr>
          <p:spPr>
            <a:xfrm>
              <a:off x="1118052" y="1101667"/>
              <a:ext cx="160696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3" name="Rectangle 326">
              <a:extLst>
                <a:ext uri="{FF2B5EF4-FFF2-40B4-BE49-F238E27FC236}">
                  <a16:creationId xmlns:a16="http://schemas.microsoft.com/office/drawing/2014/main" id="{05E3CB61-A29F-79A0-ABA5-245E39AFDC8C}"/>
                </a:ext>
              </a:extLst>
            </p:cNvPr>
            <p:cNvSpPr/>
            <p:nvPr/>
          </p:nvSpPr>
          <p:spPr>
            <a:xfrm>
              <a:off x="2541505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4" name="Rectangle 327">
              <a:extLst>
                <a:ext uri="{FF2B5EF4-FFF2-40B4-BE49-F238E27FC236}">
                  <a16:creationId xmlns:a16="http://schemas.microsoft.com/office/drawing/2014/main" id="{D2C50B9A-A2C7-3457-9C14-FBAD8EF9ACD2}"/>
                </a:ext>
              </a:extLst>
            </p:cNvPr>
            <p:cNvSpPr/>
            <p:nvPr/>
          </p:nvSpPr>
          <p:spPr>
            <a:xfrm>
              <a:off x="2541505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5" name="Rectangle 328">
              <a:extLst>
                <a:ext uri="{FF2B5EF4-FFF2-40B4-BE49-F238E27FC236}">
                  <a16:creationId xmlns:a16="http://schemas.microsoft.com/office/drawing/2014/main" id="{A186AF54-1716-7FB5-9C65-B9E8AE0A6EC4}"/>
                </a:ext>
              </a:extLst>
            </p:cNvPr>
            <p:cNvSpPr/>
            <p:nvPr/>
          </p:nvSpPr>
          <p:spPr>
            <a:xfrm>
              <a:off x="2541505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6" name="Rectangle 329">
              <a:extLst>
                <a:ext uri="{FF2B5EF4-FFF2-40B4-BE49-F238E27FC236}">
                  <a16:creationId xmlns:a16="http://schemas.microsoft.com/office/drawing/2014/main" id="{7FFBF330-DD0D-0991-A51B-A4180D818D66}"/>
                </a:ext>
              </a:extLst>
            </p:cNvPr>
            <p:cNvSpPr/>
            <p:nvPr/>
          </p:nvSpPr>
          <p:spPr>
            <a:xfrm>
              <a:off x="2541505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7" name="Rectangle 330">
              <a:extLst>
                <a:ext uri="{FF2B5EF4-FFF2-40B4-BE49-F238E27FC236}">
                  <a16:creationId xmlns:a16="http://schemas.microsoft.com/office/drawing/2014/main" id="{85906B72-D23D-05A9-B69E-12B9E2D37747}"/>
                </a:ext>
              </a:extLst>
            </p:cNvPr>
            <p:cNvSpPr/>
            <p:nvPr/>
          </p:nvSpPr>
          <p:spPr>
            <a:xfrm>
              <a:off x="2541505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8" name="Rectangle 331">
              <a:extLst>
                <a:ext uri="{FF2B5EF4-FFF2-40B4-BE49-F238E27FC236}">
                  <a16:creationId xmlns:a16="http://schemas.microsoft.com/office/drawing/2014/main" id="{B49B4C39-A697-1FA4-B437-D89B0A56111C}"/>
                </a:ext>
              </a:extLst>
            </p:cNvPr>
            <p:cNvSpPr/>
            <p:nvPr/>
          </p:nvSpPr>
          <p:spPr>
            <a:xfrm>
              <a:off x="2541505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9" name="Rectangle 332">
              <a:extLst>
                <a:ext uri="{FF2B5EF4-FFF2-40B4-BE49-F238E27FC236}">
                  <a16:creationId xmlns:a16="http://schemas.microsoft.com/office/drawing/2014/main" id="{A088F049-635E-02A3-48CA-90D7D2712EFB}"/>
                </a:ext>
              </a:extLst>
            </p:cNvPr>
            <p:cNvSpPr/>
            <p:nvPr/>
          </p:nvSpPr>
          <p:spPr>
            <a:xfrm>
              <a:off x="2541505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0" name="Rectangle 333">
              <a:extLst>
                <a:ext uri="{FF2B5EF4-FFF2-40B4-BE49-F238E27FC236}">
                  <a16:creationId xmlns:a16="http://schemas.microsoft.com/office/drawing/2014/main" id="{F807C4E1-2793-50CF-16AC-AD3214E9A72A}"/>
                </a:ext>
              </a:extLst>
            </p:cNvPr>
            <p:cNvSpPr/>
            <p:nvPr/>
          </p:nvSpPr>
          <p:spPr>
            <a:xfrm>
              <a:off x="2541505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1" name="Rectangle 334">
              <a:extLst>
                <a:ext uri="{FF2B5EF4-FFF2-40B4-BE49-F238E27FC236}">
                  <a16:creationId xmlns:a16="http://schemas.microsoft.com/office/drawing/2014/main" id="{46A8E6D5-90C6-0BCD-855E-F513FF7A308D}"/>
                </a:ext>
              </a:extLst>
            </p:cNvPr>
            <p:cNvSpPr/>
            <p:nvPr/>
          </p:nvSpPr>
          <p:spPr>
            <a:xfrm>
              <a:off x="2541505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2" name="Rectangle 335">
              <a:extLst>
                <a:ext uri="{FF2B5EF4-FFF2-40B4-BE49-F238E27FC236}">
                  <a16:creationId xmlns:a16="http://schemas.microsoft.com/office/drawing/2014/main" id="{80C061EB-BF17-4733-7D27-265689F89BEF}"/>
                </a:ext>
              </a:extLst>
            </p:cNvPr>
            <p:cNvSpPr/>
            <p:nvPr/>
          </p:nvSpPr>
          <p:spPr>
            <a:xfrm>
              <a:off x="2541505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3" name="Rectangle 336">
              <a:extLst>
                <a:ext uri="{FF2B5EF4-FFF2-40B4-BE49-F238E27FC236}">
                  <a16:creationId xmlns:a16="http://schemas.microsoft.com/office/drawing/2014/main" id="{42D626EC-5FB1-D9D4-1085-F8A8A16737E6}"/>
                </a:ext>
              </a:extLst>
            </p:cNvPr>
            <p:cNvSpPr/>
            <p:nvPr/>
          </p:nvSpPr>
          <p:spPr>
            <a:xfrm>
              <a:off x="2541505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4" name="Rectangle 337">
              <a:extLst>
                <a:ext uri="{FF2B5EF4-FFF2-40B4-BE49-F238E27FC236}">
                  <a16:creationId xmlns:a16="http://schemas.microsoft.com/office/drawing/2014/main" id="{C7332D8A-AC59-C336-7A21-0358DE6F9862}"/>
                </a:ext>
              </a:extLst>
            </p:cNvPr>
            <p:cNvSpPr/>
            <p:nvPr/>
          </p:nvSpPr>
          <p:spPr>
            <a:xfrm>
              <a:off x="2541505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565" name="TextBox 338">
            <a:extLst>
              <a:ext uri="{FF2B5EF4-FFF2-40B4-BE49-F238E27FC236}">
                <a16:creationId xmlns:a16="http://schemas.microsoft.com/office/drawing/2014/main" id="{5E5595FF-B69B-01ED-AFA1-74E3B6186852}"/>
              </a:ext>
            </a:extLst>
          </p:cNvPr>
          <p:cNvSpPr txBox="1"/>
          <p:nvPr/>
        </p:nvSpPr>
        <p:spPr>
          <a:xfrm rot="16200000">
            <a:off x="-6706546" y="1671332"/>
            <a:ext cx="23471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5400" spc="0" baseline="0" dirty="0">
                <a:ln w="6519" cap="flat">
                  <a:solidFill>
                    <a:srgbClr val="FFFFFF"/>
                  </a:solidFill>
                  <a:miter/>
                </a:ln>
                <a:solidFill>
                  <a:srgbClr val="E8B408"/>
                </a:solidFill>
                <a:latin typeface="BBH Sans Hegarty" pitchFamily="2" charset="0"/>
                <a:cs typeface="Arial"/>
                <a:sym typeface="Arial"/>
                <a:rtl val="0"/>
              </a:rPr>
              <a:t>2024</a:t>
            </a:r>
          </a:p>
        </p:txBody>
      </p:sp>
      <p:sp>
        <p:nvSpPr>
          <p:cNvPr id="566" name="Freeform: Shape 339">
            <a:extLst>
              <a:ext uri="{FF2B5EF4-FFF2-40B4-BE49-F238E27FC236}">
                <a16:creationId xmlns:a16="http://schemas.microsoft.com/office/drawing/2014/main" id="{43383B21-5983-8741-6EC2-4F2ABFB4A5BD}"/>
              </a:ext>
            </a:extLst>
          </p:cNvPr>
          <p:cNvSpPr/>
          <p:nvPr/>
        </p:nvSpPr>
        <p:spPr>
          <a:xfrm>
            <a:off x="-5763022" y="1132568"/>
            <a:ext cx="2477141" cy="2000788"/>
          </a:xfrm>
          <a:custGeom>
            <a:avLst/>
            <a:gdLst>
              <a:gd name="csX0" fmla="*/ 337235 w 2477141"/>
              <a:gd name="csY0" fmla="*/ 53587 h 2000788"/>
              <a:gd name="csX1" fmla="*/ 47068 w 2477141"/>
              <a:gd name="csY1" fmla="*/ 277846 h 2000788"/>
              <a:gd name="csX2" fmla="*/ 0 w 2477141"/>
              <a:gd name="csY2" fmla="*/ 338278 h 2000788"/>
              <a:gd name="csX3" fmla="*/ 259071 w 2477141"/>
              <a:gd name="csY3" fmla="*/ 233711 h 2000788"/>
              <a:gd name="csX4" fmla="*/ 832168 w 2477141"/>
              <a:gd name="csY4" fmla="*/ 0 h 2000788"/>
              <a:gd name="csX5" fmla="*/ 731447 w 2477141"/>
              <a:gd name="csY5" fmla="*/ 181623 h 2000788"/>
              <a:gd name="csX6" fmla="*/ 393951 w 2477141"/>
              <a:gd name="csY6" fmla="*/ 397015 h 2000788"/>
              <a:gd name="csX7" fmla="*/ 188729 w 2477141"/>
              <a:gd name="csY7" fmla="*/ 598196 h 2000788"/>
              <a:gd name="csX8" fmla="*/ 322306 w 2477141"/>
              <a:gd name="csY8" fmla="*/ 518989 h 2000788"/>
              <a:gd name="csX9" fmla="*/ 1253826 w 2477141"/>
              <a:gd name="csY9" fmla="*/ 30640 h 2000788"/>
              <a:gd name="csX10" fmla="*/ 1182637 w 2477141"/>
              <a:gd name="csY10" fmla="*/ 182080 h 2000788"/>
              <a:gd name="csX11" fmla="*/ 37550 w 2477141"/>
              <a:gd name="csY11" fmla="*/ 1254608 h 2000788"/>
              <a:gd name="csX12" fmla="*/ 611234 w 2477141"/>
              <a:gd name="csY12" fmla="*/ 871804 h 2000788"/>
              <a:gd name="csX13" fmla="*/ 356401 w 2477141"/>
              <a:gd name="csY13" fmla="*/ 1166404 h 2000788"/>
              <a:gd name="csX14" fmla="*/ 87617 w 2477141"/>
              <a:gd name="csY14" fmla="*/ 1451356 h 2000788"/>
              <a:gd name="csX15" fmla="*/ 304639 w 2477141"/>
              <a:gd name="csY15" fmla="*/ 1289942 h 2000788"/>
              <a:gd name="csX16" fmla="*/ 452363 w 2477141"/>
              <a:gd name="csY16" fmla="*/ 1268559 h 2000788"/>
              <a:gd name="csX17" fmla="*/ 427916 w 2477141"/>
              <a:gd name="csY17" fmla="*/ 1395943 h 2000788"/>
              <a:gd name="csX18" fmla="*/ 222172 w 2477141"/>
              <a:gd name="csY18" fmla="*/ 1614856 h 2000788"/>
              <a:gd name="csX19" fmla="*/ 12973 w 2477141"/>
              <a:gd name="csY19" fmla="*/ 1904436 h 2000788"/>
              <a:gd name="csX20" fmla="*/ 1149194 w 2477141"/>
              <a:gd name="csY20" fmla="*/ 812089 h 2000788"/>
              <a:gd name="csX21" fmla="*/ 1457810 w 2477141"/>
              <a:gd name="csY21" fmla="*/ 348187 h 2000788"/>
              <a:gd name="csX22" fmla="*/ 1668247 w 2477141"/>
              <a:gd name="csY22" fmla="*/ 79012 h 2000788"/>
              <a:gd name="csX23" fmla="*/ 1145869 w 2477141"/>
              <a:gd name="csY23" fmla="*/ 1189677 h 2000788"/>
              <a:gd name="csX24" fmla="*/ 852834 w 2477141"/>
              <a:gd name="csY24" fmla="*/ 1450117 h 2000788"/>
              <a:gd name="csX25" fmla="*/ 508297 w 2477141"/>
              <a:gd name="csY25" fmla="*/ 1738002 h 2000788"/>
              <a:gd name="csX26" fmla="*/ 150983 w 2477141"/>
              <a:gd name="csY26" fmla="*/ 2000788 h 2000788"/>
              <a:gd name="csX27" fmla="*/ 299815 w 2477141"/>
              <a:gd name="csY27" fmla="*/ 1959457 h 2000788"/>
              <a:gd name="csX28" fmla="*/ 702241 w 2477141"/>
              <a:gd name="csY28" fmla="*/ 1822686 h 2000788"/>
              <a:gd name="csX29" fmla="*/ 688551 w 2477141"/>
              <a:gd name="csY29" fmla="*/ 1948179 h 2000788"/>
              <a:gd name="csX30" fmla="*/ 980609 w 2477141"/>
              <a:gd name="csY30" fmla="*/ 1927579 h 2000788"/>
              <a:gd name="csX31" fmla="*/ 1232834 w 2477141"/>
              <a:gd name="csY31" fmla="*/ 1770076 h 2000788"/>
              <a:gd name="csX32" fmla="*/ 1426061 w 2477141"/>
              <a:gd name="csY32" fmla="*/ 1577957 h 2000788"/>
              <a:gd name="csX33" fmla="*/ 1604686 w 2477141"/>
              <a:gd name="csY33" fmla="*/ 1133287 h 2000788"/>
              <a:gd name="csX34" fmla="*/ 2023019 w 2477141"/>
              <a:gd name="csY34" fmla="*/ 315917 h 2000788"/>
              <a:gd name="csX35" fmla="*/ 2183520 w 2477141"/>
              <a:gd name="csY35" fmla="*/ 150918 h 2000788"/>
              <a:gd name="csX36" fmla="*/ 2374400 w 2477141"/>
              <a:gd name="csY36" fmla="*/ 81033 h 2000788"/>
              <a:gd name="csX37" fmla="*/ 2277265 w 2477141"/>
              <a:gd name="csY37" fmla="*/ 308225 h 2000788"/>
              <a:gd name="csX38" fmla="*/ 1943746 w 2477141"/>
              <a:gd name="csY38" fmla="*/ 963072 h 2000788"/>
              <a:gd name="csX39" fmla="*/ 1806127 w 2477141"/>
              <a:gd name="csY39" fmla="*/ 1416609 h 2000788"/>
              <a:gd name="csX40" fmla="*/ 1620332 w 2477141"/>
              <a:gd name="csY40" fmla="*/ 1837810 h 2000788"/>
              <a:gd name="csX41" fmla="*/ 1887747 w 2477141"/>
              <a:gd name="csY41" fmla="*/ 1768772 h 2000788"/>
              <a:gd name="csX42" fmla="*/ 2477142 w 2477141"/>
              <a:gd name="csY42" fmla="*/ 1663097 h 2000788"/>
              <a:gd name="csX43" fmla="*/ 2015587 w 2477141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1" h="2000788">
                <a:moveTo>
                  <a:pt x="337235" y="53587"/>
                </a:moveTo>
                <a:cubicBezTo>
                  <a:pt x="240556" y="128297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1" y="233711"/>
                </a:cubicBezTo>
                <a:cubicBezTo>
                  <a:pt x="431437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3" y="261287"/>
                  <a:pt x="511361" y="333324"/>
                  <a:pt x="393951" y="397015"/>
                </a:cubicBezTo>
                <a:cubicBezTo>
                  <a:pt x="306660" y="444344"/>
                  <a:pt x="206396" y="500409"/>
                  <a:pt x="188729" y="598196"/>
                </a:cubicBezTo>
                <a:cubicBezTo>
                  <a:pt x="240556" y="589917"/>
                  <a:pt x="282148" y="552758"/>
                  <a:pt x="322306" y="518989"/>
                </a:cubicBezTo>
                <a:cubicBezTo>
                  <a:pt x="592003" y="292449"/>
                  <a:pt x="926109" y="159719"/>
                  <a:pt x="1253826" y="30640"/>
                </a:cubicBezTo>
                <a:cubicBezTo>
                  <a:pt x="1258324" y="87748"/>
                  <a:pt x="1219405" y="138141"/>
                  <a:pt x="1182637" y="182080"/>
                </a:cubicBezTo>
                <a:cubicBezTo>
                  <a:pt x="845141" y="585679"/>
                  <a:pt x="496954" y="998210"/>
                  <a:pt x="37550" y="1254608"/>
                </a:cubicBezTo>
                <a:cubicBezTo>
                  <a:pt x="141922" y="1042606"/>
                  <a:pt x="387563" y="947948"/>
                  <a:pt x="611234" y="871804"/>
                </a:cubicBezTo>
                <a:cubicBezTo>
                  <a:pt x="588874" y="1003752"/>
                  <a:pt x="468661" y="1093455"/>
                  <a:pt x="356401" y="1166404"/>
                </a:cubicBezTo>
                <a:cubicBezTo>
                  <a:pt x="244142" y="1239353"/>
                  <a:pt x="121386" y="1321820"/>
                  <a:pt x="87617" y="1451356"/>
                </a:cubicBezTo>
                <a:cubicBezTo>
                  <a:pt x="159980" y="1397573"/>
                  <a:pt x="232342" y="1343790"/>
                  <a:pt x="304639" y="1289942"/>
                </a:cubicBezTo>
                <a:cubicBezTo>
                  <a:pt x="348904" y="1257020"/>
                  <a:pt x="417094" y="1226054"/>
                  <a:pt x="452363" y="1268559"/>
                </a:cubicBezTo>
                <a:cubicBezTo>
                  <a:pt x="482286" y="1304610"/>
                  <a:pt x="456144" y="1358588"/>
                  <a:pt x="427916" y="1395943"/>
                </a:cubicBezTo>
                <a:cubicBezTo>
                  <a:pt x="367549" y="1476063"/>
                  <a:pt x="298446" y="1549599"/>
                  <a:pt x="222172" y="1614856"/>
                </a:cubicBezTo>
                <a:cubicBezTo>
                  <a:pt x="128557" y="1694976"/>
                  <a:pt x="14277" y="1781289"/>
                  <a:pt x="12973" y="1904436"/>
                </a:cubicBezTo>
                <a:cubicBezTo>
                  <a:pt x="497215" y="1685197"/>
                  <a:pt x="834971" y="1240853"/>
                  <a:pt x="1149194" y="812089"/>
                </a:cubicBezTo>
                <a:cubicBezTo>
                  <a:pt x="1259041" y="662149"/>
                  <a:pt x="1368954" y="511492"/>
                  <a:pt x="1457810" y="348187"/>
                </a:cubicBezTo>
                <a:cubicBezTo>
                  <a:pt x="1513092" y="246554"/>
                  <a:pt x="1566288" y="133708"/>
                  <a:pt x="1668247" y="79012"/>
                </a:cubicBezTo>
                <a:cubicBezTo>
                  <a:pt x="1649146" y="497149"/>
                  <a:pt x="1441121" y="892991"/>
                  <a:pt x="1145869" y="1189677"/>
                </a:cubicBezTo>
                <a:cubicBezTo>
                  <a:pt x="1053623" y="1282314"/>
                  <a:pt x="953163" y="1366346"/>
                  <a:pt x="852834" y="1450117"/>
                </a:cubicBezTo>
                <a:cubicBezTo>
                  <a:pt x="737966" y="1546079"/>
                  <a:pt x="623164" y="1642040"/>
                  <a:pt x="508297" y="1738002"/>
                </a:cubicBezTo>
                <a:cubicBezTo>
                  <a:pt x="394669" y="1832986"/>
                  <a:pt x="280193" y="1928491"/>
                  <a:pt x="150983" y="2000788"/>
                </a:cubicBezTo>
                <a:cubicBezTo>
                  <a:pt x="201898" y="1992705"/>
                  <a:pt x="250987" y="1976016"/>
                  <a:pt x="299815" y="1959457"/>
                </a:cubicBezTo>
                <a:cubicBezTo>
                  <a:pt x="433979" y="1913888"/>
                  <a:pt x="568078" y="1868254"/>
                  <a:pt x="702241" y="1822686"/>
                </a:cubicBezTo>
                <a:cubicBezTo>
                  <a:pt x="721994" y="1862518"/>
                  <a:pt x="716453" y="1913562"/>
                  <a:pt x="688551" y="1948179"/>
                </a:cubicBezTo>
                <a:cubicBezTo>
                  <a:pt x="783535" y="1977711"/>
                  <a:pt x="888102" y="1964347"/>
                  <a:pt x="980609" y="1927579"/>
                </a:cubicBezTo>
                <a:cubicBezTo>
                  <a:pt x="1073115" y="1890811"/>
                  <a:pt x="1155126" y="1832204"/>
                  <a:pt x="1232834" y="1770076"/>
                </a:cubicBezTo>
                <a:cubicBezTo>
                  <a:pt x="1304023" y="1713164"/>
                  <a:pt x="1373061" y="1652145"/>
                  <a:pt x="1426061" y="1577957"/>
                </a:cubicBezTo>
                <a:cubicBezTo>
                  <a:pt x="1519415" y="1447379"/>
                  <a:pt x="1556314" y="1286291"/>
                  <a:pt x="1604686" y="1133287"/>
                </a:cubicBezTo>
                <a:cubicBezTo>
                  <a:pt x="1697453" y="840121"/>
                  <a:pt x="1839505" y="562602"/>
                  <a:pt x="2023019" y="315917"/>
                </a:cubicBezTo>
                <a:cubicBezTo>
                  <a:pt x="2069044" y="254051"/>
                  <a:pt x="2118850" y="193032"/>
                  <a:pt x="2183520" y="150918"/>
                </a:cubicBezTo>
                <a:cubicBezTo>
                  <a:pt x="2240693" y="113694"/>
                  <a:pt x="2307253" y="92898"/>
                  <a:pt x="2374400" y="81033"/>
                </a:cubicBezTo>
                <a:cubicBezTo>
                  <a:pt x="2380528" y="164999"/>
                  <a:pt x="2325898" y="239513"/>
                  <a:pt x="2277265" y="308225"/>
                </a:cubicBezTo>
                <a:cubicBezTo>
                  <a:pt x="2135213" y="508819"/>
                  <a:pt x="2022432" y="730209"/>
                  <a:pt x="1943746" y="963072"/>
                </a:cubicBezTo>
                <a:cubicBezTo>
                  <a:pt x="1893158" y="1112752"/>
                  <a:pt x="1856585" y="1266929"/>
                  <a:pt x="1806127" y="1416609"/>
                </a:cubicBezTo>
                <a:cubicBezTo>
                  <a:pt x="1757038" y="1562181"/>
                  <a:pt x="1694715" y="1703385"/>
                  <a:pt x="1620332" y="1837810"/>
                </a:cubicBezTo>
                <a:cubicBezTo>
                  <a:pt x="1712838" y="1849088"/>
                  <a:pt x="1801564" y="1804171"/>
                  <a:pt x="1887747" y="1768772"/>
                </a:cubicBezTo>
                <a:cubicBezTo>
                  <a:pt x="2073803" y="1692368"/>
                  <a:pt x="2276157" y="1656056"/>
                  <a:pt x="2477142" y="1663097"/>
                </a:cubicBezTo>
                <a:cubicBezTo>
                  <a:pt x="2323290" y="1723399"/>
                  <a:pt x="2169439" y="1783701"/>
                  <a:pt x="2015587" y="1844003"/>
                </a:cubicBezTo>
              </a:path>
            </a:pathLst>
          </a:custGeom>
          <a:noFill/>
          <a:ln w="0" cap="flat">
            <a:solidFill>
              <a:srgbClr val="020202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567" name="Rectangle 340">
            <a:extLst>
              <a:ext uri="{FF2B5EF4-FFF2-40B4-BE49-F238E27FC236}">
                <a16:creationId xmlns:a16="http://schemas.microsoft.com/office/drawing/2014/main" id="{F2846788-5CB9-8521-148D-C5B743BEDD5D}"/>
              </a:ext>
            </a:extLst>
          </p:cNvPr>
          <p:cNvSpPr/>
          <p:nvPr/>
        </p:nvSpPr>
        <p:spPr>
          <a:xfrm>
            <a:off x="-5368615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pic>
        <p:nvPicPr>
          <p:cNvPr id="568" name="Picture Placeholder 404">
            <a:extLst>
              <a:ext uri="{FF2B5EF4-FFF2-40B4-BE49-F238E27FC236}">
                <a16:creationId xmlns:a16="http://schemas.microsoft.com/office/drawing/2014/main" id="{9A04C737-604D-8F5F-AA8F-EFD76488E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68614" y="1323417"/>
            <a:ext cx="1603903" cy="1603903"/>
          </a:xfrm>
          <a:custGeom>
            <a:avLst/>
            <a:gdLst>
              <a:gd name="csX0" fmla="*/ 0 w 1603903"/>
              <a:gd name="csY0" fmla="*/ 0 h 1603903"/>
              <a:gd name="csX1" fmla="*/ 1603903 w 1603903"/>
              <a:gd name="csY1" fmla="*/ 0 h 1603903"/>
              <a:gd name="csX2" fmla="*/ 1603903 w 1603903"/>
              <a:gd name="csY2" fmla="*/ 1603903 h 1603903"/>
              <a:gd name="csX3" fmla="*/ 0 w 1603903"/>
              <a:gd name="csY3" fmla="*/ 1603903 h 16039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603903" h="1603903">
                <a:moveTo>
                  <a:pt x="0" y="0"/>
                </a:moveTo>
                <a:lnTo>
                  <a:pt x="1603903" y="0"/>
                </a:lnTo>
                <a:lnTo>
                  <a:pt x="1603903" y="1603903"/>
                </a:lnTo>
                <a:lnTo>
                  <a:pt x="0" y="1603903"/>
                </a:lnTo>
                <a:close/>
              </a:path>
            </a:pathLst>
          </a:custGeom>
        </p:spPr>
      </p:pic>
      <p:sp>
        <p:nvSpPr>
          <p:cNvPr id="569" name="TextBox 351">
            <a:extLst>
              <a:ext uri="{FF2B5EF4-FFF2-40B4-BE49-F238E27FC236}">
                <a16:creationId xmlns:a16="http://schemas.microsoft.com/office/drawing/2014/main" id="{237A55DC-B535-72AC-858B-488BEC55397E}"/>
              </a:ext>
            </a:extLst>
          </p:cNvPr>
          <p:cNvSpPr txBox="1"/>
          <p:nvPr/>
        </p:nvSpPr>
        <p:spPr>
          <a:xfrm>
            <a:off x="-5754307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0" name="TextBox 352">
            <a:extLst>
              <a:ext uri="{FF2B5EF4-FFF2-40B4-BE49-F238E27FC236}">
                <a16:creationId xmlns:a16="http://schemas.microsoft.com/office/drawing/2014/main" id="{C05BF146-BE24-917F-101E-D03C8F2E6DC9}"/>
              </a:ext>
            </a:extLst>
          </p:cNvPr>
          <p:cNvSpPr txBox="1"/>
          <p:nvPr/>
        </p:nvSpPr>
        <p:spPr>
          <a:xfrm>
            <a:off x="-5754307" y="3606800"/>
            <a:ext cx="13890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HERMES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@Mercator</a:t>
            </a:r>
          </a:p>
        </p:txBody>
      </p:sp>
      <p:sp>
        <p:nvSpPr>
          <p:cNvPr id="571" name="TextBox 353">
            <a:extLst>
              <a:ext uri="{FF2B5EF4-FFF2-40B4-BE49-F238E27FC236}">
                <a16:creationId xmlns:a16="http://schemas.microsoft.com/office/drawing/2014/main" id="{ADDF957C-0958-0AE2-9510-C42425B74A35}"/>
              </a:ext>
            </a:extLst>
          </p:cNvPr>
          <p:cNvSpPr txBox="1"/>
          <p:nvPr/>
        </p:nvSpPr>
        <p:spPr>
          <a:xfrm>
            <a:off x="-4535107" y="3429000"/>
            <a:ext cx="10374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abundances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2" name="TextBox 354">
            <a:extLst>
              <a:ext uri="{FF2B5EF4-FFF2-40B4-BE49-F238E27FC236}">
                <a16:creationId xmlns:a16="http://schemas.microsoft.com/office/drawing/2014/main" id="{9C8879B3-5AAA-2AE3-EEA3-3787124879CA}"/>
              </a:ext>
            </a:extLst>
          </p:cNvPr>
          <p:cNvSpPr txBox="1"/>
          <p:nvPr/>
        </p:nvSpPr>
        <p:spPr>
          <a:xfrm>
            <a:off x="-4535107" y="3606800"/>
            <a:ext cx="8611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Carbon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Oxygen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Scandium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Vanadium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Manganese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Cobalt</a:t>
            </a:r>
            <a:endParaRPr lang="en-IN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3" name="TextBox 355">
            <a:extLst>
              <a:ext uri="{FF2B5EF4-FFF2-40B4-BE49-F238E27FC236}">
                <a16:creationId xmlns:a16="http://schemas.microsoft.com/office/drawing/2014/main" id="{F8A95B22-234F-52AE-3A2B-F03C6EB94050}"/>
              </a:ext>
            </a:extLst>
          </p:cNvPr>
          <p:cNvSpPr txBox="1"/>
          <p:nvPr/>
        </p:nvSpPr>
        <p:spPr>
          <a:xfrm>
            <a:off x="-5754307" y="4743938"/>
            <a:ext cx="928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Stars analysed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4" name="TextBox 356">
            <a:extLst>
              <a:ext uri="{FF2B5EF4-FFF2-40B4-BE49-F238E27FC236}">
                <a16:creationId xmlns:a16="http://schemas.microsoft.com/office/drawing/2014/main" id="{C9FFC234-F8B2-318F-72CA-0C46CD9D9483}"/>
              </a:ext>
            </a:extLst>
          </p:cNvPr>
          <p:cNvSpPr txBox="1"/>
          <p:nvPr/>
        </p:nvSpPr>
        <p:spPr>
          <a:xfrm>
            <a:off x="-5754307" y="4883638"/>
            <a:ext cx="550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179</a:t>
            </a:r>
          </a:p>
        </p:txBody>
      </p:sp>
      <p:sp>
        <p:nvSpPr>
          <p:cNvPr id="575" name="TextBox 357">
            <a:extLst>
              <a:ext uri="{FF2B5EF4-FFF2-40B4-BE49-F238E27FC236}">
                <a16:creationId xmlns:a16="http://schemas.microsoft.com/office/drawing/2014/main" id="{1B7868CE-68ED-3C3D-F6C2-FD9D58FFF790}"/>
              </a:ext>
            </a:extLst>
          </p:cNvPr>
          <p:cNvSpPr txBox="1"/>
          <p:nvPr/>
        </p:nvSpPr>
        <p:spPr>
          <a:xfrm>
            <a:off x="-4535107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6" name="TextBox 358">
            <a:extLst>
              <a:ext uri="{FF2B5EF4-FFF2-40B4-BE49-F238E27FC236}">
                <a16:creationId xmlns:a16="http://schemas.microsoft.com/office/drawing/2014/main" id="{05F91DF6-1952-E88B-AE19-76B295CACB9D}"/>
              </a:ext>
            </a:extLst>
          </p:cNvPr>
          <p:cNvSpPr txBox="1"/>
          <p:nvPr/>
        </p:nvSpPr>
        <p:spPr>
          <a:xfrm>
            <a:off x="-4535107" y="4883638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High-res</a:t>
            </a:r>
          </a:p>
        </p:txBody>
      </p:sp>
      <p:sp>
        <p:nvSpPr>
          <p:cNvPr id="577" name="TextBox 360">
            <a:extLst>
              <a:ext uri="{FF2B5EF4-FFF2-40B4-BE49-F238E27FC236}">
                <a16:creationId xmlns:a16="http://schemas.microsoft.com/office/drawing/2014/main" id="{B473920E-1126-5C62-EE0C-41B39E636B99}"/>
              </a:ext>
            </a:extLst>
          </p:cNvPr>
          <p:cNvSpPr txBox="1"/>
          <p:nvPr/>
        </p:nvSpPr>
        <p:spPr>
          <a:xfrm>
            <a:off x="-5116483" y="5431431"/>
            <a:ext cx="17267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latin typeface="Calibri" panose="020F0502020204030204" pitchFamily="34" charset="0"/>
                <a:cs typeface="Calibri" panose="020F0502020204030204" pitchFamily="34" charset="0"/>
              </a:rPr>
              <a:t>DUQUE-ARRIBAS ET AL. 2024</a:t>
            </a:r>
            <a:endParaRPr lang="en-IN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78" name="Graphic 365">
            <a:extLst>
              <a:ext uri="{FF2B5EF4-FFF2-40B4-BE49-F238E27FC236}">
                <a16:creationId xmlns:a16="http://schemas.microsoft.com/office/drawing/2014/main" id="{ED076199-3809-6825-1521-F60500506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5649698" y="5444209"/>
            <a:ext cx="220664" cy="220664"/>
          </a:xfrm>
          <a:prstGeom prst="rect">
            <a:avLst/>
          </a:prstGeom>
        </p:spPr>
      </p:pic>
      <p:sp>
        <p:nvSpPr>
          <p:cNvPr id="581" name="Rectangle: Rounded Corners 364">
            <a:extLst>
              <a:ext uri="{FF2B5EF4-FFF2-40B4-BE49-F238E27FC236}">
                <a16:creationId xmlns:a16="http://schemas.microsoft.com/office/drawing/2014/main" id="{EA93681B-5EBB-60C0-99E6-054AF9300FF3}"/>
              </a:ext>
            </a:extLst>
          </p:cNvPr>
          <p:cNvSpPr/>
          <p:nvPr/>
        </p:nvSpPr>
        <p:spPr>
          <a:xfrm>
            <a:off x="12371433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82" name="Rectangle: Rounded Corners 363">
            <a:extLst>
              <a:ext uri="{FF2B5EF4-FFF2-40B4-BE49-F238E27FC236}">
                <a16:creationId xmlns:a16="http://schemas.microsoft.com/office/drawing/2014/main" id="{2E57C6A7-046E-79D2-15A3-152461B78DA3}"/>
              </a:ext>
            </a:extLst>
          </p:cNvPr>
          <p:cNvSpPr/>
          <p:nvPr/>
        </p:nvSpPr>
        <p:spPr>
          <a:xfrm>
            <a:off x="494702" y="1104900"/>
            <a:ext cx="11209323" cy="4673600"/>
          </a:xfrm>
          <a:prstGeom prst="roundRect">
            <a:avLst>
              <a:gd name="adj" fmla="val 6219"/>
            </a:avLst>
          </a:prstGeom>
          <a:solidFill>
            <a:srgbClr val="F0F0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583" name="Group 343">
            <a:extLst>
              <a:ext uri="{FF2B5EF4-FFF2-40B4-BE49-F238E27FC236}">
                <a16:creationId xmlns:a16="http://schemas.microsoft.com/office/drawing/2014/main" id="{9940344A-CEAD-FB3B-0524-96029EE22B57}"/>
              </a:ext>
            </a:extLst>
          </p:cNvPr>
          <p:cNvGrpSpPr/>
          <p:nvPr/>
        </p:nvGrpSpPr>
        <p:grpSpPr>
          <a:xfrm>
            <a:off x="12744554" y="1109066"/>
            <a:ext cx="2217680" cy="2032602"/>
            <a:chOff x="9507334" y="1101667"/>
            <a:chExt cx="2217680" cy="2032602"/>
          </a:xfrm>
        </p:grpSpPr>
        <p:sp>
          <p:nvSpPr>
            <p:cNvPr id="584" name="Oval 50">
              <a:extLst>
                <a:ext uri="{FF2B5EF4-FFF2-40B4-BE49-F238E27FC236}">
                  <a16:creationId xmlns:a16="http://schemas.microsoft.com/office/drawing/2014/main" id="{CF51E99B-982B-7C29-E2BB-766F7237DE2A}"/>
                </a:ext>
              </a:extLst>
            </p:cNvPr>
            <p:cNvSpPr/>
            <p:nvPr/>
          </p:nvSpPr>
          <p:spPr>
            <a:xfrm>
              <a:off x="9697823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5" name="Oval 51">
              <a:extLst>
                <a:ext uri="{FF2B5EF4-FFF2-40B4-BE49-F238E27FC236}">
                  <a16:creationId xmlns:a16="http://schemas.microsoft.com/office/drawing/2014/main" id="{3CDDF5A9-8228-D7CC-2DF4-F97BBE72924D}"/>
                </a:ext>
              </a:extLst>
            </p:cNvPr>
            <p:cNvSpPr/>
            <p:nvPr/>
          </p:nvSpPr>
          <p:spPr>
            <a:xfrm>
              <a:off x="10065176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6" name="Oval 52">
              <a:extLst>
                <a:ext uri="{FF2B5EF4-FFF2-40B4-BE49-F238E27FC236}">
                  <a16:creationId xmlns:a16="http://schemas.microsoft.com/office/drawing/2014/main" id="{D6EE6266-A986-5F21-54BC-D0D14125D76B}"/>
                </a:ext>
              </a:extLst>
            </p:cNvPr>
            <p:cNvSpPr/>
            <p:nvPr/>
          </p:nvSpPr>
          <p:spPr>
            <a:xfrm>
              <a:off x="10432530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7" name="Oval 53">
              <a:extLst>
                <a:ext uri="{FF2B5EF4-FFF2-40B4-BE49-F238E27FC236}">
                  <a16:creationId xmlns:a16="http://schemas.microsoft.com/office/drawing/2014/main" id="{240ABC93-278B-FA8C-E1CA-158E051A87C0}"/>
                </a:ext>
              </a:extLst>
            </p:cNvPr>
            <p:cNvSpPr/>
            <p:nvPr/>
          </p:nvSpPr>
          <p:spPr>
            <a:xfrm>
              <a:off x="10799818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8" name="Oval 54">
              <a:extLst>
                <a:ext uri="{FF2B5EF4-FFF2-40B4-BE49-F238E27FC236}">
                  <a16:creationId xmlns:a16="http://schemas.microsoft.com/office/drawing/2014/main" id="{2AA28391-F1F0-A5A3-66C9-E667E86480DD}"/>
                </a:ext>
              </a:extLst>
            </p:cNvPr>
            <p:cNvSpPr/>
            <p:nvPr/>
          </p:nvSpPr>
          <p:spPr>
            <a:xfrm>
              <a:off x="11167171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9" name="Oval 55">
              <a:extLst>
                <a:ext uri="{FF2B5EF4-FFF2-40B4-BE49-F238E27FC236}">
                  <a16:creationId xmlns:a16="http://schemas.microsoft.com/office/drawing/2014/main" id="{9365DE7F-CA40-C800-6622-93CD892541CD}"/>
                </a:ext>
              </a:extLst>
            </p:cNvPr>
            <p:cNvSpPr/>
            <p:nvPr/>
          </p:nvSpPr>
          <p:spPr>
            <a:xfrm>
              <a:off x="11534525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0" name="Oval 57">
              <a:extLst>
                <a:ext uri="{FF2B5EF4-FFF2-40B4-BE49-F238E27FC236}">
                  <a16:creationId xmlns:a16="http://schemas.microsoft.com/office/drawing/2014/main" id="{DD361F93-85F5-3F1B-9FB5-D7606C02D8DD}"/>
                </a:ext>
              </a:extLst>
            </p:cNvPr>
            <p:cNvSpPr/>
            <p:nvPr/>
          </p:nvSpPr>
          <p:spPr>
            <a:xfrm>
              <a:off x="9697823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1" name="Oval 58">
              <a:extLst>
                <a:ext uri="{FF2B5EF4-FFF2-40B4-BE49-F238E27FC236}">
                  <a16:creationId xmlns:a16="http://schemas.microsoft.com/office/drawing/2014/main" id="{A7898DE1-53BF-F761-7B26-F500363A2198}"/>
                </a:ext>
              </a:extLst>
            </p:cNvPr>
            <p:cNvSpPr/>
            <p:nvPr/>
          </p:nvSpPr>
          <p:spPr>
            <a:xfrm>
              <a:off x="10065176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2" name="Oval 59">
              <a:extLst>
                <a:ext uri="{FF2B5EF4-FFF2-40B4-BE49-F238E27FC236}">
                  <a16:creationId xmlns:a16="http://schemas.microsoft.com/office/drawing/2014/main" id="{75833651-D499-CDE2-C796-17B4BE5D33CD}"/>
                </a:ext>
              </a:extLst>
            </p:cNvPr>
            <p:cNvSpPr/>
            <p:nvPr/>
          </p:nvSpPr>
          <p:spPr>
            <a:xfrm>
              <a:off x="10432530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3" name="Oval 60">
              <a:extLst>
                <a:ext uri="{FF2B5EF4-FFF2-40B4-BE49-F238E27FC236}">
                  <a16:creationId xmlns:a16="http://schemas.microsoft.com/office/drawing/2014/main" id="{66F40897-7085-9EEF-6724-03459144B7FE}"/>
                </a:ext>
              </a:extLst>
            </p:cNvPr>
            <p:cNvSpPr/>
            <p:nvPr/>
          </p:nvSpPr>
          <p:spPr>
            <a:xfrm>
              <a:off x="10799818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4" name="Oval 61">
              <a:extLst>
                <a:ext uri="{FF2B5EF4-FFF2-40B4-BE49-F238E27FC236}">
                  <a16:creationId xmlns:a16="http://schemas.microsoft.com/office/drawing/2014/main" id="{EAD192B7-98D8-0324-995D-A1AFB99FC38B}"/>
                </a:ext>
              </a:extLst>
            </p:cNvPr>
            <p:cNvSpPr/>
            <p:nvPr/>
          </p:nvSpPr>
          <p:spPr>
            <a:xfrm>
              <a:off x="11167171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5" name="Oval 62">
              <a:extLst>
                <a:ext uri="{FF2B5EF4-FFF2-40B4-BE49-F238E27FC236}">
                  <a16:creationId xmlns:a16="http://schemas.microsoft.com/office/drawing/2014/main" id="{4C7DC8BD-3F52-E628-728F-68BD8C70D94F}"/>
                </a:ext>
              </a:extLst>
            </p:cNvPr>
            <p:cNvSpPr/>
            <p:nvPr/>
          </p:nvSpPr>
          <p:spPr>
            <a:xfrm>
              <a:off x="11534525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6" name="Oval 64">
              <a:extLst>
                <a:ext uri="{FF2B5EF4-FFF2-40B4-BE49-F238E27FC236}">
                  <a16:creationId xmlns:a16="http://schemas.microsoft.com/office/drawing/2014/main" id="{CFB053A9-3589-EEB8-BE29-7630E9C56EA7}"/>
                </a:ext>
              </a:extLst>
            </p:cNvPr>
            <p:cNvSpPr/>
            <p:nvPr/>
          </p:nvSpPr>
          <p:spPr>
            <a:xfrm>
              <a:off x="9507334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7" name="Oval 65">
              <a:extLst>
                <a:ext uri="{FF2B5EF4-FFF2-40B4-BE49-F238E27FC236}">
                  <a16:creationId xmlns:a16="http://schemas.microsoft.com/office/drawing/2014/main" id="{82B5AF2E-736D-411B-6C92-7C30E256A349}"/>
                </a:ext>
              </a:extLst>
            </p:cNvPr>
            <p:cNvSpPr/>
            <p:nvPr/>
          </p:nvSpPr>
          <p:spPr>
            <a:xfrm>
              <a:off x="9874687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8" name="Oval 66">
              <a:extLst>
                <a:ext uri="{FF2B5EF4-FFF2-40B4-BE49-F238E27FC236}">
                  <a16:creationId xmlns:a16="http://schemas.microsoft.com/office/drawing/2014/main" id="{C498F05F-8088-A7AB-E148-B4AE9E18BAD8}"/>
                </a:ext>
              </a:extLst>
            </p:cNvPr>
            <p:cNvSpPr/>
            <p:nvPr/>
          </p:nvSpPr>
          <p:spPr>
            <a:xfrm>
              <a:off x="10242040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9" name="Oval 67">
              <a:extLst>
                <a:ext uri="{FF2B5EF4-FFF2-40B4-BE49-F238E27FC236}">
                  <a16:creationId xmlns:a16="http://schemas.microsoft.com/office/drawing/2014/main" id="{A2B36DF5-FDA7-192E-892F-C2533E0E8DC5}"/>
                </a:ext>
              </a:extLst>
            </p:cNvPr>
            <p:cNvSpPr/>
            <p:nvPr/>
          </p:nvSpPr>
          <p:spPr>
            <a:xfrm>
              <a:off x="10609394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0" name="Oval 68">
              <a:extLst>
                <a:ext uri="{FF2B5EF4-FFF2-40B4-BE49-F238E27FC236}">
                  <a16:creationId xmlns:a16="http://schemas.microsoft.com/office/drawing/2014/main" id="{1E55C871-5E7A-F558-6242-5A457080E2B0}"/>
                </a:ext>
              </a:extLst>
            </p:cNvPr>
            <p:cNvSpPr/>
            <p:nvPr/>
          </p:nvSpPr>
          <p:spPr>
            <a:xfrm>
              <a:off x="10976682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1" name="Oval 69">
              <a:extLst>
                <a:ext uri="{FF2B5EF4-FFF2-40B4-BE49-F238E27FC236}">
                  <a16:creationId xmlns:a16="http://schemas.microsoft.com/office/drawing/2014/main" id="{76F84AE9-DF4D-2FE4-0273-66B1BD732A0A}"/>
                </a:ext>
              </a:extLst>
            </p:cNvPr>
            <p:cNvSpPr/>
            <p:nvPr/>
          </p:nvSpPr>
          <p:spPr>
            <a:xfrm>
              <a:off x="11344035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2" name="Oval 71">
              <a:extLst>
                <a:ext uri="{FF2B5EF4-FFF2-40B4-BE49-F238E27FC236}">
                  <a16:creationId xmlns:a16="http://schemas.microsoft.com/office/drawing/2014/main" id="{4C53C647-4871-B28F-9CAC-81B8EE7C8F46}"/>
                </a:ext>
              </a:extLst>
            </p:cNvPr>
            <p:cNvSpPr/>
            <p:nvPr/>
          </p:nvSpPr>
          <p:spPr>
            <a:xfrm>
              <a:off x="9507334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3" name="Oval 72">
              <a:extLst>
                <a:ext uri="{FF2B5EF4-FFF2-40B4-BE49-F238E27FC236}">
                  <a16:creationId xmlns:a16="http://schemas.microsoft.com/office/drawing/2014/main" id="{B97B0384-21CA-78E1-F7CC-BE6E23DD90FC}"/>
                </a:ext>
              </a:extLst>
            </p:cNvPr>
            <p:cNvSpPr/>
            <p:nvPr/>
          </p:nvSpPr>
          <p:spPr>
            <a:xfrm>
              <a:off x="9874687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4" name="Oval 73">
              <a:extLst>
                <a:ext uri="{FF2B5EF4-FFF2-40B4-BE49-F238E27FC236}">
                  <a16:creationId xmlns:a16="http://schemas.microsoft.com/office/drawing/2014/main" id="{12E3E077-8C0B-5EBC-56A8-CC6FCBF10BBB}"/>
                </a:ext>
              </a:extLst>
            </p:cNvPr>
            <p:cNvSpPr/>
            <p:nvPr/>
          </p:nvSpPr>
          <p:spPr>
            <a:xfrm>
              <a:off x="10242040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5" name="Oval 74">
              <a:extLst>
                <a:ext uri="{FF2B5EF4-FFF2-40B4-BE49-F238E27FC236}">
                  <a16:creationId xmlns:a16="http://schemas.microsoft.com/office/drawing/2014/main" id="{FFE3ADB0-26F3-842D-4D5E-A5FF3B47B1E9}"/>
                </a:ext>
              </a:extLst>
            </p:cNvPr>
            <p:cNvSpPr/>
            <p:nvPr/>
          </p:nvSpPr>
          <p:spPr>
            <a:xfrm>
              <a:off x="10609394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6" name="Oval 75">
              <a:extLst>
                <a:ext uri="{FF2B5EF4-FFF2-40B4-BE49-F238E27FC236}">
                  <a16:creationId xmlns:a16="http://schemas.microsoft.com/office/drawing/2014/main" id="{75C86798-A618-9EB1-2589-8E2B4346ED09}"/>
                </a:ext>
              </a:extLst>
            </p:cNvPr>
            <p:cNvSpPr/>
            <p:nvPr/>
          </p:nvSpPr>
          <p:spPr>
            <a:xfrm>
              <a:off x="10976682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7" name="Oval 76">
              <a:extLst>
                <a:ext uri="{FF2B5EF4-FFF2-40B4-BE49-F238E27FC236}">
                  <a16:creationId xmlns:a16="http://schemas.microsoft.com/office/drawing/2014/main" id="{249395D8-F18F-4181-B061-DAAE64B4243E}"/>
                </a:ext>
              </a:extLst>
            </p:cNvPr>
            <p:cNvSpPr/>
            <p:nvPr/>
          </p:nvSpPr>
          <p:spPr>
            <a:xfrm>
              <a:off x="11344035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8" name="Oval 78">
              <a:extLst>
                <a:ext uri="{FF2B5EF4-FFF2-40B4-BE49-F238E27FC236}">
                  <a16:creationId xmlns:a16="http://schemas.microsoft.com/office/drawing/2014/main" id="{9ABF3739-DDC4-DBCA-0DF9-0C71D521C06C}"/>
                </a:ext>
              </a:extLst>
            </p:cNvPr>
            <p:cNvSpPr/>
            <p:nvPr/>
          </p:nvSpPr>
          <p:spPr>
            <a:xfrm>
              <a:off x="9507334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9" name="Oval 79">
              <a:extLst>
                <a:ext uri="{FF2B5EF4-FFF2-40B4-BE49-F238E27FC236}">
                  <a16:creationId xmlns:a16="http://schemas.microsoft.com/office/drawing/2014/main" id="{F89F4CD4-0257-7EE5-0737-EDB219E3F3D2}"/>
                </a:ext>
              </a:extLst>
            </p:cNvPr>
            <p:cNvSpPr/>
            <p:nvPr/>
          </p:nvSpPr>
          <p:spPr>
            <a:xfrm>
              <a:off x="9874687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0" name="Oval 80">
              <a:extLst>
                <a:ext uri="{FF2B5EF4-FFF2-40B4-BE49-F238E27FC236}">
                  <a16:creationId xmlns:a16="http://schemas.microsoft.com/office/drawing/2014/main" id="{97E38DBD-D909-CB6D-E559-4DC538BB5FEE}"/>
                </a:ext>
              </a:extLst>
            </p:cNvPr>
            <p:cNvSpPr/>
            <p:nvPr/>
          </p:nvSpPr>
          <p:spPr>
            <a:xfrm>
              <a:off x="10242040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1" name="Oval 81">
              <a:extLst>
                <a:ext uri="{FF2B5EF4-FFF2-40B4-BE49-F238E27FC236}">
                  <a16:creationId xmlns:a16="http://schemas.microsoft.com/office/drawing/2014/main" id="{BF19C4F0-4A79-CAF9-D761-C615AC90D00A}"/>
                </a:ext>
              </a:extLst>
            </p:cNvPr>
            <p:cNvSpPr/>
            <p:nvPr/>
          </p:nvSpPr>
          <p:spPr>
            <a:xfrm>
              <a:off x="10609394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2" name="Oval 82">
              <a:extLst>
                <a:ext uri="{FF2B5EF4-FFF2-40B4-BE49-F238E27FC236}">
                  <a16:creationId xmlns:a16="http://schemas.microsoft.com/office/drawing/2014/main" id="{BC5A205D-804F-8A46-50C7-7ABF750741B3}"/>
                </a:ext>
              </a:extLst>
            </p:cNvPr>
            <p:cNvSpPr/>
            <p:nvPr/>
          </p:nvSpPr>
          <p:spPr>
            <a:xfrm>
              <a:off x="10976682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3" name="Oval 83">
              <a:extLst>
                <a:ext uri="{FF2B5EF4-FFF2-40B4-BE49-F238E27FC236}">
                  <a16:creationId xmlns:a16="http://schemas.microsoft.com/office/drawing/2014/main" id="{321ACF8A-4F65-0E71-3F85-9D4A634E108E}"/>
                </a:ext>
              </a:extLst>
            </p:cNvPr>
            <p:cNvSpPr/>
            <p:nvPr/>
          </p:nvSpPr>
          <p:spPr>
            <a:xfrm>
              <a:off x="11344035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4" name="Oval 85">
              <a:extLst>
                <a:ext uri="{FF2B5EF4-FFF2-40B4-BE49-F238E27FC236}">
                  <a16:creationId xmlns:a16="http://schemas.microsoft.com/office/drawing/2014/main" id="{33510D8C-467C-D27C-2278-6EC6B722A519}"/>
                </a:ext>
              </a:extLst>
            </p:cNvPr>
            <p:cNvSpPr/>
            <p:nvPr/>
          </p:nvSpPr>
          <p:spPr>
            <a:xfrm>
              <a:off x="9507334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5" name="Oval 86">
              <a:extLst>
                <a:ext uri="{FF2B5EF4-FFF2-40B4-BE49-F238E27FC236}">
                  <a16:creationId xmlns:a16="http://schemas.microsoft.com/office/drawing/2014/main" id="{2D76CD3F-3E66-1375-460C-F097A3BACA71}"/>
                </a:ext>
              </a:extLst>
            </p:cNvPr>
            <p:cNvSpPr/>
            <p:nvPr/>
          </p:nvSpPr>
          <p:spPr>
            <a:xfrm>
              <a:off x="9874687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6" name="Oval 87">
              <a:extLst>
                <a:ext uri="{FF2B5EF4-FFF2-40B4-BE49-F238E27FC236}">
                  <a16:creationId xmlns:a16="http://schemas.microsoft.com/office/drawing/2014/main" id="{41582C9F-968C-C979-B17D-26FED00EA565}"/>
                </a:ext>
              </a:extLst>
            </p:cNvPr>
            <p:cNvSpPr/>
            <p:nvPr/>
          </p:nvSpPr>
          <p:spPr>
            <a:xfrm>
              <a:off x="10242040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7" name="Oval 88">
              <a:extLst>
                <a:ext uri="{FF2B5EF4-FFF2-40B4-BE49-F238E27FC236}">
                  <a16:creationId xmlns:a16="http://schemas.microsoft.com/office/drawing/2014/main" id="{066B17EE-9904-D7C0-41BD-75A72410A7EE}"/>
                </a:ext>
              </a:extLst>
            </p:cNvPr>
            <p:cNvSpPr/>
            <p:nvPr/>
          </p:nvSpPr>
          <p:spPr>
            <a:xfrm>
              <a:off x="10609394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8" name="Oval 89">
              <a:extLst>
                <a:ext uri="{FF2B5EF4-FFF2-40B4-BE49-F238E27FC236}">
                  <a16:creationId xmlns:a16="http://schemas.microsoft.com/office/drawing/2014/main" id="{90B74329-AC29-28F4-BE35-A5EB64DD2930}"/>
                </a:ext>
              </a:extLst>
            </p:cNvPr>
            <p:cNvSpPr/>
            <p:nvPr/>
          </p:nvSpPr>
          <p:spPr>
            <a:xfrm>
              <a:off x="10976682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9" name="Oval 90">
              <a:extLst>
                <a:ext uri="{FF2B5EF4-FFF2-40B4-BE49-F238E27FC236}">
                  <a16:creationId xmlns:a16="http://schemas.microsoft.com/office/drawing/2014/main" id="{73C62A97-A493-0E22-165D-26D590676181}"/>
                </a:ext>
              </a:extLst>
            </p:cNvPr>
            <p:cNvSpPr/>
            <p:nvPr/>
          </p:nvSpPr>
          <p:spPr>
            <a:xfrm>
              <a:off x="11344035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0" name="Oval 92">
              <a:extLst>
                <a:ext uri="{FF2B5EF4-FFF2-40B4-BE49-F238E27FC236}">
                  <a16:creationId xmlns:a16="http://schemas.microsoft.com/office/drawing/2014/main" id="{270EDB59-9192-AC9E-0AFD-064CB43C2C97}"/>
                </a:ext>
              </a:extLst>
            </p:cNvPr>
            <p:cNvSpPr/>
            <p:nvPr/>
          </p:nvSpPr>
          <p:spPr>
            <a:xfrm>
              <a:off x="9507334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1" name="Oval 93">
              <a:extLst>
                <a:ext uri="{FF2B5EF4-FFF2-40B4-BE49-F238E27FC236}">
                  <a16:creationId xmlns:a16="http://schemas.microsoft.com/office/drawing/2014/main" id="{161E0CA3-30E8-83CF-6CE1-0591F15BBA66}"/>
                </a:ext>
              </a:extLst>
            </p:cNvPr>
            <p:cNvSpPr/>
            <p:nvPr/>
          </p:nvSpPr>
          <p:spPr>
            <a:xfrm>
              <a:off x="9874687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2" name="Oval 94">
              <a:extLst>
                <a:ext uri="{FF2B5EF4-FFF2-40B4-BE49-F238E27FC236}">
                  <a16:creationId xmlns:a16="http://schemas.microsoft.com/office/drawing/2014/main" id="{5A979719-22D6-94D5-3D50-5A0BE481BEC6}"/>
                </a:ext>
              </a:extLst>
            </p:cNvPr>
            <p:cNvSpPr/>
            <p:nvPr/>
          </p:nvSpPr>
          <p:spPr>
            <a:xfrm>
              <a:off x="10242040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3" name="Oval 95">
              <a:extLst>
                <a:ext uri="{FF2B5EF4-FFF2-40B4-BE49-F238E27FC236}">
                  <a16:creationId xmlns:a16="http://schemas.microsoft.com/office/drawing/2014/main" id="{AF79EDD5-C7B5-9596-8E15-D5B4A1DD4A72}"/>
                </a:ext>
              </a:extLst>
            </p:cNvPr>
            <p:cNvSpPr/>
            <p:nvPr/>
          </p:nvSpPr>
          <p:spPr>
            <a:xfrm>
              <a:off x="10609394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4" name="Oval 96">
              <a:extLst>
                <a:ext uri="{FF2B5EF4-FFF2-40B4-BE49-F238E27FC236}">
                  <a16:creationId xmlns:a16="http://schemas.microsoft.com/office/drawing/2014/main" id="{B3CAF856-54C0-DCB8-78F5-E1DB95C6C036}"/>
                </a:ext>
              </a:extLst>
            </p:cNvPr>
            <p:cNvSpPr/>
            <p:nvPr/>
          </p:nvSpPr>
          <p:spPr>
            <a:xfrm>
              <a:off x="10976682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5" name="Oval 97">
              <a:extLst>
                <a:ext uri="{FF2B5EF4-FFF2-40B4-BE49-F238E27FC236}">
                  <a16:creationId xmlns:a16="http://schemas.microsoft.com/office/drawing/2014/main" id="{2AD58783-D5F9-C297-D7F1-B0A330531579}"/>
                </a:ext>
              </a:extLst>
            </p:cNvPr>
            <p:cNvSpPr/>
            <p:nvPr/>
          </p:nvSpPr>
          <p:spPr>
            <a:xfrm>
              <a:off x="11344035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6" name="Oval 99">
              <a:extLst>
                <a:ext uri="{FF2B5EF4-FFF2-40B4-BE49-F238E27FC236}">
                  <a16:creationId xmlns:a16="http://schemas.microsoft.com/office/drawing/2014/main" id="{EEE665CE-C054-B02C-1794-269D568FCB0A}"/>
                </a:ext>
              </a:extLst>
            </p:cNvPr>
            <p:cNvSpPr/>
            <p:nvPr/>
          </p:nvSpPr>
          <p:spPr>
            <a:xfrm>
              <a:off x="9697823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7" name="Oval 100">
              <a:extLst>
                <a:ext uri="{FF2B5EF4-FFF2-40B4-BE49-F238E27FC236}">
                  <a16:creationId xmlns:a16="http://schemas.microsoft.com/office/drawing/2014/main" id="{F2BC0E92-B587-6CE5-9EA2-D8EF6AA37C1A}"/>
                </a:ext>
              </a:extLst>
            </p:cNvPr>
            <p:cNvSpPr/>
            <p:nvPr/>
          </p:nvSpPr>
          <p:spPr>
            <a:xfrm>
              <a:off x="10065176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8" name="Oval 101">
              <a:extLst>
                <a:ext uri="{FF2B5EF4-FFF2-40B4-BE49-F238E27FC236}">
                  <a16:creationId xmlns:a16="http://schemas.microsoft.com/office/drawing/2014/main" id="{7C7001D3-D233-4237-EC20-A9335FD97EC5}"/>
                </a:ext>
              </a:extLst>
            </p:cNvPr>
            <p:cNvSpPr/>
            <p:nvPr/>
          </p:nvSpPr>
          <p:spPr>
            <a:xfrm>
              <a:off x="10432530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9" name="Oval 102">
              <a:extLst>
                <a:ext uri="{FF2B5EF4-FFF2-40B4-BE49-F238E27FC236}">
                  <a16:creationId xmlns:a16="http://schemas.microsoft.com/office/drawing/2014/main" id="{DCBC808F-7DFB-3F50-851B-BA1BC8E1DBCE}"/>
                </a:ext>
              </a:extLst>
            </p:cNvPr>
            <p:cNvSpPr/>
            <p:nvPr/>
          </p:nvSpPr>
          <p:spPr>
            <a:xfrm>
              <a:off x="10799818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0" name="Oval 103">
              <a:extLst>
                <a:ext uri="{FF2B5EF4-FFF2-40B4-BE49-F238E27FC236}">
                  <a16:creationId xmlns:a16="http://schemas.microsoft.com/office/drawing/2014/main" id="{A1C171EF-766B-D9FC-2819-8FBD0459D4A4}"/>
                </a:ext>
              </a:extLst>
            </p:cNvPr>
            <p:cNvSpPr/>
            <p:nvPr/>
          </p:nvSpPr>
          <p:spPr>
            <a:xfrm>
              <a:off x="11167171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1" name="Oval 104">
              <a:extLst>
                <a:ext uri="{FF2B5EF4-FFF2-40B4-BE49-F238E27FC236}">
                  <a16:creationId xmlns:a16="http://schemas.microsoft.com/office/drawing/2014/main" id="{F1415700-7170-3D2E-588D-6C9DE32091D3}"/>
                </a:ext>
              </a:extLst>
            </p:cNvPr>
            <p:cNvSpPr/>
            <p:nvPr/>
          </p:nvSpPr>
          <p:spPr>
            <a:xfrm>
              <a:off x="11534525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2" name="Oval 106">
              <a:extLst>
                <a:ext uri="{FF2B5EF4-FFF2-40B4-BE49-F238E27FC236}">
                  <a16:creationId xmlns:a16="http://schemas.microsoft.com/office/drawing/2014/main" id="{CC0899F7-A286-7EDB-6F21-47E4EDCC1E80}"/>
                </a:ext>
              </a:extLst>
            </p:cNvPr>
            <p:cNvSpPr/>
            <p:nvPr/>
          </p:nvSpPr>
          <p:spPr>
            <a:xfrm>
              <a:off x="9697823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3" name="Oval 107">
              <a:extLst>
                <a:ext uri="{FF2B5EF4-FFF2-40B4-BE49-F238E27FC236}">
                  <a16:creationId xmlns:a16="http://schemas.microsoft.com/office/drawing/2014/main" id="{EA7775AD-EAB6-83D5-FF36-05A6A912D545}"/>
                </a:ext>
              </a:extLst>
            </p:cNvPr>
            <p:cNvSpPr/>
            <p:nvPr/>
          </p:nvSpPr>
          <p:spPr>
            <a:xfrm>
              <a:off x="10065176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4" name="Oval 108">
              <a:extLst>
                <a:ext uri="{FF2B5EF4-FFF2-40B4-BE49-F238E27FC236}">
                  <a16:creationId xmlns:a16="http://schemas.microsoft.com/office/drawing/2014/main" id="{BBEC454E-2372-E8B7-7BD9-2C727A2AC79F}"/>
                </a:ext>
              </a:extLst>
            </p:cNvPr>
            <p:cNvSpPr/>
            <p:nvPr/>
          </p:nvSpPr>
          <p:spPr>
            <a:xfrm>
              <a:off x="10432530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5" name="Oval 109">
              <a:extLst>
                <a:ext uri="{FF2B5EF4-FFF2-40B4-BE49-F238E27FC236}">
                  <a16:creationId xmlns:a16="http://schemas.microsoft.com/office/drawing/2014/main" id="{7D577165-76F1-4794-445C-202A3B02420D}"/>
                </a:ext>
              </a:extLst>
            </p:cNvPr>
            <p:cNvSpPr/>
            <p:nvPr/>
          </p:nvSpPr>
          <p:spPr>
            <a:xfrm>
              <a:off x="10799818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6" name="Oval 110">
              <a:extLst>
                <a:ext uri="{FF2B5EF4-FFF2-40B4-BE49-F238E27FC236}">
                  <a16:creationId xmlns:a16="http://schemas.microsoft.com/office/drawing/2014/main" id="{74EB50F1-78FE-3ADF-EFBF-E22E479C07C8}"/>
                </a:ext>
              </a:extLst>
            </p:cNvPr>
            <p:cNvSpPr/>
            <p:nvPr/>
          </p:nvSpPr>
          <p:spPr>
            <a:xfrm>
              <a:off x="11167171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7" name="Oval 111">
              <a:extLst>
                <a:ext uri="{FF2B5EF4-FFF2-40B4-BE49-F238E27FC236}">
                  <a16:creationId xmlns:a16="http://schemas.microsoft.com/office/drawing/2014/main" id="{DA8A6339-10C8-FA2E-96A1-7DFA85560BE7}"/>
                </a:ext>
              </a:extLst>
            </p:cNvPr>
            <p:cNvSpPr/>
            <p:nvPr/>
          </p:nvSpPr>
          <p:spPr>
            <a:xfrm>
              <a:off x="11534525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8" name="Oval 113">
              <a:extLst>
                <a:ext uri="{FF2B5EF4-FFF2-40B4-BE49-F238E27FC236}">
                  <a16:creationId xmlns:a16="http://schemas.microsoft.com/office/drawing/2014/main" id="{3AF0C837-130E-FBEE-DC21-C05ED3DB415D}"/>
                </a:ext>
              </a:extLst>
            </p:cNvPr>
            <p:cNvSpPr/>
            <p:nvPr/>
          </p:nvSpPr>
          <p:spPr>
            <a:xfrm>
              <a:off x="9697823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9" name="Oval 114">
              <a:extLst>
                <a:ext uri="{FF2B5EF4-FFF2-40B4-BE49-F238E27FC236}">
                  <a16:creationId xmlns:a16="http://schemas.microsoft.com/office/drawing/2014/main" id="{1B398C14-C9B1-A54F-6788-4373FA2C20D1}"/>
                </a:ext>
              </a:extLst>
            </p:cNvPr>
            <p:cNvSpPr/>
            <p:nvPr/>
          </p:nvSpPr>
          <p:spPr>
            <a:xfrm>
              <a:off x="10065176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0" name="Oval 115">
              <a:extLst>
                <a:ext uri="{FF2B5EF4-FFF2-40B4-BE49-F238E27FC236}">
                  <a16:creationId xmlns:a16="http://schemas.microsoft.com/office/drawing/2014/main" id="{DFE234DA-46C5-4C73-2BF1-EA42F945A2C7}"/>
                </a:ext>
              </a:extLst>
            </p:cNvPr>
            <p:cNvSpPr/>
            <p:nvPr/>
          </p:nvSpPr>
          <p:spPr>
            <a:xfrm>
              <a:off x="10432530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1" name="Oval 116">
              <a:extLst>
                <a:ext uri="{FF2B5EF4-FFF2-40B4-BE49-F238E27FC236}">
                  <a16:creationId xmlns:a16="http://schemas.microsoft.com/office/drawing/2014/main" id="{462F886E-221C-2F28-4CCD-FED3B58D6B53}"/>
                </a:ext>
              </a:extLst>
            </p:cNvPr>
            <p:cNvSpPr/>
            <p:nvPr/>
          </p:nvSpPr>
          <p:spPr>
            <a:xfrm>
              <a:off x="10799818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2" name="Oval 117">
              <a:extLst>
                <a:ext uri="{FF2B5EF4-FFF2-40B4-BE49-F238E27FC236}">
                  <a16:creationId xmlns:a16="http://schemas.microsoft.com/office/drawing/2014/main" id="{16A3C61E-7E53-204D-783A-F9B99DD10B93}"/>
                </a:ext>
              </a:extLst>
            </p:cNvPr>
            <p:cNvSpPr/>
            <p:nvPr/>
          </p:nvSpPr>
          <p:spPr>
            <a:xfrm>
              <a:off x="11167171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3" name="Oval 118">
              <a:extLst>
                <a:ext uri="{FF2B5EF4-FFF2-40B4-BE49-F238E27FC236}">
                  <a16:creationId xmlns:a16="http://schemas.microsoft.com/office/drawing/2014/main" id="{73B8926C-7531-FC46-C986-28EFC8CBE720}"/>
                </a:ext>
              </a:extLst>
            </p:cNvPr>
            <p:cNvSpPr/>
            <p:nvPr/>
          </p:nvSpPr>
          <p:spPr>
            <a:xfrm>
              <a:off x="11534525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4" name="Oval 120">
              <a:extLst>
                <a:ext uri="{FF2B5EF4-FFF2-40B4-BE49-F238E27FC236}">
                  <a16:creationId xmlns:a16="http://schemas.microsoft.com/office/drawing/2014/main" id="{E712439F-70C2-E7F2-0B62-85C08BAB9158}"/>
                </a:ext>
              </a:extLst>
            </p:cNvPr>
            <p:cNvSpPr/>
            <p:nvPr/>
          </p:nvSpPr>
          <p:spPr>
            <a:xfrm>
              <a:off x="9697823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5" name="Oval 121">
              <a:extLst>
                <a:ext uri="{FF2B5EF4-FFF2-40B4-BE49-F238E27FC236}">
                  <a16:creationId xmlns:a16="http://schemas.microsoft.com/office/drawing/2014/main" id="{B9095B3E-7F75-29B3-8485-E35E4ABB5039}"/>
                </a:ext>
              </a:extLst>
            </p:cNvPr>
            <p:cNvSpPr/>
            <p:nvPr/>
          </p:nvSpPr>
          <p:spPr>
            <a:xfrm>
              <a:off x="10065176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6" name="Oval 122">
              <a:extLst>
                <a:ext uri="{FF2B5EF4-FFF2-40B4-BE49-F238E27FC236}">
                  <a16:creationId xmlns:a16="http://schemas.microsoft.com/office/drawing/2014/main" id="{75CB7076-9DD1-15FA-FD4F-618B038D56A1}"/>
                </a:ext>
              </a:extLst>
            </p:cNvPr>
            <p:cNvSpPr/>
            <p:nvPr/>
          </p:nvSpPr>
          <p:spPr>
            <a:xfrm>
              <a:off x="10432530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7" name="Oval 123">
              <a:extLst>
                <a:ext uri="{FF2B5EF4-FFF2-40B4-BE49-F238E27FC236}">
                  <a16:creationId xmlns:a16="http://schemas.microsoft.com/office/drawing/2014/main" id="{71116879-F2F7-AA6B-9B5E-C56D728DD288}"/>
                </a:ext>
              </a:extLst>
            </p:cNvPr>
            <p:cNvSpPr/>
            <p:nvPr/>
          </p:nvSpPr>
          <p:spPr>
            <a:xfrm>
              <a:off x="10799818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8" name="Oval 124">
              <a:extLst>
                <a:ext uri="{FF2B5EF4-FFF2-40B4-BE49-F238E27FC236}">
                  <a16:creationId xmlns:a16="http://schemas.microsoft.com/office/drawing/2014/main" id="{FEFF3C11-E078-A316-E665-AAC463AE788F}"/>
                </a:ext>
              </a:extLst>
            </p:cNvPr>
            <p:cNvSpPr/>
            <p:nvPr/>
          </p:nvSpPr>
          <p:spPr>
            <a:xfrm>
              <a:off x="11167171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9" name="Oval 125">
              <a:extLst>
                <a:ext uri="{FF2B5EF4-FFF2-40B4-BE49-F238E27FC236}">
                  <a16:creationId xmlns:a16="http://schemas.microsoft.com/office/drawing/2014/main" id="{AB26A215-C280-5FA0-47AF-1FF459EC225D}"/>
                </a:ext>
              </a:extLst>
            </p:cNvPr>
            <p:cNvSpPr/>
            <p:nvPr/>
          </p:nvSpPr>
          <p:spPr>
            <a:xfrm>
              <a:off x="11534525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650" name="TextBox 126">
            <a:extLst>
              <a:ext uri="{FF2B5EF4-FFF2-40B4-BE49-F238E27FC236}">
                <a16:creationId xmlns:a16="http://schemas.microsoft.com/office/drawing/2014/main" id="{375FFEAD-3484-23A9-FB32-7FE1EC4A923F}"/>
              </a:ext>
            </a:extLst>
          </p:cNvPr>
          <p:cNvSpPr txBox="1"/>
          <p:nvPr/>
        </p:nvSpPr>
        <p:spPr>
          <a:xfrm rot="16200000">
            <a:off x="11529934" y="1675675"/>
            <a:ext cx="234070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FF0C25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E0A24"/>
                </a:solidFill>
                <a:sym typeface="Arial"/>
              </a:rPr>
              <a:t>202X</a:t>
            </a:r>
          </a:p>
        </p:txBody>
      </p:sp>
      <p:sp>
        <p:nvSpPr>
          <p:cNvPr id="651" name="Freeform: Shape 127">
            <a:extLst>
              <a:ext uri="{FF2B5EF4-FFF2-40B4-BE49-F238E27FC236}">
                <a16:creationId xmlns:a16="http://schemas.microsoft.com/office/drawing/2014/main" id="{0369EFFF-2221-6643-CFCB-70BB66715CD3}"/>
              </a:ext>
            </a:extLst>
          </p:cNvPr>
          <p:cNvSpPr/>
          <p:nvPr/>
        </p:nvSpPr>
        <p:spPr>
          <a:xfrm>
            <a:off x="12470228" y="1132568"/>
            <a:ext cx="2477142" cy="2000853"/>
          </a:xfrm>
          <a:custGeom>
            <a:avLst/>
            <a:gdLst>
              <a:gd name="csX0" fmla="*/ 337300 w 2477142"/>
              <a:gd name="csY0" fmla="*/ 53587 h 2000853"/>
              <a:gd name="csX1" fmla="*/ 47069 w 2477142"/>
              <a:gd name="csY1" fmla="*/ 277846 h 2000853"/>
              <a:gd name="csX2" fmla="*/ 0 w 2477142"/>
              <a:gd name="csY2" fmla="*/ 338278 h 2000853"/>
              <a:gd name="csX3" fmla="*/ 259070 w 2477142"/>
              <a:gd name="csY3" fmla="*/ 233711 h 2000853"/>
              <a:gd name="csX4" fmla="*/ 832168 w 2477142"/>
              <a:gd name="csY4" fmla="*/ 0 h 2000853"/>
              <a:gd name="csX5" fmla="*/ 731448 w 2477142"/>
              <a:gd name="csY5" fmla="*/ 181623 h 2000853"/>
              <a:gd name="csX6" fmla="*/ 393952 w 2477142"/>
              <a:gd name="csY6" fmla="*/ 397015 h 2000853"/>
              <a:gd name="csX7" fmla="*/ 188730 w 2477142"/>
              <a:gd name="csY7" fmla="*/ 598261 h 2000853"/>
              <a:gd name="csX8" fmla="*/ 322307 w 2477142"/>
              <a:gd name="csY8" fmla="*/ 519054 h 2000853"/>
              <a:gd name="csX9" fmla="*/ 1253826 w 2477142"/>
              <a:gd name="csY9" fmla="*/ 30705 h 2000853"/>
              <a:gd name="csX10" fmla="*/ 1182637 w 2477142"/>
              <a:gd name="csY10" fmla="*/ 182145 h 2000853"/>
              <a:gd name="csX11" fmla="*/ 37550 w 2477142"/>
              <a:gd name="csY11" fmla="*/ 1254673 h 2000853"/>
              <a:gd name="csX12" fmla="*/ 611234 w 2477142"/>
              <a:gd name="csY12" fmla="*/ 871869 h 2000853"/>
              <a:gd name="csX13" fmla="*/ 356402 w 2477142"/>
              <a:gd name="csY13" fmla="*/ 1166469 h 2000853"/>
              <a:gd name="csX14" fmla="*/ 87618 w 2477142"/>
              <a:gd name="csY14" fmla="*/ 1451421 h 2000853"/>
              <a:gd name="csX15" fmla="*/ 304640 w 2477142"/>
              <a:gd name="csY15" fmla="*/ 1290007 h 2000853"/>
              <a:gd name="csX16" fmla="*/ 452363 w 2477142"/>
              <a:gd name="csY16" fmla="*/ 1268624 h 2000853"/>
              <a:gd name="csX17" fmla="*/ 427916 w 2477142"/>
              <a:gd name="csY17" fmla="*/ 1396008 h 2000853"/>
              <a:gd name="csX18" fmla="*/ 222173 w 2477142"/>
              <a:gd name="csY18" fmla="*/ 1614921 h 2000853"/>
              <a:gd name="csX19" fmla="*/ 12973 w 2477142"/>
              <a:gd name="csY19" fmla="*/ 1904501 h 2000853"/>
              <a:gd name="csX20" fmla="*/ 1149194 w 2477142"/>
              <a:gd name="csY20" fmla="*/ 812154 h 2000853"/>
              <a:gd name="csX21" fmla="*/ 1457809 w 2477142"/>
              <a:gd name="csY21" fmla="*/ 348252 h 2000853"/>
              <a:gd name="csX22" fmla="*/ 1668247 w 2477142"/>
              <a:gd name="csY22" fmla="*/ 79077 h 2000853"/>
              <a:gd name="csX23" fmla="*/ 1145869 w 2477142"/>
              <a:gd name="csY23" fmla="*/ 1189743 h 2000853"/>
              <a:gd name="csX24" fmla="*/ 852834 w 2477142"/>
              <a:gd name="csY24" fmla="*/ 1450182 h 2000853"/>
              <a:gd name="csX25" fmla="*/ 508298 w 2477142"/>
              <a:gd name="csY25" fmla="*/ 1738067 h 2000853"/>
              <a:gd name="csX26" fmla="*/ 150983 w 2477142"/>
              <a:gd name="csY26" fmla="*/ 2000854 h 2000853"/>
              <a:gd name="csX27" fmla="*/ 299815 w 2477142"/>
              <a:gd name="csY27" fmla="*/ 1959522 h 2000853"/>
              <a:gd name="csX28" fmla="*/ 702242 w 2477142"/>
              <a:gd name="csY28" fmla="*/ 1822751 h 2000853"/>
              <a:gd name="csX29" fmla="*/ 688551 w 2477142"/>
              <a:gd name="csY29" fmla="*/ 1948244 h 2000853"/>
              <a:gd name="csX30" fmla="*/ 980609 w 2477142"/>
              <a:gd name="csY30" fmla="*/ 1927644 h 2000853"/>
              <a:gd name="csX31" fmla="*/ 1232835 w 2477142"/>
              <a:gd name="csY31" fmla="*/ 1770141 h 2000853"/>
              <a:gd name="csX32" fmla="*/ 1426061 w 2477142"/>
              <a:gd name="csY32" fmla="*/ 1578022 h 2000853"/>
              <a:gd name="csX33" fmla="*/ 1604686 w 2477142"/>
              <a:gd name="csY33" fmla="*/ 1133352 h 2000853"/>
              <a:gd name="csX34" fmla="*/ 2023019 w 2477142"/>
              <a:gd name="csY34" fmla="*/ 315983 h 2000853"/>
              <a:gd name="csX35" fmla="*/ 2183520 w 2477142"/>
              <a:gd name="csY35" fmla="*/ 150983 h 2000853"/>
              <a:gd name="csX36" fmla="*/ 2374401 w 2477142"/>
              <a:gd name="csY36" fmla="*/ 81098 h 2000853"/>
              <a:gd name="csX37" fmla="*/ 2277266 w 2477142"/>
              <a:gd name="csY37" fmla="*/ 308290 h 2000853"/>
              <a:gd name="csX38" fmla="*/ 1943746 w 2477142"/>
              <a:gd name="csY38" fmla="*/ 963137 h 2000853"/>
              <a:gd name="csX39" fmla="*/ 1806127 w 2477142"/>
              <a:gd name="csY39" fmla="*/ 1416674 h 2000853"/>
              <a:gd name="csX40" fmla="*/ 1620332 w 2477142"/>
              <a:gd name="csY40" fmla="*/ 1837875 h 2000853"/>
              <a:gd name="csX41" fmla="*/ 1887747 w 2477142"/>
              <a:gd name="csY41" fmla="*/ 1768838 h 2000853"/>
              <a:gd name="csX42" fmla="*/ 2477143 w 2477142"/>
              <a:gd name="csY42" fmla="*/ 1663162 h 2000853"/>
              <a:gd name="csX43" fmla="*/ 2015587 w 2477142"/>
              <a:gd name="csY43" fmla="*/ 1844068 h 200085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2" h="2000853">
                <a:moveTo>
                  <a:pt x="337300" y="53587"/>
                </a:moveTo>
                <a:cubicBezTo>
                  <a:pt x="240556" y="128362"/>
                  <a:pt x="143813" y="203071"/>
                  <a:pt x="47069" y="277846"/>
                </a:cubicBezTo>
                <a:cubicBezTo>
                  <a:pt x="26338" y="293883"/>
                  <a:pt x="4042" y="312397"/>
                  <a:pt x="0" y="338278"/>
                </a:cubicBezTo>
                <a:cubicBezTo>
                  <a:pt x="94333" y="354446"/>
                  <a:pt x="179472" y="286777"/>
                  <a:pt x="259070" y="233711"/>
                </a:cubicBezTo>
                <a:cubicBezTo>
                  <a:pt x="431437" y="118844"/>
                  <a:pt x="633530" y="58607"/>
                  <a:pt x="832168" y="0"/>
                </a:cubicBezTo>
                <a:cubicBezTo>
                  <a:pt x="855572" y="70472"/>
                  <a:pt x="791033" y="137293"/>
                  <a:pt x="731448" y="181623"/>
                </a:cubicBezTo>
                <a:cubicBezTo>
                  <a:pt x="624273" y="261287"/>
                  <a:pt x="511362" y="333324"/>
                  <a:pt x="393952" y="397015"/>
                </a:cubicBezTo>
                <a:cubicBezTo>
                  <a:pt x="306595" y="444410"/>
                  <a:pt x="206331" y="500474"/>
                  <a:pt x="188730" y="598261"/>
                </a:cubicBezTo>
                <a:cubicBezTo>
                  <a:pt x="240556" y="589982"/>
                  <a:pt x="282148" y="552823"/>
                  <a:pt x="322307" y="519054"/>
                </a:cubicBezTo>
                <a:cubicBezTo>
                  <a:pt x="592003" y="292514"/>
                  <a:pt x="926109" y="159784"/>
                  <a:pt x="1253826" y="30705"/>
                </a:cubicBezTo>
                <a:cubicBezTo>
                  <a:pt x="1258324" y="87813"/>
                  <a:pt x="1219405" y="138206"/>
                  <a:pt x="1182637" y="182145"/>
                </a:cubicBezTo>
                <a:cubicBezTo>
                  <a:pt x="845141" y="585679"/>
                  <a:pt x="496955" y="998275"/>
                  <a:pt x="37550" y="1254673"/>
                </a:cubicBezTo>
                <a:cubicBezTo>
                  <a:pt x="141922" y="1042671"/>
                  <a:pt x="387563" y="948013"/>
                  <a:pt x="611234" y="871869"/>
                </a:cubicBezTo>
                <a:cubicBezTo>
                  <a:pt x="588874" y="1003817"/>
                  <a:pt x="468661" y="1093520"/>
                  <a:pt x="356402" y="1166469"/>
                </a:cubicBezTo>
                <a:cubicBezTo>
                  <a:pt x="244142" y="1239418"/>
                  <a:pt x="121322" y="1321886"/>
                  <a:pt x="87618" y="1451421"/>
                </a:cubicBezTo>
                <a:cubicBezTo>
                  <a:pt x="159980" y="1397638"/>
                  <a:pt x="232342" y="1343855"/>
                  <a:pt x="304640" y="1290007"/>
                </a:cubicBezTo>
                <a:cubicBezTo>
                  <a:pt x="348904" y="1257085"/>
                  <a:pt x="417095" y="1226119"/>
                  <a:pt x="452363" y="1268624"/>
                </a:cubicBezTo>
                <a:cubicBezTo>
                  <a:pt x="482286" y="1304675"/>
                  <a:pt x="456145" y="1358653"/>
                  <a:pt x="427916" y="1396008"/>
                </a:cubicBezTo>
                <a:cubicBezTo>
                  <a:pt x="367549" y="1476128"/>
                  <a:pt x="298446" y="1549664"/>
                  <a:pt x="222173" y="1614921"/>
                </a:cubicBezTo>
                <a:cubicBezTo>
                  <a:pt x="128558" y="1695041"/>
                  <a:pt x="14277" y="1781354"/>
                  <a:pt x="12973" y="1904501"/>
                </a:cubicBezTo>
                <a:cubicBezTo>
                  <a:pt x="497215" y="1685262"/>
                  <a:pt x="834972" y="1240918"/>
                  <a:pt x="1149194" y="812154"/>
                </a:cubicBezTo>
                <a:cubicBezTo>
                  <a:pt x="1259041" y="662214"/>
                  <a:pt x="1368954" y="511557"/>
                  <a:pt x="1457809" y="348252"/>
                </a:cubicBezTo>
                <a:cubicBezTo>
                  <a:pt x="1513092" y="246619"/>
                  <a:pt x="1566353" y="133773"/>
                  <a:pt x="1668247" y="79077"/>
                </a:cubicBezTo>
                <a:cubicBezTo>
                  <a:pt x="1649147" y="497215"/>
                  <a:pt x="1441121" y="893057"/>
                  <a:pt x="1145869" y="1189743"/>
                </a:cubicBezTo>
                <a:cubicBezTo>
                  <a:pt x="1053623" y="1282380"/>
                  <a:pt x="953164" y="1366411"/>
                  <a:pt x="852834" y="1450182"/>
                </a:cubicBezTo>
                <a:cubicBezTo>
                  <a:pt x="737967" y="1546144"/>
                  <a:pt x="623165" y="1642106"/>
                  <a:pt x="508298" y="1738067"/>
                </a:cubicBezTo>
                <a:cubicBezTo>
                  <a:pt x="394669" y="1833051"/>
                  <a:pt x="280193" y="1928557"/>
                  <a:pt x="150983" y="2000854"/>
                </a:cubicBezTo>
                <a:cubicBezTo>
                  <a:pt x="201898" y="1992770"/>
                  <a:pt x="250987" y="1976081"/>
                  <a:pt x="299815" y="1959522"/>
                </a:cubicBezTo>
                <a:cubicBezTo>
                  <a:pt x="433979" y="1913953"/>
                  <a:pt x="568078" y="1868320"/>
                  <a:pt x="702242" y="1822751"/>
                </a:cubicBezTo>
                <a:cubicBezTo>
                  <a:pt x="721994" y="1862583"/>
                  <a:pt x="716453" y="1913628"/>
                  <a:pt x="688551" y="1948244"/>
                </a:cubicBezTo>
                <a:cubicBezTo>
                  <a:pt x="783536" y="1977776"/>
                  <a:pt x="888103" y="1964412"/>
                  <a:pt x="980609" y="1927644"/>
                </a:cubicBezTo>
                <a:cubicBezTo>
                  <a:pt x="1073116" y="1890876"/>
                  <a:pt x="1155126" y="1832269"/>
                  <a:pt x="1232835" y="1770141"/>
                </a:cubicBezTo>
                <a:cubicBezTo>
                  <a:pt x="1304023" y="1713229"/>
                  <a:pt x="1373061" y="1652210"/>
                  <a:pt x="1426061" y="1578022"/>
                </a:cubicBezTo>
                <a:cubicBezTo>
                  <a:pt x="1519416" y="1447444"/>
                  <a:pt x="1556314" y="1286356"/>
                  <a:pt x="1604686" y="1133352"/>
                </a:cubicBezTo>
                <a:cubicBezTo>
                  <a:pt x="1697453" y="840186"/>
                  <a:pt x="1839505" y="562667"/>
                  <a:pt x="2023019" y="315983"/>
                </a:cubicBezTo>
                <a:cubicBezTo>
                  <a:pt x="2069044" y="254116"/>
                  <a:pt x="2118850" y="193097"/>
                  <a:pt x="2183520" y="150983"/>
                </a:cubicBezTo>
                <a:cubicBezTo>
                  <a:pt x="2240693" y="113759"/>
                  <a:pt x="2307253" y="92963"/>
                  <a:pt x="2374401" y="81098"/>
                </a:cubicBezTo>
                <a:cubicBezTo>
                  <a:pt x="2380528" y="165065"/>
                  <a:pt x="2325898" y="239578"/>
                  <a:pt x="2277266" y="308290"/>
                </a:cubicBezTo>
                <a:cubicBezTo>
                  <a:pt x="2135213" y="508884"/>
                  <a:pt x="2022433" y="730274"/>
                  <a:pt x="1943746" y="963137"/>
                </a:cubicBezTo>
                <a:cubicBezTo>
                  <a:pt x="1893158" y="1112817"/>
                  <a:pt x="1856585" y="1266994"/>
                  <a:pt x="1806127" y="1416674"/>
                </a:cubicBezTo>
                <a:cubicBezTo>
                  <a:pt x="1757038" y="1562246"/>
                  <a:pt x="1694716" y="1703451"/>
                  <a:pt x="1620332" y="1837875"/>
                </a:cubicBezTo>
                <a:cubicBezTo>
                  <a:pt x="1712838" y="1849153"/>
                  <a:pt x="1801564" y="1804237"/>
                  <a:pt x="1887747" y="1768838"/>
                </a:cubicBezTo>
                <a:cubicBezTo>
                  <a:pt x="2073804" y="1692433"/>
                  <a:pt x="2276157" y="1656122"/>
                  <a:pt x="2477143" y="1663162"/>
                </a:cubicBezTo>
                <a:cubicBezTo>
                  <a:pt x="2323290" y="1723464"/>
                  <a:pt x="2169439" y="1783766"/>
                  <a:pt x="2015587" y="1844068"/>
                </a:cubicBezTo>
              </a:path>
            </a:pathLst>
          </a:custGeom>
          <a:noFill/>
          <a:ln w="0" cap="flat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652" name="Rectangle 128">
            <a:extLst>
              <a:ext uri="{FF2B5EF4-FFF2-40B4-BE49-F238E27FC236}">
                <a16:creationId xmlns:a16="http://schemas.microsoft.com/office/drawing/2014/main" id="{551942CD-A6F8-F36B-3919-8978A64AAE2F}"/>
              </a:ext>
            </a:extLst>
          </p:cNvPr>
          <p:cNvSpPr/>
          <p:nvPr/>
        </p:nvSpPr>
        <p:spPr>
          <a:xfrm>
            <a:off x="12866396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grpSp>
        <p:nvGrpSpPr>
          <p:cNvPr id="653" name="Group 342">
            <a:extLst>
              <a:ext uri="{FF2B5EF4-FFF2-40B4-BE49-F238E27FC236}">
                <a16:creationId xmlns:a16="http://schemas.microsoft.com/office/drawing/2014/main" id="{6900EAD2-A942-A103-3A6A-659BCBC3BFF3}"/>
              </a:ext>
            </a:extLst>
          </p:cNvPr>
          <p:cNvGrpSpPr/>
          <p:nvPr/>
        </p:nvGrpSpPr>
        <p:grpSpPr>
          <a:xfrm>
            <a:off x="1364060" y="1101667"/>
            <a:ext cx="1721509" cy="2047401"/>
            <a:chOff x="7115853" y="1101667"/>
            <a:chExt cx="1721509" cy="2047401"/>
          </a:xfrm>
        </p:grpSpPr>
        <p:sp>
          <p:nvSpPr>
            <p:cNvPr id="654" name="Freeform: Shape 130">
              <a:extLst>
                <a:ext uri="{FF2B5EF4-FFF2-40B4-BE49-F238E27FC236}">
                  <a16:creationId xmlns:a16="http://schemas.microsoft.com/office/drawing/2014/main" id="{FD6F0D01-D616-02F9-B131-8B3097E25E76}"/>
                </a:ext>
              </a:extLst>
            </p:cNvPr>
            <p:cNvSpPr/>
            <p:nvPr/>
          </p:nvSpPr>
          <p:spPr>
            <a:xfrm>
              <a:off x="7862881" y="1175790"/>
              <a:ext cx="974415" cy="1948830"/>
            </a:xfrm>
            <a:custGeom>
              <a:avLst/>
              <a:gdLst>
                <a:gd name="csX0" fmla="*/ 0 w 974415"/>
                <a:gd name="csY0" fmla="*/ 974415 h 1948830"/>
                <a:gd name="csX1" fmla="*/ 974415 w 974415"/>
                <a:gd name="csY1" fmla="*/ 1948831 h 1948830"/>
                <a:gd name="csX2" fmla="*/ 974415 w 974415"/>
                <a:gd name="csY2" fmla="*/ 1824055 h 1948830"/>
                <a:gd name="csX3" fmla="*/ 124776 w 974415"/>
                <a:gd name="csY3" fmla="*/ 974415 h 1948830"/>
                <a:gd name="csX4" fmla="*/ 974415 w 974415"/>
                <a:gd name="csY4" fmla="*/ 124776 h 1948830"/>
                <a:gd name="csX5" fmla="*/ 974415 w 974415"/>
                <a:gd name="csY5" fmla="*/ 0 h 1948830"/>
                <a:gd name="csX6" fmla="*/ 0 w 974415"/>
                <a:gd name="csY6" fmla="*/ 974415 h 194883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74415" h="1948830">
                  <a:moveTo>
                    <a:pt x="0" y="974415"/>
                  </a:moveTo>
                  <a:cubicBezTo>
                    <a:pt x="0" y="1511723"/>
                    <a:pt x="437108" y="1948831"/>
                    <a:pt x="974415" y="1948831"/>
                  </a:cubicBezTo>
                  <a:lnTo>
                    <a:pt x="974415" y="1824055"/>
                  </a:lnTo>
                  <a:cubicBezTo>
                    <a:pt x="505950" y="1824055"/>
                    <a:pt x="124776" y="1442881"/>
                    <a:pt x="124776" y="974415"/>
                  </a:cubicBezTo>
                  <a:cubicBezTo>
                    <a:pt x="124776" y="505950"/>
                    <a:pt x="505950" y="124776"/>
                    <a:pt x="974415" y="124776"/>
                  </a:cubicBezTo>
                  <a:lnTo>
                    <a:pt x="974415" y="0"/>
                  </a:lnTo>
                  <a:cubicBezTo>
                    <a:pt x="437108" y="0"/>
                    <a:pt x="0" y="437173"/>
                    <a:pt x="0" y="974415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5" name="Freeform: Shape 131">
              <a:extLst>
                <a:ext uri="{FF2B5EF4-FFF2-40B4-BE49-F238E27FC236}">
                  <a16:creationId xmlns:a16="http://schemas.microsoft.com/office/drawing/2014/main" id="{7B75FE07-ED3C-FFC0-3B3D-724E9B4BD314}"/>
                </a:ext>
              </a:extLst>
            </p:cNvPr>
            <p:cNvSpPr/>
            <p:nvPr/>
          </p:nvSpPr>
          <p:spPr>
            <a:xfrm>
              <a:off x="7180458" y="1101667"/>
              <a:ext cx="512209" cy="2047400"/>
            </a:xfrm>
            <a:custGeom>
              <a:avLst/>
              <a:gdLst>
                <a:gd name="csX0" fmla="*/ 512209 w 512209"/>
                <a:gd name="csY0" fmla="*/ 0 h 2047400"/>
                <a:gd name="csX1" fmla="*/ 354968 w 512209"/>
                <a:gd name="csY1" fmla="*/ 0 h 2047400"/>
                <a:gd name="csX2" fmla="*/ 0 w 512209"/>
                <a:gd name="csY2" fmla="*/ 1023700 h 2047400"/>
                <a:gd name="csX3" fmla="*/ 354968 w 512209"/>
                <a:gd name="csY3" fmla="*/ 2047400 h 2047400"/>
                <a:gd name="csX4" fmla="*/ 512209 w 512209"/>
                <a:gd name="csY4" fmla="*/ 2047400 h 2047400"/>
                <a:gd name="csX5" fmla="*/ 121191 w 512209"/>
                <a:gd name="csY5" fmla="*/ 1023700 h 2047400"/>
                <a:gd name="csX6" fmla="*/ 512209 w 512209"/>
                <a:gd name="csY6" fmla="*/ 0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12209" h="2047400">
                  <a:moveTo>
                    <a:pt x="512209" y="0"/>
                  </a:moveTo>
                  <a:lnTo>
                    <a:pt x="354968" y="0"/>
                  </a:lnTo>
                  <a:cubicBezTo>
                    <a:pt x="132730" y="282018"/>
                    <a:pt x="0" y="637637"/>
                    <a:pt x="0" y="1023700"/>
                  </a:cubicBezTo>
                  <a:cubicBezTo>
                    <a:pt x="0" y="1409764"/>
                    <a:pt x="132730" y="1765382"/>
                    <a:pt x="354968" y="2047400"/>
                  </a:cubicBezTo>
                  <a:lnTo>
                    <a:pt x="512209" y="2047400"/>
                  </a:lnTo>
                  <a:cubicBezTo>
                    <a:pt x="259462" y="1765513"/>
                    <a:pt x="121191" y="1405265"/>
                    <a:pt x="121191" y="1023700"/>
                  </a:cubicBezTo>
                  <a:cubicBezTo>
                    <a:pt x="121191" y="642135"/>
                    <a:pt x="259462" y="281888"/>
                    <a:pt x="512209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6" name="Freeform: Shape 132">
              <a:extLst>
                <a:ext uri="{FF2B5EF4-FFF2-40B4-BE49-F238E27FC236}">
                  <a16:creationId xmlns:a16="http://schemas.microsoft.com/office/drawing/2014/main" id="{525482BC-CFFD-E2A8-2A11-9D685E00F35C}"/>
                </a:ext>
              </a:extLst>
            </p:cNvPr>
            <p:cNvSpPr/>
            <p:nvPr/>
          </p:nvSpPr>
          <p:spPr>
            <a:xfrm>
              <a:off x="7639536" y="1101667"/>
              <a:ext cx="938429" cy="2047400"/>
            </a:xfrm>
            <a:custGeom>
              <a:avLst/>
              <a:gdLst>
                <a:gd name="csX0" fmla="*/ 117670 w 938429"/>
                <a:gd name="csY0" fmla="*/ 1048538 h 2047400"/>
                <a:gd name="csX1" fmla="*/ 938430 w 938429"/>
                <a:gd name="csY1" fmla="*/ 0 h 2047400"/>
                <a:gd name="csX2" fmla="*/ 619383 w 938429"/>
                <a:gd name="csY2" fmla="*/ 0 h 2047400"/>
                <a:gd name="csX3" fmla="*/ 0 w 938429"/>
                <a:gd name="csY3" fmla="*/ 1048538 h 2047400"/>
                <a:gd name="csX4" fmla="*/ 537503 w 938429"/>
                <a:gd name="csY4" fmla="*/ 2047400 h 2047400"/>
                <a:gd name="csX5" fmla="*/ 786860 w 938429"/>
                <a:gd name="csY5" fmla="*/ 2047400 h 2047400"/>
                <a:gd name="csX6" fmla="*/ 117670 w 938429"/>
                <a:gd name="csY6" fmla="*/ 1048538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38429" h="2047400">
                  <a:moveTo>
                    <a:pt x="117670" y="1048538"/>
                  </a:moveTo>
                  <a:cubicBezTo>
                    <a:pt x="117670" y="542327"/>
                    <a:pt x="467748" y="116432"/>
                    <a:pt x="938430" y="0"/>
                  </a:cubicBezTo>
                  <a:lnTo>
                    <a:pt x="619383" y="0"/>
                  </a:lnTo>
                  <a:cubicBezTo>
                    <a:pt x="250400" y="204310"/>
                    <a:pt x="0" y="597740"/>
                    <a:pt x="0" y="1048538"/>
                  </a:cubicBezTo>
                  <a:cubicBezTo>
                    <a:pt x="0" y="1465176"/>
                    <a:pt x="213827" y="1832725"/>
                    <a:pt x="537503" y="2047400"/>
                  </a:cubicBezTo>
                  <a:lnTo>
                    <a:pt x="786860" y="2047400"/>
                  </a:lnTo>
                  <a:cubicBezTo>
                    <a:pt x="394538" y="1885400"/>
                    <a:pt x="117670" y="1498750"/>
                    <a:pt x="117670" y="104853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7" name="Freeform: Shape 133">
              <a:extLst>
                <a:ext uri="{FF2B5EF4-FFF2-40B4-BE49-F238E27FC236}">
                  <a16:creationId xmlns:a16="http://schemas.microsoft.com/office/drawing/2014/main" id="{E0E27F1C-1AAB-C248-2B59-3E5811C8780F}"/>
                </a:ext>
              </a:extLst>
            </p:cNvPr>
            <p:cNvSpPr/>
            <p:nvPr/>
          </p:nvSpPr>
          <p:spPr>
            <a:xfrm>
              <a:off x="8294579" y="1607487"/>
              <a:ext cx="542783" cy="1085501"/>
            </a:xfrm>
            <a:custGeom>
              <a:avLst/>
              <a:gdLst>
                <a:gd name="csX0" fmla="*/ 0 w 542783"/>
                <a:gd name="csY0" fmla="*/ 542718 h 1085501"/>
                <a:gd name="csX1" fmla="*/ 542783 w 542783"/>
                <a:gd name="csY1" fmla="*/ 1085502 h 1085501"/>
                <a:gd name="csX2" fmla="*/ 542783 w 542783"/>
                <a:gd name="csY2" fmla="*/ 966006 h 1085501"/>
                <a:gd name="csX3" fmla="*/ 119496 w 542783"/>
                <a:gd name="csY3" fmla="*/ 542718 h 1085501"/>
                <a:gd name="csX4" fmla="*/ 542783 w 542783"/>
                <a:gd name="csY4" fmla="*/ 119431 h 1085501"/>
                <a:gd name="csX5" fmla="*/ 542783 w 542783"/>
                <a:gd name="csY5" fmla="*/ 0 h 1085501"/>
                <a:gd name="csX6" fmla="*/ 0 w 542783"/>
                <a:gd name="csY6" fmla="*/ 542718 h 10855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42783" h="1085501">
                  <a:moveTo>
                    <a:pt x="0" y="542718"/>
                  </a:moveTo>
                  <a:cubicBezTo>
                    <a:pt x="0" y="842012"/>
                    <a:pt x="243490" y="1085502"/>
                    <a:pt x="542783" y="1085502"/>
                  </a:cubicBezTo>
                  <a:lnTo>
                    <a:pt x="542783" y="966006"/>
                  </a:lnTo>
                  <a:cubicBezTo>
                    <a:pt x="309398" y="966006"/>
                    <a:pt x="119496" y="776103"/>
                    <a:pt x="119496" y="542718"/>
                  </a:cubicBezTo>
                  <a:cubicBezTo>
                    <a:pt x="119496" y="309333"/>
                    <a:pt x="309398" y="119431"/>
                    <a:pt x="542783" y="119431"/>
                  </a:cubicBezTo>
                  <a:lnTo>
                    <a:pt x="542783" y="0"/>
                  </a:lnTo>
                  <a:cubicBezTo>
                    <a:pt x="243424" y="0"/>
                    <a:pt x="0" y="243490"/>
                    <a:pt x="0" y="54271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8" name="Freeform: Shape 134">
              <a:extLst>
                <a:ext uri="{FF2B5EF4-FFF2-40B4-BE49-F238E27FC236}">
                  <a16:creationId xmlns:a16="http://schemas.microsoft.com/office/drawing/2014/main" id="{3D7D50EF-4CB0-B3DC-9745-335732FA227A}"/>
                </a:ext>
              </a:extLst>
            </p:cNvPr>
            <p:cNvSpPr/>
            <p:nvPr/>
          </p:nvSpPr>
          <p:spPr>
            <a:xfrm>
              <a:off x="8519750" y="1832724"/>
              <a:ext cx="317546" cy="635029"/>
            </a:xfrm>
            <a:custGeom>
              <a:avLst/>
              <a:gdLst>
                <a:gd name="csX0" fmla="*/ 0 w 317546"/>
                <a:gd name="csY0" fmla="*/ 317482 h 635029"/>
                <a:gd name="csX1" fmla="*/ 317547 w 317546"/>
                <a:gd name="csY1" fmla="*/ 635029 h 635029"/>
                <a:gd name="csX2" fmla="*/ 317547 w 317546"/>
                <a:gd name="csY2" fmla="*/ 544087 h 635029"/>
                <a:gd name="csX3" fmla="*/ 91007 w 317546"/>
                <a:gd name="csY3" fmla="*/ 317547 h 635029"/>
                <a:gd name="csX4" fmla="*/ 317547 w 317546"/>
                <a:gd name="csY4" fmla="*/ 91007 h 635029"/>
                <a:gd name="csX5" fmla="*/ 317547 w 317546"/>
                <a:gd name="csY5" fmla="*/ 0 h 635029"/>
                <a:gd name="csX6" fmla="*/ 0 w 317546"/>
                <a:gd name="csY6" fmla="*/ 317482 h 6350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17546" h="635029">
                  <a:moveTo>
                    <a:pt x="0" y="317482"/>
                  </a:moveTo>
                  <a:cubicBezTo>
                    <a:pt x="0" y="492586"/>
                    <a:pt x="142443" y="635029"/>
                    <a:pt x="317547" y="635029"/>
                  </a:cubicBezTo>
                  <a:lnTo>
                    <a:pt x="317547" y="544087"/>
                  </a:lnTo>
                  <a:cubicBezTo>
                    <a:pt x="192640" y="544087"/>
                    <a:pt x="91007" y="442454"/>
                    <a:pt x="91007" y="317547"/>
                  </a:cubicBezTo>
                  <a:cubicBezTo>
                    <a:pt x="91007" y="192641"/>
                    <a:pt x="192640" y="91007"/>
                    <a:pt x="317547" y="91007"/>
                  </a:cubicBezTo>
                  <a:lnTo>
                    <a:pt x="317547" y="0"/>
                  </a:lnTo>
                  <a:cubicBezTo>
                    <a:pt x="142443" y="-65"/>
                    <a:pt x="0" y="142378"/>
                    <a:pt x="0" y="317482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9" name="Freeform: Shape 135">
              <a:extLst>
                <a:ext uri="{FF2B5EF4-FFF2-40B4-BE49-F238E27FC236}">
                  <a16:creationId xmlns:a16="http://schemas.microsoft.com/office/drawing/2014/main" id="{A7FAF389-471B-049D-A2F7-22660E359D6F}"/>
                </a:ext>
              </a:extLst>
            </p:cNvPr>
            <p:cNvSpPr/>
            <p:nvPr/>
          </p:nvSpPr>
          <p:spPr>
            <a:xfrm>
              <a:off x="8716432" y="2029341"/>
              <a:ext cx="120865" cy="241729"/>
            </a:xfrm>
            <a:custGeom>
              <a:avLst/>
              <a:gdLst>
                <a:gd name="csX0" fmla="*/ 0 w 120865"/>
                <a:gd name="csY0" fmla="*/ 120865 h 241729"/>
                <a:gd name="csX1" fmla="*/ 120865 w 120865"/>
                <a:gd name="csY1" fmla="*/ 241730 h 241729"/>
                <a:gd name="csX2" fmla="*/ 120865 w 120865"/>
                <a:gd name="csY2" fmla="*/ 0 h 241729"/>
                <a:gd name="csX3" fmla="*/ 0 w 120865"/>
                <a:gd name="csY3" fmla="*/ 120865 h 2417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20865" h="241729">
                  <a:moveTo>
                    <a:pt x="0" y="120865"/>
                  </a:moveTo>
                  <a:cubicBezTo>
                    <a:pt x="0" y="187490"/>
                    <a:pt x="54240" y="241730"/>
                    <a:pt x="120865" y="241730"/>
                  </a:cubicBezTo>
                  <a:lnTo>
                    <a:pt x="120865" y="0"/>
                  </a:lnTo>
                  <a:cubicBezTo>
                    <a:pt x="54240" y="0"/>
                    <a:pt x="0" y="54239"/>
                    <a:pt x="0" y="120865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0" name="Freeform: Shape 136">
              <a:extLst>
                <a:ext uri="{FF2B5EF4-FFF2-40B4-BE49-F238E27FC236}">
                  <a16:creationId xmlns:a16="http://schemas.microsoft.com/office/drawing/2014/main" id="{F85E7B3D-41A6-F7E6-508E-DCE35FA12ABE}"/>
                </a:ext>
              </a:extLst>
            </p:cNvPr>
            <p:cNvSpPr/>
            <p:nvPr/>
          </p:nvSpPr>
          <p:spPr>
            <a:xfrm>
              <a:off x="7407324" y="1101667"/>
              <a:ext cx="655238" cy="2047400"/>
            </a:xfrm>
            <a:custGeom>
              <a:avLst/>
              <a:gdLst>
                <a:gd name="csX0" fmla="*/ 126537 w 655238"/>
                <a:gd name="csY0" fmla="*/ 1048538 h 2047400"/>
                <a:gd name="csX1" fmla="*/ 508297 w 655238"/>
                <a:gd name="csY1" fmla="*/ 126862 h 2047400"/>
                <a:gd name="csX2" fmla="*/ 655239 w 655238"/>
                <a:gd name="csY2" fmla="*/ 0 h 2047400"/>
                <a:gd name="csX3" fmla="*/ 432675 w 655238"/>
                <a:gd name="csY3" fmla="*/ 0 h 2047400"/>
                <a:gd name="csX4" fmla="*/ 0 w 655238"/>
                <a:gd name="csY4" fmla="*/ 1023700 h 2047400"/>
                <a:gd name="csX5" fmla="*/ 432675 w 655238"/>
                <a:gd name="csY5" fmla="*/ 2047400 h 2047400"/>
                <a:gd name="csX6" fmla="*/ 592525 w 655238"/>
                <a:gd name="csY6" fmla="*/ 2047400 h 2047400"/>
                <a:gd name="csX7" fmla="*/ 508297 w 655238"/>
                <a:gd name="csY7" fmla="*/ 1970279 h 2047400"/>
                <a:gd name="csX8" fmla="*/ 126537 w 655238"/>
                <a:gd name="csY8" fmla="*/ 1048538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655238" h="2047400">
                  <a:moveTo>
                    <a:pt x="126537" y="1048538"/>
                  </a:moveTo>
                  <a:cubicBezTo>
                    <a:pt x="126537" y="700351"/>
                    <a:pt x="262134" y="373025"/>
                    <a:pt x="508297" y="126862"/>
                  </a:cubicBezTo>
                  <a:cubicBezTo>
                    <a:pt x="554583" y="80642"/>
                    <a:pt x="603672" y="38267"/>
                    <a:pt x="655239" y="0"/>
                  </a:cubicBezTo>
                  <a:lnTo>
                    <a:pt x="432675" y="0"/>
                  </a:lnTo>
                  <a:cubicBezTo>
                    <a:pt x="165977" y="259918"/>
                    <a:pt x="0" y="622773"/>
                    <a:pt x="0" y="1023700"/>
                  </a:cubicBezTo>
                  <a:cubicBezTo>
                    <a:pt x="0" y="1424627"/>
                    <a:pt x="165912" y="1787482"/>
                    <a:pt x="432675" y="2047400"/>
                  </a:cubicBezTo>
                  <a:lnTo>
                    <a:pt x="592525" y="2047400"/>
                  </a:lnTo>
                  <a:cubicBezTo>
                    <a:pt x="563579" y="2023019"/>
                    <a:pt x="535417" y="1997333"/>
                    <a:pt x="508297" y="1970279"/>
                  </a:cubicBezTo>
                  <a:cubicBezTo>
                    <a:pt x="262134" y="1724051"/>
                    <a:pt x="126537" y="1396725"/>
                    <a:pt x="126537" y="104853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1" name="Freeform: Shape 137">
              <a:extLst>
                <a:ext uri="{FF2B5EF4-FFF2-40B4-BE49-F238E27FC236}">
                  <a16:creationId xmlns:a16="http://schemas.microsoft.com/office/drawing/2014/main" id="{CAE04CD9-6AB5-E627-95BA-05CD5E8BD208}"/>
                </a:ext>
              </a:extLst>
            </p:cNvPr>
            <p:cNvSpPr/>
            <p:nvPr/>
          </p:nvSpPr>
          <p:spPr>
            <a:xfrm>
              <a:off x="8093398" y="1406307"/>
              <a:ext cx="743963" cy="1487862"/>
            </a:xfrm>
            <a:custGeom>
              <a:avLst/>
              <a:gdLst>
                <a:gd name="csX0" fmla="*/ 0 w 743963"/>
                <a:gd name="csY0" fmla="*/ 743899 h 1487862"/>
                <a:gd name="csX1" fmla="*/ 743964 w 743963"/>
                <a:gd name="csY1" fmla="*/ 1487863 h 1487862"/>
                <a:gd name="csX2" fmla="*/ 743964 w 743963"/>
                <a:gd name="csY2" fmla="*/ 1392357 h 1487862"/>
                <a:gd name="csX3" fmla="*/ 95506 w 743963"/>
                <a:gd name="csY3" fmla="*/ 743899 h 1487862"/>
                <a:gd name="csX4" fmla="*/ 743964 w 743963"/>
                <a:gd name="csY4" fmla="*/ 95440 h 1487862"/>
                <a:gd name="csX5" fmla="*/ 743964 w 743963"/>
                <a:gd name="csY5" fmla="*/ 0 h 1487862"/>
                <a:gd name="csX6" fmla="*/ 0 w 743963"/>
                <a:gd name="csY6" fmla="*/ 743899 h 14878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743963" h="1487862">
                  <a:moveTo>
                    <a:pt x="0" y="743899"/>
                  </a:moveTo>
                  <a:cubicBezTo>
                    <a:pt x="0" y="1154083"/>
                    <a:pt x="333714" y="1487863"/>
                    <a:pt x="743964" y="1487863"/>
                  </a:cubicBezTo>
                  <a:lnTo>
                    <a:pt x="743964" y="1392357"/>
                  </a:lnTo>
                  <a:cubicBezTo>
                    <a:pt x="386389" y="1392357"/>
                    <a:pt x="95506" y="1101474"/>
                    <a:pt x="95506" y="743899"/>
                  </a:cubicBezTo>
                  <a:cubicBezTo>
                    <a:pt x="95506" y="386324"/>
                    <a:pt x="386389" y="95440"/>
                    <a:pt x="743964" y="95440"/>
                  </a:cubicBezTo>
                  <a:lnTo>
                    <a:pt x="743964" y="0"/>
                  </a:lnTo>
                  <a:cubicBezTo>
                    <a:pt x="333714" y="0"/>
                    <a:pt x="0" y="333715"/>
                    <a:pt x="0" y="743899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2" name="Freeform: Shape 138">
              <a:extLst>
                <a:ext uri="{FF2B5EF4-FFF2-40B4-BE49-F238E27FC236}">
                  <a16:creationId xmlns:a16="http://schemas.microsoft.com/office/drawing/2014/main" id="{AA35D3EF-5F37-56D1-13FB-C86AA72B3928}"/>
                </a:ext>
              </a:extLst>
            </p:cNvPr>
            <p:cNvSpPr/>
            <p:nvPr/>
          </p:nvSpPr>
          <p:spPr>
            <a:xfrm>
              <a:off x="7115853" y="1101667"/>
              <a:ext cx="19231" cy="32660"/>
            </a:xfrm>
            <a:custGeom>
              <a:avLst/>
              <a:gdLst>
                <a:gd name="csX0" fmla="*/ 19232 w 19231"/>
                <a:gd name="csY0" fmla="*/ 0 h 32660"/>
                <a:gd name="csX1" fmla="*/ 0 w 19231"/>
                <a:gd name="csY1" fmla="*/ 0 h 32660"/>
                <a:gd name="csX2" fmla="*/ 0 w 19231"/>
                <a:gd name="csY2" fmla="*/ 32661 h 32660"/>
                <a:gd name="csX3" fmla="*/ 19232 w 19231"/>
                <a:gd name="csY3" fmla="*/ 0 h 326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9231" h="32660">
                  <a:moveTo>
                    <a:pt x="19232" y="0"/>
                  </a:moveTo>
                  <a:lnTo>
                    <a:pt x="0" y="0"/>
                  </a:lnTo>
                  <a:lnTo>
                    <a:pt x="0" y="32661"/>
                  </a:lnTo>
                  <a:cubicBezTo>
                    <a:pt x="6323" y="21709"/>
                    <a:pt x="12712" y="10822"/>
                    <a:pt x="19232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3" name="Freeform: Shape 139">
              <a:extLst>
                <a:ext uri="{FF2B5EF4-FFF2-40B4-BE49-F238E27FC236}">
                  <a16:creationId xmlns:a16="http://schemas.microsoft.com/office/drawing/2014/main" id="{45771BBF-E80E-F49E-F8CD-D6E649970D7E}"/>
                </a:ext>
              </a:extLst>
            </p:cNvPr>
            <p:cNvSpPr/>
            <p:nvPr/>
          </p:nvSpPr>
          <p:spPr>
            <a:xfrm>
              <a:off x="7115853" y="3116407"/>
              <a:ext cx="19231" cy="32660"/>
            </a:xfrm>
            <a:custGeom>
              <a:avLst/>
              <a:gdLst>
                <a:gd name="csX0" fmla="*/ 19232 w 19231"/>
                <a:gd name="csY0" fmla="*/ 32661 h 32660"/>
                <a:gd name="csX1" fmla="*/ 0 w 19231"/>
                <a:gd name="csY1" fmla="*/ 0 h 32660"/>
                <a:gd name="csX2" fmla="*/ 0 w 19231"/>
                <a:gd name="csY2" fmla="*/ 32661 h 32660"/>
                <a:gd name="csX3" fmla="*/ 19232 w 19231"/>
                <a:gd name="csY3" fmla="*/ 32661 h 326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9231" h="32660">
                  <a:moveTo>
                    <a:pt x="19232" y="32661"/>
                  </a:moveTo>
                  <a:cubicBezTo>
                    <a:pt x="12712" y="21839"/>
                    <a:pt x="6323" y="10952"/>
                    <a:pt x="0" y="0"/>
                  </a:cubicBezTo>
                  <a:lnTo>
                    <a:pt x="0" y="32661"/>
                  </a:lnTo>
                  <a:lnTo>
                    <a:pt x="19232" y="32661"/>
                  </a:ln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4" name="Freeform: Shape 140">
              <a:extLst>
                <a:ext uri="{FF2B5EF4-FFF2-40B4-BE49-F238E27FC236}">
                  <a16:creationId xmlns:a16="http://schemas.microsoft.com/office/drawing/2014/main" id="{FDD38306-F2D4-4269-0AA6-BA12640BEF28}"/>
                </a:ext>
              </a:extLst>
            </p:cNvPr>
            <p:cNvSpPr/>
            <p:nvPr/>
          </p:nvSpPr>
          <p:spPr>
            <a:xfrm>
              <a:off x="7115919" y="2506542"/>
              <a:ext cx="286255" cy="642526"/>
            </a:xfrm>
            <a:custGeom>
              <a:avLst/>
              <a:gdLst>
                <a:gd name="csX0" fmla="*/ 0 w 286255"/>
                <a:gd name="csY0" fmla="*/ 374850 h 642526"/>
                <a:gd name="csX1" fmla="*/ 144985 w 286255"/>
                <a:gd name="csY1" fmla="*/ 642526 h 642526"/>
                <a:gd name="csX2" fmla="*/ 286255 w 286255"/>
                <a:gd name="csY2" fmla="*/ 642526 h 642526"/>
                <a:gd name="csX3" fmla="*/ 65 w 286255"/>
                <a:gd name="csY3" fmla="*/ 0 h 642526"/>
                <a:gd name="csX4" fmla="*/ 65 w 286255"/>
                <a:gd name="csY4" fmla="*/ 374850 h 6425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86255" h="642526">
                  <a:moveTo>
                    <a:pt x="0" y="374850"/>
                  </a:moveTo>
                  <a:cubicBezTo>
                    <a:pt x="41201" y="468270"/>
                    <a:pt x="89768" y="557777"/>
                    <a:pt x="144985" y="642526"/>
                  </a:cubicBezTo>
                  <a:lnTo>
                    <a:pt x="286255" y="642526"/>
                  </a:lnTo>
                  <a:cubicBezTo>
                    <a:pt x="147723" y="449234"/>
                    <a:pt x="50849" y="231364"/>
                    <a:pt x="65" y="0"/>
                  </a:cubicBezTo>
                  <a:lnTo>
                    <a:pt x="65" y="374850"/>
                  </a:ln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5" name="Freeform: Shape 141">
              <a:extLst>
                <a:ext uri="{FF2B5EF4-FFF2-40B4-BE49-F238E27FC236}">
                  <a16:creationId xmlns:a16="http://schemas.microsoft.com/office/drawing/2014/main" id="{57D9D970-1AA8-820B-9100-35D3358045CE}"/>
                </a:ext>
              </a:extLst>
            </p:cNvPr>
            <p:cNvSpPr/>
            <p:nvPr/>
          </p:nvSpPr>
          <p:spPr>
            <a:xfrm>
              <a:off x="7115853" y="1101667"/>
              <a:ext cx="286255" cy="642526"/>
            </a:xfrm>
            <a:custGeom>
              <a:avLst/>
              <a:gdLst>
                <a:gd name="csX0" fmla="*/ 286255 w 286255"/>
                <a:gd name="csY0" fmla="*/ 0 h 642526"/>
                <a:gd name="csX1" fmla="*/ 144986 w 286255"/>
                <a:gd name="csY1" fmla="*/ 0 h 642526"/>
                <a:gd name="csX2" fmla="*/ 0 w 286255"/>
                <a:gd name="csY2" fmla="*/ 267676 h 642526"/>
                <a:gd name="csX3" fmla="*/ 0 w 286255"/>
                <a:gd name="csY3" fmla="*/ 642526 h 642526"/>
                <a:gd name="csX4" fmla="*/ 286255 w 286255"/>
                <a:gd name="csY4" fmla="*/ 0 h 6425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86255" h="642526">
                  <a:moveTo>
                    <a:pt x="286255" y="0"/>
                  </a:moveTo>
                  <a:lnTo>
                    <a:pt x="144986" y="0"/>
                  </a:lnTo>
                  <a:cubicBezTo>
                    <a:pt x="89768" y="84749"/>
                    <a:pt x="41201" y="174257"/>
                    <a:pt x="0" y="267676"/>
                  </a:cubicBezTo>
                  <a:lnTo>
                    <a:pt x="0" y="642526"/>
                  </a:lnTo>
                  <a:cubicBezTo>
                    <a:pt x="50784" y="411162"/>
                    <a:pt x="147723" y="193292"/>
                    <a:pt x="286255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666" name="TextBox 142">
            <a:extLst>
              <a:ext uri="{FF2B5EF4-FFF2-40B4-BE49-F238E27FC236}">
                <a16:creationId xmlns:a16="http://schemas.microsoft.com/office/drawing/2014/main" id="{2ABDBFE4-0F2B-D514-20EE-E35A00945CEE}"/>
              </a:ext>
            </a:extLst>
          </p:cNvPr>
          <p:cNvSpPr txBox="1"/>
          <p:nvPr/>
        </p:nvSpPr>
        <p:spPr>
          <a:xfrm rot="16200000">
            <a:off x="-339368" y="1675675"/>
            <a:ext cx="232307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9A8AFF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F0C25"/>
                </a:solidFill>
                <a:sym typeface="Arial"/>
              </a:rPr>
              <a:t>2026</a:t>
            </a:r>
          </a:p>
        </p:txBody>
      </p:sp>
      <p:sp>
        <p:nvSpPr>
          <p:cNvPr id="667" name="Freeform: Shape 143">
            <a:extLst>
              <a:ext uri="{FF2B5EF4-FFF2-40B4-BE49-F238E27FC236}">
                <a16:creationId xmlns:a16="http://schemas.microsoft.com/office/drawing/2014/main" id="{27440252-910C-ECD6-9409-3D183EAA2D17}"/>
              </a:ext>
            </a:extLst>
          </p:cNvPr>
          <p:cNvSpPr/>
          <p:nvPr/>
        </p:nvSpPr>
        <p:spPr>
          <a:xfrm>
            <a:off x="592129" y="1132568"/>
            <a:ext cx="2477141" cy="2000788"/>
          </a:xfrm>
          <a:custGeom>
            <a:avLst/>
            <a:gdLst>
              <a:gd name="csX0" fmla="*/ 337300 w 2477141"/>
              <a:gd name="csY0" fmla="*/ 53587 h 2000788"/>
              <a:gd name="csX1" fmla="*/ 47068 w 2477141"/>
              <a:gd name="csY1" fmla="*/ 277846 h 2000788"/>
              <a:gd name="csX2" fmla="*/ 0 w 2477141"/>
              <a:gd name="csY2" fmla="*/ 338278 h 2000788"/>
              <a:gd name="csX3" fmla="*/ 259070 w 2477141"/>
              <a:gd name="csY3" fmla="*/ 233711 h 2000788"/>
              <a:gd name="csX4" fmla="*/ 832168 w 2477141"/>
              <a:gd name="csY4" fmla="*/ 0 h 2000788"/>
              <a:gd name="csX5" fmla="*/ 731447 w 2477141"/>
              <a:gd name="csY5" fmla="*/ 181623 h 2000788"/>
              <a:gd name="csX6" fmla="*/ 393951 w 2477141"/>
              <a:gd name="csY6" fmla="*/ 397015 h 2000788"/>
              <a:gd name="csX7" fmla="*/ 188729 w 2477141"/>
              <a:gd name="csY7" fmla="*/ 598196 h 2000788"/>
              <a:gd name="csX8" fmla="*/ 322306 w 2477141"/>
              <a:gd name="csY8" fmla="*/ 518989 h 2000788"/>
              <a:gd name="csX9" fmla="*/ 1253825 w 2477141"/>
              <a:gd name="csY9" fmla="*/ 30640 h 2000788"/>
              <a:gd name="csX10" fmla="*/ 1182636 w 2477141"/>
              <a:gd name="csY10" fmla="*/ 182080 h 2000788"/>
              <a:gd name="csX11" fmla="*/ 37550 w 2477141"/>
              <a:gd name="csY11" fmla="*/ 1254608 h 2000788"/>
              <a:gd name="csX12" fmla="*/ 611234 w 2477141"/>
              <a:gd name="csY12" fmla="*/ 871804 h 2000788"/>
              <a:gd name="csX13" fmla="*/ 356401 w 2477141"/>
              <a:gd name="csY13" fmla="*/ 1166404 h 2000788"/>
              <a:gd name="csX14" fmla="*/ 87617 w 2477141"/>
              <a:gd name="csY14" fmla="*/ 1451356 h 2000788"/>
              <a:gd name="csX15" fmla="*/ 304639 w 2477141"/>
              <a:gd name="csY15" fmla="*/ 1289942 h 2000788"/>
              <a:gd name="csX16" fmla="*/ 452363 w 2477141"/>
              <a:gd name="csY16" fmla="*/ 1268559 h 2000788"/>
              <a:gd name="csX17" fmla="*/ 427916 w 2477141"/>
              <a:gd name="csY17" fmla="*/ 1395943 h 2000788"/>
              <a:gd name="csX18" fmla="*/ 222172 w 2477141"/>
              <a:gd name="csY18" fmla="*/ 1614856 h 2000788"/>
              <a:gd name="csX19" fmla="*/ 12973 w 2477141"/>
              <a:gd name="csY19" fmla="*/ 1904436 h 2000788"/>
              <a:gd name="csX20" fmla="*/ 1149194 w 2477141"/>
              <a:gd name="csY20" fmla="*/ 812089 h 2000788"/>
              <a:gd name="csX21" fmla="*/ 1457809 w 2477141"/>
              <a:gd name="csY21" fmla="*/ 348187 h 2000788"/>
              <a:gd name="csX22" fmla="*/ 1668247 w 2477141"/>
              <a:gd name="csY22" fmla="*/ 79012 h 2000788"/>
              <a:gd name="csX23" fmla="*/ 1145869 w 2477141"/>
              <a:gd name="csY23" fmla="*/ 1189677 h 2000788"/>
              <a:gd name="csX24" fmla="*/ 852833 w 2477141"/>
              <a:gd name="csY24" fmla="*/ 1450117 h 2000788"/>
              <a:gd name="csX25" fmla="*/ 508297 w 2477141"/>
              <a:gd name="csY25" fmla="*/ 1738002 h 2000788"/>
              <a:gd name="csX26" fmla="*/ 150983 w 2477141"/>
              <a:gd name="csY26" fmla="*/ 2000788 h 2000788"/>
              <a:gd name="csX27" fmla="*/ 299815 w 2477141"/>
              <a:gd name="csY27" fmla="*/ 1959457 h 2000788"/>
              <a:gd name="csX28" fmla="*/ 702241 w 2477141"/>
              <a:gd name="csY28" fmla="*/ 1822686 h 2000788"/>
              <a:gd name="csX29" fmla="*/ 688551 w 2477141"/>
              <a:gd name="csY29" fmla="*/ 1948179 h 2000788"/>
              <a:gd name="csX30" fmla="*/ 980608 w 2477141"/>
              <a:gd name="csY30" fmla="*/ 1927579 h 2000788"/>
              <a:gd name="csX31" fmla="*/ 1232834 w 2477141"/>
              <a:gd name="csY31" fmla="*/ 1770076 h 2000788"/>
              <a:gd name="csX32" fmla="*/ 1426061 w 2477141"/>
              <a:gd name="csY32" fmla="*/ 1577957 h 2000788"/>
              <a:gd name="csX33" fmla="*/ 1604686 w 2477141"/>
              <a:gd name="csY33" fmla="*/ 1133287 h 2000788"/>
              <a:gd name="csX34" fmla="*/ 2023018 w 2477141"/>
              <a:gd name="csY34" fmla="*/ 315917 h 2000788"/>
              <a:gd name="csX35" fmla="*/ 2183520 w 2477141"/>
              <a:gd name="csY35" fmla="*/ 150918 h 2000788"/>
              <a:gd name="csX36" fmla="*/ 2374400 w 2477141"/>
              <a:gd name="csY36" fmla="*/ 81033 h 2000788"/>
              <a:gd name="csX37" fmla="*/ 2277265 w 2477141"/>
              <a:gd name="csY37" fmla="*/ 308225 h 2000788"/>
              <a:gd name="csX38" fmla="*/ 1943745 w 2477141"/>
              <a:gd name="csY38" fmla="*/ 963072 h 2000788"/>
              <a:gd name="csX39" fmla="*/ 1806127 w 2477141"/>
              <a:gd name="csY39" fmla="*/ 1416609 h 2000788"/>
              <a:gd name="csX40" fmla="*/ 1620331 w 2477141"/>
              <a:gd name="csY40" fmla="*/ 1837810 h 2000788"/>
              <a:gd name="csX41" fmla="*/ 1887746 w 2477141"/>
              <a:gd name="csY41" fmla="*/ 1768772 h 2000788"/>
              <a:gd name="csX42" fmla="*/ 2477142 w 2477141"/>
              <a:gd name="csY42" fmla="*/ 1663097 h 2000788"/>
              <a:gd name="csX43" fmla="*/ 2015586 w 2477141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1" h="2000788">
                <a:moveTo>
                  <a:pt x="337300" y="53587"/>
                </a:moveTo>
                <a:cubicBezTo>
                  <a:pt x="240556" y="128362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0" y="233711"/>
                </a:cubicBezTo>
                <a:cubicBezTo>
                  <a:pt x="431436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2" y="261287"/>
                  <a:pt x="511361" y="333324"/>
                  <a:pt x="393951" y="397015"/>
                </a:cubicBezTo>
                <a:cubicBezTo>
                  <a:pt x="306660" y="444344"/>
                  <a:pt x="206396" y="500409"/>
                  <a:pt x="188729" y="598196"/>
                </a:cubicBezTo>
                <a:cubicBezTo>
                  <a:pt x="240556" y="589917"/>
                  <a:pt x="282148" y="552758"/>
                  <a:pt x="322306" y="518989"/>
                </a:cubicBezTo>
                <a:cubicBezTo>
                  <a:pt x="592003" y="292449"/>
                  <a:pt x="926108" y="159719"/>
                  <a:pt x="1253825" y="30640"/>
                </a:cubicBezTo>
                <a:cubicBezTo>
                  <a:pt x="1258324" y="87748"/>
                  <a:pt x="1219404" y="138141"/>
                  <a:pt x="1182636" y="182080"/>
                </a:cubicBezTo>
                <a:cubicBezTo>
                  <a:pt x="845141" y="585614"/>
                  <a:pt x="496954" y="998210"/>
                  <a:pt x="37550" y="1254608"/>
                </a:cubicBezTo>
                <a:cubicBezTo>
                  <a:pt x="141921" y="1042606"/>
                  <a:pt x="387562" y="947948"/>
                  <a:pt x="611234" y="871804"/>
                </a:cubicBezTo>
                <a:cubicBezTo>
                  <a:pt x="588873" y="1003752"/>
                  <a:pt x="468660" y="1093455"/>
                  <a:pt x="356401" y="1166404"/>
                </a:cubicBezTo>
                <a:cubicBezTo>
                  <a:pt x="244141" y="1239353"/>
                  <a:pt x="121321" y="1321820"/>
                  <a:pt x="87617" y="1451356"/>
                </a:cubicBezTo>
                <a:cubicBezTo>
                  <a:pt x="159979" y="1397573"/>
                  <a:pt x="232342" y="1343790"/>
                  <a:pt x="304639" y="1289942"/>
                </a:cubicBezTo>
                <a:cubicBezTo>
                  <a:pt x="348904" y="1257020"/>
                  <a:pt x="417094" y="1226054"/>
                  <a:pt x="452363" y="1268559"/>
                </a:cubicBezTo>
                <a:cubicBezTo>
                  <a:pt x="482286" y="1304610"/>
                  <a:pt x="456144" y="1358588"/>
                  <a:pt x="427916" y="1395943"/>
                </a:cubicBezTo>
                <a:cubicBezTo>
                  <a:pt x="367549" y="1476063"/>
                  <a:pt x="298446" y="1549599"/>
                  <a:pt x="222172" y="1614856"/>
                </a:cubicBezTo>
                <a:cubicBezTo>
                  <a:pt x="128557" y="1694976"/>
                  <a:pt x="14277" y="1781289"/>
                  <a:pt x="12973" y="1904436"/>
                </a:cubicBezTo>
                <a:cubicBezTo>
                  <a:pt x="497214" y="1685197"/>
                  <a:pt x="834971" y="1240853"/>
                  <a:pt x="1149194" y="812089"/>
                </a:cubicBezTo>
                <a:cubicBezTo>
                  <a:pt x="1259041" y="662149"/>
                  <a:pt x="1368954" y="511492"/>
                  <a:pt x="1457809" y="348187"/>
                </a:cubicBezTo>
                <a:cubicBezTo>
                  <a:pt x="1513092" y="246554"/>
                  <a:pt x="1566288" y="133708"/>
                  <a:pt x="1668247" y="79012"/>
                </a:cubicBezTo>
                <a:cubicBezTo>
                  <a:pt x="1649146" y="497149"/>
                  <a:pt x="1441120" y="892991"/>
                  <a:pt x="1145869" y="1189677"/>
                </a:cubicBezTo>
                <a:cubicBezTo>
                  <a:pt x="1053623" y="1282314"/>
                  <a:pt x="953163" y="1366346"/>
                  <a:pt x="852833" y="1450117"/>
                </a:cubicBezTo>
                <a:cubicBezTo>
                  <a:pt x="737966" y="1546079"/>
                  <a:pt x="623164" y="1642040"/>
                  <a:pt x="508297" y="1738002"/>
                </a:cubicBezTo>
                <a:cubicBezTo>
                  <a:pt x="394668" y="1832986"/>
                  <a:pt x="280192" y="1928491"/>
                  <a:pt x="150983" y="2000788"/>
                </a:cubicBezTo>
                <a:cubicBezTo>
                  <a:pt x="201897" y="1992705"/>
                  <a:pt x="250987" y="1976016"/>
                  <a:pt x="299815" y="1959457"/>
                </a:cubicBezTo>
                <a:cubicBezTo>
                  <a:pt x="433979" y="1913888"/>
                  <a:pt x="568077" y="1868254"/>
                  <a:pt x="702241" y="1822686"/>
                </a:cubicBezTo>
                <a:cubicBezTo>
                  <a:pt x="721994" y="1862518"/>
                  <a:pt x="716453" y="1913562"/>
                  <a:pt x="688551" y="1948179"/>
                </a:cubicBezTo>
                <a:cubicBezTo>
                  <a:pt x="783535" y="1977711"/>
                  <a:pt x="888102" y="1964347"/>
                  <a:pt x="980608" y="1927579"/>
                </a:cubicBezTo>
                <a:cubicBezTo>
                  <a:pt x="1073115" y="1890811"/>
                  <a:pt x="1155126" y="1832204"/>
                  <a:pt x="1232834" y="1770076"/>
                </a:cubicBezTo>
                <a:cubicBezTo>
                  <a:pt x="1304023" y="1713164"/>
                  <a:pt x="1373061" y="1652145"/>
                  <a:pt x="1426061" y="1577957"/>
                </a:cubicBezTo>
                <a:cubicBezTo>
                  <a:pt x="1519415" y="1447379"/>
                  <a:pt x="1556314" y="1286291"/>
                  <a:pt x="1604686" y="1133287"/>
                </a:cubicBezTo>
                <a:cubicBezTo>
                  <a:pt x="1697453" y="840121"/>
                  <a:pt x="1839505" y="562602"/>
                  <a:pt x="2023018" y="315917"/>
                </a:cubicBezTo>
                <a:cubicBezTo>
                  <a:pt x="2069044" y="254051"/>
                  <a:pt x="2118850" y="193032"/>
                  <a:pt x="2183520" y="150918"/>
                </a:cubicBezTo>
                <a:cubicBezTo>
                  <a:pt x="2240693" y="113694"/>
                  <a:pt x="2307253" y="92898"/>
                  <a:pt x="2374400" y="81033"/>
                </a:cubicBezTo>
                <a:cubicBezTo>
                  <a:pt x="2380528" y="164999"/>
                  <a:pt x="2325898" y="239513"/>
                  <a:pt x="2277265" y="308225"/>
                </a:cubicBezTo>
                <a:cubicBezTo>
                  <a:pt x="2135213" y="508819"/>
                  <a:pt x="2022432" y="730209"/>
                  <a:pt x="1943745" y="963072"/>
                </a:cubicBezTo>
                <a:cubicBezTo>
                  <a:pt x="1893158" y="1112752"/>
                  <a:pt x="1856585" y="1266929"/>
                  <a:pt x="1806127" y="1416609"/>
                </a:cubicBezTo>
                <a:cubicBezTo>
                  <a:pt x="1757038" y="1562181"/>
                  <a:pt x="1694715" y="1703385"/>
                  <a:pt x="1620331" y="1837810"/>
                </a:cubicBezTo>
                <a:cubicBezTo>
                  <a:pt x="1712838" y="1849088"/>
                  <a:pt x="1801563" y="1804171"/>
                  <a:pt x="1887746" y="1768772"/>
                </a:cubicBezTo>
                <a:cubicBezTo>
                  <a:pt x="2073803" y="1692368"/>
                  <a:pt x="2276157" y="1656056"/>
                  <a:pt x="2477142" y="1663097"/>
                </a:cubicBezTo>
                <a:cubicBezTo>
                  <a:pt x="2323290" y="1723399"/>
                  <a:pt x="2169439" y="1783701"/>
                  <a:pt x="2015586" y="1844003"/>
                </a:cubicBezTo>
              </a:path>
            </a:pathLst>
          </a:custGeom>
          <a:noFill/>
          <a:ln w="0" cap="flat">
            <a:solidFill>
              <a:srgbClr val="0A0A0A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668" name="Rectangle 144">
            <a:extLst>
              <a:ext uri="{FF2B5EF4-FFF2-40B4-BE49-F238E27FC236}">
                <a16:creationId xmlns:a16="http://schemas.microsoft.com/office/drawing/2014/main" id="{8AF36F8F-0E5D-9CCB-3851-2D4676FCE370}"/>
              </a:ext>
            </a:extLst>
          </p:cNvPr>
          <p:cNvSpPr/>
          <p:nvPr/>
        </p:nvSpPr>
        <p:spPr>
          <a:xfrm>
            <a:off x="989666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pic>
        <p:nvPicPr>
          <p:cNvPr id="669" name="Picture Placeholder 408">
            <a:extLst>
              <a:ext uri="{FF2B5EF4-FFF2-40B4-BE49-F238E27FC236}">
                <a16:creationId xmlns:a16="http://schemas.microsoft.com/office/drawing/2014/main" id="{142F0EEB-6FE0-44C1-E213-002E6951AF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666" y="1323417"/>
            <a:ext cx="1603903" cy="1603903"/>
          </a:xfrm>
          <a:custGeom>
            <a:avLst/>
            <a:gdLst>
              <a:gd name="csX0" fmla="*/ 0 w 1603903"/>
              <a:gd name="csY0" fmla="*/ 0 h 1603903"/>
              <a:gd name="csX1" fmla="*/ 1603903 w 1603903"/>
              <a:gd name="csY1" fmla="*/ 0 h 1603903"/>
              <a:gd name="csX2" fmla="*/ 1603903 w 1603903"/>
              <a:gd name="csY2" fmla="*/ 1603903 h 1603903"/>
              <a:gd name="csX3" fmla="*/ 0 w 1603903"/>
              <a:gd name="csY3" fmla="*/ 1603903 h 16039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603903" h="1603903">
                <a:moveTo>
                  <a:pt x="0" y="0"/>
                </a:moveTo>
                <a:lnTo>
                  <a:pt x="1603903" y="0"/>
                </a:lnTo>
                <a:lnTo>
                  <a:pt x="1603903" y="1603903"/>
                </a:lnTo>
                <a:lnTo>
                  <a:pt x="0" y="1603903"/>
                </a:lnTo>
                <a:close/>
              </a:path>
            </a:pathLst>
          </a:custGeom>
        </p:spPr>
      </p:pic>
      <p:pic>
        <p:nvPicPr>
          <p:cNvPr id="670" name="Picture Placeholder 410">
            <a:extLst>
              <a:ext uri="{FF2B5EF4-FFF2-40B4-BE49-F238E27FC236}">
                <a16:creationId xmlns:a16="http://schemas.microsoft.com/office/drawing/2014/main" id="{09000E1E-302B-80CB-3092-4BDEB44F11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66396" y="1323417"/>
            <a:ext cx="1603903" cy="1603903"/>
          </a:xfrm>
          <a:custGeom>
            <a:avLst/>
            <a:gdLst>
              <a:gd name="csX0" fmla="*/ 0 w 1603903"/>
              <a:gd name="csY0" fmla="*/ 0 h 1603903"/>
              <a:gd name="csX1" fmla="*/ 1603903 w 1603903"/>
              <a:gd name="csY1" fmla="*/ 0 h 1603903"/>
              <a:gd name="csX2" fmla="*/ 1603903 w 1603903"/>
              <a:gd name="csY2" fmla="*/ 1603903 h 1603903"/>
              <a:gd name="csX3" fmla="*/ 0 w 1603903"/>
              <a:gd name="csY3" fmla="*/ 1603903 h 16039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603903" h="1603903">
                <a:moveTo>
                  <a:pt x="0" y="0"/>
                </a:moveTo>
                <a:lnTo>
                  <a:pt x="1603903" y="0"/>
                </a:lnTo>
                <a:lnTo>
                  <a:pt x="1603903" y="1603903"/>
                </a:lnTo>
                <a:lnTo>
                  <a:pt x="0" y="1603903"/>
                </a:lnTo>
                <a:close/>
              </a:path>
            </a:pathLst>
          </a:custGeom>
        </p:spPr>
      </p:pic>
      <p:sp>
        <p:nvSpPr>
          <p:cNvPr id="671" name="TextBox 379">
            <a:extLst>
              <a:ext uri="{FF2B5EF4-FFF2-40B4-BE49-F238E27FC236}">
                <a16:creationId xmlns:a16="http://schemas.microsoft.com/office/drawing/2014/main" id="{9CF6F4AA-494F-251A-CD4D-02767B6B27FA}"/>
              </a:ext>
            </a:extLst>
          </p:cNvPr>
          <p:cNvSpPr txBox="1"/>
          <p:nvPr/>
        </p:nvSpPr>
        <p:spPr>
          <a:xfrm>
            <a:off x="602460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2" name="TextBox 380">
            <a:extLst>
              <a:ext uri="{FF2B5EF4-FFF2-40B4-BE49-F238E27FC236}">
                <a16:creationId xmlns:a16="http://schemas.microsoft.com/office/drawing/2014/main" id="{BA786C2E-E39E-6EB2-F1F9-E568251F7409}"/>
              </a:ext>
            </a:extLst>
          </p:cNvPr>
          <p:cNvSpPr txBox="1"/>
          <p:nvPr/>
        </p:nvSpPr>
        <p:spPr>
          <a:xfrm>
            <a:off x="602460" y="3606800"/>
            <a:ext cx="1008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CAFOS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@ 2.2m CAHA</a:t>
            </a:r>
          </a:p>
        </p:txBody>
      </p:sp>
      <p:sp>
        <p:nvSpPr>
          <p:cNvPr id="673" name="TextBox 381">
            <a:extLst>
              <a:ext uri="{FF2B5EF4-FFF2-40B4-BE49-F238E27FC236}">
                <a16:creationId xmlns:a16="http://schemas.microsoft.com/office/drawing/2014/main" id="{7BFD0CA8-F74C-DF8F-20E4-23EE02D52E98}"/>
              </a:ext>
            </a:extLst>
          </p:cNvPr>
          <p:cNvSpPr txBox="1"/>
          <p:nvPr/>
        </p:nvSpPr>
        <p:spPr>
          <a:xfrm>
            <a:off x="1821660" y="3429000"/>
            <a:ext cx="9845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R packages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4" name="TextBox 382">
            <a:extLst>
              <a:ext uri="{FF2B5EF4-FFF2-40B4-BE49-F238E27FC236}">
                <a16:creationId xmlns:a16="http://schemas.microsoft.com/office/drawing/2014/main" id="{03745C27-B42A-341F-30D6-4BC2103EE88F}"/>
              </a:ext>
            </a:extLst>
          </p:cNvPr>
          <p:cNvSpPr txBox="1"/>
          <p:nvPr/>
        </p:nvSpPr>
        <p:spPr>
          <a:xfrm>
            <a:off x="1821660" y="3606800"/>
            <a:ext cx="7585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projpred</a:t>
            </a:r>
            <a:endParaRPr lang="en-IN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brms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loo</a:t>
            </a:r>
          </a:p>
          <a:p>
            <a:r>
              <a:rPr lang="en-IN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bayesplot</a:t>
            </a:r>
            <a:endParaRPr lang="en-IN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5" name="TextBox 383">
            <a:extLst>
              <a:ext uri="{FF2B5EF4-FFF2-40B4-BE49-F238E27FC236}">
                <a16:creationId xmlns:a16="http://schemas.microsoft.com/office/drawing/2014/main" id="{0186A807-9E26-C0DF-D828-30656EBE40F9}"/>
              </a:ext>
            </a:extLst>
          </p:cNvPr>
          <p:cNvSpPr txBox="1"/>
          <p:nvPr/>
        </p:nvSpPr>
        <p:spPr>
          <a:xfrm>
            <a:off x="602460" y="4743938"/>
            <a:ext cx="928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Stars analysed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6" name="TextBox 384">
            <a:extLst>
              <a:ext uri="{FF2B5EF4-FFF2-40B4-BE49-F238E27FC236}">
                <a16:creationId xmlns:a16="http://schemas.microsoft.com/office/drawing/2014/main" id="{28599079-D1A8-2C00-6370-162C3B99CC06}"/>
              </a:ext>
            </a:extLst>
          </p:cNvPr>
          <p:cNvSpPr txBox="1"/>
          <p:nvPr/>
        </p:nvSpPr>
        <p:spPr>
          <a:xfrm>
            <a:off x="602460" y="4883638"/>
            <a:ext cx="67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+770</a:t>
            </a:r>
          </a:p>
        </p:txBody>
      </p:sp>
      <p:sp>
        <p:nvSpPr>
          <p:cNvPr id="677" name="TextBox 385">
            <a:extLst>
              <a:ext uri="{FF2B5EF4-FFF2-40B4-BE49-F238E27FC236}">
                <a16:creationId xmlns:a16="http://schemas.microsoft.com/office/drawing/2014/main" id="{1757D55B-683F-6099-5B0C-1CE04944F44D}"/>
              </a:ext>
            </a:extLst>
          </p:cNvPr>
          <p:cNvSpPr txBox="1"/>
          <p:nvPr/>
        </p:nvSpPr>
        <p:spPr>
          <a:xfrm>
            <a:off x="1821660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8" name="TextBox 386">
            <a:extLst>
              <a:ext uri="{FF2B5EF4-FFF2-40B4-BE49-F238E27FC236}">
                <a16:creationId xmlns:a16="http://schemas.microsoft.com/office/drawing/2014/main" id="{38728D1E-915F-7D22-F4C2-16F9DBF09E6A}"/>
              </a:ext>
            </a:extLst>
          </p:cNvPr>
          <p:cNvSpPr txBox="1"/>
          <p:nvPr/>
        </p:nvSpPr>
        <p:spPr>
          <a:xfrm>
            <a:off x="1821660" y="488363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Low-res</a:t>
            </a:r>
          </a:p>
        </p:txBody>
      </p:sp>
      <p:sp>
        <p:nvSpPr>
          <p:cNvPr id="679" name="TextBox 387">
            <a:extLst>
              <a:ext uri="{FF2B5EF4-FFF2-40B4-BE49-F238E27FC236}">
                <a16:creationId xmlns:a16="http://schemas.microsoft.com/office/drawing/2014/main" id="{2C7D6733-8693-B060-DB9A-9E13A508D0D3}"/>
              </a:ext>
            </a:extLst>
          </p:cNvPr>
          <p:cNvSpPr txBox="1"/>
          <p:nvPr/>
        </p:nvSpPr>
        <p:spPr>
          <a:xfrm>
            <a:off x="1003041" y="5431431"/>
            <a:ext cx="1963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latin typeface="Calibri" panose="020F0502020204030204" pitchFamily="34" charset="0"/>
                <a:cs typeface="Calibri" panose="020F0502020204030204" pitchFamily="34" charset="0"/>
              </a:rPr>
              <a:t>DUQUE-ARRIBAS ET AL. (IN PREP)</a:t>
            </a:r>
            <a:endParaRPr lang="en-IN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80" name="Graphic 388">
            <a:extLst>
              <a:ext uri="{FF2B5EF4-FFF2-40B4-BE49-F238E27FC236}">
                <a16:creationId xmlns:a16="http://schemas.microsoft.com/office/drawing/2014/main" id="{E27896F7-7637-CA2F-C7D2-3A36B5FEC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7069" y="5444209"/>
            <a:ext cx="220664" cy="220664"/>
          </a:xfrm>
          <a:prstGeom prst="rect">
            <a:avLst/>
          </a:prstGeom>
        </p:spPr>
      </p:pic>
      <p:sp>
        <p:nvSpPr>
          <p:cNvPr id="681" name="TextBox 390">
            <a:extLst>
              <a:ext uri="{FF2B5EF4-FFF2-40B4-BE49-F238E27FC236}">
                <a16:creationId xmlns:a16="http://schemas.microsoft.com/office/drawing/2014/main" id="{E348919F-B5BA-8689-BF94-C624E1AD73C3}"/>
              </a:ext>
            </a:extLst>
          </p:cNvPr>
          <p:cNvSpPr txBox="1"/>
          <p:nvPr/>
        </p:nvSpPr>
        <p:spPr>
          <a:xfrm>
            <a:off x="12479190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2" name="TextBox 391">
            <a:extLst>
              <a:ext uri="{FF2B5EF4-FFF2-40B4-BE49-F238E27FC236}">
                <a16:creationId xmlns:a16="http://schemas.microsoft.com/office/drawing/2014/main" id="{A26B05DE-2A0A-1B3C-B345-DA668C958B1F}"/>
              </a:ext>
            </a:extLst>
          </p:cNvPr>
          <p:cNvSpPr txBox="1"/>
          <p:nvPr/>
        </p:nvSpPr>
        <p:spPr>
          <a:xfrm>
            <a:off x="12479190" y="3606800"/>
            <a:ext cx="1008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CARMENES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 3.5m CAHA</a:t>
            </a:r>
            <a:endParaRPr lang="en-IN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3" name="TextBox 392">
            <a:extLst>
              <a:ext uri="{FF2B5EF4-FFF2-40B4-BE49-F238E27FC236}">
                <a16:creationId xmlns:a16="http://schemas.microsoft.com/office/drawing/2014/main" id="{A9F35BC0-AB96-258A-6CED-9626C03681A7}"/>
              </a:ext>
            </a:extLst>
          </p:cNvPr>
          <p:cNvSpPr txBox="1"/>
          <p:nvPr/>
        </p:nvSpPr>
        <p:spPr>
          <a:xfrm>
            <a:off x="13698390" y="3429000"/>
            <a:ext cx="9140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proposals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4" name="TextBox 393">
            <a:extLst>
              <a:ext uri="{FF2B5EF4-FFF2-40B4-BE49-F238E27FC236}">
                <a16:creationId xmlns:a16="http://schemas.microsoft.com/office/drawing/2014/main" id="{1255F905-AC08-F3EE-2BF0-90268E30A9EC}"/>
              </a:ext>
            </a:extLst>
          </p:cNvPr>
          <p:cNvSpPr txBox="1"/>
          <p:nvPr/>
        </p:nvSpPr>
        <p:spPr>
          <a:xfrm>
            <a:off x="13698390" y="3606800"/>
            <a:ext cx="12378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23A-3.5-010 (36h)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23B-3.5-009 (23h)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24A-3.5-007 (20h)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24B-3.5-008 (29h)</a:t>
            </a:r>
          </a:p>
        </p:txBody>
      </p:sp>
      <p:sp>
        <p:nvSpPr>
          <p:cNvPr id="685" name="TextBox 394">
            <a:extLst>
              <a:ext uri="{FF2B5EF4-FFF2-40B4-BE49-F238E27FC236}">
                <a16:creationId xmlns:a16="http://schemas.microsoft.com/office/drawing/2014/main" id="{BD27F28A-AFB1-AE38-6BDC-617EA492B286}"/>
              </a:ext>
            </a:extLst>
          </p:cNvPr>
          <p:cNvSpPr txBox="1"/>
          <p:nvPr/>
        </p:nvSpPr>
        <p:spPr>
          <a:xfrm>
            <a:off x="12479190" y="4743938"/>
            <a:ext cx="11208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observations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6" name="TextBox 395">
            <a:extLst>
              <a:ext uri="{FF2B5EF4-FFF2-40B4-BE49-F238E27FC236}">
                <a16:creationId xmlns:a16="http://schemas.microsoft.com/office/drawing/2014/main" id="{47EC2452-F832-EDB1-BC08-5CD9F5020A62}"/>
              </a:ext>
            </a:extLst>
          </p:cNvPr>
          <p:cNvSpPr txBox="1"/>
          <p:nvPr/>
        </p:nvSpPr>
        <p:spPr>
          <a:xfrm>
            <a:off x="12479190" y="4883638"/>
            <a:ext cx="11785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3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+200 spectra</a:t>
            </a:r>
          </a:p>
          <a:p>
            <a:r>
              <a:rPr lang="en-IN" sz="13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44 stars</a:t>
            </a:r>
          </a:p>
        </p:txBody>
      </p:sp>
      <p:sp>
        <p:nvSpPr>
          <p:cNvPr id="687" name="TextBox 396">
            <a:extLst>
              <a:ext uri="{FF2B5EF4-FFF2-40B4-BE49-F238E27FC236}">
                <a16:creationId xmlns:a16="http://schemas.microsoft.com/office/drawing/2014/main" id="{8973195C-962D-27A2-D35D-12D5BC11E25A}"/>
              </a:ext>
            </a:extLst>
          </p:cNvPr>
          <p:cNvSpPr txBox="1"/>
          <p:nvPr/>
        </p:nvSpPr>
        <p:spPr>
          <a:xfrm>
            <a:off x="13698390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8" name="TextBox 397">
            <a:extLst>
              <a:ext uri="{FF2B5EF4-FFF2-40B4-BE49-F238E27FC236}">
                <a16:creationId xmlns:a16="http://schemas.microsoft.com/office/drawing/2014/main" id="{A3122813-152C-28D1-6BEE-B89AAD1A5971}"/>
              </a:ext>
            </a:extLst>
          </p:cNvPr>
          <p:cNvSpPr txBox="1"/>
          <p:nvPr/>
        </p:nvSpPr>
        <p:spPr>
          <a:xfrm>
            <a:off x="13698390" y="4883638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High-res</a:t>
            </a:r>
          </a:p>
        </p:txBody>
      </p:sp>
      <p:sp>
        <p:nvSpPr>
          <p:cNvPr id="689" name="TextBox 398">
            <a:extLst>
              <a:ext uri="{FF2B5EF4-FFF2-40B4-BE49-F238E27FC236}">
                <a16:creationId xmlns:a16="http://schemas.microsoft.com/office/drawing/2014/main" id="{592F0C09-B902-3BAD-9CC8-138D3EB28D19}"/>
              </a:ext>
            </a:extLst>
          </p:cNvPr>
          <p:cNvSpPr txBox="1"/>
          <p:nvPr/>
        </p:nvSpPr>
        <p:spPr>
          <a:xfrm>
            <a:off x="13570665" y="5431431"/>
            <a:ext cx="12731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PROGRESS</a:t>
            </a:r>
            <a:endParaRPr lang="en-IN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90" name="Graphic 399">
            <a:extLst>
              <a:ext uri="{FF2B5EF4-FFF2-40B4-BE49-F238E27FC236}">
                <a16:creationId xmlns:a16="http://schemas.microsoft.com/office/drawing/2014/main" id="{2B8638D9-1746-C7D2-2773-80246D0962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583799" y="5444209"/>
            <a:ext cx="220664" cy="220664"/>
          </a:xfrm>
          <a:prstGeom prst="rect">
            <a:avLst/>
          </a:prstGeom>
        </p:spPr>
      </p:pic>
      <p:sp>
        <p:nvSpPr>
          <p:cNvPr id="697" name="Rectangle: Rounded Corners 362">
            <a:extLst>
              <a:ext uri="{FF2B5EF4-FFF2-40B4-BE49-F238E27FC236}">
                <a16:creationId xmlns:a16="http://schemas.microsoft.com/office/drawing/2014/main" id="{23CDF085-7A59-623F-0003-4E82FECD2E91}"/>
              </a:ext>
            </a:extLst>
          </p:cNvPr>
          <p:cNvSpPr/>
          <p:nvPr/>
        </p:nvSpPr>
        <p:spPr>
          <a:xfrm>
            <a:off x="-2704460" y="1104900"/>
            <a:ext cx="2573721" cy="4673600"/>
          </a:xfrm>
          <a:prstGeom prst="roundRect">
            <a:avLst>
              <a:gd name="adj" fmla="val 6219"/>
            </a:avLst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698" name="Group 341">
            <a:extLst>
              <a:ext uri="{FF2B5EF4-FFF2-40B4-BE49-F238E27FC236}">
                <a16:creationId xmlns:a16="http://schemas.microsoft.com/office/drawing/2014/main" id="{8C84BE9A-213C-EFF0-2551-E499AA4485BE}"/>
              </a:ext>
            </a:extLst>
          </p:cNvPr>
          <p:cNvGrpSpPr/>
          <p:nvPr/>
        </p:nvGrpSpPr>
        <p:grpSpPr>
          <a:xfrm>
            <a:off x="-2013335" y="1105369"/>
            <a:ext cx="1865581" cy="2039997"/>
            <a:chOff x="4049903" y="1101667"/>
            <a:chExt cx="1865581" cy="2006656"/>
          </a:xfrm>
        </p:grpSpPr>
        <p:sp>
          <p:nvSpPr>
            <p:cNvPr id="699" name="Rectangle 9">
              <a:extLst>
                <a:ext uri="{FF2B5EF4-FFF2-40B4-BE49-F238E27FC236}">
                  <a16:creationId xmlns:a16="http://schemas.microsoft.com/office/drawing/2014/main" id="{B87C1531-D254-4AAA-980D-5471B41B2037}"/>
                </a:ext>
              </a:extLst>
            </p:cNvPr>
            <p:cNvSpPr/>
            <p:nvPr/>
          </p:nvSpPr>
          <p:spPr>
            <a:xfrm>
              <a:off x="412780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0" name="Rectangle 10">
              <a:extLst>
                <a:ext uri="{FF2B5EF4-FFF2-40B4-BE49-F238E27FC236}">
                  <a16:creationId xmlns:a16="http://schemas.microsoft.com/office/drawing/2014/main" id="{331CF177-278F-EFE2-9C0F-ECF366CE6E22}"/>
                </a:ext>
              </a:extLst>
            </p:cNvPr>
            <p:cNvSpPr/>
            <p:nvPr/>
          </p:nvSpPr>
          <p:spPr>
            <a:xfrm>
              <a:off x="428367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1" name="Rectangle 11">
              <a:extLst>
                <a:ext uri="{FF2B5EF4-FFF2-40B4-BE49-F238E27FC236}">
                  <a16:creationId xmlns:a16="http://schemas.microsoft.com/office/drawing/2014/main" id="{B06A1C03-0BAD-51B8-61D7-E276A6BC5236}"/>
                </a:ext>
              </a:extLst>
            </p:cNvPr>
            <p:cNvSpPr/>
            <p:nvPr/>
          </p:nvSpPr>
          <p:spPr>
            <a:xfrm>
              <a:off x="443948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2" name="Rectangle 12">
              <a:extLst>
                <a:ext uri="{FF2B5EF4-FFF2-40B4-BE49-F238E27FC236}">
                  <a16:creationId xmlns:a16="http://schemas.microsoft.com/office/drawing/2014/main" id="{646C214B-FD1C-52BF-D98F-C9569940F5AA}"/>
                </a:ext>
              </a:extLst>
            </p:cNvPr>
            <p:cNvSpPr/>
            <p:nvPr/>
          </p:nvSpPr>
          <p:spPr>
            <a:xfrm>
              <a:off x="459535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3" name="Rectangle 13">
              <a:extLst>
                <a:ext uri="{FF2B5EF4-FFF2-40B4-BE49-F238E27FC236}">
                  <a16:creationId xmlns:a16="http://schemas.microsoft.com/office/drawing/2014/main" id="{8FA548A6-64C2-B754-EBD4-D312AE148F37}"/>
                </a:ext>
              </a:extLst>
            </p:cNvPr>
            <p:cNvSpPr/>
            <p:nvPr/>
          </p:nvSpPr>
          <p:spPr>
            <a:xfrm>
              <a:off x="475116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4" name="Rectangle 14">
              <a:extLst>
                <a:ext uri="{FF2B5EF4-FFF2-40B4-BE49-F238E27FC236}">
                  <a16:creationId xmlns:a16="http://schemas.microsoft.com/office/drawing/2014/main" id="{9754A412-D1D3-3D70-2627-CED542D34235}"/>
                </a:ext>
              </a:extLst>
            </p:cNvPr>
            <p:cNvSpPr/>
            <p:nvPr/>
          </p:nvSpPr>
          <p:spPr>
            <a:xfrm>
              <a:off x="490697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5" name="Rectangle 15">
              <a:extLst>
                <a:ext uri="{FF2B5EF4-FFF2-40B4-BE49-F238E27FC236}">
                  <a16:creationId xmlns:a16="http://schemas.microsoft.com/office/drawing/2014/main" id="{B88821E0-95A5-AAE4-EA9E-C0E20063795C}"/>
                </a:ext>
              </a:extLst>
            </p:cNvPr>
            <p:cNvSpPr/>
            <p:nvPr/>
          </p:nvSpPr>
          <p:spPr>
            <a:xfrm>
              <a:off x="506284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6" name="Rectangle 16">
              <a:extLst>
                <a:ext uri="{FF2B5EF4-FFF2-40B4-BE49-F238E27FC236}">
                  <a16:creationId xmlns:a16="http://schemas.microsoft.com/office/drawing/2014/main" id="{10E4BAEB-D7E5-3EF5-FD67-7A9F9AF6785C}"/>
                </a:ext>
              </a:extLst>
            </p:cNvPr>
            <p:cNvSpPr/>
            <p:nvPr/>
          </p:nvSpPr>
          <p:spPr>
            <a:xfrm>
              <a:off x="521865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7" name="Rectangle 17">
              <a:extLst>
                <a:ext uri="{FF2B5EF4-FFF2-40B4-BE49-F238E27FC236}">
                  <a16:creationId xmlns:a16="http://schemas.microsoft.com/office/drawing/2014/main" id="{D65B62F6-8634-452F-BF0A-695444F3B699}"/>
                </a:ext>
              </a:extLst>
            </p:cNvPr>
            <p:cNvSpPr/>
            <p:nvPr/>
          </p:nvSpPr>
          <p:spPr>
            <a:xfrm>
              <a:off x="5374461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8" name="Rectangle 18">
              <a:extLst>
                <a:ext uri="{FF2B5EF4-FFF2-40B4-BE49-F238E27FC236}">
                  <a16:creationId xmlns:a16="http://schemas.microsoft.com/office/drawing/2014/main" id="{0706A2EB-5AD6-642F-F42A-FBEB58689FA2}"/>
                </a:ext>
              </a:extLst>
            </p:cNvPr>
            <p:cNvSpPr/>
            <p:nvPr/>
          </p:nvSpPr>
          <p:spPr>
            <a:xfrm>
              <a:off x="553033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9" name="Rectangle 19">
              <a:extLst>
                <a:ext uri="{FF2B5EF4-FFF2-40B4-BE49-F238E27FC236}">
                  <a16:creationId xmlns:a16="http://schemas.microsoft.com/office/drawing/2014/main" id="{40C1389B-1EBB-EB79-6FA3-83FE6B6B9AD6}"/>
                </a:ext>
              </a:extLst>
            </p:cNvPr>
            <p:cNvSpPr/>
            <p:nvPr/>
          </p:nvSpPr>
          <p:spPr>
            <a:xfrm>
              <a:off x="5686141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0" name="Rectangle 20">
              <a:extLst>
                <a:ext uri="{FF2B5EF4-FFF2-40B4-BE49-F238E27FC236}">
                  <a16:creationId xmlns:a16="http://schemas.microsoft.com/office/drawing/2014/main" id="{973432E6-ABF2-25A4-4F38-A3D58AFBE965}"/>
                </a:ext>
              </a:extLst>
            </p:cNvPr>
            <p:cNvSpPr/>
            <p:nvPr/>
          </p:nvSpPr>
          <p:spPr>
            <a:xfrm>
              <a:off x="584194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1" name="Rectangle 21">
              <a:extLst>
                <a:ext uri="{FF2B5EF4-FFF2-40B4-BE49-F238E27FC236}">
                  <a16:creationId xmlns:a16="http://schemas.microsoft.com/office/drawing/2014/main" id="{A37CA464-97F6-D3D9-6C59-D6012C69F211}"/>
                </a:ext>
              </a:extLst>
            </p:cNvPr>
            <p:cNvSpPr/>
            <p:nvPr/>
          </p:nvSpPr>
          <p:spPr>
            <a:xfrm>
              <a:off x="412780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2" name="Rectangle 22">
              <a:extLst>
                <a:ext uri="{FF2B5EF4-FFF2-40B4-BE49-F238E27FC236}">
                  <a16:creationId xmlns:a16="http://schemas.microsoft.com/office/drawing/2014/main" id="{0AA8609E-CBEE-2B26-073D-08F681237884}"/>
                </a:ext>
              </a:extLst>
            </p:cNvPr>
            <p:cNvSpPr/>
            <p:nvPr/>
          </p:nvSpPr>
          <p:spPr>
            <a:xfrm>
              <a:off x="428367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3" name="Rectangle 23">
              <a:extLst>
                <a:ext uri="{FF2B5EF4-FFF2-40B4-BE49-F238E27FC236}">
                  <a16:creationId xmlns:a16="http://schemas.microsoft.com/office/drawing/2014/main" id="{227787A1-6380-6451-FD9A-F22691463AF5}"/>
                </a:ext>
              </a:extLst>
            </p:cNvPr>
            <p:cNvSpPr/>
            <p:nvPr/>
          </p:nvSpPr>
          <p:spPr>
            <a:xfrm>
              <a:off x="443948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4" name="Rectangle 24">
              <a:extLst>
                <a:ext uri="{FF2B5EF4-FFF2-40B4-BE49-F238E27FC236}">
                  <a16:creationId xmlns:a16="http://schemas.microsoft.com/office/drawing/2014/main" id="{BC3B05E7-81ED-F9F5-E1B1-A84C68478F2B}"/>
                </a:ext>
              </a:extLst>
            </p:cNvPr>
            <p:cNvSpPr/>
            <p:nvPr/>
          </p:nvSpPr>
          <p:spPr>
            <a:xfrm>
              <a:off x="459535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5" name="Rectangle 25">
              <a:extLst>
                <a:ext uri="{FF2B5EF4-FFF2-40B4-BE49-F238E27FC236}">
                  <a16:creationId xmlns:a16="http://schemas.microsoft.com/office/drawing/2014/main" id="{A0D35F7F-7570-44BE-90E0-8A4734E715F4}"/>
                </a:ext>
              </a:extLst>
            </p:cNvPr>
            <p:cNvSpPr/>
            <p:nvPr/>
          </p:nvSpPr>
          <p:spPr>
            <a:xfrm>
              <a:off x="475116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6" name="Rectangle 26">
              <a:extLst>
                <a:ext uri="{FF2B5EF4-FFF2-40B4-BE49-F238E27FC236}">
                  <a16:creationId xmlns:a16="http://schemas.microsoft.com/office/drawing/2014/main" id="{D03143FE-4CBE-916D-639E-005D167A04DD}"/>
                </a:ext>
              </a:extLst>
            </p:cNvPr>
            <p:cNvSpPr/>
            <p:nvPr/>
          </p:nvSpPr>
          <p:spPr>
            <a:xfrm>
              <a:off x="490697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7" name="Rectangle 27">
              <a:extLst>
                <a:ext uri="{FF2B5EF4-FFF2-40B4-BE49-F238E27FC236}">
                  <a16:creationId xmlns:a16="http://schemas.microsoft.com/office/drawing/2014/main" id="{E40A4A41-8060-AF57-5F65-4CAA92D09E71}"/>
                </a:ext>
              </a:extLst>
            </p:cNvPr>
            <p:cNvSpPr/>
            <p:nvPr/>
          </p:nvSpPr>
          <p:spPr>
            <a:xfrm>
              <a:off x="506284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8" name="Rectangle 28">
              <a:extLst>
                <a:ext uri="{FF2B5EF4-FFF2-40B4-BE49-F238E27FC236}">
                  <a16:creationId xmlns:a16="http://schemas.microsoft.com/office/drawing/2014/main" id="{B410E540-3821-FF4D-5DF9-30BDD9A37BDD}"/>
                </a:ext>
              </a:extLst>
            </p:cNvPr>
            <p:cNvSpPr/>
            <p:nvPr/>
          </p:nvSpPr>
          <p:spPr>
            <a:xfrm>
              <a:off x="521865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9" name="Rectangle 29">
              <a:extLst>
                <a:ext uri="{FF2B5EF4-FFF2-40B4-BE49-F238E27FC236}">
                  <a16:creationId xmlns:a16="http://schemas.microsoft.com/office/drawing/2014/main" id="{02936A57-9D26-0DAC-0B8C-D819EF4FB3E6}"/>
                </a:ext>
              </a:extLst>
            </p:cNvPr>
            <p:cNvSpPr/>
            <p:nvPr/>
          </p:nvSpPr>
          <p:spPr>
            <a:xfrm>
              <a:off x="5374461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0" name="Rectangle 30">
              <a:extLst>
                <a:ext uri="{FF2B5EF4-FFF2-40B4-BE49-F238E27FC236}">
                  <a16:creationId xmlns:a16="http://schemas.microsoft.com/office/drawing/2014/main" id="{88F83D58-051D-5052-E084-28FEBD6C2A8B}"/>
                </a:ext>
              </a:extLst>
            </p:cNvPr>
            <p:cNvSpPr/>
            <p:nvPr/>
          </p:nvSpPr>
          <p:spPr>
            <a:xfrm>
              <a:off x="553033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1" name="Rectangle 31">
              <a:extLst>
                <a:ext uri="{FF2B5EF4-FFF2-40B4-BE49-F238E27FC236}">
                  <a16:creationId xmlns:a16="http://schemas.microsoft.com/office/drawing/2014/main" id="{2AAAB729-C36D-11AD-A839-BC76F8ADF356}"/>
                </a:ext>
              </a:extLst>
            </p:cNvPr>
            <p:cNvSpPr/>
            <p:nvPr/>
          </p:nvSpPr>
          <p:spPr>
            <a:xfrm>
              <a:off x="5686141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2" name="Rectangle 32">
              <a:extLst>
                <a:ext uri="{FF2B5EF4-FFF2-40B4-BE49-F238E27FC236}">
                  <a16:creationId xmlns:a16="http://schemas.microsoft.com/office/drawing/2014/main" id="{301C0958-58D2-74E6-E5D6-E05F28936B1A}"/>
                </a:ext>
              </a:extLst>
            </p:cNvPr>
            <p:cNvSpPr/>
            <p:nvPr/>
          </p:nvSpPr>
          <p:spPr>
            <a:xfrm>
              <a:off x="584194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3" name="Rectangle 33">
              <a:extLst>
                <a:ext uri="{FF2B5EF4-FFF2-40B4-BE49-F238E27FC236}">
                  <a16:creationId xmlns:a16="http://schemas.microsoft.com/office/drawing/2014/main" id="{C333811C-E811-B040-B1C8-59ED04DD9281}"/>
                </a:ext>
              </a:extLst>
            </p:cNvPr>
            <p:cNvSpPr/>
            <p:nvPr/>
          </p:nvSpPr>
          <p:spPr>
            <a:xfrm>
              <a:off x="404990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4" name="Rectangle 34">
              <a:extLst>
                <a:ext uri="{FF2B5EF4-FFF2-40B4-BE49-F238E27FC236}">
                  <a16:creationId xmlns:a16="http://schemas.microsoft.com/office/drawing/2014/main" id="{F95BCF45-8199-AC9B-AB92-59DE8F81CBFF}"/>
                </a:ext>
              </a:extLst>
            </p:cNvPr>
            <p:cNvSpPr/>
            <p:nvPr/>
          </p:nvSpPr>
          <p:spPr>
            <a:xfrm>
              <a:off x="4205776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5" name="Rectangle 35">
              <a:extLst>
                <a:ext uri="{FF2B5EF4-FFF2-40B4-BE49-F238E27FC236}">
                  <a16:creationId xmlns:a16="http://schemas.microsoft.com/office/drawing/2014/main" id="{01F06092-F41A-0779-F219-6B110BF77C05}"/>
                </a:ext>
              </a:extLst>
            </p:cNvPr>
            <p:cNvSpPr/>
            <p:nvPr/>
          </p:nvSpPr>
          <p:spPr>
            <a:xfrm>
              <a:off x="436158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6" name="Rectangle 36">
              <a:extLst>
                <a:ext uri="{FF2B5EF4-FFF2-40B4-BE49-F238E27FC236}">
                  <a16:creationId xmlns:a16="http://schemas.microsoft.com/office/drawing/2014/main" id="{AC188331-3661-AC19-BE3D-FDC70B807B2E}"/>
                </a:ext>
              </a:extLst>
            </p:cNvPr>
            <p:cNvSpPr/>
            <p:nvPr/>
          </p:nvSpPr>
          <p:spPr>
            <a:xfrm>
              <a:off x="451739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7" name="Rectangle 37">
              <a:extLst>
                <a:ext uri="{FF2B5EF4-FFF2-40B4-BE49-F238E27FC236}">
                  <a16:creationId xmlns:a16="http://schemas.microsoft.com/office/drawing/2014/main" id="{5D3B2E9C-21D1-D664-08D6-75CDDDBCF8C5}"/>
                </a:ext>
              </a:extLst>
            </p:cNvPr>
            <p:cNvSpPr/>
            <p:nvPr/>
          </p:nvSpPr>
          <p:spPr>
            <a:xfrm>
              <a:off x="467326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8" name="Rectangle 38">
              <a:extLst>
                <a:ext uri="{FF2B5EF4-FFF2-40B4-BE49-F238E27FC236}">
                  <a16:creationId xmlns:a16="http://schemas.microsoft.com/office/drawing/2014/main" id="{1539BCCF-1DDE-95EA-A210-06017D6DEB98}"/>
                </a:ext>
              </a:extLst>
            </p:cNvPr>
            <p:cNvSpPr/>
            <p:nvPr/>
          </p:nvSpPr>
          <p:spPr>
            <a:xfrm>
              <a:off x="482907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9" name="Rectangle 39">
              <a:extLst>
                <a:ext uri="{FF2B5EF4-FFF2-40B4-BE49-F238E27FC236}">
                  <a16:creationId xmlns:a16="http://schemas.microsoft.com/office/drawing/2014/main" id="{306F0525-E168-AA86-DBDC-A64C17603AA0}"/>
                </a:ext>
              </a:extLst>
            </p:cNvPr>
            <p:cNvSpPr/>
            <p:nvPr/>
          </p:nvSpPr>
          <p:spPr>
            <a:xfrm>
              <a:off x="498487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0" name="Rectangle 40">
              <a:extLst>
                <a:ext uri="{FF2B5EF4-FFF2-40B4-BE49-F238E27FC236}">
                  <a16:creationId xmlns:a16="http://schemas.microsoft.com/office/drawing/2014/main" id="{F01F41AD-F51E-E9C7-085F-A7CE1B887B36}"/>
                </a:ext>
              </a:extLst>
            </p:cNvPr>
            <p:cNvSpPr/>
            <p:nvPr/>
          </p:nvSpPr>
          <p:spPr>
            <a:xfrm>
              <a:off x="514075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1" name="Rectangle 41">
              <a:extLst>
                <a:ext uri="{FF2B5EF4-FFF2-40B4-BE49-F238E27FC236}">
                  <a16:creationId xmlns:a16="http://schemas.microsoft.com/office/drawing/2014/main" id="{44035F80-AD9A-11F3-D58A-88AB33DF56BF}"/>
                </a:ext>
              </a:extLst>
            </p:cNvPr>
            <p:cNvSpPr/>
            <p:nvPr/>
          </p:nvSpPr>
          <p:spPr>
            <a:xfrm>
              <a:off x="529655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2" name="Rectangle 42">
              <a:extLst>
                <a:ext uri="{FF2B5EF4-FFF2-40B4-BE49-F238E27FC236}">
                  <a16:creationId xmlns:a16="http://schemas.microsoft.com/office/drawing/2014/main" id="{90757CEE-5545-4F8E-1E3C-C9D821E5FE6E}"/>
                </a:ext>
              </a:extLst>
            </p:cNvPr>
            <p:cNvSpPr/>
            <p:nvPr/>
          </p:nvSpPr>
          <p:spPr>
            <a:xfrm>
              <a:off x="5452365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3" name="Rectangle 43">
              <a:extLst>
                <a:ext uri="{FF2B5EF4-FFF2-40B4-BE49-F238E27FC236}">
                  <a16:creationId xmlns:a16="http://schemas.microsoft.com/office/drawing/2014/main" id="{8F2AEB06-C4D3-AFF5-C3B9-4ED229CD0E49}"/>
                </a:ext>
              </a:extLst>
            </p:cNvPr>
            <p:cNvSpPr/>
            <p:nvPr/>
          </p:nvSpPr>
          <p:spPr>
            <a:xfrm>
              <a:off x="560823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4" name="Rectangle 44">
              <a:extLst>
                <a:ext uri="{FF2B5EF4-FFF2-40B4-BE49-F238E27FC236}">
                  <a16:creationId xmlns:a16="http://schemas.microsoft.com/office/drawing/2014/main" id="{56730AC9-234A-D6A4-15B6-1DF410CB1496}"/>
                </a:ext>
              </a:extLst>
            </p:cNvPr>
            <p:cNvSpPr/>
            <p:nvPr/>
          </p:nvSpPr>
          <p:spPr>
            <a:xfrm>
              <a:off x="5764045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735" name="TextBox 45">
            <a:extLst>
              <a:ext uri="{FF2B5EF4-FFF2-40B4-BE49-F238E27FC236}">
                <a16:creationId xmlns:a16="http://schemas.microsoft.com/office/drawing/2014/main" id="{201F90C4-4EB2-2C5D-2DC8-380691996E2D}"/>
              </a:ext>
            </a:extLst>
          </p:cNvPr>
          <p:cNvSpPr txBox="1"/>
          <p:nvPr/>
        </p:nvSpPr>
        <p:spPr>
          <a:xfrm rot="16200000">
            <a:off x="-3536178" y="1675675"/>
            <a:ext cx="231666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E8B408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E0A24"/>
                </a:solidFill>
                <a:sym typeface="Arial"/>
              </a:rPr>
              <a:t>2025</a:t>
            </a:r>
          </a:p>
        </p:txBody>
      </p:sp>
      <p:sp>
        <p:nvSpPr>
          <p:cNvPr id="736" name="Freeform: Shape 46">
            <a:extLst>
              <a:ext uri="{FF2B5EF4-FFF2-40B4-BE49-F238E27FC236}">
                <a16:creationId xmlns:a16="http://schemas.microsoft.com/office/drawing/2014/main" id="{E39D4E0E-53DF-CD37-B58E-04019A4A41F5}"/>
              </a:ext>
            </a:extLst>
          </p:cNvPr>
          <p:cNvSpPr/>
          <p:nvPr/>
        </p:nvSpPr>
        <p:spPr>
          <a:xfrm>
            <a:off x="-2607945" y="1132568"/>
            <a:ext cx="2477206" cy="2000788"/>
          </a:xfrm>
          <a:custGeom>
            <a:avLst/>
            <a:gdLst>
              <a:gd name="csX0" fmla="*/ 337300 w 2477206"/>
              <a:gd name="csY0" fmla="*/ 53587 h 2000788"/>
              <a:gd name="csX1" fmla="*/ 47068 w 2477206"/>
              <a:gd name="csY1" fmla="*/ 277846 h 2000788"/>
              <a:gd name="csX2" fmla="*/ 0 w 2477206"/>
              <a:gd name="csY2" fmla="*/ 338278 h 2000788"/>
              <a:gd name="csX3" fmla="*/ 259071 w 2477206"/>
              <a:gd name="csY3" fmla="*/ 233711 h 2000788"/>
              <a:gd name="csX4" fmla="*/ 832168 w 2477206"/>
              <a:gd name="csY4" fmla="*/ 0 h 2000788"/>
              <a:gd name="csX5" fmla="*/ 731447 w 2477206"/>
              <a:gd name="csY5" fmla="*/ 181623 h 2000788"/>
              <a:gd name="csX6" fmla="*/ 393951 w 2477206"/>
              <a:gd name="csY6" fmla="*/ 397015 h 2000788"/>
              <a:gd name="csX7" fmla="*/ 188794 w 2477206"/>
              <a:gd name="csY7" fmla="*/ 598196 h 2000788"/>
              <a:gd name="csX8" fmla="*/ 322371 w 2477206"/>
              <a:gd name="csY8" fmla="*/ 518989 h 2000788"/>
              <a:gd name="csX9" fmla="*/ 1253891 w 2477206"/>
              <a:gd name="csY9" fmla="*/ 30640 h 2000788"/>
              <a:gd name="csX10" fmla="*/ 1182702 w 2477206"/>
              <a:gd name="csY10" fmla="*/ 182080 h 2000788"/>
              <a:gd name="csX11" fmla="*/ 37616 w 2477206"/>
              <a:gd name="csY11" fmla="*/ 1254608 h 2000788"/>
              <a:gd name="csX12" fmla="*/ 611300 w 2477206"/>
              <a:gd name="csY12" fmla="*/ 871804 h 2000788"/>
              <a:gd name="csX13" fmla="*/ 356466 w 2477206"/>
              <a:gd name="csY13" fmla="*/ 1166404 h 2000788"/>
              <a:gd name="csX14" fmla="*/ 87682 w 2477206"/>
              <a:gd name="csY14" fmla="*/ 1451356 h 2000788"/>
              <a:gd name="csX15" fmla="*/ 304705 w 2477206"/>
              <a:gd name="csY15" fmla="*/ 1289942 h 2000788"/>
              <a:gd name="csX16" fmla="*/ 452428 w 2477206"/>
              <a:gd name="csY16" fmla="*/ 1268559 h 2000788"/>
              <a:gd name="csX17" fmla="*/ 427982 w 2477206"/>
              <a:gd name="csY17" fmla="*/ 1395943 h 2000788"/>
              <a:gd name="csX18" fmla="*/ 222237 w 2477206"/>
              <a:gd name="csY18" fmla="*/ 1614856 h 2000788"/>
              <a:gd name="csX19" fmla="*/ 13038 w 2477206"/>
              <a:gd name="csY19" fmla="*/ 1904436 h 2000788"/>
              <a:gd name="csX20" fmla="*/ 1149259 w 2477206"/>
              <a:gd name="csY20" fmla="*/ 812089 h 2000788"/>
              <a:gd name="csX21" fmla="*/ 1457875 w 2477206"/>
              <a:gd name="csY21" fmla="*/ 348187 h 2000788"/>
              <a:gd name="csX22" fmla="*/ 1668313 w 2477206"/>
              <a:gd name="csY22" fmla="*/ 79012 h 2000788"/>
              <a:gd name="csX23" fmla="*/ 1145934 w 2477206"/>
              <a:gd name="csY23" fmla="*/ 1189677 h 2000788"/>
              <a:gd name="csX24" fmla="*/ 852899 w 2477206"/>
              <a:gd name="csY24" fmla="*/ 1450117 h 2000788"/>
              <a:gd name="csX25" fmla="*/ 508362 w 2477206"/>
              <a:gd name="csY25" fmla="*/ 1738002 h 2000788"/>
              <a:gd name="csX26" fmla="*/ 151049 w 2477206"/>
              <a:gd name="csY26" fmla="*/ 2000788 h 2000788"/>
              <a:gd name="csX27" fmla="*/ 299880 w 2477206"/>
              <a:gd name="csY27" fmla="*/ 1959457 h 2000788"/>
              <a:gd name="csX28" fmla="*/ 702307 w 2477206"/>
              <a:gd name="csY28" fmla="*/ 1822686 h 2000788"/>
              <a:gd name="csX29" fmla="*/ 688617 w 2477206"/>
              <a:gd name="csY29" fmla="*/ 1948179 h 2000788"/>
              <a:gd name="csX30" fmla="*/ 980674 w 2477206"/>
              <a:gd name="csY30" fmla="*/ 1927579 h 2000788"/>
              <a:gd name="csX31" fmla="*/ 1232899 w 2477206"/>
              <a:gd name="csY31" fmla="*/ 1770076 h 2000788"/>
              <a:gd name="csX32" fmla="*/ 1426127 w 2477206"/>
              <a:gd name="csY32" fmla="*/ 1577957 h 2000788"/>
              <a:gd name="csX33" fmla="*/ 1604751 w 2477206"/>
              <a:gd name="csY33" fmla="*/ 1133287 h 2000788"/>
              <a:gd name="csX34" fmla="*/ 2023084 w 2477206"/>
              <a:gd name="csY34" fmla="*/ 315917 h 2000788"/>
              <a:gd name="csX35" fmla="*/ 2183585 w 2477206"/>
              <a:gd name="csY35" fmla="*/ 150918 h 2000788"/>
              <a:gd name="csX36" fmla="*/ 2374465 w 2477206"/>
              <a:gd name="csY36" fmla="*/ 81033 h 2000788"/>
              <a:gd name="csX37" fmla="*/ 2277330 w 2477206"/>
              <a:gd name="csY37" fmla="*/ 308225 h 2000788"/>
              <a:gd name="csX38" fmla="*/ 1943811 w 2477206"/>
              <a:gd name="csY38" fmla="*/ 963072 h 2000788"/>
              <a:gd name="csX39" fmla="*/ 1806192 w 2477206"/>
              <a:gd name="csY39" fmla="*/ 1416609 h 2000788"/>
              <a:gd name="csX40" fmla="*/ 1620397 w 2477206"/>
              <a:gd name="csY40" fmla="*/ 1837810 h 2000788"/>
              <a:gd name="csX41" fmla="*/ 1887812 w 2477206"/>
              <a:gd name="csY41" fmla="*/ 1768772 h 2000788"/>
              <a:gd name="csX42" fmla="*/ 2477207 w 2477206"/>
              <a:gd name="csY42" fmla="*/ 1663097 h 2000788"/>
              <a:gd name="csX43" fmla="*/ 2015652 w 2477206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206" h="2000788">
                <a:moveTo>
                  <a:pt x="337300" y="53587"/>
                </a:moveTo>
                <a:cubicBezTo>
                  <a:pt x="240556" y="128362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1" y="233711"/>
                </a:cubicBezTo>
                <a:cubicBezTo>
                  <a:pt x="431436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3" y="261287"/>
                  <a:pt x="511361" y="333324"/>
                  <a:pt x="393951" y="397015"/>
                </a:cubicBezTo>
                <a:cubicBezTo>
                  <a:pt x="306726" y="444344"/>
                  <a:pt x="206396" y="500409"/>
                  <a:pt x="188794" y="598196"/>
                </a:cubicBezTo>
                <a:cubicBezTo>
                  <a:pt x="240621" y="589917"/>
                  <a:pt x="282214" y="552758"/>
                  <a:pt x="322371" y="518989"/>
                </a:cubicBezTo>
                <a:cubicBezTo>
                  <a:pt x="592068" y="292449"/>
                  <a:pt x="926174" y="159719"/>
                  <a:pt x="1253891" y="30640"/>
                </a:cubicBezTo>
                <a:cubicBezTo>
                  <a:pt x="1258389" y="87748"/>
                  <a:pt x="1219470" y="138141"/>
                  <a:pt x="1182702" y="182080"/>
                </a:cubicBezTo>
                <a:cubicBezTo>
                  <a:pt x="845206" y="585614"/>
                  <a:pt x="497019" y="998210"/>
                  <a:pt x="37616" y="1254608"/>
                </a:cubicBezTo>
                <a:cubicBezTo>
                  <a:pt x="141987" y="1042606"/>
                  <a:pt x="387628" y="947948"/>
                  <a:pt x="611300" y="871804"/>
                </a:cubicBezTo>
                <a:cubicBezTo>
                  <a:pt x="588939" y="1003752"/>
                  <a:pt x="468726" y="1093455"/>
                  <a:pt x="356466" y="1166404"/>
                </a:cubicBezTo>
                <a:cubicBezTo>
                  <a:pt x="244272" y="1239353"/>
                  <a:pt x="121386" y="1321820"/>
                  <a:pt x="87682" y="1451356"/>
                </a:cubicBezTo>
                <a:cubicBezTo>
                  <a:pt x="160045" y="1397573"/>
                  <a:pt x="232407" y="1343790"/>
                  <a:pt x="304705" y="1289942"/>
                </a:cubicBezTo>
                <a:cubicBezTo>
                  <a:pt x="348969" y="1257020"/>
                  <a:pt x="417160" y="1226054"/>
                  <a:pt x="452428" y="1268559"/>
                </a:cubicBezTo>
                <a:cubicBezTo>
                  <a:pt x="482351" y="1304610"/>
                  <a:pt x="456209" y="1358588"/>
                  <a:pt x="427982" y="1395943"/>
                </a:cubicBezTo>
                <a:cubicBezTo>
                  <a:pt x="367614" y="1476063"/>
                  <a:pt x="298511" y="1549599"/>
                  <a:pt x="222237" y="1614856"/>
                </a:cubicBezTo>
                <a:cubicBezTo>
                  <a:pt x="128623" y="1694976"/>
                  <a:pt x="14342" y="1781289"/>
                  <a:pt x="13038" y="1904436"/>
                </a:cubicBezTo>
                <a:cubicBezTo>
                  <a:pt x="497280" y="1685197"/>
                  <a:pt x="835036" y="1240853"/>
                  <a:pt x="1149259" y="812089"/>
                </a:cubicBezTo>
                <a:cubicBezTo>
                  <a:pt x="1259106" y="662149"/>
                  <a:pt x="1369019" y="511492"/>
                  <a:pt x="1457875" y="348187"/>
                </a:cubicBezTo>
                <a:cubicBezTo>
                  <a:pt x="1513157" y="246554"/>
                  <a:pt x="1566353" y="133708"/>
                  <a:pt x="1668313" y="79012"/>
                </a:cubicBezTo>
                <a:cubicBezTo>
                  <a:pt x="1649211" y="497149"/>
                  <a:pt x="1441186" y="892991"/>
                  <a:pt x="1145934" y="1189677"/>
                </a:cubicBezTo>
                <a:cubicBezTo>
                  <a:pt x="1053688" y="1282314"/>
                  <a:pt x="953228" y="1366346"/>
                  <a:pt x="852899" y="1450117"/>
                </a:cubicBezTo>
                <a:cubicBezTo>
                  <a:pt x="738032" y="1546079"/>
                  <a:pt x="623230" y="1642040"/>
                  <a:pt x="508362" y="1738002"/>
                </a:cubicBezTo>
                <a:cubicBezTo>
                  <a:pt x="394734" y="1832986"/>
                  <a:pt x="280258" y="1928491"/>
                  <a:pt x="151049" y="2000788"/>
                </a:cubicBezTo>
                <a:cubicBezTo>
                  <a:pt x="201963" y="1992705"/>
                  <a:pt x="251052" y="1976016"/>
                  <a:pt x="299880" y="1959457"/>
                </a:cubicBezTo>
                <a:cubicBezTo>
                  <a:pt x="434044" y="1913888"/>
                  <a:pt x="568143" y="1868254"/>
                  <a:pt x="702307" y="1822686"/>
                </a:cubicBezTo>
                <a:cubicBezTo>
                  <a:pt x="722060" y="1862518"/>
                  <a:pt x="716519" y="1913562"/>
                  <a:pt x="688617" y="1948179"/>
                </a:cubicBezTo>
                <a:cubicBezTo>
                  <a:pt x="783600" y="1977711"/>
                  <a:pt x="888167" y="1964347"/>
                  <a:pt x="980674" y="1927579"/>
                </a:cubicBezTo>
                <a:cubicBezTo>
                  <a:pt x="1073180" y="1890876"/>
                  <a:pt x="1155191" y="1832204"/>
                  <a:pt x="1232899" y="1770076"/>
                </a:cubicBezTo>
                <a:cubicBezTo>
                  <a:pt x="1304088" y="1713164"/>
                  <a:pt x="1373126" y="1652145"/>
                  <a:pt x="1426127" y="1577957"/>
                </a:cubicBezTo>
                <a:cubicBezTo>
                  <a:pt x="1519481" y="1447379"/>
                  <a:pt x="1556379" y="1286291"/>
                  <a:pt x="1604751" y="1133287"/>
                </a:cubicBezTo>
                <a:cubicBezTo>
                  <a:pt x="1697518" y="840121"/>
                  <a:pt x="1839570" y="562602"/>
                  <a:pt x="2023084" y="315917"/>
                </a:cubicBezTo>
                <a:cubicBezTo>
                  <a:pt x="2069109" y="254051"/>
                  <a:pt x="2118915" y="193032"/>
                  <a:pt x="2183585" y="150918"/>
                </a:cubicBezTo>
                <a:cubicBezTo>
                  <a:pt x="2240758" y="113694"/>
                  <a:pt x="2307318" y="92898"/>
                  <a:pt x="2374465" y="81033"/>
                </a:cubicBezTo>
                <a:cubicBezTo>
                  <a:pt x="2380593" y="164999"/>
                  <a:pt x="2325963" y="239513"/>
                  <a:pt x="2277330" y="308225"/>
                </a:cubicBezTo>
                <a:cubicBezTo>
                  <a:pt x="2135278" y="508819"/>
                  <a:pt x="2022497" y="730209"/>
                  <a:pt x="1943811" y="963072"/>
                </a:cubicBezTo>
                <a:cubicBezTo>
                  <a:pt x="1893223" y="1112752"/>
                  <a:pt x="1856650" y="1266929"/>
                  <a:pt x="1806192" y="1416609"/>
                </a:cubicBezTo>
                <a:cubicBezTo>
                  <a:pt x="1757103" y="1562181"/>
                  <a:pt x="1694780" y="1703385"/>
                  <a:pt x="1620397" y="1837810"/>
                </a:cubicBezTo>
                <a:cubicBezTo>
                  <a:pt x="1712903" y="1849088"/>
                  <a:pt x="1801629" y="1804171"/>
                  <a:pt x="1887812" y="1768772"/>
                </a:cubicBezTo>
                <a:cubicBezTo>
                  <a:pt x="2073868" y="1692368"/>
                  <a:pt x="2276222" y="1656056"/>
                  <a:pt x="2477207" y="1663097"/>
                </a:cubicBezTo>
                <a:cubicBezTo>
                  <a:pt x="2323356" y="1723399"/>
                  <a:pt x="2169504" y="1783701"/>
                  <a:pt x="2015652" y="1844003"/>
                </a:cubicBezTo>
              </a:path>
            </a:pathLst>
          </a:custGeom>
          <a:noFill/>
          <a:ln w="0" cap="flat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737" name="Rectangle 47">
            <a:extLst>
              <a:ext uri="{FF2B5EF4-FFF2-40B4-BE49-F238E27FC236}">
                <a16:creationId xmlns:a16="http://schemas.microsoft.com/office/drawing/2014/main" id="{F0F2036C-B839-13CA-33F4-D1B2808839F2}"/>
              </a:ext>
            </a:extLst>
          </p:cNvPr>
          <p:cNvSpPr/>
          <p:nvPr/>
        </p:nvSpPr>
        <p:spPr>
          <a:xfrm>
            <a:off x="-2209496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pic>
        <p:nvPicPr>
          <p:cNvPr id="738" name="Picture Placeholder 406">
            <a:extLst>
              <a:ext uri="{FF2B5EF4-FFF2-40B4-BE49-F238E27FC236}">
                <a16:creationId xmlns:a16="http://schemas.microsoft.com/office/drawing/2014/main" id="{5D530BC0-C15D-A523-1EC0-370E956B98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09496" y="1323417"/>
            <a:ext cx="1603903" cy="1603903"/>
          </a:xfrm>
          <a:custGeom>
            <a:avLst/>
            <a:gdLst>
              <a:gd name="csX0" fmla="*/ 0 w 1603903"/>
              <a:gd name="csY0" fmla="*/ 0 h 1603903"/>
              <a:gd name="csX1" fmla="*/ 1603903 w 1603903"/>
              <a:gd name="csY1" fmla="*/ 0 h 1603903"/>
              <a:gd name="csX2" fmla="*/ 1603903 w 1603903"/>
              <a:gd name="csY2" fmla="*/ 1603903 h 1603903"/>
              <a:gd name="csX3" fmla="*/ 0 w 1603903"/>
              <a:gd name="csY3" fmla="*/ 1603903 h 16039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603903" h="1603903">
                <a:moveTo>
                  <a:pt x="0" y="0"/>
                </a:moveTo>
                <a:lnTo>
                  <a:pt x="1603903" y="0"/>
                </a:lnTo>
                <a:lnTo>
                  <a:pt x="1603903" y="1603903"/>
                </a:lnTo>
                <a:lnTo>
                  <a:pt x="0" y="1603903"/>
                </a:lnTo>
                <a:close/>
              </a:path>
            </a:pathLst>
          </a:custGeom>
        </p:spPr>
      </p:pic>
      <p:sp>
        <p:nvSpPr>
          <p:cNvPr id="739" name="TextBox 368">
            <a:extLst>
              <a:ext uri="{FF2B5EF4-FFF2-40B4-BE49-F238E27FC236}">
                <a16:creationId xmlns:a16="http://schemas.microsoft.com/office/drawing/2014/main" id="{E0706861-5AF2-C5E3-4953-8C4058B53138}"/>
              </a:ext>
            </a:extLst>
          </p:cNvPr>
          <p:cNvSpPr txBox="1"/>
          <p:nvPr/>
        </p:nvSpPr>
        <p:spPr>
          <a:xfrm>
            <a:off x="-2596702" y="3429000"/>
            <a:ext cx="8018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surveys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0" name="TextBox 369">
            <a:extLst>
              <a:ext uri="{FF2B5EF4-FFF2-40B4-BE49-F238E27FC236}">
                <a16:creationId xmlns:a16="http://schemas.microsoft.com/office/drawing/2014/main" id="{5CBD82E5-9836-E838-82D7-D986ADD37C2F}"/>
              </a:ext>
            </a:extLst>
          </p:cNvPr>
          <p:cNvSpPr txBox="1"/>
          <p:nvPr/>
        </p:nvSpPr>
        <p:spPr>
          <a:xfrm>
            <a:off x="-2596702" y="3606800"/>
            <a:ext cx="72006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Gaia DR3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2MASS</a:t>
            </a:r>
          </a:p>
          <a:p>
            <a:r>
              <a:rPr lang="en-IN" sz="1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CatWISE</a:t>
            </a:r>
            <a:endParaRPr lang="en-IN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1" name="TextBox 370">
            <a:extLst>
              <a:ext uri="{FF2B5EF4-FFF2-40B4-BE49-F238E27FC236}">
                <a16:creationId xmlns:a16="http://schemas.microsoft.com/office/drawing/2014/main" id="{4B428CAD-4381-2119-5668-2E90A00020F2}"/>
              </a:ext>
            </a:extLst>
          </p:cNvPr>
          <p:cNvSpPr txBox="1"/>
          <p:nvPr/>
        </p:nvSpPr>
        <p:spPr>
          <a:xfrm>
            <a:off x="-1377502" y="3429000"/>
            <a:ext cx="11897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methodologies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2" name="TextBox 371">
            <a:extLst>
              <a:ext uri="{FF2B5EF4-FFF2-40B4-BE49-F238E27FC236}">
                <a16:creationId xmlns:a16="http://schemas.microsoft.com/office/drawing/2014/main" id="{9CECF7C5-D08F-4A3D-2D11-14A1DCF5A33A}"/>
              </a:ext>
            </a:extLst>
          </p:cNvPr>
          <p:cNvSpPr txBox="1"/>
          <p:nvPr/>
        </p:nvSpPr>
        <p:spPr>
          <a:xfrm>
            <a:off x="-1377502" y="3606800"/>
            <a:ext cx="11769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fits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Neural Networks</a:t>
            </a:r>
          </a:p>
        </p:txBody>
      </p:sp>
      <p:sp>
        <p:nvSpPr>
          <p:cNvPr id="743" name="TextBox 372">
            <a:extLst>
              <a:ext uri="{FF2B5EF4-FFF2-40B4-BE49-F238E27FC236}">
                <a16:creationId xmlns:a16="http://schemas.microsoft.com/office/drawing/2014/main" id="{EC33B9F6-C0FD-67AE-D189-0E9CEE387216}"/>
              </a:ext>
            </a:extLst>
          </p:cNvPr>
          <p:cNvSpPr txBox="1"/>
          <p:nvPr/>
        </p:nvSpPr>
        <p:spPr>
          <a:xfrm>
            <a:off x="-2596702" y="4743938"/>
            <a:ext cx="9172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Stars included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4" name="TextBox 373">
            <a:extLst>
              <a:ext uri="{FF2B5EF4-FFF2-40B4-BE49-F238E27FC236}">
                <a16:creationId xmlns:a16="http://schemas.microsoft.com/office/drawing/2014/main" id="{67652A9B-AD15-EAF9-3EA0-EFEA0B14D31C}"/>
              </a:ext>
            </a:extLst>
          </p:cNvPr>
          <p:cNvSpPr txBox="1"/>
          <p:nvPr/>
        </p:nvSpPr>
        <p:spPr>
          <a:xfrm>
            <a:off x="-2596702" y="4883638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+4900</a:t>
            </a:r>
          </a:p>
        </p:txBody>
      </p:sp>
      <p:sp>
        <p:nvSpPr>
          <p:cNvPr id="745" name="TextBox 374">
            <a:extLst>
              <a:ext uri="{FF2B5EF4-FFF2-40B4-BE49-F238E27FC236}">
                <a16:creationId xmlns:a16="http://schemas.microsoft.com/office/drawing/2014/main" id="{1DE9C680-A9E6-EC31-ED73-506316832EA5}"/>
              </a:ext>
            </a:extLst>
          </p:cNvPr>
          <p:cNvSpPr txBox="1"/>
          <p:nvPr/>
        </p:nvSpPr>
        <p:spPr>
          <a:xfrm>
            <a:off x="-1377502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6" name="TextBox 375">
            <a:extLst>
              <a:ext uri="{FF2B5EF4-FFF2-40B4-BE49-F238E27FC236}">
                <a16:creationId xmlns:a16="http://schemas.microsoft.com/office/drawing/2014/main" id="{1C948DEA-B095-59FF-FEF2-7CC308DFD893}"/>
              </a:ext>
            </a:extLst>
          </p:cNvPr>
          <p:cNvSpPr txBox="1"/>
          <p:nvPr/>
        </p:nvSpPr>
        <p:spPr>
          <a:xfrm>
            <a:off x="-1377502" y="4883638"/>
            <a:ext cx="12691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Photometry</a:t>
            </a:r>
          </a:p>
        </p:txBody>
      </p:sp>
      <p:sp>
        <p:nvSpPr>
          <p:cNvPr id="747" name="TextBox 376">
            <a:extLst>
              <a:ext uri="{FF2B5EF4-FFF2-40B4-BE49-F238E27FC236}">
                <a16:creationId xmlns:a16="http://schemas.microsoft.com/office/drawing/2014/main" id="{BB094F66-0953-6F2D-F46F-4ACF02543204}"/>
              </a:ext>
            </a:extLst>
          </p:cNvPr>
          <p:cNvSpPr txBox="1"/>
          <p:nvPr/>
        </p:nvSpPr>
        <p:spPr>
          <a:xfrm>
            <a:off x="-2284287" y="5431431"/>
            <a:ext cx="20521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DUQUE-ARRIBAS ET AL. 2023, 2025</a:t>
            </a:r>
            <a:endParaRPr lang="en-IN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48" name="Graphic 377">
            <a:extLst>
              <a:ext uri="{FF2B5EF4-FFF2-40B4-BE49-F238E27FC236}">
                <a16:creationId xmlns:a16="http://schemas.microsoft.com/office/drawing/2014/main" id="{683C828C-08C6-CD42-9368-4C49D3D1CB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2492093" y="5444209"/>
            <a:ext cx="220664" cy="220664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D242E31A-E47D-89C3-E941-2314CFD13C4D}"/>
              </a:ext>
            </a:extLst>
          </p:cNvPr>
          <p:cNvGrpSpPr>
            <a:grpSpLocks noChangeAspect="1"/>
          </p:cNvGrpSpPr>
          <p:nvPr/>
        </p:nvGrpSpPr>
        <p:grpSpPr>
          <a:xfrm>
            <a:off x="3773069" y="2478926"/>
            <a:ext cx="7015490" cy="2775900"/>
            <a:chOff x="-21140240" y="10487097"/>
            <a:chExt cx="3589415" cy="1420265"/>
          </a:xfrm>
          <a:noFill/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7A165587-97B1-0201-A41D-460E364EF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43099" t="60674" r="37679" b="4549"/>
            <a:stretch>
              <a:fillRect/>
            </a:stretch>
          </p:blipFill>
          <p:spPr>
            <a:xfrm>
              <a:off x="-20808146" y="10490269"/>
              <a:ext cx="1105786" cy="1254641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6F685D7A-38A6-BD2C-5C06-623AC70D2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39852" t="60677" r="37620"/>
            <a:stretch>
              <a:fillRect/>
            </a:stretch>
          </p:blipFill>
          <p:spPr>
            <a:xfrm>
              <a:off x="-19915385" y="10488706"/>
              <a:ext cx="1296067" cy="1418656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72091CDE-98B5-B6E6-B355-9C89EB536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41924" t="60600" r="37759" b="4611"/>
            <a:stretch>
              <a:fillRect/>
            </a:stretch>
          </p:blipFill>
          <p:spPr>
            <a:xfrm>
              <a:off x="-18719686" y="10487097"/>
              <a:ext cx="1168861" cy="125506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A1AE744B-4945-B366-EBE9-C3A6B96DB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t="30805" r="93440" b="38994"/>
            <a:stretch>
              <a:fillRect/>
            </a:stretch>
          </p:blipFill>
          <p:spPr>
            <a:xfrm>
              <a:off x="-21140240" y="10494235"/>
              <a:ext cx="377372" cy="1089589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90DA5DC-6F1B-3D03-4BA6-EDB079E24AC3}"/>
              </a:ext>
            </a:extLst>
          </p:cNvPr>
          <p:cNvSpPr txBox="1"/>
          <p:nvPr/>
        </p:nvSpPr>
        <p:spPr>
          <a:xfrm>
            <a:off x="3843243" y="1715298"/>
            <a:ext cx="75617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We calibrated empirical relations between low-resolution spectral indices and M-dwarf abundances using the wide binary systems. For each abundance, we constructed three different models: one trained on the </a:t>
            </a:r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full sample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, and two tailored to </a:t>
            </a:r>
            <a:r>
              <a:rPr lang="en-GB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early-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GB" sz="1400" b="1" dirty="0">
                <a:solidFill>
                  <a:srgbClr val="BF2F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late-type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M dwarfs.</a:t>
            </a:r>
          </a:p>
        </p:txBody>
      </p:sp>
      <p:sp>
        <p:nvSpPr>
          <p:cNvPr id="16" name="TextBox 1246">
            <a:extLst>
              <a:ext uri="{FF2B5EF4-FFF2-40B4-BE49-F238E27FC236}">
                <a16:creationId xmlns:a16="http://schemas.microsoft.com/office/drawing/2014/main" id="{4A119E9A-6AB6-28E9-F844-DD725AA16AB2}"/>
              </a:ext>
            </a:extLst>
          </p:cNvPr>
          <p:cNvSpPr txBox="1"/>
          <p:nvPr/>
        </p:nvSpPr>
        <p:spPr>
          <a:xfrm>
            <a:off x="6050278" y="1246636"/>
            <a:ext cx="3033203" cy="369332"/>
          </a:xfrm>
          <a:prstGeom prst="rect">
            <a:avLst/>
          </a:prstGeom>
          <a:solidFill>
            <a:srgbClr val="9A8AFF"/>
          </a:solidFill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282828"/>
                </a:solidFill>
                <a:latin typeface="BBH Sans Hegarty" pitchFamily="2" charset="0"/>
              </a:rPr>
              <a:t>Empirical calibrations 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F2ED72FC-3A3F-0133-791B-78A118CD730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>
            <a:off x="7282631" y="4262572"/>
            <a:ext cx="568495" cy="2314587"/>
          </a:xfrm>
          <a:prstGeom prst="rect">
            <a:avLst/>
          </a:prstGeom>
        </p:spPr>
      </p:pic>
      <p:pic>
        <p:nvPicPr>
          <p:cNvPr id="18" name="Picture 8" descr="User icon on transparent background 19879186 PNG">
            <a:extLst>
              <a:ext uri="{FF2B5EF4-FFF2-40B4-BE49-F238E27FC236}">
                <a16:creationId xmlns:a16="http://schemas.microsoft.com/office/drawing/2014/main" id="{74A602C8-D853-0F2C-C034-90E2A1165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0" y="6400849"/>
            <a:ext cx="526124" cy="31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B77C888A-2F8D-34A6-3127-B3889DF7D6ED}"/>
              </a:ext>
            </a:extLst>
          </p:cNvPr>
          <p:cNvSpPr txBox="1"/>
          <p:nvPr/>
        </p:nvSpPr>
        <p:spPr>
          <a:xfrm>
            <a:off x="482065" y="6381337"/>
            <a:ext cx="2538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Christian Duque Arribas</a:t>
            </a:r>
          </a:p>
        </p:txBody>
      </p:sp>
      <p:pic>
        <p:nvPicPr>
          <p:cNvPr id="20" name="Imagen 19" descr="Icono&#10;&#10;El contenido generado por IA puede ser incorrecto.">
            <a:extLst>
              <a:ext uri="{FF2B5EF4-FFF2-40B4-BE49-F238E27FC236}">
                <a16:creationId xmlns:a16="http://schemas.microsoft.com/office/drawing/2014/main" id="{AC180DF9-C687-EFD9-0F39-24459D494571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70000"/>
                    </a14:imgEffect>
                    <a14:imgEffect>
                      <a14:saturation sat="0"/>
                    </a14:imgEffect>
                    <a14:imgEffect>
                      <a14:brightnessContrast bright="-100000" contrast="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82733" y="6062633"/>
            <a:ext cx="684560" cy="771057"/>
          </a:xfrm>
          <a:prstGeom prst="rect">
            <a:avLst/>
          </a:prstGeom>
        </p:spPr>
      </p:pic>
      <p:pic>
        <p:nvPicPr>
          <p:cNvPr id="21" name="Gráfico 20" descr="Inalámbrico con relleno sólido">
            <a:extLst>
              <a:ext uri="{FF2B5EF4-FFF2-40B4-BE49-F238E27FC236}">
                <a16:creationId xmlns:a16="http://schemas.microsoft.com/office/drawing/2014/main" id="{F091D201-FF0B-AE42-49BC-E9016B7AACF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2693786">
            <a:off x="10820550" y="-9973"/>
            <a:ext cx="420541" cy="420541"/>
          </a:xfrm>
          <a:prstGeom prst="rect">
            <a:avLst/>
          </a:prstGeom>
        </p:spPr>
      </p:pic>
      <p:pic>
        <p:nvPicPr>
          <p:cNvPr id="22" name="Gráfico 21" descr="Silenciar altavoz con relleno sólido">
            <a:extLst>
              <a:ext uri="{FF2B5EF4-FFF2-40B4-BE49-F238E27FC236}">
                <a16:creationId xmlns:a16="http://schemas.microsoft.com/office/drawing/2014/main" id="{3BF5DDC8-CD53-92D2-0122-7CFEF4BBD62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340344" y="47796"/>
            <a:ext cx="420541" cy="420541"/>
          </a:xfrm>
          <a:prstGeom prst="rect">
            <a:avLst/>
          </a:prstGeom>
        </p:spPr>
      </p:pic>
      <p:pic>
        <p:nvPicPr>
          <p:cNvPr id="23" name="Gráfico 22" descr="Batería completa con relleno sólido">
            <a:extLst>
              <a:ext uri="{FF2B5EF4-FFF2-40B4-BE49-F238E27FC236}">
                <a16:creationId xmlns:a16="http://schemas.microsoft.com/office/drawing/2014/main" id="{88E63889-89B7-8900-F46E-557D5C30CDC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659297" y="41470"/>
            <a:ext cx="420541" cy="420541"/>
          </a:xfrm>
          <a:prstGeom prst="rect">
            <a:avLst/>
          </a:prstGeom>
        </p:spPr>
      </p:pic>
      <p:pic>
        <p:nvPicPr>
          <p:cNvPr id="24" name="Gráfico 23" descr="Señal con relleno sólido">
            <a:extLst>
              <a:ext uri="{FF2B5EF4-FFF2-40B4-BE49-F238E27FC236}">
                <a16:creationId xmlns:a16="http://schemas.microsoft.com/office/drawing/2014/main" id="{CDE14312-3D62-3671-7ED3-6CA6E3B4F35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1200289" y="35467"/>
            <a:ext cx="420541" cy="42054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FCFEF2D4-EF0F-4B2B-37F2-90D8372E112B}"/>
              </a:ext>
            </a:extLst>
          </p:cNvPr>
          <p:cNvSpPr txBox="1"/>
          <p:nvPr/>
        </p:nvSpPr>
        <p:spPr>
          <a:xfrm>
            <a:off x="73726" y="18710"/>
            <a:ext cx="1196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16:00</a:t>
            </a:r>
          </a:p>
        </p:txBody>
      </p:sp>
    </p:spTree>
    <p:extLst>
      <p:ext uri="{BB962C8B-B14F-4D97-AF65-F5344CB8AC3E}">
        <p14:creationId xmlns:p14="http://schemas.microsoft.com/office/powerpoint/2010/main" val="3490624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A1B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5003D9-7BB4-87BF-BE51-991A49D44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61">
            <a:extLst>
              <a:ext uri="{FF2B5EF4-FFF2-40B4-BE49-F238E27FC236}">
                <a16:creationId xmlns:a16="http://schemas.microsoft.com/office/drawing/2014/main" id="{91993E7E-E72F-00C9-3B42-2777BAE21AD1}"/>
              </a:ext>
            </a:extLst>
          </p:cNvPr>
          <p:cNvSpPr/>
          <p:nvPr/>
        </p:nvSpPr>
        <p:spPr>
          <a:xfrm>
            <a:off x="-5862265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F0F0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" name="Group 344">
            <a:extLst>
              <a:ext uri="{FF2B5EF4-FFF2-40B4-BE49-F238E27FC236}">
                <a16:creationId xmlns:a16="http://schemas.microsoft.com/office/drawing/2014/main" id="{FBB1D3CB-6552-2C73-0388-16CF22428D79}"/>
              </a:ext>
            </a:extLst>
          </p:cNvPr>
          <p:cNvGrpSpPr/>
          <p:nvPr/>
        </p:nvGrpSpPr>
        <p:grpSpPr>
          <a:xfrm>
            <a:off x="-5216653" y="1105369"/>
            <a:ext cx="1943875" cy="2039996"/>
            <a:chOff x="1118052" y="1101667"/>
            <a:chExt cx="1943875" cy="2265269"/>
          </a:xfrm>
        </p:grpSpPr>
        <p:sp>
          <p:nvSpPr>
            <p:cNvPr id="4" name="Rectangle 146">
              <a:extLst>
                <a:ext uri="{FF2B5EF4-FFF2-40B4-BE49-F238E27FC236}">
                  <a16:creationId xmlns:a16="http://schemas.microsoft.com/office/drawing/2014/main" id="{B9544ECD-DB53-5105-249E-64A303C43B45}"/>
                </a:ext>
              </a:extLst>
            </p:cNvPr>
            <p:cNvSpPr/>
            <p:nvPr/>
          </p:nvSpPr>
          <p:spPr>
            <a:xfrm>
              <a:off x="2288954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" name="Rectangle 147">
              <a:extLst>
                <a:ext uri="{FF2B5EF4-FFF2-40B4-BE49-F238E27FC236}">
                  <a16:creationId xmlns:a16="http://schemas.microsoft.com/office/drawing/2014/main" id="{C8818488-0534-2343-3FC3-9B157CC22F6B}"/>
                </a:ext>
              </a:extLst>
            </p:cNvPr>
            <p:cNvSpPr/>
            <p:nvPr/>
          </p:nvSpPr>
          <p:spPr>
            <a:xfrm>
              <a:off x="1278813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" name="Rectangle 148">
              <a:extLst>
                <a:ext uri="{FF2B5EF4-FFF2-40B4-BE49-F238E27FC236}">
                  <a16:creationId xmlns:a16="http://schemas.microsoft.com/office/drawing/2014/main" id="{295F9C85-D1FB-AF0E-5CB2-A9AB9D2F0B9B}"/>
                </a:ext>
              </a:extLst>
            </p:cNvPr>
            <p:cNvSpPr/>
            <p:nvPr/>
          </p:nvSpPr>
          <p:spPr>
            <a:xfrm>
              <a:off x="2288954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" name="Rectangle 149">
              <a:extLst>
                <a:ext uri="{FF2B5EF4-FFF2-40B4-BE49-F238E27FC236}">
                  <a16:creationId xmlns:a16="http://schemas.microsoft.com/office/drawing/2014/main" id="{2A49F700-CE35-9E16-70CF-DA07C8DACCF9}"/>
                </a:ext>
              </a:extLst>
            </p:cNvPr>
            <p:cNvSpPr/>
            <p:nvPr/>
          </p:nvSpPr>
          <p:spPr>
            <a:xfrm>
              <a:off x="2288954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" name="Rectangle 150">
              <a:extLst>
                <a:ext uri="{FF2B5EF4-FFF2-40B4-BE49-F238E27FC236}">
                  <a16:creationId xmlns:a16="http://schemas.microsoft.com/office/drawing/2014/main" id="{4947E105-C7A1-0512-A5F2-5CAF35EBCFE7}"/>
                </a:ext>
              </a:extLst>
            </p:cNvPr>
            <p:cNvSpPr/>
            <p:nvPr/>
          </p:nvSpPr>
          <p:spPr>
            <a:xfrm>
              <a:off x="2288954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" name="Rectangle 151">
              <a:extLst>
                <a:ext uri="{FF2B5EF4-FFF2-40B4-BE49-F238E27FC236}">
                  <a16:creationId xmlns:a16="http://schemas.microsoft.com/office/drawing/2014/main" id="{F051BFB2-AE00-3CCD-E8EB-C75EAC6E0ACD}"/>
                </a:ext>
              </a:extLst>
            </p:cNvPr>
            <p:cNvSpPr/>
            <p:nvPr/>
          </p:nvSpPr>
          <p:spPr>
            <a:xfrm>
              <a:off x="2288954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" name="Rectangle 152">
              <a:extLst>
                <a:ext uri="{FF2B5EF4-FFF2-40B4-BE49-F238E27FC236}">
                  <a16:creationId xmlns:a16="http://schemas.microsoft.com/office/drawing/2014/main" id="{6C3EC762-B5B7-40D9-00F3-50598AEF0C50}"/>
                </a:ext>
              </a:extLst>
            </p:cNvPr>
            <p:cNvSpPr/>
            <p:nvPr/>
          </p:nvSpPr>
          <p:spPr>
            <a:xfrm>
              <a:off x="2288954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" name="Rectangle 153">
              <a:extLst>
                <a:ext uri="{FF2B5EF4-FFF2-40B4-BE49-F238E27FC236}">
                  <a16:creationId xmlns:a16="http://schemas.microsoft.com/office/drawing/2014/main" id="{E1A064BA-ED42-3C58-D236-7528EE304AEB}"/>
                </a:ext>
              </a:extLst>
            </p:cNvPr>
            <p:cNvSpPr/>
            <p:nvPr/>
          </p:nvSpPr>
          <p:spPr>
            <a:xfrm>
              <a:off x="2288954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7" name="Rectangle 154">
              <a:extLst>
                <a:ext uri="{FF2B5EF4-FFF2-40B4-BE49-F238E27FC236}">
                  <a16:creationId xmlns:a16="http://schemas.microsoft.com/office/drawing/2014/main" id="{F1625E43-AC41-17C5-88E6-98D38A589967}"/>
                </a:ext>
              </a:extLst>
            </p:cNvPr>
            <p:cNvSpPr/>
            <p:nvPr/>
          </p:nvSpPr>
          <p:spPr>
            <a:xfrm>
              <a:off x="2288954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" name="Rectangle 155">
              <a:extLst>
                <a:ext uri="{FF2B5EF4-FFF2-40B4-BE49-F238E27FC236}">
                  <a16:creationId xmlns:a16="http://schemas.microsoft.com/office/drawing/2014/main" id="{4EE01831-0310-DF0F-686F-0140E281B4F9}"/>
                </a:ext>
              </a:extLst>
            </p:cNvPr>
            <p:cNvSpPr/>
            <p:nvPr/>
          </p:nvSpPr>
          <p:spPr>
            <a:xfrm>
              <a:off x="2288954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" name="Rectangle 156">
              <a:extLst>
                <a:ext uri="{FF2B5EF4-FFF2-40B4-BE49-F238E27FC236}">
                  <a16:creationId xmlns:a16="http://schemas.microsoft.com/office/drawing/2014/main" id="{E8FD5BF4-C8A5-7E6A-059D-30B72CDDA52C}"/>
                </a:ext>
              </a:extLst>
            </p:cNvPr>
            <p:cNvSpPr/>
            <p:nvPr/>
          </p:nvSpPr>
          <p:spPr>
            <a:xfrm>
              <a:off x="2288954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8" name="Rectangle 157">
              <a:extLst>
                <a:ext uri="{FF2B5EF4-FFF2-40B4-BE49-F238E27FC236}">
                  <a16:creationId xmlns:a16="http://schemas.microsoft.com/office/drawing/2014/main" id="{F67A92EF-67D0-9C19-7FA0-8B9888279C52}"/>
                </a:ext>
              </a:extLst>
            </p:cNvPr>
            <p:cNvSpPr/>
            <p:nvPr/>
          </p:nvSpPr>
          <p:spPr>
            <a:xfrm>
              <a:off x="2036402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5" name="Rectangle 158">
              <a:extLst>
                <a:ext uri="{FF2B5EF4-FFF2-40B4-BE49-F238E27FC236}">
                  <a16:creationId xmlns:a16="http://schemas.microsoft.com/office/drawing/2014/main" id="{D56B5BA6-84D6-D213-B03C-DAC23832650B}"/>
                </a:ext>
              </a:extLst>
            </p:cNvPr>
            <p:cNvSpPr/>
            <p:nvPr/>
          </p:nvSpPr>
          <p:spPr>
            <a:xfrm>
              <a:off x="1531365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2" name="Rectangle 159">
              <a:extLst>
                <a:ext uri="{FF2B5EF4-FFF2-40B4-BE49-F238E27FC236}">
                  <a16:creationId xmlns:a16="http://schemas.microsoft.com/office/drawing/2014/main" id="{713A2A8B-8A16-C1C7-D46E-EC77218512E0}"/>
                </a:ext>
              </a:extLst>
            </p:cNvPr>
            <p:cNvSpPr/>
            <p:nvPr/>
          </p:nvSpPr>
          <p:spPr>
            <a:xfrm>
              <a:off x="1531365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9" name="Rectangle 160">
              <a:extLst>
                <a:ext uri="{FF2B5EF4-FFF2-40B4-BE49-F238E27FC236}">
                  <a16:creationId xmlns:a16="http://schemas.microsoft.com/office/drawing/2014/main" id="{B7FC739F-A5A9-DEC1-DBFC-3C701C52741D}"/>
                </a:ext>
              </a:extLst>
            </p:cNvPr>
            <p:cNvSpPr/>
            <p:nvPr/>
          </p:nvSpPr>
          <p:spPr>
            <a:xfrm>
              <a:off x="1531365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6" name="Rectangle 161">
              <a:extLst>
                <a:ext uri="{FF2B5EF4-FFF2-40B4-BE49-F238E27FC236}">
                  <a16:creationId xmlns:a16="http://schemas.microsoft.com/office/drawing/2014/main" id="{EF7278EE-E4E2-3449-3A05-33EAC6369EBF}"/>
                </a:ext>
              </a:extLst>
            </p:cNvPr>
            <p:cNvSpPr/>
            <p:nvPr/>
          </p:nvSpPr>
          <p:spPr>
            <a:xfrm>
              <a:off x="1531365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3" name="Rectangle 162">
              <a:extLst>
                <a:ext uri="{FF2B5EF4-FFF2-40B4-BE49-F238E27FC236}">
                  <a16:creationId xmlns:a16="http://schemas.microsoft.com/office/drawing/2014/main" id="{D2DC2EA7-FCF3-46AB-39AF-61A4A31277CF}"/>
                </a:ext>
              </a:extLst>
            </p:cNvPr>
            <p:cNvSpPr/>
            <p:nvPr/>
          </p:nvSpPr>
          <p:spPr>
            <a:xfrm>
              <a:off x="1531365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0" name="Rectangle 163">
              <a:extLst>
                <a:ext uri="{FF2B5EF4-FFF2-40B4-BE49-F238E27FC236}">
                  <a16:creationId xmlns:a16="http://schemas.microsoft.com/office/drawing/2014/main" id="{38611E16-FE01-6725-C28A-2010E0945D29}"/>
                </a:ext>
              </a:extLst>
            </p:cNvPr>
            <p:cNvSpPr/>
            <p:nvPr/>
          </p:nvSpPr>
          <p:spPr>
            <a:xfrm>
              <a:off x="1531365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0" name="Rectangle 164">
              <a:extLst>
                <a:ext uri="{FF2B5EF4-FFF2-40B4-BE49-F238E27FC236}">
                  <a16:creationId xmlns:a16="http://schemas.microsoft.com/office/drawing/2014/main" id="{D44DF807-9993-BCB3-D743-685FDA67F6C8}"/>
                </a:ext>
              </a:extLst>
            </p:cNvPr>
            <p:cNvSpPr/>
            <p:nvPr/>
          </p:nvSpPr>
          <p:spPr>
            <a:xfrm>
              <a:off x="1531365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6" name="Rectangle 165">
              <a:extLst>
                <a:ext uri="{FF2B5EF4-FFF2-40B4-BE49-F238E27FC236}">
                  <a16:creationId xmlns:a16="http://schemas.microsoft.com/office/drawing/2014/main" id="{0BA1CBC8-1A32-320A-91D1-0B9BB58B620E}"/>
                </a:ext>
              </a:extLst>
            </p:cNvPr>
            <p:cNvSpPr/>
            <p:nvPr/>
          </p:nvSpPr>
          <p:spPr>
            <a:xfrm>
              <a:off x="1531365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5" name="Rectangle 166">
              <a:extLst>
                <a:ext uri="{FF2B5EF4-FFF2-40B4-BE49-F238E27FC236}">
                  <a16:creationId xmlns:a16="http://schemas.microsoft.com/office/drawing/2014/main" id="{D12A05FD-1AB0-FE48-58D2-21A135E211BF}"/>
                </a:ext>
              </a:extLst>
            </p:cNvPr>
            <p:cNvSpPr/>
            <p:nvPr/>
          </p:nvSpPr>
          <p:spPr>
            <a:xfrm>
              <a:off x="1531365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6" name="Rectangle 167">
              <a:extLst>
                <a:ext uri="{FF2B5EF4-FFF2-40B4-BE49-F238E27FC236}">
                  <a16:creationId xmlns:a16="http://schemas.microsoft.com/office/drawing/2014/main" id="{7683CE04-1EDC-8256-AD25-36F9B815BFD3}"/>
                </a:ext>
              </a:extLst>
            </p:cNvPr>
            <p:cNvSpPr/>
            <p:nvPr/>
          </p:nvSpPr>
          <p:spPr>
            <a:xfrm>
              <a:off x="1783916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7" name="Rectangle 168">
              <a:extLst>
                <a:ext uri="{FF2B5EF4-FFF2-40B4-BE49-F238E27FC236}">
                  <a16:creationId xmlns:a16="http://schemas.microsoft.com/office/drawing/2014/main" id="{997BCD86-23EF-1B45-E80A-ECFCDEA765F8}"/>
                </a:ext>
              </a:extLst>
            </p:cNvPr>
            <p:cNvSpPr/>
            <p:nvPr/>
          </p:nvSpPr>
          <p:spPr>
            <a:xfrm>
              <a:off x="1531365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8" name="Rectangle 169">
              <a:extLst>
                <a:ext uri="{FF2B5EF4-FFF2-40B4-BE49-F238E27FC236}">
                  <a16:creationId xmlns:a16="http://schemas.microsoft.com/office/drawing/2014/main" id="{8BF6E5E2-DE3B-7616-CA70-289EB8B59DCF}"/>
                </a:ext>
              </a:extLst>
            </p:cNvPr>
            <p:cNvSpPr/>
            <p:nvPr/>
          </p:nvSpPr>
          <p:spPr>
            <a:xfrm>
              <a:off x="1278813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9" name="Rectangle 170">
              <a:extLst>
                <a:ext uri="{FF2B5EF4-FFF2-40B4-BE49-F238E27FC236}">
                  <a16:creationId xmlns:a16="http://schemas.microsoft.com/office/drawing/2014/main" id="{795FCC65-1400-B039-C976-851A978BC6BB}"/>
                </a:ext>
              </a:extLst>
            </p:cNvPr>
            <p:cNvSpPr/>
            <p:nvPr/>
          </p:nvSpPr>
          <p:spPr>
            <a:xfrm>
              <a:off x="1531365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50" name="Rectangle 171">
              <a:extLst>
                <a:ext uri="{FF2B5EF4-FFF2-40B4-BE49-F238E27FC236}">
                  <a16:creationId xmlns:a16="http://schemas.microsoft.com/office/drawing/2014/main" id="{4F0A06EB-C001-9EED-9BFA-15B5A365EFEB}"/>
                </a:ext>
              </a:extLst>
            </p:cNvPr>
            <p:cNvSpPr/>
            <p:nvPr/>
          </p:nvSpPr>
          <p:spPr>
            <a:xfrm>
              <a:off x="1278813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51" name="Rectangle 172">
              <a:extLst>
                <a:ext uri="{FF2B5EF4-FFF2-40B4-BE49-F238E27FC236}">
                  <a16:creationId xmlns:a16="http://schemas.microsoft.com/office/drawing/2014/main" id="{11F89B81-1393-5AB2-7C06-23718F0A1873}"/>
                </a:ext>
              </a:extLst>
            </p:cNvPr>
            <p:cNvSpPr/>
            <p:nvPr/>
          </p:nvSpPr>
          <p:spPr>
            <a:xfrm>
              <a:off x="1278813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60" name="Rectangle 173">
              <a:extLst>
                <a:ext uri="{FF2B5EF4-FFF2-40B4-BE49-F238E27FC236}">
                  <a16:creationId xmlns:a16="http://schemas.microsoft.com/office/drawing/2014/main" id="{9F3B64F0-5E15-99B0-3F52-4243C11CCC99}"/>
                </a:ext>
              </a:extLst>
            </p:cNvPr>
            <p:cNvSpPr/>
            <p:nvPr/>
          </p:nvSpPr>
          <p:spPr>
            <a:xfrm>
              <a:off x="1278813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67" name="Rectangle 174">
              <a:extLst>
                <a:ext uri="{FF2B5EF4-FFF2-40B4-BE49-F238E27FC236}">
                  <a16:creationId xmlns:a16="http://schemas.microsoft.com/office/drawing/2014/main" id="{D31EDA0E-8E74-ED7E-46F4-285D3D7CE56F}"/>
                </a:ext>
              </a:extLst>
            </p:cNvPr>
            <p:cNvSpPr/>
            <p:nvPr/>
          </p:nvSpPr>
          <p:spPr>
            <a:xfrm>
              <a:off x="1278813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68" name="Rectangle 175">
              <a:extLst>
                <a:ext uri="{FF2B5EF4-FFF2-40B4-BE49-F238E27FC236}">
                  <a16:creationId xmlns:a16="http://schemas.microsoft.com/office/drawing/2014/main" id="{2725266B-EF77-2FCB-8FFF-F0A8E39167F4}"/>
                </a:ext>
              </a:extLst>
            </p:cNvPr>
            <p:cNvSpPr/>
            <p:nvPr/>
          </p:nvSpPr>
          <p:spPr>
            <a:xfrm>
              <a:off x="1278813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79" name="Rectangle 176">
              <a:extLst>
                <a:ext uri="{FF2B5EF4-FFF2-40B4-BE49-F238E27FC236}">
                  <a16:creationId xmlns:a16="http://schemas.microsoft.com/office/drawing/2014/main" id="{E013054C-ABC2-A992-A849-AF65FA3D3FFC}"/>
                </a:ext>
              </a:extLst>
            </p:cNvPr>
            <p:cNvSpPr/>
            <p:nvPr/>
          </p:nvSpPr>
          <p:spPr>
            <a:xfrm>
              <a:off x="1278813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90" name="Rectangle 177">
              <a:extLst>
                <a:ext uri="{FF2B5EF4-FFF2-40B4-BE49-F238E27FC236}">
                  <a16:creationId xmlns:a16="http://schemas.microsoft.com/office/drawing/2014/main" id="{7C5D52F1-1021-1081-D4CA-A19033AE2130}"/>
                </a:ext>
              </a:extLst>
            </p:cNvPr>
            <p:cNvSpPr/>
            <p:nvPr/>
          </p:nvSpPr>
          <p:spPr>
            <a:xfrm>
              <a:off x="1278813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1" name="Rectangle 178">
              <a:extLst>
                <a:ext uri="{FF2B5EF4-FFF2-40B4-BE49-F238E27FC236}">
                  <a16:creationId xmlns:a16="http://schemas.microsoft.com/office/drawing/2014/main" id="{3C84C52B-C1DD-688F-E411-0B55EAE670CF}"/>
                </a:ext>
              </a:extLst>
            </p:cNvPr>
            <p:cNvSpPr/>
            <p:nvPr/>
          </p:nvSpPr>
          <p:spPr>
            <a:xfrm>
              <a:off x="1278813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2" name="Rectangle 179">
              <a:extLst>
                <a:ext uri="{FF2B5EF4-FFF2-40B4-BE49-F238E27FC236}">
                  <a16:creationId xmlns:a16="http://schemas.microsoft.com/office/drawing/2014/main" id="{4A121001-6638-17C8-86D9-AB1C6F09E0BC}"/>
                </a:ext>
              </a:extLst>
            </p:cNvPr>
            <p:cNvSpPr/>
            <p:nvPr/>
          </p:nvSpPr>
          <p:spPr>
            <a:xfrm>
              <a:off x="1278813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4" name="Rectangle 180">
              <a:extLst>
                <a:ext uri="{FF2B5EF4-FFF2-40B4-BE49-F238E27FC236}">
                  <a16:creationId xmlns:a16="http://schemas.microsoft.com/office/drawing/2014/main" id="{419FECB2-5A5C-C15C-A82D-0453AD72BA75}"/>
                </a:ext>
              </a:extLst>
            </p:cNvPr>
            <p:cNvSpPr/>
            <p:nvPr/>
          </p:nvSpPr>
          <p:spPr>
            <a:xfrm>
              <a:off x="1278813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6" name="Rectangle 181">
              <a:extLst>
                <a:ext uri="{FF2B5EF4-FFF2-40B4-BE49-F238E27FC236}">
                  <a16:creationId xmlns:a16="http://schemas.microsoft.com/office/drawing/2014/main" id="{27E568C1-7DA8-068D-9290-C3FA68A6DE70}"/>
                </a:ext>
              </a:extLst>
            </p:cNvPr>
            <p:cNvSpPr/>
            <p:nvPr/>
          </p:nvSpPr>
          <p:spPr>
            <a:xfrm>
              <a:off x="2288954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8" name="Rectangle 182">
              <a:extLst>
                <a:ext uri="{FF2B5EF4-FFF2-40B4-BE49-F238E27FC236}">
                  <a16:creationId xmlns:a16="http://schemas.microsoft.com/office/drawing/2014/main" id="{D9979995-5C2C-3CB2-8DC5-98B281B3B5B6}"/>
                </a:ext>
              </a:extLst>
            </p:cNvPr>
            <p:cNvSpPr/>
            <p:nvPr/>
          </p:nvSpPr>
          <p:spPr>
            <a:xfrm>
              <a:off x="2288954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0" name="Rectangle 183">
              <a:extLst>
                <a:ext uri="{FF2B5EF4-FFF2-40B4-BE49-F238E27FC236}">
                  <a16:creationId xmlns:a16="http://schemas.microsoft.com/office/drawing/2014/main" id="{E40D48E8-1F31-C7B2-49F4-B42B9C6A566B}"/>
                </a:ext>
              </a:extLst>
            </p:cNvPr>
            <p:cNvSpPr/>
            <p:nvPr/>
          </p:nvSpPr>
          <p:spPr>
            <a:xfrm>
              <a:off x="1531365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2" name="Rectangle 184">
              <a:extLst>
                <a:ext uri="{FF2B5EF4-FFF2-40B4-BE49-F238E27FC236}">
                  <a16:creationId xmlns:a16="http://schemas.microsoft.com/office/drawing/2014/main" id="{3D3C300C-6A90-A1B2-93D5-668B4196BE1E}"/>
                </a:ext>
              </a:extLst>
            </p:cNvPr>
            <p:cNvSpPr/>
            <p:nvPr/>
          </p:nvSpPr>
          <p:spPr>
            <a:xfrm>
              <a:off x="2288954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3" name="Rectangle 185">
              <a:extLst>
                <a:ext uri="{FF2B5EF4-FFF2-40B4-BE49-F238E27FC236}">
                  <a16:creationId xmlns:a16="http://schemas.microsoft.com/office/drawing/2014/main" id="{25E35563-515A-4BC0-A31B-F2D9EAE220B5}"/>
                </a:ext>
              </a:extLst>
            </p:cNvPr>
            <p:cNvSpPr/>
            <p:nvPr/>
          </p:nvSpPr>
          <p:spPr>
            <a:xfrm>
              <a:off x="2288954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4" name="Rectangle 186">
              <a:extLst>
                <a:ext uri="{FF2B5EF4-FFF2-40B4-BE49-F238E27FC236}">
                  <a16:creationId xmlns:a16="http://schemas.microsoft.com/office/drawing/2014/main" id="{4F183E89-D19C-546F-C687-98B67AF2D1E0}"/>
                </a:ext>
              </a:extLst>
            </p:cNvPr>
            <p:cNvSpPr/>
            <p:nvPr/>
          </p:nvSpPr>
          <p:spPr>
            <a:xfrm>
              <a:off x="2288954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5" name="Rectangle 187">
              <a:extLst>
                <a:ext uri="{FF2B5EF4-FFF2-40B4-BE49-F238E27FC236}">
                  <a16:creationId xmlns:a16="http://schemas.microsoft.com/office/drawing/2014/main" id="{0015A62F-3A20-93D2-1532-EA9A1FE5110C}"/>
                </a:ext>
              </a:extLst>
            </p:cNvPr>
            <p:cNvSpPr/>
            <p:nvPr/>
          </p:nvSpPr>
          <p:spPr>
            <a:xfrm>
              <a:off x="2288954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6" name="Rectangle 188">
              <a:extLst>
                <a:ext uri="{FF2B5EF4-FFF2-40B4-BE49-F238E27FC236}">
                  <a16:creationId xmlns:a16="http://schemas.microsoft.com/office/drawing/2014/main" id="{A8BD69E9-AFE3-C530-88FF-EC5FF1B5DA03}"/>
                </a:ext>
              </a:extLst>
            </p:cNvPr>
            <p:cNvSpPr/>
            <p:nvPr/>
          </p:nvSpPr>
          <p:spPr>
            <a:xfrm>
              <a:off x="2036402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7" name="Rectangle 189">
              <a:extLst>
                <a:ext uri="{FF2B5EF4-FFF2-40B4-BE49-F238E27FC236}">
                  <a16:creationId xmlns:a16="http://schemas.microsoft.com/office/drawing/2014/main" id="{68260AB0-F42D-8505-EC7E-B931E9F862B6}"/>
                </a:ext>
              </a:extLst>
            </p:cNvPr>
            <p:cNvSpPr/>
            <p:nvPr/>
          </p:nvSpPr>
          <p:spPr>
            <a:xfrm>
              <a:off x="1783916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8" name="Rectangle 190">
              <a:extLst>
                <a:ext uri="{FF2B5EF4-FFF2-40B4-BE49-F238E27FC236}">
                  <a16:creationId xmlns:a16="http://schemas.microsoft.com/office/drawing/2014/main" id="{AE0EA472-CC89-CE20-BDDC-377A4C950F0F}"/>
                </a:ext>
              </a:extLst>
            </p:cNvPr>
            <p:cNvSpPr/>
            <p:nvPr/>
          </p:nvSpPr>
          <p:spPr>
            <a:xfrm>
              <a:off x="2288954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9" name="Rectangle 191">
              <a:extLst>
                <a:ext uri="{FF2B5EF4-FFF2-40B4-BE49-F238E27FC236}">
                  <a16:creationId xmlns:a16="http://schemas.microsoft.com/office/drawing/2014/main" id="{1986C07E-B106-AFFC-095B-2B39AE41A0BA}"/>
                </a:ext>
              </a:extLst>
            </p:cNvPr>
            <p:cNvSpPr/>
            <p:nvPr/>
          </p:nvSpPr>
          <p:spPr>
            <a:xfrm>
              <a:off x="2288954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0" name="Rectangle 192">
              <a:extLst>
                <a:ext uri="{FF2B5EF4-FFF2-40B4-BE49-F238E27FC236}">
                  <a16:creationId xmlns:a16="http://schemas.microsoft.com/office/drawing/2014/main" id="{BE9A18C3-25B8-5D13-1CDC-0F436D8E9934}"/>
                </a:ext>
              </a:extLst>
            </p:cNvPr>
            <p:cNvSpPr/>
            <p:nvPr/>
          </p:nvSpPr>
          <p:spPr>
            <a:xfrm>
              <a:off x="2288954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1" name="Rectangle 193">
              <a:extLst>
                <a:ext uri="{FF2B5EF4-FFF2-40B4-BE49-F238E27FC236}">
                  <a16:creationId xmlns:a16="http://schemas.microsoft.com/office/drawing/2014/main" id="{E276DD20-B14A-1C5B-0784-A72A99FB9963}"/>
                </a:ext>
              </a:extLst>
            </p:cNvPr>
            <p:cNvSpPr/>
            <p:nvPr/>
          </p:nvSpPr>
          <p:spPr>
            <a:xfrm>
              <a:off x="2288954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2" name="Rectangle 194">
              <a:extLst>
                <a:ext uri="{FF2B5EF4-FFF2-40B4-BE49-F238E27FC236}">
                  <a16:creationId xmlns:a16="http://schemas.microsoft.com/office/drawing/2014/main" id="{89A2F7E7-6EF1-A8A8-8067-F4AF0323B024}"/>
                </a:ext>
              </a:extLst>
            </p:cNvPr>
            <p:cNvSpPr/>
            <p:nvPr/>
          </p:nvSpPr>
          <p:spPr>
            <a:xfrm>
              <a:off x="1783916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3" name="Rectangle 195">
              <a:extLst>
                <a:ext uri="{FF2B5EF4-FFF2-40B4-BE49-F238E27FC236}">
                  <a16:creationId xmlns:a16="http://schemas.microsoft.com/office/drawing/2014/main" id="{98281E96-9EDD-E0FB-CF9C-A462345AAD39}"/>
                </a:ext>
              </a:extLst>
            </p:cNvPr>
            <p:cNvSpPr/>
            <p:nvPr/>
          </p:nvSpPr>
          <p:spPr>
            <a:xfrm>
              <a:off x="1783916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4" name="Rectangle 196">
              <a:extLst>
                <a:ext uri="{FF2B5EF4-FFF2-40B4-BE49-F238E27FC236}">
                  <a16:creationId xmlns:a16="http://schemas.microsoft.com/office/drawing/2014/main" id="{32593135-CB7A-08A6-83F0-C0E87C961A73}"/>
                </a:ext>
              </a:extLst>
            </p:cNvPr>
            <p:cNvSpPr/>
            <p:nvPr/>
          </p:nvSpPr>
          <p:spPr>
            <a:xfrm>
              <a:off x="1783916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5" name="Rectangle 197">
              <a:extLst>
                <a:ext uri="{FF2B5EF4-FFF2-40B4-BE49-F238E27FC236}">
                  <a16:creationId xmlns:a16="http://schemas.microsoft.com/office/drawing/2014/main" id="{4C46A91C-209A-F99B-FC74-739A81E35278}"/>
                </a:ext>
              </a:extLst>
            </p:cNvPr>
            <p:cNvSpPr/>
            <p:nvPr/>
          </p:nvSpPr>
          <p:spPr>
            <a:xfrm>
              <a:off x="1783916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6" name="Rectangle 198">
              <a:extLst>
                <a:ext uri="{FF2B5EF4-FFF2-40B4-BE49-F238E27FC236}">
                  <a16:creationId xmlns:a16="http://schemas.microsoft.com/office/drawing/2014/main" id="{435D0A83-AA50-2695-4B98-E774A4B4CAD0}"/>
                </a:ext>
              </a:extLst>
            </p:cNvPr>
            <p:cNvSpPr/>
            <p:nvPr/>
          </p:nvSpPr>
          <p:spPr>
            <a:xfrm>
              <a:off x="1783916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7" name="Rectangle 199">
              <a:extLst>
                <a:ext uri="{FF2B5EF4-FFF2-40B4-BE49-F238E27FC236}">
                  <a16:creationId xmlns:a16="http://schemas.microsoft.com/office/drawing/2014/main" id="{D4C6AC72-646F-46C4-A441-8518BDD56B49}"/>
                </a:ext>
              </a:extLst>
            </p:cNvPr>
            <p:cNvSpPr/>
            <p:nvPr/>
          </p:nvSpPr>
          <p:spPr>
            <a:xfrm>
              <a:off x="1783916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8" name="Rectangle 200">
              <a:extLst>
                <a:ext uri="{FF2B5EF4-FFF2-40B4-BE49-F238E27FC236}">
                  <a16:creationId xmlns:a16="http://schemas.microsoft.com/office/drawing/2014/main" id="{79CDCCFB-9DFF-A34E-D248-9C86A9D570E9}"/>
                </a:ext>
              </a:extLst>
            </p:cNvPr>
            <p:cNvSpPr/>
            <p:nvPr/>
          </p:nvSpPr>
          <p:spPr>
            <a:xfrm>
              <a:off x="2036402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9" name="Rectangle 201">
              <a:extLst>
                <a:ext uri="{FF2B5EF4-FFF2-40B4-BE49-F238E27FC236}">
                  <a16:creationId xmlns:a16="http://schemas.microsoft.com/office/drawing/2014/main" id="{2CDADE31-74B5-3023-7A71-6F23B9EB4B5D}"/>
                </a:ext>
              </a:extLst>
            </p:cNvPr>
            <p:cNvSpPr/>
            <p:nvPr/>
          </p:nvSpPr>
          <p:spPr>
            <a:xfrm>
              <a:off x="2036402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0" name="Rectangle 202">
              <a:extLst>
                <a:ext uri="{FF2B5EF4-FFF2-40B4-BE49-F238E27FC236}">
                  <a16:creationId xmlns:a16="http://schemas.microsoft.com/office/drawing/2014/main" id="{5ADAB4BD-371D-0524-6FEE-BB89E1613A49}"/>
                </a:ext>
              </a:extLst>
            </p:cNvPr>
            <p:cNvSpPr/>
            <p:nvPr/>
          </p:nvSpPr>
          <p:spPr>
            <a:xfrm>
              <a:off x="2036402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1" name="Rectangle 203">
              <a:extLst>
                <a:ext uri="{FF2B5EF4-FFF2-40B4-BE49-F238E27FC236}">
                  <a16:creationId xmlns:a16="http://schemas.microsoft.com/office/drawing/2014/main" id="{19C9D9CC-14E2-0A0A-904A-A2A968EC1691}"/>
                </a:ext>
              </a:extLst>
            </p:cNvPr>
            <p:cNvSpPr/>
            <p:nvPr/>
          </p:nvSpPr>
          <p:spPr>
            <a:xfrm>
              <a:off x="2036402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2" name="Rectangle 204">
              <a:extLst>
                <a:ext uri="{FF2B5EF4-FFF2-40B4-BE49-F238E27FC236}">
                  <a16:creationId xmlns:a16="http://schemas.microsoft.com/office/drawing/2014/main" id="{3FDC9DD3-62A3-091B-B6D2-C9E9F7E5AC48}"/>
                </a:ext>
              </a:extLst>
            </p:cNvPr>
            <p:cNvSpPr/>
            <p:nvPr/>
          </p:nvSpPr>
          <p:spPr>
            <a:xfrm>
              <a:off x="1783916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3" name="Rectangle 205">
              <a:extLst>
                <a:ext uri="{FF2B5EF4-FFF2-40B4-BE49-F238E27FC236}">
                  <a16:creationId xmlns:a16="http://schemas.microsoft.com/office/drawing/2014/main" id="{C0CEB2F9-2705-2FEF-8A29-CEBDB6C3602E}"/>
                </a:ext>
              </a:extLst>
            </p:cNvPr>
            <p:cNvSpPr/>
            <p:nvPr/>
          </p:nvSpPr>
          <p:spPr>
            <a:xfrm>
              <a:off x="1783916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4" name="Rectangle 206">
              <a:extLst>
                <a:ext uri="{FF2B5EF4-FFF2-40B4-BE49-F238E27FC236}">
                  <a16:creationId xmlns:a16="http://schemas.microsoft.com/office/drawing/2014/main" id="{C91F887E-3D17-F3BA-2D19-B16ED577D8CA}"/>
                </a:ext>
              </a:extLst>
            </p:cNvPr>
            <p:cNvSpPr/>
            <p:nvPr/>
          </p:nvSpPr>
          <p:spPr>
            <a:xfrm>
              <a:off x="1783916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5" name="Rectangle 207">
              <a:extLst>
                <a:ext uri="{FF2B5EF4-FFF2-40B4-BE49-F238E27FC236}">
                  <a16:creationId xmlns:a16="http://schemas.microsoft.com/office/drawing/2014/main" id="{0E0DB4D0-683D-7A1E-48F0-E7A291C6182E}"/>
                </a:ext>
              </a:extLst>
            </p:cNvPr>
            <p:cNvSpPr/>
            <p:nvPr/>
          </p:nvSpPr>
          <p:spPr>
            <a:xfrm>
              <a:off x="1783916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6" name="Rectangle 208">
              <a:extLst>
                <a:ext uri="{FF2B5EF4-FFF2-40B4-BE49-F238E27FC236}">
                  <a16:creationId xmlns:a16="http://schemas.microsoft.com/office/drawing/2014/main" id="{D0FFE48F-3CAB-1977-E9DF-9DF5A04A32C3}"/>
                </a:ext>
              </a:extLst>
            </p:cNvPr>
            <p:cNvSpPr/>
            <p:nvPr/>
          </p:nvSpPr>
          <p:spPr>
            <a:xfrm>
              <a:off x="1783916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7" name="Rectangle 209">
              <a:extLst>
                <a:ext uri="{FF2B5EF4-FFF2-40B4-BE49-F238E27FC236}">
                  <a16:creationId xmlns:a16="http://schemas.microsoft.com/office/drawing/2014/main" id="{863012F7-52EB-DACF-2101-F98A0C36F0B9}"/>
                </a:ext>
              </a:extLst>
            </p:cNvPr>
            <p:cNvSpPr/>
            <p:nvPr/>
          </p:nvSpPr>
          <p:spPr>
            <a:xfrm>
              <a:off x="1783916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8" name="Rectangle 210">
              <a:extLst>
                <a:ext uri="{FF2B5EF4-FFF2-40B4-BE49-F238E27FC236}">
                  <a16:creationId xmlns:a16="http://schemas.microsoft.com/office/drawing/2014/main" id="{36437D95-A0BF-55E7-E36D-312DABD245C1}"/>
                </a:ext>
              </a:extLst>
            </p:cNvPr>
            <p:cNvSpPr/>
            <p:nvPr/>
          </p:nvSpPr>
          <p:spPr>
            <a:xfrm>
              <a:off x="1783916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9" name="Rectangle 211">
              <a:extLst>
                <a:ext uri="{FF2B5EF4-FFF2-40B4-BE49-F238E27FC236}">
                  <a16:creationId xmlns:a16="http://schemas.microsoft.com/office/drawing/2014/main" id="{85495443-54F4-DF1B-DF4F-B4C1AC82AF30}"/>
                </a:ext>
              </a:extLst>
            </p:cNvPr>
            <p:cNvSpPr/>
            <p:nvPr/>
          </p:nvSpPr>
          <p:spPr>
            <a:xfrm>
              <a:off x="1783916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0" name="Rectangle 212">
              <a:extLst>
                <a:ext uri="{FF2B5EF4-FFF2-40B4-BE49-F238E27FC236}">
                  <a16:creationId xmlns:a16="http://schemas.microsoft.com/office/drawing/2014/main" id="{6C5441AF-69B7-A906-8130-F4400E5CF1D3}"/>
                </a:ext>
              </a:extLst>
            </p:cNvPr>
            <p:cNvSpPr/>
            <p:nvPr/>
          </p:nvSpPr>
          <p:spPr>
            <a:xfrm>
              <a:off x="1783916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1" name="Rectangle 213">
              <a:extLst>
                <a:ext uri="{FF2B5EF4-FFF2-40B4-BE49-F238E27FC236}">
                  <a16:creationId xmlns:a16="http://schemas.microsoft.com/office/drawing/2014/main" id="{73DA44EB-6156-B293-990C-CE8B8C20B95E}"/>
                </a:ext>
              </a:extLst>
            </p:cNvPr>
            <p:cNvSpPr/>
            <p:nvPr/>
          </p:nvSpPr>
          <p:spPr>
            <a:xfrm>
              <a:off x="1783916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2" name="Rectangle 214">
              <a:extLst>
                <a:ext uri="{FF2B5EF4-FFF2-40B4-BE49-F238E27FC236}">
                  <a16:creationId xmlns:a16="http://schemas.microsoft.com/office/drawing/2014/main" id="{4C77BA60-066E-4651-BF2F-B57680D88102}"/>
                </a:ext>
              </a:extLst>
            </p:cNvPr>
            <p:cNvSpPr/>
            <p:nvPr/>
          </p:nvSpPr>
          <p:spPr>
            <a:xfrm>
              <a:off x="1783916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3" name="Rectangle 215">
              <a:extLst>
                <a:ext uri="{FF2B5EF4-FFF2-40B4-BE49-F238E27FC236}">
                  <a16:creationId xmlns:a16="http://schemas.microsoft.com/office/drawing/2014/main" id="{0B791FB0-1E90-2FEE-2BDE-5E9BF72105E1}"/>
                </a:ext>
              </a:extLst>
            </p:cNvPr>
            <p:cNvSpPr/>
            <p:nvPr/>
          </p:nvSpPr>
          <p:spPr>
            <a:xfrm>
              <a:off x="1783916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4" name="Rectangle 216">
              <a:extLst>
                <a:ext uri="{FF2B5EF4-FFF2-40B4-BE49-F238E27FC236}">
                  <a16:creationId xmlns:a16="http://schemas.microsoft.com/office/drawing/2014/main" id="{B9C76271-75E2-7A60-A195-86596666747E}"/>
                </a:ext>
              </a:extLst>
            </p:cNvPr>
            <p:cNvSpPr/>
            <p:nvPr/>
          </p:nvSpPr>
          <p:spPr>
            <a:xfrm>
              <a:off x="1531365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5" name="Rectangle 217">
              <a:extLst>
                <a:ext uri="{FF2B5EF4-FFF2-40B4-BE49-F238E27FC236}">
                  <a16:creationId xmlns:a16="http://schemas.microsoft.com/office/drawing/2014/main" id="{A54F07C2-FF97-C546-9FF4-4AEAD9BFCA42}"/>
                </a:ext>
              </a:extLst>
            </p:cNvPr>
            <p:cNvSpPr/>
            <p:nvPr/>
          </p:nvSpPr>
          <p:spPr>
            <a:xfrm>
              <a:off x="2036402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6" name="Rectangle 218">
              <a:extLst>
                <a:ext uri="{FF2B5EF4-FFF2-40B4-BE49-F238E27FC236}">
                  <a16:creationId xmlns:a16="http://schemas.microsoft.com/office/drawing/2014/main" id="{2D41E800-57CD-EA31-A8E4-6BBAAFA14435}"/>
                </a:ext>
              </a:extLst>
            </p:cNvPr>
            <p:cNvSpPr/>
            <p:nvPr/>
          </p:nvSpPr>
          <p:spPr>
            <a:xfrm>
              <a:off x="1531365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7" name="Rectangle 219">
              <a:extLst>
                <a:ext uri="{FF2B5EF4-FFF2-40B4-BE49-F238E27FC236}">
                  <a16:creationId xmlns:a16="http://schemas.microsoft.com/office/drawing/2014/main" id="{B84F9F74-DE11-F0DC-1235-364ED4641C44}"/>
                </a:ext>
              </a:extLst>
            </p:cNvPr>
            <p:cNvSpPr/>
            <p:nvPr/>
          </p:nvSpPr>
          <p:spPr>
            <a:xfrm>
              <a:off x="1531365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8" name="Rectangle 220">
              <a:extLst>
                <a:ext uri="{FF2B5EF4-FFF2-40B4-BE49-F238E27FC236}">
                  <a16:creationId xmlns:a16="http://schemas.microsoft.com/office/drawing/2014/main" id="{97A9E220-941A-9A43-F8E4-8214998F1114}"/>
                </a:ext>
              </a:extLst>
            </p:cNvPr>
            <p:cNvSpPr/>
            <p:nvPr/>
          </p:nvSpPr>
          <p:spPr>
            <a:xfrm>
              <a:off x="1531365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9" name="Rectangle 221">
              <a:extLst>
                <a:ext uri="{FF2B5EF4-FFF2-40B4-BE49-F238E27FC236}">
                  <a16:creationId xmlns:a16="http://schemas.microsoft.com/office/drawing/2014/main" id="{5EE07C6B-9BF1-0406-D87B-49E379D61B87}"/>
                </a:ext>
              </a:extLst>
            </p:cNvPr>
            <p:cNvSpPr/>
            <p:nvPr/>
          </p:nvSpPr>
          <p:spPr>
            <a:xfrm>
              <a:off x="1783916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0" name="Rectangle 222">
              <a:extLst>
                <a:ext uri="{FF2B5EF4-FFF2-40B4-BE49-F238E27FC236}">
                  <a16:creationId xmlns:a16="http://schemas.microsoft.com/office/drawing/2014/main" id="{3E273113-12C2-429C-C626-2455990011E9}"/>
                </a:ext>
              </a:extLst>
            </p:cNvPr>
            <p:cNvSpPr/>
            <p:nvPr/>
          </p:nvSpPr>
          <p:spPr>
            <a:xfrm>
              <a:off x="2036402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1" name="Rectangle 223">
              <a:extLst>
                <a:ext uri="{FF2B5EF4-FFF2-40B4-BE49-F238E27FC236}">
                  <a16:creationId xmlns:a16="http://schemas.microsoft.com/office/drawing/2014/main" id="{5DC14714-1449-68FE-1826-E98816CDAEFB}"/>
                </a:ext>
              </a:extLst>
            </p:cNvPr>
            <p:cNvSpPr/>
            <p:nvPr/>
          </p:nvSpPr>
          <p:spPr>
            <a:xfrm>
              <a:off x="1531365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2" name="Rectangle 224">
              <a:extLst>
                <a:ext uri="{FF2B5EF4-FFF2-40B4-BE49-F238E27FC236}">
                  <a16:creationId xmlns:a16="http://schemas.microsoft.com/office/drawing/2014/main" id="{18559C29-A603-0CB7-49C7-76CAE1FFCD87}"/>
                </a:ext>
              </a:extLst>
            </p:cNvPr>
            <p:cNvSpPr/>
            <p:nvPr/>
          </p:nvSpPr>
          <p:spPr>
            <a:xfrm>
              <a:off x="1531365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3" name="Rectangle 225">
              <a:extLst>
                <a:ext uri="{FF2B5EF4-FFF2-40B4-BE49-F238E27FC236}">
                  <a16:creationId xmlns:a16="http://schemas.microsoft.com/office/drawing/2014/main" id="{437AFABA-12FE-1EBB-59F8-6746EEEA97D2}"/>
                </a:ext>
              </a:extLst>
            </p:cNvPr>
            <p:cNvSpPr/>
            <p:nvPr/>
          </p:nvSpPr>
          <p:spPr>
            <a:xfrm>
              <a:off x="2036402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4" name="Rectangle 226">
              <a:extLst>
                <a:ext uri="{FF2B5EF4-FFF2-40B4-BE49-F238E27FC236}">
                  <a16:creationId xmlns:a16="http://schemas.microsoft.com/office/drawing/2014/main" id="{73C01C05-20D3-7E52-7414-DAF456B4CBCB}"/>
                </a:ext>
              </a:extLst>
            </p:cNvPr>
            <p:cNvSpPr/>
            <p:nvPr/>
          </p:nvSpPr>
          <p:spPr>
            <a:xfrm>
              <a:off x="1531365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5" name="Rectangle 227">
              <a:extLst>
                <a:ext uri="{FF2B5EF4-FFF2-40B4-BE49-F238E27FC236}">
                  <a16:creationId xmlns:a16="http://schemas.microsoft.com/office/drawing/2014/main" id="{F15FFFAD-665A-FD0D-DFF6-902C2251162F}"/>
                </a:ext>
              </a:extLst>
            </p:cNvPr>
            <p:cNvSpPr/>
            <p:nvPr/>
          </p:nvSpPr>
          <p:spPr>
            <a:xfrm>
              <a:off x="1531365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6" name="Rectangle 228">
              <a:extLst>
                <a:ext uri="{FF2B5EF4-FFF2-40B4-BE49-F238E27FC236}">
                  <a16:creationId xmlns:a16="http://schemas.microsoft.com/office/drawing/2014/main" id="{A618BF0D-8AC9-64FE-5AEB-52382316E43A}"/>
                </a:ext>
              </a:extLst>
            </p:cNvPr>
            <p:cNvSpPr/>
            <p:nvPr/>
          </p:nvSpPr>
          <p:spPr>
            <a:xfrm>
              <a:off x="2036402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7" name="Rectangle 229">
              <a:extLst>
                <a:ext uri="{FF2B5EF4-FFF2-40B4-BE49-F238E27FC236}">
                  <a16:creationId xmlns:a16="http://schemas.microsoft.com/office/drawing/2014/main" id="{43BFE13B-0867-C893-4FB7-500572E2A083}"/>
                </a:ext>
              </a:extLst>
            </p:cNvPr>
            <p:cNvSpPr/>
            <p:nvPr/>
          </p:nvSpPr>
          <p:spPr>
            <a:xfrm>
              <a:off x="1531365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8" name="Rectangle 230">
              <a:extLst>
                <a:ext uri="{FF2B5EF4-FFF2-40B4-BE49-F238E27FC236}">
                  <a16:creationId xmlns:a16="http://schemas.microsoft.com/office/drawing/2014/main" id="{01BBE6F6-4DCC-92ED-C967-75EA8AF3A4A9}"/>
                </a:ext>
              </a:extLst>
            </p:cNvPr>
            <p:cNvSpPr/>
            <p:nvPr/>
          </p:nvSpPr>
          <p:spPr>
            <a:xfrm>
              <a:off x="2036402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9" name="Rectangle 231">
              <a:extLst>
                <a:ext uri="{FF2B5EF4-FFF2-40B4-BE49-F238E27FC236}">
                  <a16:creationId xmlns:a16="http://schemas.microsoft.com/office/drawing/2014/main" id="{76830BF3-7895-67D6-D3A3-C0AD1A47E6F0}"/>
                </a:ext>
              </a:extLst>
            </p:cNvPr>
            <p:cNvSpPr/>
            <p:nvPr/>
          </p:nvSpPr>
          <p:spPr>
            <a:xfrm>
              <a:off x="2036402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0" name="Rectangle 232">
              <a:extLst>
                <a:ext uri="{FF2B5EF4-FFF2-40B4-BE49-F238E27FC236}">
                  <a16:creationId xmlns:a16="http://schemas.microsoft.com/office/drawing/2014/main" id="{C8335994-9BE9-749D-EAFF-10965D00FAF9}"/>
                </a:ext>
              </a:extLst>
            </p:cNvPr>
            <p:cNvSpPr/>
            <p:nvPr/>
          </p:nvSpPr>
          <p:spPr>
            <a:xfrm>
              <a:off x="2036402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1" name="Rectangle 233">
              <a:extLst>
                <a:ext uri="{FF2B5EF4-FFF2-40B4-BE49-F238E27FC236}">
                  <a16:creationId xmlns:a16="http://schemas.microsoft.com/office/drawing/2014/main" id="{A5A1F6AB-F77E-2E11-928A-86B54BF186AC}"/>
                </a:ext>
              </a:extLst>
            </p:cNvPr>
            <p:cNvSpPr/>
            <p:nvPr/>
          </p:nvSpPr>
          <p:spPr>
            <a:xfrm>
              <a:off x="2036402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2" name="Rectangle 234">
              <a:extLst>
                <a:ext uri="{FF2B5EF4-FFF2-40B4-BE49-F238E27FC236}">
                  <a16:creationId xmlns:a16="http://schemas.microsoft.com/office/drawing/2014/main" id="{6D1743D8-84AA-5A77-B031-5704AD47C4AC}"/>
                </a:ext>
              </a:extLst>
            </p:cNvPr>
            <p:cNvSpPr/>
            <p:nvPr/>
          </p:nvSpPr>
          <p:spPr>
            <a:xfrm>
              <a:off x="2036402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3" name="Rectangle 235">
              <a:extLst>
                <a:ext uri="{FF2B5EF4-FFF2-40B4-BE49-F238E27FC236}">
                  <a16:creationId xmlns:a16="http://schemas.microsoft.com/office/drawing/2014/main" id="{855B52D9-4A01-D2DE-3671-A3CD0CBAAC42}"/>
                </a:ext>
              </a:extLst>
            </p:cNvPr>
            <p:cNvSpPr/>
            <p:nvPr/>
          </p:nvSpPr>
          <p:spPr>
            <a:xfrm>
              <a:off x="2036402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4" name="Rectangle 236">
              <a:extLst>
                <a:ext uri="{FF2B5EF4-FFF2-40B4-BE49-F238E27FC236}">
                  <a16:creationId xmlns:a16="http://schemas.microsoft.com/office/drawing/2014/main" id="{F40821A4-EB0C-5B61-D837-C9E0698A3036}"/>
                </a:ext>
              </a:extLst>
            </p:cNvPr>
            <p:cNvSpPr/>
            <p:nvPr/>
          </p:nvSpPr>
          <p:spPr>
            <a:xfrm>
              <a:off x="2036402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5" name="Rectangle 237">
              <a:extLst>
                <a:ext uri="{FF2B5EF4-FFF2-40B4-BE49-F238E27FC236}">
                  <a16:creationId xmlns:a16="http://schemas.microsoft.com/office/drawing/2014/main" id="{7F5466EC-22BA-9FBD-F6AF-992469B3D791}"/>
                </a:ext>
              </a:extLst>
            </p:cNvPr>
            <p:cNvSpPr/>
            <p:nvPr/>
          </p:nvSpPr>
          <p:spPr>
            <a:xfrm>
              <a:off x="2036402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6" name="Rectangle 238">
              <a:extLst>
                <a:ext uri="{FF2B5EF4-FFF2-40B4-BE49-F238E27FC236}">
                  <a16:creationId xmlns:a16="http://schemas.microsoft.com/office/drawing/2014/main" id="{B62CD230-4518-03C5-3396-290772AEBB81}"/>
                </a:ext>
              </a:extLst>
            </p:cNvPr>
            <p:cNvSpPr/>
            <p:nvPr/>
          </p:nvSpPr>
          <p:spPr>
            <a:xfrm>
              <a:off x="2036402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7" name="Rectangle 239">
              <a:extLst>
                <a:ext uri="{FF2B5EF4-FFF2-40B4-BE49-F238E27FC236}">
                  <a16:creationId xmlns:a16="http://schemas.microsoft.com/office/drawing/2014/main" id="{56D3D722-6AE5-7D00-87D9-16E337EE36B1}"/>
                </a:ext>
              </a:extLst>
            </p:cNvPr>
            <p:cNvSpPr/>
            <p:nvPr/>
          </p:nvSpPr>
          <p:spPr>
            <a:xfrm>
              <a:off x="2036402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8" name="Rectangle 240">
              <a:extLst>
                <a:ext uri="{FF2B5EF4-FFF2-40B4-BE49-F238E27FC236}">
                  <a16:creationId xmlns:a16="http://schemas.microsoft.com/office/drawing/2014/main" id="{4351F482-9553-CED8-8E32-66A35A0622E2}"/>
                </a:ext>
              </a:extLst>
            </p:cNvPr>
            <p:cNvSpPr/>
            <p:nvPr/>
          </p:nvSpPr>
          <p:spPr>
            <a:xfrm>
              <a:off x="2036402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9" name="Rectangle 241">
              <a:extLst>
                <a:ext uri="{FF2B5EF4-FFF2-40B4-BE49-F238E27FC236}">
                  <a16:creationId xmlns:a16="http://schemas.microsoft.com/office/drawing/2014/main" id="{A1B11536-9E79-C71E-A717-6CFDE5FEA0CE}"/>
                </a:ext>
              </a:extLst>
            </p:cNvPr>
            <p:cNvSpPr/>
            <p:nvPr/>
          </p:nvSpPr>
          <p:spPr>
            <a:xfrm>
              <a:off x="2288954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0" name="Rectangle 242">
              <a:extLst>
                <a:ext uri="{FF2B5EF4-FFF2-40B4-BE49-F238E27FC236}">
                  <a16:creationId xmlns:a16="http://schemas.microsoft.com/office/drawing/2014/main" id="{54A1D19C-8770-D91C-11EB-E119BBAD08E8}"/>
                </a:ext>
              </a:extLst>
            </p:cNvPr>
            <p:cNvSpPr/>
            <p:nvPr/>
          </p:nvSpPr>
          <p:spPr>
            <a:xfrm>
              <a:off x="1118052" y="3020967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1" name="Rectangle 243">
              <a:extLst>
                <a:ext uri="{FF2B5EF4-FFF2-40B4-BE49-F238E27FC236}">
                  <a16:creationId xmlns:a16="http://schemas.microsoft.com/office/drawing/2014/main" id="{31D41F7B-3284-FB60-3D34-C559F285290B}"/>
                </a:ext>
              </a:extLst>
            </p:cNvPr>
            <p:cNvSpPr/>
            <p:nvPr/>
          </p:nvSpPr>
          <p:spPr>
            <a:xfrm>
              <a:off x="1118052" y="321256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2" name="Rectangle 244">
              <a:extLst>
                <a:ext uri="{FF2B5EF4-FFF2-40B4-BE49-F238E27FC236}">
                  <a16:creationId xmlns:a16="http://schemas.microsoft.com/office/drawing/2014/main" id="{7E995160-DE4C-89E9-43BC-8B68522FF6CE}"/>
                </a:ext>
              </a:extLst>
            </p:cNvPr>
            <p:cNvSpPr/>
            <p:nvPr/>
          </p:nvSpPr>
          <p:spPr>
            <a:xfrm>
              <a:off x="1118052" y="263777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3" name="Rectangle 245">
              <a:extLst>
                <a:ext uri="{FF2B5EF4-FFF2-40B4-BE49-F238E27FC236}">
                  <a16:creationId xmlns:a16="http://schemas.microsoft.com/office/drawing/2014/main" id="{3FF1B416-DA16-C8A2-2C8E-E4A70E093FC0}"/>
                </a:ext>
              </a:extLst>
            </p:cNvPr>
            <p:cNvSpPr/>
            <p:nvPr/>
          </p:nvSpPr>
          <p:spPr>
            <a:xfrm>
              <a:off x="2288954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4" name="Rectangle 246">
              <a:extLst>
                <a:ext uri="{FF2B5EF4-FFF2-40B4-BE49-F238E27FC236}">
                  <a16:creationId xmlns:a16="http://schemas.microsoft.com/office/drawing/2014/main" id="{E08D965C-7078-7339-C1A5-8323A712F8AF}"/>
                </a:ext>
              </a:extLst>
            </p:cNvPr>
            <p:cNvSpPr/>
            <p:nvPr/>
          </p:nvSpPr>
          <p:spPr>
            <a:xfrm>
              <a:off x="1118052" y="273360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5" name="Rectangle 247">
              <a:extLst>
                <a:ext uri="{FF2B5EF4-FFF2-40B4-BE49-F238E27FC236}">
                  <a16:creationId xmlns:a16="http://schemas.microsoft.com/office/drawing/2014/main" id="{E63D2D65-CE85-4E0D-149C-358B1CA652B0}"/>
                </a:ext>
              </a:extLst>
            </p:cNvPr>
            <p:cNvSpPr/>
            <p:nvPr/>
          </p:nvSpPr>
          <p:spPr>
            <a:xfrm>
              <a:off x="1118052" y="282936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6" name="Rectangle 248">
              <a:extLst>
                <a:ext uri="{FF2B5EF4-FFF2-40B4-BE49-F238E27FC236}">
                  <a16:creationId xmlns:a16="http://schemas.microsoft.com/office/drawing/2014/main" id="{5B78E711-08F8-6A18-43D4-B2CD3104F429}"/>
                </a:ext>
              </a:extLst>
            </p:cNvPr>
            <p:cNvSpPr/>
            <p:nvPr/>
          </p:nvSpPr>
          <p:spPr>
            <a:xfrm>
              <a:off x="1118052" y="2925201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7" name="Rectangle 249">
              <a:extLst>
                <a:ext uri="{FF2B5EF4-FFF2-40B4-BE49-F238E27FC236}">
                  <a16:creationId xmlns:a16="http://schemas.microsoft.com/office/drawing/2014/main" id="{C39486D3-2FBB-9653-4318-55F92AAF6508}"/>
                </a:ext>
              </a:extLst>
            </p:cNvPr>
            <p:cNvSpPr/>
            <p:nvPr/>
          </p:nvSpPr>
          <p:spPr>
            <a:xfrm>
              <a:off x="1118052" y="3308395"/>
              <a:ext cx="160696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8" name="Rectangle 250">
              <a:extLst>
                <a:ext uri="{FF2B5EF4-FFF2-40B4-BE49-F238E27FC236}">
                  <a16:creationId xmlns:a16="http://schemas.microsoft.com/office/drawing/2014/main" id="{EEC717F6-7AFA-D7D7-6B2D-DE026550B01D}"/>
                </a:ext>
              </a:extLst>
            </p:cNvPr>
            <p:cNvSpPr/>
            <p:nvPr/>
          </p:nvSpPr>
          <p:spPr>
            <a:xfrm>
              <a:off x="2036402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9" name="Rectangle 251">
              <a:extLst>
                <a:ext uri="{FF2B5EF4-FFF2-40B4-BE49-F238E27FC236}">
                  <a16:creationId xmlns:a16="http://schemas.microsoft.com/office/drawing/2014/main" id="{2B7CE7AB-A5DB-2BCC-5C96-361627E38518}"/>
                </a:ext>
              </a:extLst>
            </p:cNvPr>
            <p:cNvSpPr/>
            <p:nvPr/>
          </p:nvSpPr>
          <p:spPr>
            <a:xfrm>
              <a:off x="1783916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0" name="Rectangle 252">
              <a:extLst>
                <a:ext uri="{FF2B5EF4-FFF2-40B4-BE49-F238E27FC236}">
                  <a16:creationId xmlns:a16="http://schemas.microsoft.com/office/drawing/2014/main" id="{63BB9BCA-158D-4E3D-F3B0-2B7F9138E525}"/>
                </a:ext>
              </a:extLst>
            </p:cNvPr>
            <p:cNvSpPr/>
            <p:nvPr/>
          </p:nvSpPr>
          <p:spPr>
            <a:xfrm>
              <a:off x="1278813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1" name="Rectangle 253">
              <a:extLst>
                <a:ext uri="{FF2B5EF4-FFF2-40B4-BE49-F238E27FC236}">
                  <a16:creationId xmlns:a16="http://schemas.microsoft.com/office/drawing/2014/main" id="{CBAE8A18-AB97-0045-2BAE-06D1E356EB1F}"/>
                </a:ext>
              </a:extLst>
            </p:cNvPr>
            <p:cNvSpPr/>
            <p:nvPr/>
          </p:nvSpPr>
          <p:spPr>
            <a:xfrm>
              <a:off x="1531365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2" name="Rectangle 254">
              <a:extLst>
                <a:ext uri="{FF2B5EF4-FFF2-40B4-BE49-F238E27FC236}">
                  <a16:creationId xmlns:a16="http://schemas.microsoft.com/office/drawing/2014/main" id="{78E03F2C-4ADD-3ACF-88A1-90DEFA0538FC}"/>
                </a:ext>
              </a:extLst>
            </p:cNvPr>
            <p:cNvSpPr/>
            <p:nvPr/>
          </p:nvSpPr>
          <p:spPr>
            <a:xfrm>
              <a:off x="1118052" y="311679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3" name="Rectangle 255">
              <a:extLst>
                <a:ext uri="{FF2B5EF4-FFF2-40B4-BE49-F238E27FC236}">
                  <a16:creationId xmlns:a16="http://schemas.microsoft.com/office/drawing/2014/main" id="{42747E45-A38B-981A-B55E-B6B867A69CEE}"/>
                </a:ext>
              </a:extLst>
            </p:cNvPr>
            <p:cNvSpPr/>
            <p:nvPr/>
          </p:nvSpPr>
          <p:spPr>
            <a:xfrm>
              <a:off x="1118052" y="1775551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4" name="Rectangle 256">
              <a:extLst>
                <a:ext uri="{FF2B5EF4-FFF2-40B4-BE49-F238E27FC236}">
                  <a16:creationId xmlns:a16="http://schemas.microsoft.com/office/drawing/2014/main" id="{88D5B336-607E-F113-2949-087A5189E2D5}"/>
                </a:ext>
              </a:extLst>
            </p:cNvPr>
            <p:cNvSpPr/>
            <p:nvPr/>
          </p:nvSpPr>
          <p:spPr>
            <a:xfrm>
              <a:off x="1118052" y="196714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5" name="Rectangle 257">
              <a:extLst>
                <a:ext uri="{FF2B5EF4-FFF2-40B4-BE49-F238E27FC236}">
                  <a16:creationId xmlns:a16="http://schemas.microsoft.com/office/drawing/2014/main" id="{927DDABF-0B52-0C56-A44A-8A01B529E554}"/>
                </a:ext>
              </a:extLst>
            </p:cNvPr>
            <p:cNvSpPr/>
            <p:nvPr/>
          </p:nvSpPr>
          <p:spPr>
            <a:xfrm>
              <a:off x="1118052" y="2541940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6" name="Rectangle 258">
              <a:extLst>
                <a:ext uri="{FF2B5EF4-FFF2-40B4-BE49-F238E27FC236}">
                  <a16:creationId xmlns:a16="http://schemas.microsoft.com/office/drawing/2014/main" id="{DAC5A09F-7D97-7935-1610-CA44B8A78DFC}"/>
                </a:ext>
              </a:extLst>
            </p:cNvPr>
            <p:cNvSpPr/>
            <p:nvPr/>
          </p:nvSpPr>
          <p:spPr>
            <a:xfrm>
              <a:off x="1118052" y="167971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7" name="Rectangle 259">
              <a:extLst>
                <a:ext uri="{FF2B5EF4-FFF2-40B4-BE49-F238E27FC236}">
                  <a16:creationId xmlns:a16="http://schemas.microsoft.com/office/drawing/2014/main" id="{2753A69F-A817-7271-60ED-E65DFBAB00F5}"/>
                </a:ext>
              </a:extLst>
            </p:cNvPr>
            <p:cNvSpPr/>
            <p:nvPr/>
          </p:nvSpPr>
          <p:spPr>
            <a:xfrm>
              <a:off x="1118052" y="158395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8" name="Rectangle 260">
              <a:extLst>
                <a:ext uri="{FF2B5EF4-FFF2-40B4-BE49-F238E27FC236}">
                  <a16:creationId xmlns:a16="http://schemas.microsoft.com/office/drawing/2014/main" id="{1AA4C9A6-0729-F742-6613-05DA4C5F29C1}"/>
                </a:ext>
              </a:extLst>
            </p:cNvPr>
            <p:cNvSpPr/>
            <p:nvPr/>
          </p:nvSpPr>
          <p:spPr>
            <a:xfrm>
              <a:off x="1118052" y="187138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9" name="Rectangle 261">
              <a:extLst>
                <a:ext uri="{FF2B5EF4-FFF2-40B4-BE49-F238E27FC236}">
                  <a16:creationId xmlns:a16="http://schemas.microsoft.com/office/drawing/2014/main" id="{36DD4A4A-61D0-39A9-474D-192E4B297E15}"/>
                </a:ext>
              </a:extLst>
            </p:cNvPr>
            <p:cNvSpPr/>
            <p:nvPr/>
          </p:nvSpPr>
          <p:spPr>
            <a:xfrm>
              <a:off x="1118052" y="235034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0" name="Rectangle 262">
              <a:extLst>
                <a:ext uri="{FF2B5EF4-FFF2-40B4-BE49-F238E27FC236}">
                  <a16:creationId xmlns:a16="http://schemas.microsoft.com/office/drawing/2014/main" id="{0F2CED43-8E96-3705-2EA2-ED754C4E3FEE}"/>
                </a:ext>
              </a:extLst>
            </p:cNvPr>
            <p:cNvSpPr/>
            <p:nvPr/>
          </p:nvSpPr>
          <p:spPr>
            <a:xfrm>
              <a:off x="1118052" y="244617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1" name="Rectangle 263">
              <a:extLst>
                <a:ext uri="{FF2B5EF4-FFF2-40B4-BE49-F238E27FC236}">
                  <a16:creationId xmlns:a16="http://schemas.microsoft.com/office/drawing/2014/main" id="{4E4360D4-0ADF-8A82-23E8-41A07111882B}"/>
                </a:ext>
              </a:extLst>
            </p:cNvPr>
            <p:cNvSpPr/>
            <p:nvPr/>
          </p:nvSpPr>
          <p:spPr>
            <a:xfrm>
              <a:off x="1118052" y="206297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2" name="Rectangle 264">
              <a:extLst>
                <a:ext uri="{FF2B5EF4-FFF2-40B4-BE49-F238E27FC236}">
                  <a16:creationId xmlns:a16="http://schemas.microsoft.com/office/drawing/2014/main" id="{7234F82C-B8AA-736A-FFD0-73E51987A849}"/>
                </a:ext>
              </a:extLst>
            </p:cNvPr>
            <p:cNvSpPr/>
            <p:nvPr/>
          </p:nvSpPr>
          <p:spPr>
            <a:xfrm>
              <a:off x="1118052" y="2254577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3" name="Rectangle 265">
              <a:extLst>
                <a:ext uri="{FF2B5EF4-FFF2-40B4-BE49-F238E27FC236}">
                  <a16:creationId xmlns:a16="http://schemas.microsoft.com/office/drawing/2014/main" id="{909A1746-9366-5C80-2FA7-858E92713E8E}"/>
                </a:ext>
              </a:extLst>
            </p:cNvPr>
            <p:cNvSpPr/>
            <p:nvPr/>
          </p:nvSpPr>
          <p:spPr>
            <a:xfrm>
              <a:off x="1118052" y="2158746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4" name="Rectangle 266">
              <a:extLst>
                <a:ext uri="{FF2B5EF4-FFF2-40B4-BE49-F238E27FC236}">
                  <a16:creationId xmlns:a16="http://schemas.microsoft.com/office/drawing/2014/main" id="{D878525B-CCFD-00C4-51FB-026F2B0D0437}"/>
                </a:ext>
              </a:extLst>
            </p:cNvPr>
            <p:cNvSpPr/>
            <p:nvPr/>
          </p:nvSpPr>
          <p:spPr>
            <a:xfrm>
              <a:off x="2794056" y="148812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5" name="Rectangle 267">
              <a:extLst>
                <a:ext uri="{FF2B5EF4-FFF2-40B4-BE49-F238E27FC236}">
                  <a16:creationId xmlns:a16="http://schemas.microsoft.com/office/drawing/2014/main" id="{AA72C14F-5926-E3B4-E724-C0B427227F4A}"/>
                </a:ext>
              </a:extLst>
            </p:cNvPr>
            <p:cNvSpPr/>
            <p:nvPr/>
          </p:nvSpPr>
          <p:spPr>
            <a:xfrm>
              <a:off x="2794056" y="196714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6" name="Rectangle 268">
              <a:extLst>
                <a:ext uri="{FF2B5EF4-FFF2-40B4-BE49-F238E27FC236}">
                  <a16:creationId xmlns:a16="http://schemas.microsoft.com/office/drawing/2014/main" id="{4BF3C9CA-7DA1-FC32-9F5C-157556428051}"/>
                </a:ext>
              </a:extLst>
            </p:cNvPr>
            <p:cNvSpPr/>
            <p:nvPr/>
          </p:nvSpPr>
          <p:spPr>
            <a:xfrm>
              <a:off x="2794056" y="187138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7" name="Rectangle 269">
              <a:extLst>
                <a:ext uri="{FF2B5EF4-FFF2-40B4-BE49-F238E27FC236}">
                  <a16:creationId xmlns:a16="http://schemas.microsoft.com/office/drawing/2014/main" id="{8F32DD56-53C6-ABC8-F036-4D1DBB48C764}"/>
                </a:ext>
              </a:extLst>
            </p:cNvPr>
            <p:cNvSpPr/>
            <p:nvPr/>
          </p:nvSpPr>
          <p:spPr>
            <a:xfrm>
              <a:off x="2794056" y="206297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8" name="Rectangle 270">
              <a:extLst>
                <a:ext uri="{FF2B5EF4-FFF2-40B4-BE49-F238E27FC236}">
                  <a16:creationId xmlns:a16="http://schemas.microsoft.com/office/drawing/2014/main" id="{B2945AF1-27E4-2549-6AFA-0B10583D636C}"/>
                </a:ext>
              </a:extLst>
            </p:cNvPr>
            <p:cNvSpPr/>
            <p:nvPr/>
          </p:nvSpPr>
          <p:spPr>
            <a:xfrm>
              <a:off x="2794056" y="1775551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9" name="Rectangle 271">
              <a:extLst>
                <a:ext uri="{FF2B5EF4-FFF2-40B4-BE49-F238E27FC236}">
                  <a16:creationId xmlns:a16="http://schemas.microsoft.com/office/drawing/2014/main" id="{16E557BF-E28A-9692-A12F-0C08014C3044}"/>
                </a:ext>
              </a:extLst>
            </p:cNvPr>
            <p:cNvSpPr/>
            <p:nvPr/>
          </p:nvSpPr>
          <p:spPr>
            <a:xfrm>
              <a:off x="2794056" y="2158746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0" name="Rectangle 272">
              <a:extLst>
                <a:ext uri="{FF2B5EF4-FFF2-40B4-BE49-F238E27FC236}">
                  <a16:creationId xmlns:a16="http://schemas.microsoft.com/office/drawing/2014/main" id="{4A36A4BB-3F8B-D987-E51E-C3F9419E9D66}"/>
                </a:ext>
              </a:extLst>
            </p:cNvPr>
            <p:cNvSpPr/>
            <p:nvPr/>
          </p:nvSpPr>
          <p:spPr>
            <a:xfrm>
              <a:off x="2541505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1" name="Rectangle 273">
              <a:extLst>
                <a:ext uri="{FF2B5EF4-FFF2-40B4-BE49-F238E27FC236}">
                  <a16:creationId xmlns:a16="http://schemas.microsoft.com/office/drawing/2014/main" id="{97623D2A-6776-847D-822A-BDC5948EF0DD}"/>
                </a:ext>
              </a:extLst>
            </p:cNvPr>
            <p:cNvSpPr/>
            <p:nvPr/>
          </p:nvSpPr>
          <p:spPr>
            <a:xfrm>
              <a:off x="2794056" y="129652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2" name="Rectangle 274">
              <a:extLst>
                <a:ext uri="{FF2B5EF4-FFF2-40B4-BE49-F238E27FC236}">
                  <a16:creationId xmlns:a16="http://schemas.microsoft.com/office/drawing/2014/main" id="{36530756-048B-AFFC-C7DC-883146774DE5}"/>
                </a:ext>
              </a:extLst>
            </p:cNvPr>
            <p:cNvSpPr/>
            <p:nvPr/>
          </p:nvSpPr>
          <p:spPr>
            <a:xfrm>
              <a:off x="2794056" y="1392356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3" name="Rectangle 275">
              <a:extLst>
                <a:ext uri="{FF2B5EF4-FFF2-40B4-BE49-F238E27FC236}">
                  <a16:creationId xmlns:a16="http://schemas.microsoft.com/office/drawing/2014/main" id="{078458F8-39AD-304E-9E52-CEC529071B4B}"/>
                </a:ext>
              </a:extLst>
            </p:cNvPr>
            <p:cNvSpPr/>
            <p:nvPr/>
          </p:nvSpPr>
          <p:spPr>
            <a:xfrm>
              <a:off x="2794056" y="167971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4" name="Rectangle 276">
              <a:extLst>
                <a:ext uri="{FF2B5EF4-FFF2-40B4-BE49-F238E27FC236}">
                  <a16:creationId xmlns:a16="http://schemas.microsoft.com/office/drawing/2014/main" id="{B2C91654-925E-AFA9-87AA-8221D9B1E1F9}"/>
                </a:ext>
              </a:extLst>
            </p:cNvPr>
            <p:cNvSpPr/>
            <p:nvPr/>
          </p:nvSpPr>
          <p:spPr>
            <a:xfrm>
              <a:off x="2794056" y="158395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5" name="Rectangle 277">
              <a:extLst>
                <a:ext uri="{FF2B5EF4-FFF2-40B4-BE49-F238E27FC236}">
                  <a16:creationId xmlns:a16="http://schemas.microsoft.com/office/drawing/2014/main" id="{69E71BFE-71D0-0BC7-FFC4-110323D5F610}"/>
                </a:ext>
              </a:extLst>
            </p:cNvPr>
            <p:cNvSpPr/>
            <p:nvPr/>
          </p:nvSpPr>
          <p:spPr>
            <a:xfrm>
              <a:off x="1118052" y="148812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6" name="Rectangle 278">
              <a:extLst>
                <a:ext uri="{FF2B5EF4-FFF2-40B4-BE49-F238E27FC236}">
                  <a16:creationId xmlns:a16="http://schemas.microsoft.com/office/drawing/2014/main" id="{295FF779-EC59-5630-F49B-9C037E570F8F}"/>
                </a:ext>
              </a:extLst>
            </p:cNvPr>
            <p:cNvSpPr/>
            <p:nvPr/>
          </p:nvSpPr>
          <p:spPr>
            <a:xfrm>
              <a:off x="2794056" y="2254577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7" name="Rectangle 279">
              <a:extLst>
                <a:ext uri="{FF2B5EF4-FFF2-40B4-BE49-F238E27FC236}">
                  <a16:creationId xmlns:a16="http://schemas.microsoft.com/office/drawing/2014/main" id="{B2B52A02-25F9-B4D3-1AEC-4F3EBEA55827}"/>
                </a:ext>
              </a:extLst>
            </p:cNvPr>
            <p:cNvSpPr/>
            <p:nvPr/>
          </p:nvSpPr>
          <p:spPr>
            <a:xfrm>
              <a:off x="2794056" y="3020967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8" name="Rectangle 280">
              <a:extLst>
                <a:ext uri="{FF2B5EF4-FFF2-40B4-BE49-F238E27FC236}">
                  <a16:creationId xmlns:a16="http://schemas.microsoft.com/office/drawing/2014/main" id="{DF1726CE-83CA-1F91-094F-B33BF12BDEA6}"/>
                </a:ext>
              </a:extLst>
            </p:cNvPr>
            <p:cNvSpPr/>
            <p:nvPr/>
          </p:nvSpPr>
          <p:spPr>
            <a:xfrm>
              <a:off x="2794056" y="311679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9" name="Rectangle 281">
              <a:extLst>
                <a:ext uri="{FF2B5EF4-FFF2-40B4-BE49-F238E27FC236}">
                  <a16:creationId xmlns:a16="http://schemas.microsoft.com/office/drawing/2014/main" id="{40921031-681C-E5EF-097D-752FFAC7451F}"/>
                </a:ext>
              </a:extLst>
            </p:cNvPr>
            <p:cNvSpPr/>
            <p:nvPr/>
          </p:nvSpPr>
          <p:spPr>
            <a:xfrm>
              <a:off x="2794056" y="3308395"/>
              <a:ext cx="26787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0" name="Rectangle 282">
              <a:extLst>
                <a:ext uri="{FF2B5EF4-FFF2-40B4-BE49-F238E27FC236}">
                  <a16:creationId xmlns:a16="http://schemas.microsoft.com/office/drawing/2014/main" id="{FB1CDF5F-6E97-1184-B329-4CFD8AE6DE62}"/>
                </a:ext>
              </a:extLst>
            </p:cNvPr>
            <p:cNvSpPr/>
            <p:nvPr/>
          </p:nvSpPr>
          <p:spPr>
            <a:xfrm>
              <a:off x="2794056" y="2925201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1" name="Rectangle 283">
              <a:extLst>
                <a:ext uri="{FF2B5EF4-FFF2-40B4-BE49-F238E27FC236}">
                  <a16:creationId xmlns:a16="http://schemas.microsoft.com/office/drawing/2014/main" id="{6738BA58-C1B5-CCCD-2F1E-63CE5D4D47E5}"/>
                </a:ext>
              </a:extLst>
            </p:cNvPr>
            <p:cNvSpPr/>
            <p:nvPr/>
          </p:nvSpPr>
          <p:spPr>
            <a:xfrm>
              <a:off x="2794056" y="235034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2" name="Rectangle 284">
              <a:extLst>
                <a:ext uri="{FF2B5EF4-FFF2-40B4-BE49-F238E27FC236}">
                  <a16:creationId xmlns:a16="http://schemas.microsoft.com/office/drawing/2014/main" id="{5484D6A5-34F8-5810-021C-4BB8DDBA7876}"/>
                </a:ext>
              </a:extLst>
            </p:cNvPr>
            <p:cNvSpPr/>
            <p:nvPr/>
          </p:nvSpPr>
          <p:spPr>
            <a:xfrm>
              <a:off x="2794056" y="321256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3" name="Rectangle 285">
              <a:extLst>
                <a:ext uri="{FF2B5EF4-FFF2-40B4-BE49-F238E27FC236}">
                  <a16:creationId xmlns:a16="http://schemas.microsoft.com/office/drawing/2014/main" id="{FB9B2472-8F63-1216-441E-7FE74E75FCDE}"/>
                </a:ext>
              </a:extLst>
            </p:cNvPr>
            <p:cNvSpPr/>
            <p:nvPr/>
          </p:nvSpPr>
          <p:spPr>
            <a:xfrm>
              <a:off x="2794056" y="282936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4" name="Rectangle 286">
              <a:extLst>
                <a:ext uri="{FF2B5EF4-FFF2-40B4-BE49-F238E27FC236}">
                  <a16:creationId xmlns:a16="http://schemas.microsoft.com/office/drawing/2014/main" id="{79D988B3-2171-EFD1-8C9B-3E0C7AA21FD0}"/>
                </a:ext>
              </a:extLst>
            </p:cNvPr>
            <p:cNvSpPr/>
            <p:nvPr/>
          </p:nvSpPr>
          <p:spPr>
            <a:xfrm>
              <a:off x="2794056" y="244617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5" name="Rectangle 287">
              <a:extLst>
                <a:ext uri="{FF2B5EF4-FFF2-40B4-BE49-F238E27FC236}">
                  <a16:creationId xmlns:a16="http://schemas.microsoft.com/office/drawing/2014/main" id="{B59296F2-E9DC-A865-51F4-349FAE9CDC24}"/>
                </a:ext>
              </a:extLst>
            </p:cNvPr>
            <p:cNvSpPr/>
            <p:nvPr/>
          </p:nvSpPr>
          <p:spPr>
            <a:xfrm>
              <a:off x="2794056" y="2541940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6" name="Rectangle 288">
              <a:extLst>
                <a:ext uri="{FF2B5EF4-FFF2-40B4-BE49-F238E27FC236}">
                  <a16:creationId xmlns:a16="http://schemas.microsoft.com/office/drawing/2014/main" id="{1E9E8F65-F0D3-A50D-75AF-32C6594F2334}"/>
                </a:ext>
              </a:extLst>
            </p:cNvPr>
            <p:cNvSpPr/>
            <p:nvPr/>
          </p:nvSpPr>
          <p:spPr>
            <a:xfrm>
              <a:off x="2794056" y="273360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7" name="Rectangle 289">
              <a:extLst>
                <a:ext uri="{FF2B5EF4-FFF2-40B4-BE49-F238E27FC236}">
                  <a16:creationId xmlns:a16="http://schemas.microsoft.com/office/drawing/2014/main" id="{A1905545-7BBF-46FD-9F6F-651756AB50F7}"/>
                </a:ext>
              </a:extLst>
            </p:cNvPr>
            <p:cNvSpPr/>
            <p:nvPr/>
          </p:nvSpPr>
          <p:spPr>
            <a:xfrm>
              <a:off x="2794056" y="263777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8" name="Rectangle 290">
              <a:extLst>
                <a:ext uri="{FF2B5EF4-FFF2-40B4-BE49-F238E27FC236}">
                  <a16:creationId xmlns:a16="http://schemas.microsoft.com/office/drawing/2014/main" id="{2CD76937-98B4-593C-0140-77B6CD2DD542}"/>
                </a:ext>
              </a:extLst>
            </p:cNvPr>
            <p:cNvSpPr/>
            <p:nvPr/>
          </p:nvSpPr>
          <p:spPr>
            <a:xfrm>
              <a:off x="2036402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9" name="Rectangle 291">
              <a:extLst>
                <a:ext uri="{FF2B5EF4-FFF2-40B4-BE49-F238E27FC236}">
                  <a16:creationId xmlns:a16="http://schemas.microsoft.com/office/drawing/2014/main" id="{03BF008D-DBCB-C6DF-CB60-4660EDCD32CC}"/>
                </a:ext>
              </a:extLst>
            </p:cNvPr>
            <p:cNvSpPr/>
            <p:nvPr/>
          </p:nvSpPr>
          <p:spPr>
            <a:xfrm>
              <a:off x="2036402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0" name="Rectangle 292">
              <a:extLst>
                <a:ext uri="{FF2B5EF4-FFF2-40B4-BE49-F238E27FC236}">
                  <a16:creationId xmlns:a16="http://schemas.microsoft.com/office/drawing/2014/main" id="{65BCFF41-BA10-4A43-1A47-A87A90A3FC86}"/>
                </a:ext>
              </a:extLst>
            </p:cNvPr>
            <p:cNvSpPr/>
            <p:nvPr/>
          </p:nvSpPr>
          <p:spPr>
            <a:xfrm>
              <a:off x="2541505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1" name="Rectangle 293">
              <a:extLst>
                <a:ext uri="{FF2B5EF4-FFF2-40B4-BE49-F238E27FC236}">
                  <a16:creationId xmlns:a16="http://schemas.microsoft.com/office/drawing/2014/main" id="{F2129027-7343-697F-4263-8287CF71ABED}"/>
                </a:ext>
              </a:extLst>
            </p:cNvPr>
            <p:cNvSpPr/>
            <p:nvPr/>
          </p:nvSpPr>
          <p:spPr>
            <a:xfrm>
              <a:off x="2541505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2" name="Rectangle 294">
              <a:extLst>
                <a:ext uri="{FF2B5EF4-FFF2-40B4-BE49-F238E27FC236}">
                  <a16:creationId xmlns:a16="http://schemas.microsoft.com/office/drawing/2014/main" id="{6244DA61-A0B0-91E7-F77D-3CACCB041EAB}"/>
                </a:ext>
              </a:extLst>
            </p:cNvPr>
            <p:cNvSpPr/>
            <p:nvPr/>
          </p:nvSpPr>
          <p:spPr>
            <a:xfrm>
              <a:off x="2541505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3" name="Rectangle 295">
              <a:extLst>
                <a:ext uri="{FF2B5EF4-FFF2-40B4-BE49-F238E27FC236}">
                  <a16:creationId xmlns:a16="http://schemas.microsoft.com/office/drawing/2014/main" id="{A864BC30-CAEF-A7E5-56F4-EB73936B3109}"/>
                </a:ext>
              </a:extLst>
            </p:cNvPr>
            <p:cNvSpPr/>
            <p:nvPr/>
          </p:nvSpPr>
          <p:spPr>
            <a:xfrm>
              <a:off x="2288954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4" name="Rectangle 296">
              <a:extLst>
                <a:ext uri="{FF2B5EF4-FFF2-40B4-BE49-F238E27FC236}">
                  <a16:creationId xmlns:a16="http://schemas.microsoft.com/office/drawing/2014/main" id="{D7C7F505-C024-D7A7-E873-0CA490FF3C49}"/>
                </a:ext>
              </a:extLst>
            </p:cNvPr>
            <p:cNvSpPr/>
            <p:nvPr/>
          </p:nvSpPr>
          <p:spPr>
            <a:xfrm>
              <a:off x="2541505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5" name="Rectangle 297">
              <a:extLst>
                <a:ext uri="{FF2B5EF4-FFF2-40B4-BE49-F238E27FC236}">
                  <a16:creationId xmlns:a16="http://schemas.microsoft.com/office/drawing/2014/main" id="{B9074973-A147-ED1A-7D97-D3ECD59A1CA1}"/>
                </a:ext>
              </a:extLst>
            </p:cNvPr>
            <p:cNvSpPr/>
            <p:nvPr/>
          </p:nvSpPr>
          <p:spPr>
            <a:xfrm>
              <a:off x="2541505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6" name="Rectangle 298">
              <a:extLst>
                <a:ext uri="{FF2B5EF4-FFF2-40B4-BE49-F238E27FC236}">
                  <a16:creationId xmlns:a16="http://schemas.microsoft.com/office/drawing/2014/main" id="{876DB8E3-0650-5823-43E8-00B8F2F60FE5}"/>
                </a:ext>
              </a:extLst>
            </p:cNvPr>
            <p:cNvSpPr/>
            <p:nvPr/>
          </p:nvSpPr>
          <p:spPr>
            <a:xfrm>
              <a:off x="2541505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7" name="Rectangle 299">
              <a:extLst>
                <a:ext uri="{FF2B5EF4-FFF2-40B4-BE49-F238E27FC236}">
                  <a16:creationId xmlns:a16="http://schemas.microsoft.com/office/drawing/2014/main" id="{9EC5CC16-2EE1-720D-8014-BA24446A45EB}"/>
                </a:ext>
              </a:extLst>
            </p:cNvPr>
            <p:cNvSpPr/>
            <p:nvPr/>
          </p:nvSpPr>
          <p:spPr>
            <a:xfrm>
              <a:off x="2541505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8" name="Rectangle 300">
              <a:extLst>
                <a:ext uri="{FF2B5EF4-FFF2-40B4-BE49-F238E27FC236}">
                  <a16:creationId xmlns:a16="http://schemas.microsoft.com/office/drawing/2014/main" id="{748F9EC5-E955-2E70-1D1B-484BEC2B031D}"/>
                </a:ext>
              </a:extLst>
            </p:cNvPr>
            <p:cNvSpPr/>
            <p:nvPr/>
          </p:nvSpPr>
          <p:spPr>
            <a:xfrm>
              <a:off x="2541505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9" name="Rectangle 301">
              <a:extLst>
                <a:ext uri="{FF2B5EF4-FFF2-40B4-BE49-F238E27FC236}">
                  <a16:creationId xmlns:a16="http://schemas.microsoft.com/office/drawing/2014/main" id="{14B3E76D-6DE6-D4E1-7FFE-DC4C4DD66B8E}"/>
                </a:ext>
              </a:extLst>
            </p:cNvPr>
            <p:cNvSpPr/>
            <p:nvPr/>
          </p:nvSpPr>
          <p:spPr>
            <a:xfrm>
              <a:off x="2541505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0" name="Rectangle 302">
              <a:extLst>
                <a:ext uri="{FF2B5EF4-FFF2-40B4-BE49-F238E27FC236}">
                  <a16:creationId xmlns:a16="http://schemas.microsoft.com/office/drawing/2014/main" id="{BE82CDFC-423B-64AC-1B81-2DB4D32E68BC}"/>
                </a:ext>
              </a:extLst>
            </p:cNvPr>
            <p:cNvSpPr/>
            <p:nvPr/>
          </p:nvSpPr>
          <p:spPr>
            <a:xfrm>
              <a:off x="1783916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1" name="Rectangle 303">
              <a:extLst>
                <a:ext uri="{FF2B5EF4-FFF2-40B4-BE49-F238E27FC236}">
                  <a16:creationId xmlns:a16="http://schemas.microsoft.com/office/drawing/2014/main" id="{5622C281-F50C-0900-D1C6-DFC311337BDF}"/>
                </a:ext>
              </a:extLst>
            </p:cNvPr>
            <p:cNvSpPr/>
            <p:nvPr/>
          </p:nvSpPr>
          <p:spPr>
            <a:xfrm>
              <a:off x="1278813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2" name="Rectangle 304">
              <a:extLst>
                <a:ext uri="{FF2B5EF4-FFF2-40B4-BE49-F238E27FC236}">
                  <a16:creationId xmlns:a16="http://schemas.microsoft.com/office/drawing/2014/main" id="{9D2F6185-F027-1F46-A6D4-E42BB8B40B12}"/>
                </a:ext>
              </a:extLst>
            </p:cNvPr>
            <p:cNvSpPr/>
            <p:nvPr/>
          </p:nvSpPr>
          <p:spPr>
            <a:xfrm>
              <a:off x="1278813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3" name="Rectangle 305">
              <a:extLst>
                <a:ext uri="{FF2B5EF4-FFF2-40B4-BE49-F238E27FC236}">
                  <a16:creationId xmlns:a16="http://schemas.microsoft.com/office/drawing/2014/main" id="{E73BEAB7-D1E4-8457-1719-96FF99DDF679}"/>
                </a:ext>
              </a:extLst>
            </p:cNvPr>
            <p:cNvSpPr/>
            <p:nvPr/>
          </p:nvSpPr>
          <p:spPr>
            <a:xfrm>
              <a:off x="1278813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4" name="Rectangle 306">
              <a:extLst>
                <a:ext uri="{FF2B5EF4-FFF2-40B4-BE49-F238E27FC236}">
                  <a16:creationId xmlns:a16="http://schemas.microsoft.com/office/drawing/2014/main" id="{FB3AB358-38B8-E5CD-B9EA-18066A414D30}"/>
                </a:ext>
              </a:extLst>
            </p:cNvPr>
            <p:cNvSpPr/>
            <p:nvPr/>
          </p:nvSpPr>
          <p:spPr>
            <a:xfrm>
              <a:off x="1278813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5" name="Rectangle 307">
              <a:extLst>
                <a:ext uri="{FF2B5EF4-FFF2-40B4-BE49-F238E27FC236}">
                  <a16:creationId xmlns:a16="http://schemas.microsoft.com/office/drawing/2014/main" id="{EF961757-F438-4158-303D-00133F658EC4}"/>
                </a:ext>
              </a:extLst>
            </p:cNvPr>
            <p:cNvSpPr/>
            <p:nvPr/>
          </p:nvSpPr>
          <p:spPr>
            <a:xfrm>
              <a:off x="1278813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6" name="Rectangle 308">
              <a:extLst>
                <a:ext uri="{FF2B5EF4-FFF2-40B4-BE49-F238E27FC236}">
                  <a16:creationId xmlns:a16="http://schemas.microsoft.com/office/drawing/2014/main" id="{F7004580-09A0-320D-1ABF-9E1D509C4D3B}"/>
                </a:ext>
              </a:extLst>
            </p:cNvPr>
            <p:cNvSpPr/>
            <p:nvPr/>
          </p:nvSpPr>
          <p:spPr>
            <a:xfrm>
              <a:off x="1531365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7" name="Rectangle 309">
              <a:extLst>
                <a:ext uri="{FF2B5EF4-FFF2-40B4-BE49-F238E27FC236}">
                  <a16:creationId xmlns:a16="http://schemas.microsoft.com/office/drawing/2014/main" id="{9B11A718-AF7A-82A8-294D-6B7ED1444C18}"/>
                </a:ext>
              </a:extLst>
            </p:cNvPr>
            <p:cNvSpPr/>
            <p:nvPr/>
          </p:nvSpPr>
          <p:spPr>
            <a:xfrm>
              <a:off x="2541505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8" name="Rectangle 310">
              <a:extLst>
                <a:ext uri="{FF2B5EF4-FFF2-40B4-BE49-F238E27FC236}">
                  <a16:creationId xmlns:a16="http://schemas.microsoft.com/office/drawing/2014/main" id="{BB4B0447-B18E-DE79-D774-FCF728156092}"/>
                </a:ext>
              </a:extLst>
            </p:cNvPr>
            <p:cNvSpPr/>
            <p:nvPr/>
          </p:nvSpPr>
          <p:spPr>
            <a:xfrm>
              <a:off x="1278813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9" name="Rectangle 311">
              <a:extLst>
                <a:ext uri="{FF2B5EF4-FFF2-40B4-BE49-F238E27FC236}">
                  <a16:creationId xmlns:a16="http://schemas.microsoft.com/office/drawing/2014/main" id="{53D24D47-C2B5-0D73-1705-F9A353C68E6F}"/>
                </a:ext>
              </a:extLst>
            </p:cNvPr>
            <p:cNvSpPr/>
            <p:nvPr/>
          </p:nvSpPr>
          <p:spPr>
            <a:xfrm>
              <a:off x="1278813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0" name="Rectangle 312">
              <a:extLst>
                <a:ext uri="{FF2B5EF4-FFF2-40B4-BE49-F238E27FC236}">
                  <a16:creationId xmlns:a16="http://schemas.microsoft.com/office/drawing/2014/main" id="{86F0023A-1E75-6696-0EA1-78C8DA834A12}"/>
                </a:ext>
              </a:extLst>
            </p:cNvPr>
            <p:cNvSpPr/>
            <p:nvPr/>
          </p:nvSpPr>
          <p:spPr>
            <a:xfrm>
              <a:off x="1278813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1" name="Rectangle 313">
              <a:extLst>
                <a:ext uri="{FF2B5EF4-FFF2-40B4-BE49-F238E27FC236}">
                  <a16:creationId xmlns:a16="http://schemas.microsoft.com/office/drawing/2014/main" id="{4F52C18C-3175-F6DB-5AC0-82F874A392E4}"/>
                </a:ext>
              </a:extLst>
            </p:cNvPr>
            <p:cNvSpPr/>
            <p:nvPr/>
          </p:nvSpPr>
          <p:spPr>
            <a:xfrm>
              <a:off x="1278813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2" name="Rectangle 315">
              <a:extLst>
                <a:ext uri="{FF2B5EF4-FFF2-40B4-BE49-F238E27FC236}">
                  <a16:creationId xmlns:a16="http://schemas.microsoft.com/office/drawing/2014/main" id="{2F97C281-158F-8307-288C-611B5A5D7F79}"/>
                </a:ext>
              </a:extLst>
            </p:cNvPr>
            <p:cNvSpPr/>
            <p:nvPr/>
          </p:nvSpPr>
          <p:spPr>
            <a:xfrm>
              <a:off x="1783916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3" name="Rectangle 316">
              <a:extLst>
                <a:ext uri="{FF2B5EF4-FFF2-40B4-BE49-F238E27FC236}">
                  <a16:creationId xmlns:a16="http://schemas.microsoft.com/office/drawing/2014/main" id="{8BD81E2F-E60D-19D0-191A-9F0560AC26CB}"/>
                </a:ext>
              </a:extLst>
            </p:cNvPr>
            <p:cNvSpPr/>
            <p:nvPr/>
          </p:nvSpPr>
          <p:spPr>
            <a:xfrm>
              <a:off x="2794056" y="120075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4" name="Rectangle 317">
              <a:extLst>
                <a:ext uri="{FF2B5EF4-FFF2-40B4-BE49-F238E27FC236}">
                  <a16:creationId xmlns:a16="http://schemas.microsoft.com/office/drawing/2014/main" id="{245830A3-AC52-E792-75FF-0A935FDCEC4C}"/>
                </a:ext>
              </a:extLst>
            </p:cNvPr>
            <p:cNvSpPr/>
            <p:nvPr/>
          </p:nvSpPr>
          <p:spPr>
            <a:xfrm>
              <a:off x="2288954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5" name="Rectangle 318">
              <a:extLst>
                <a:ext uri="{FF2B5EF4-FFF2-40B4-BE49-F238E27FC236}">
                  <a16:creationId xmlns:a16="http://schemas.microsoft.com/office/drawing/2014/main" id="{B92D6A4A-D498-85DE-9D22-5336BCE9F15D}"/>
                </a:ext>
              </a:extLst>
            </p:cNvPr>
            <p:cNvSpPr/>
            <p:nvPr/>
          </p:nvSpPr>
          <p:spPr>
            <a:xfrm>
              <a:off x="2541505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6" name="Rectangle 319">
              <a:extLst>
                <a:ext uri="{FF2B5EF4-FFF2-40B4-BE49-F238E27FC236}">
                  <a16:creationId xmlns:a16="http://schemas.microsoft.com/office/drawing/2014/main" id="{9DC21D18-2212-EE2F-A05A-A7376571B643}"/>
                </a:ext>
              </a:extLst>
            </p:cNvPr>
            <p:cNvSpPr/>
            <p:nvPr/>
          </p:nvSpPr>
          <p:spPr>
            <a:xfrm>
              <a:off x="1118052" y="1392356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7" name="Rectangle 320">
              <a:extLst>
                <a:ext uri="{FF2B5EF4-FFF2-40B4-BE49-F238E27FC236}">
                  <a16:creationId xmlns:a16="http://schemas.microsoft.com/office/drawing/2014/main" id="{1D6E6B17-7DAE-F1FB-D8D7-8574DB25BA40}"/>
                </a:ext>
              </a:extLst>
            </p:cNvPr>
            <p:cNvSpPr/>
            <p:nvPr/>
          </p:nvSpPr>
          <p:spPr>
            <a:xfrm>
              <a:off x="1278813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8" name="Rectangle 321">
              <a:extLst>
                <a:ext uri="{FF2B5EF4-FFF2-40B4-BE49-F238E27FC236}">
                  <a16:creationId xmlns:a16="http://schemas.microsoft.com/office/drawing/2014/main" id="{38D2767F-2F56-DFEC-A156-4D1929C331ED}"/>
                </a:ext>
              </a:extLst>
            </p:cNvPr>
            <p:cNvSpPr/>
            <p:nvPr/>
          </p:nvSpPr>
          <p:spPr>
            <a:xfrm>
              <a:off x="1118052" y="129652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9" name="Rectangle 322">
              <a:extLst>
                <a:ext uri="{FF2B5EF4-FFF2-40B4-BE49-F238E27FC236}">
                  <a16:creationId xmlns:a16="http://schemas.microsoft.com/office/drawing/2014/main" id="{B3227739-6D5D-C847-3445-B1393032457A}"/>
                </a:ext>
              </a:extLst>
            </p:cNvPr>
            <p:cNvSpPr/>
            <p:nvPr/>
          </p:nvSpPr>
          <p:spPr>
            <a:xfrm>
              <a:off x="1118052" y="120075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0" name="Rectangle 323">
              <a:extLst>
                <a:ext uri="{FF2B5EF4-FFF2-40B4-BE49-F238E27FC236}">
                  <a16:creationId xmlns:a16="http://schemas.microsoft.com/office/drawing/2014/main" id="{D96D8818-3DD2-6E09-F21A-66CA8C60A1A6}"/>
                </a:ext>
              </a:extLst>
            </p:cNvPr>
            <p:cNvSpPr/>
            <p:nvPr/>
          </p:nvSpPr>
          <p:spPr>
            <a:xfrm>
              <a:off x="1278813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1" name="Rectangle 324">
              <a:extLst>
                <a:ext uri="{FF2B5EF4-FFF2-40B4-BE49-F238E27FC236}">
                  <a16:creationId xmlns:a16="http://schemas.microsoft.com/office/drawing/2014/main" id="{CC2B9351-2E67-EA54-EAB2-3C1BA7743944}"/>
                </a:ext>
              </a:extLst>
            </p:cNvPr>
            <p:cNvSpPr/>
            <p:nvPr/>
          </p:nvSpPr>
          <p:spPr>
            <a:xfrm>
              <a:off x="1531365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2" name="Rectangle 325">
              <a:extLst>
                <a:ext uri="{FF2B5EF4-FFF2-40B4-BE49-F238E27FC236}">
                  <a16:creationId xmlns:a16="http://schemas.microsoft.com/office/drawing/2014/main" id="{78DF4FBD-5E61-7E81-6D4F-3F3FDDE2D835}"/>
                </a:ext>
              </a:extLst>
            </p:cNvPr>
            <p:cNvSpPr/>
            <p:nvPr/>
          </p:nvSpPr>
          <p:spPr>
            <a:xfrm>
              <a:off x="1118052" y="1101667"/>
              <a:ext cx="160696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3" name="Rectangle 326">
              <a:extLst>
                <a:ext uri="{FF2B5EF4-FFF2-40B4-BE49-F238E27FC236}">
                  <a16:creationId xmlns:a16="http://schemas.microsoft.com/office/drawing/2014/main" id="{FEBACD7A-63BD-B7FA-3633-177E88C9738A}"/>
                </a:ext>
              </a:extLst>
            </p:cNvPr>
            <p:cNvSpPr/>
            <p:nvPr/>
          </p:nvSpPr>
          <p:spPr>
            <a:xfrm>
              <a:off x="2541505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4" name="Rectangle 327">
              <a:extLst>
                <a:ext uri="{FF2B5EF4-FFF2-40B4-BE49-F238E27FC236}">
                  <a16:creationId xmlns:a16="http://schemas.microsoft.com/office/drawing/2014/main" id="{6A0B6FB7-8D4D-6B73-6AAA-64EF1BFE9E22}"/>
                </a:ext>
              </a:extLst>
            </p:cNvPr>
            <p:cNvSpPr/>
            <p:nvPr/>
          </p:nvSpPr>
          <p:spPr>
            <a:xfrm>
              <a:off x="2541505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5" name="Rectangle 328">
              <a:extLst>
                <a:ext uri="{FF2B5EF4-FFF2-40B4-BE49-F238E27FC236}">
                  <a16:creationId xmlns:a16="http://schemas.microsoft.com/office/drawing/2014/main" id="{50B1538A-A41C-1FC9-7212-9C2E449F53E6}"/>
                </a:ext>
              </a:extLst>
            </p:cNvPr>
            <p:cNvSpPr/>
            <p:nvPr/>
          </p:nvSpPr>
          <p:spPr>
            <a:xfrm>
              <a:off x="2541505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6" name="Rectangle 329">
              <a:extLst>
                <a:ext uri="{FF2B5EF4-FFF2-40B4-BE49-F238E27FC236}">
                  <a16:creationId xmlns:a16="http://schemas.microsoft.com/office/drawing/2014/main" id="{B6BC789F-EFA4-968F-8E06-2B925CF82BF8}"/>
                </a:ext>
              </a:extLst>
            </p:cNvPr>
            <p:cNvSpPr/>
            <p:nvPr/>
          </p:nvSpPr>
          <p:spPr>
            <a:xfrm>
              <a:off x="2541505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7" name="Rectangle 330">
              <a:extLst>
                <a:ext uri="{FF2B5EF4-FFF2-40B4-BE49-F238E27FC236}">
                  <a16:creationId xmlns:a16="http://schemas.microsoft.com/office/drawing/2014/main" id="{64491C70-A03C-B3A2-2B01-7A46B60C8E45}"/>
                </a:ext>
              </a:extLst>
            </p:cNvPr>
            <p:cNvSpPr/>
            <p:nvPr/>
          </p:nvSpPr>
          <p:spPr>
            <a:xfrm>
              <a:off x="2541505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8" name="Rectangle 331">
              <a:extLst>
                <a:ext uri="{FF2B5EF4-FFF2-40B4-BE49-F238E27FC236}">
                  <a16:creationId xmlns:a16="http://schemas.microsoft.com/office/drawing/2014/main" id="{41A5CBD7-4918-A649-6824-C599F8ADE875}"/>
                </a:ext>
              </a:extLst>
            </p:cNvPr>
            <p:cNvSpPr/>
            <p:nvPr/>
          </p:nvSpPr>
          <p:spPr>
            <a:xfrm>
              <a:off x="2541505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9" name="Rectangle 332">
              <a:extLst>
                <a:ext uri="{FF2B5EF4-FFF2-40B4-BE49-F238E27FC236}">
                  <a16:creationId xmlns:a16="http://schemas.microsoft.com/office/drawing/2014/main" id="{397D764C-40D6-09AF-CCC5-46B12B2D6F12}"/>
                </a:ext>
              </a:extLst>
            </p:cNvPr>
            <p:cNvSpPr/>
            <p:nvPr/>
          </p:nvSpPr>
          <p:spPr>
            <a:xfrm>
              <a:off x="2541505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0" name="Rectangle 333">
              <a:extLst>
                <a:ext uri="{FF2B5EF4-FFF2-40B4-BE49-F238E27FC236}">
                  <a16:creationId xmlns:a16="http://schemas.microsoft.com/office/drawing/2014/main" id="{430A532C-0049-0F23-DCA4-81F8BDC32B50}"/>
                </a:ext>
              </a:extLst>
            </p:cNvPr>
            <p:cNvSpPr/>
            <p:nvPr/>
          </p:nvSpPr>
          <p:spPr>
            <a:xfrm>
              <a:off x="2541505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1" name="Rectangle 334">
              <a:extLst>
                <a:ext uri="{FF2B5EF4-FFF2-40B4-BE49-F238E27FC236}">
                  <a16:creationId xmlns:a16="http://schemas.microsoft.com/office/drawing/2014/main" id="{C0ED9C17-87FD-CE97-96A4-5BB2EF47AD2A}"/>
                </a:ext>
              </a:extLst>
            </p:cNvPr>
            <p:cNvSpPr/>
            <p:nvPr/>
          </p:nvSpPr>
          <p:spPr>
            <a:xfrm>
              <a:off x="2541505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2" name="Rectangle 335">
              <a:extLst>
                <a:ext uri="{FF2B5EF4-FFF2-40B4-BE49-F238E27FC236}">
                  <a16:creationId xmlns:a16="http://schemas.microsoft.com/office/drawing/2014/main" id="{0D7A7B40-AC7A-48B1-99EE-3211C068676A}"/>
                </a:ext>
              </a:extLst>
            </p:cNvPr>
            <p:cNvSpPr/>
            <p:nvPr/>
          </p:nvSpPr>
          <p:spPr>
            <a:xfrm>
              <a:off x="2541505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3" name="Rectangle 336">
              <a:extLst>
                <a:ext uri="{FF2B5EF4-FFF2-40B4-BE49-F238E27FC236}">
                  <a16:creationId xmlns:a16="http://schemas.microsoft.com/office/drawing/2014/main" id="{928B2D9E-8F3E-8F2F-0221-722D342944CE}"/>
                </a:ext>
              </a:extLst>
            </p:cNvPr>
            <p:cNvSpPr/>
            <p:nvPr/>
          </p:nvSpPr>
          <p:spPr>
            <a:xfrm>
              <a:off x="2541505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4" name="Rectangle 337">
              <a:extLst>
                <a:ext uri="{FF2B5EF4-FFF2-40B4-BE49-F238E27FC236}">
                  <a16:creationId xmlns:a16="http://schemas.microsoft.com/office/drawing/2014/main" id="{658353E0-BEA5-B62C-CAC2-A4D1F8A9A8A6}"/>
                </a:ext>
              </a:extLst>
            </p:cNvPr>
            <p:cNvSpPr/>
            <p:nvPr/>
          </p:nvSpPr>
          <p:spPr>
            <a:xfrm>
              <a:off x="2541505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565" name="TextBox 338">
            <a:extLst>
              <a:ext uri="{FF2B5EF4-FFF2-40B4-BE49-F238E27FC236}">
                <a16:creationId xmlns:a16="http://schemas.microsoft.com/office/drawing/2014/main" id="{91C267C1-59F7-D42B-482D-5837DF305364}"/>
              </a:ext>
            </a:extLst>
          </p:cNvPr>
          <p:cNvSpPr txBox="1"/>
          <p:nvPr/>
        </p:nvSpPr>
        <p:spPr>
          <a:xfrm rot="16200000">
            <a:off x="-6706546" y="1671332"/>
            <a:ext cx="23471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5400" spc="0" baseline="0" dirty="0">
                <a:ln w="6519" cap="flat">
                  <a:solidFill>
                    <a:srgbClr val="FFFFFF"/>
                  </a:solidFill>
                  <a:miter/>
                </a:ln>
                <a:solidFill>
                  <a:srgbClr val="E8B408"/>
                </a:solidFill>
                <a:latin typeface="BBH Sans Hegarty" pitchFamily="2" charset="0"/>
                <a:cs typeface="Arial"/>
                <a:sym typeface="Arial"/>
                <a:rtl val="0"/>
              </a:rPr>
              <a:t>2024</a:t>
            </a:r>
          </a:p>
        </p:txBody>
      </p:sp>
      <p:sp>
        <p:nvSpPr>
          <p:cNvPr id="566" name="Freeform: Shape 339">
            <a:extLst>
              <a:ext uri="{FF2B5EF4-FFF2-40B4-BE49-F238E27FC236}">
                <a16:creationId xmlns:a16="http://schemas.microsoft.com/office/drawing/2014/main" id="{6223F8F1-82F6-8F1B-6B8C-0C26CCDE34C3}"/>
              </a:ext>
            </a:extLst>
          </p:cNvPr>
          <p:cNvSpPr/>
          <p:nvPr/>
        </p:nvSpPr>
        <p:spPr>
          <a:xfrm>
            <a:off x="-5763022" y="1132568"/>
            <a:ext cx="2477141" cy="2000788"/>
          </a:xfrm>
          <a:custGeom>
            <a:avLst/>
            <a:gdLst>
              <a:gd name="csX0" fmla="*/ 337235 w 2477141"/>
              <a:gd name="csY0" fmla="*/ 53587 h 2000788"/>
              <a:gd name="csX1" fmla="*/ 47068 w 2477141"/>
              <a:gd name="csY1" fmla="*/ 277846 h 2000788"/>
              <a:gd name="csX2" fmla="*/ 0 w 2477141"/>
              <a:gd name="csY2" fmla="*/ 338278 h 2000788"/>
              <a:gd name="csX3" fmla="*/ 259071 w 2477141"/>
              <a:gd name="csY3" fmla="*/ 233711 h 2000788"/>
              <a:gd name="csX4" fmla="*/ 832168 w 2477141"/>
              <a:gd name="csY4" fmla="*/ 0 h 2000788"/>
              <a:gd name="csX5" fmla="*/ 731447 w 2477141"/>
              <a:gd name="csY5" fmla="*/ 181623 h 2000788"/>
              <a:gd name="csX6" fmla="*/ 393951 w 2477141"/>
              <a:gd name="csY6" fmla="*/ 397015 h 2000788"/>
              <a:gd name="csX7" fmla="*/ 188729 w 2477141"/>
              <a:gd name="csY7" fmla="*/ 598196 h 2000788"/>
              <a:gd name="csX8" fmla="*/ 322306 w 2477141"/>
              <a:gd name="csY8" fmla="*/ 518989 h 2000788"/>
              <a:gd name="csX9" fmla="*/ 1253826 w 2477141"/>
              <a:gd name="csY9" fmla="*/ 30640 h 2000788"/>
              <a:gd name="csX10" fmla="*/ 1182637 w 2477141"/>
              <a:gd name="csY10" fmla="*/ 182080 h 2000788"/>
              <a:gd name="csX11" fmla="*/ 37550 w 2477141"/>
              <a:gd name="csY11" fmla="*/ 1254608 h 2000788"/>
              <a:gd name="csX12" fmla="*/ 611234 w 2477141"/>
              <a:gd name="csY12" fmla="*/ 871804 h 2000788"/>
              <a:gd name="csX13" fmla="*/ 356401 w 2477141"/>
              <a:gd name="csY13" fmla="*/ 1166404 h 2000788"/>
              <a:gd name="csX14" fmla="*/ 87617 w 2477141"/>
              <a:gd name="csY14" fmla="*/ 1451356 h 2000788"/>
              <a:gd name="csX15" fmla="*/ 304639 w 2477141"/>
              <a:gd name="csY15" fmla="*/ 1289942 h 2000788"/>
              <a:gd name="csX16" fmla="*/ 452363 w 2477141"/>
              <a:gd name="csY16" fmla="*/ 1268559 h 2000788"/>
              <a:gd name="csX17" fmla="*/ 427916 w 2477141"/>
              <a:gd name="csY17" fmla="*/ 1395943 h 2000788"/>
              <a:gd name="csX18" fmla="*/ 222172 w 2477141"/>
              <a:gd name="csY18" fmla="*/ 1614856 h 2000788"/>
              <a:gd name="csX19" fmla="*/ 12973 w 2477141"/>
              <a:gd name="csY19" fmla="*/ 1904436 h 2000788"/>
              <a:gd name="csX20" fmla="*/ 1149194 w 2477141"/>
              <a:gd name="csY20" fmla="*/ 812089 h 2000788"/>
              <a:gd name="csX21" fmla="*/ 1457810 w 2477141"/>
              <a:gd name="csY21" fmla="*/ 348187 h 2000788"/>
              <a:gd name="csX22" fmla="*/ 1668247 w 2477141"/>
              <a:gd name="csY22" fmla="*/ 79012 h 2000788"/>
              <a:gd name="csX23" fmla="*/ 1145869 w 2477141"/>
              <a:gd name="csY23" fmla="*/ 1189677 h 2000788"/>
              <a:gd name="csX24" fmla="*/ 852834 w 2477141"/>
              <a:gd name="csY24" fmla="*/ 1450117 h 2000788"/>
              <a:gd name="csX25" fmla="*/ 508297 w 2477141"/>
              <a:gd name="csY25" fmla="*/ 1738002 h 2000788"/>
              <a:gd name="csX26" fmla="*/ 150983 w 2477141"/>
              <a:gd name="csY26" fmla="*/ 2000788 h 2000788"/>
              <a:gd name="csX27" fmla="*/ 299815 w 2477141"/>
              <a:gd name="csY27" fmla="*/ 1959457 h 2000788"/>
              <a:gd name="csX28" fmla="*/ 702241 w 2477141"/>
              <a:gd name="csY28" fmla="*/ 1822686 h 2000788"/>
              <a:gd name="csX29" fmla="*/ 688551 w 2477141"/>
              <a:gd name="csY29" fmla="*/ 1948179 h 2000788"/>
              <a:gd name="csX30" fmla="*/ 980609 w 2477141"/>
              <a:gd name="csY30" fmla="*/ 1927579 h 2000788"/>
              <a:gd name="csX31" fmla="*/ 1232834 w 2477141"/>
              <a:gd name="csY31" fmla="*/ 1770076 h 2000788"/>
              <a:gd name="csX32" fmla="*/ 1426061 w 2477141"/>
              <a:gd name="csY32" fmla="*/ 1577957 h 2000788"/>
              <a:gd name="csX33" fmla="*/ 1604686 w 2477141"/>
              <a:gd name="csY33" fmla="*/ 1133287 h 2000788"/>
              <a:gd name="csX34" fmla="*/ 2023019 w 2477141"/>
              <a:gd name="csY34" fmla="*/ 315917 h 2000788"/>
              <a:gd name="csX35" fmla="*/ 2183520 w 2477141"/>
              <a:gd name="csY35" fmla="*/ 150918 h 2000788"/>
              <a:gd name="csX36" fmla="*/ 2374400 w 2477141"/>
              <a:gd name="csY36" fmla="*/ 81033 h 2000788"/>
              <a:gd name="csX37" fmla="*/ 2277265 w 2477141"/>
              <a:gd name="csY37" fmla="*/ 308225 h 2000788"/>
              <a:gd name="csX38" fmla="*/ 1943746 w 2477141"/>
              <a:gd name="csY38" fmla="*/ 963072 h 2000788"/>
              <a:gd name="csX39" fmla="*/ 1806127 w 2477141"/>
              <a:gd name="csY39" fmla="*/ 1416609 h 2000788"/>
              <a:gd name="csX40" fmla="*/ 1620332 w 2477141"/>
              <a:gd name="csY40" fmla="*/ 1837810 h 2000788"/>
              <a:gd name="csX41" fmla="*/ 1887747 w 2477141"/>
              <a:gd name="csY41" fmla="*/ 1768772 h 2000788"/>
              <a:gd name="csX42" fmla="*/ 2477142 w 2477141"/>
              <a:gd name="csY42" fmla="*/ 1663097 h 2000788"/>
              <a:gd name="csX43" fmla="*/ 2015587 w 2477141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1" h="2000788">
                <a:moveTo>
                  <a:pt x="337235" y="53587"/>
                </a:moveTo>
                <a:cubicBezTo>
                  <a:pt x="240556" y="128297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1" y="233711"/>
                </a:cubicBezTo>
                <a:cubicBezTo>
                  <a:pt x="431437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3" y="261287"/>
                  <a:pt x="511361" y="333324"/>
                  <a:pt x="393951" y="397015"/>
                </a:cubicBezTo>
                <a:cubicBezTo>
                  <a:pt x="306660" y="444344"/>
                  <a:pt x="206396" y="500409"/>
                  <a:pt x="188729" y="598196"/>
                </a:cubicBezTo>
                <a:cubicBezTo>
                  <a:pt x="240556" y="589917"/>
                  <a:pt x="282148" y="552758"/>
                  <a:pt x="322306" y="518989"/>
                </a:cubicBezTo>
                <a:cubicBezTo>
                  <a:pt x="592003" y="292449"/>
                  <a:pt x="926109" y="159719"/>
                  <a:pt x="1253826" y="30640"/>
                </a:cubicBezTo>
                <a:cubicBezTo>
                  <a:pt x="1258324" y="87748"/>
                  <a:pt x="1219405" y="138141"/>
                  <a:pt x="1182637" y="182080"/>
                </a:cubicBezTo>
                <a:cubicBezTo>
                  <a:pt x="845141" y="585679"/>
                  <a:pt x="496954" y="998210"/>
                  <a:pt x="37550" y="1254608"/>
                </a:cubicBezTo>
                <a:cubicBezTo>
                  <a:pt x="141922" y="1042606"/>
                  <a:pt x="387563" y="947948"/>
                  <a:pt x="611234" y="871804"/>
                </a:cubicBezTo>
                <a:cubicBezTo>
                  <a:pt x="588874" y="1003752"/>
                  <a:pt x="468661" y="1093455"/>
                  <a:pt x="356401" y="1166404"/>
                </a:cubicBezTo>
                <a:cubicBezTo>
                  <a:pt x="244142" y="1239353"/>
                  <a:pt x="121386" y="1321820"/>
                  <a:pt x="87617" y="1451356"/>
                </a:cubicBezTo>
                <a:cubicBezTo>
                  <a:pt x="159980" y="1397573"/>
                  <a:pt x="232342" y="1343790"/>
                  <a:pt x="304639" y="1289942"/>
                </a:cubicBezTo>
                <a:cubicBezTo>
                  <a:pt x="348904" y="1257020"/>
                  <a:pt x="417094" y="1226054"/>
                  <a:pt x="452363" y="1268559"/>
                </a:cubicBezTo>
                <a:cubicBezTo>
                  <a:pt x="482286" y="1304610"/>
                  <a:pt x="456144" y="1358588"/>
                  <a:pt x="427916" y="1395943"/>
                </a:cubicBezTo>
                <a:cubicBezTo>
                  <a:pt x="367549" y="1476063"/>
                  <a:pt x="298446" y="1549599"/>
                  <a:pt x="222172" y="1614856"/>
                </a:cubicBezTo>
                <a:cubicBezTo>
                  <a:pt x="128557" y="1694976"/>
                  <a:pt x="14277" y="1781289"/>
                  <a:pt x="12973" y="1904436"/>
                </a:cubicBezTo>
                <a:cubicBezTo>
                  <a:pt x="497215" y="1685197"/>
                  <a:pt x="834971" y="1240853"/>
                  <a:pt x="1149194" y="812089"/>
                </a:cubicBezTo>
                <a:cubicBezTo>
                  <a:pt x="1259041" y="662149"/>
                  <a:pt x="1368954" y="511492"/>
                  <a:pt x="1457810" y="348187"/>
                </a:cubicBezTo>
                <a:cubicBezTo>
                  <a:pt x="1513092" y="246554"/>
                  <a:pt x="1566288" y="133708"/>
                  <a:pt x="1668247" y="79012"/>
                </a:cubicBezTo>
                <a:cubicBezTo>
                  <a:pt x="1649146" y="497149"/>
                  <a:pt x="1441121" y="892991"/>
                  <a:pt x="1145869" y="1189677"/>
                </a:cubicBezTo>
                <a:cubicBezTo>
                  <a:pt x="1053623" y="1282314"/>
                  <a:pt x="953163" y="1366346"/>
                  <a:pt x="852834" y="1450117"/>
                </a:cubicBezTo>
                <a:cubicBezTo>
                  <a:pt x="737966" y="1546079"/>
                  <a:pt x="623164" y="1642040"/>
                  <a:pt x="508297" y="1738002"/>
                </a:cubicBezTo>
                <a:cubicBezTo>
                  <a:pt x="394669" y="1832986"/>
                  <a:pt x="280193" y="1928491"/>
                  <a:pt x="150983" y="2000788"/>
                </a:cubicBezTo>
                <a:cubicBezTo>
                  <a:pt x="201898" y="1992705"/>
                  <a:pt x="250987" y="1976016"/>
                  <a:pt x="299815" y="1959457"/>
                </a:cubicBezTo>
                <a:cubicBezTo>
                  <a:pt x="433979" y="1913888"/>
                  <a:pt x="568078" y="1868254"/>
                  <a:pt x="702241" y="1822686"/>
                </a:cubicBezTo>
                <a:cubicBezTo>
                  <a:pt x="721994" y="1862518"/>
                  <a:pt x="716453" y="1913562"/>
                  <a:pt x="688551" y="1948179"/>
                </a:cubicBezTo>
                <a:cubicBezTo>
                  <a:pt x="783535" y="1977711"/>
                  <a:pt x="888102" y="1964347"/>
                  <a:pt x="980609" y="1927579"/>
                </a:cubicBezTo>
                <a:cubicBezTo>
                  <a:pt x="1073115" y="1890811"/>
                  <a:pt x="1155126" y="1832204"/>
                  <a:pt x="1232834" y="1770076"/>
                </a:cubicBezTo>
                <a:cubicBezTo>
                  <a:pt x="1304023" y="1713164"/>
                  <a:pt x="1373061" y="1652145"/>
                  <a:pt x="1426061" y="1577957"/>
                </a:cubicBezTo>
                <a:cubicBezTo>
                  <a:pt x="1519415" y="1447379"/>
                  <a:pt x="1556314" y="1286291"/>
                  <a:pt x="1604686" y="1133287"/>
                </a:cubicBezTo>
                <a:cubicBezTo>
                  <a:pt x="1697453" y="840121"/>
                  <a:pt x="1839505" y="562602"/>
                  <a:pt x="2023019" y="315917"/>
                </a:cubicBezTo>
                <a:cubicBezTo>
                  <a:pt x="2069044" y="254051"/>
                  <a:pt x="2118850" y="193032"/>
                  <a:pt x="2183520" y="150918"/>
                </a:cubicBezTo>
                <a:cubicBezTo>
                  <a:pt x="2240693" y="113694"/>
                  <a:pt x="2307253" y="92898"/>
                  <a:pt x="2374400" y="81033"/>
                </a:cubicBezTo>
                <a:cubicBezTo>
                  <a:pt x="2380528" y="164999"/>
                  <a:pt x="2325898" y="239513"/>
                  <a:pt x="2277265" y="308225"/>
                </a:cubicBezTo>
                <a:cubicBezTo>
                  <a:pt x="2135213" y="508819"/>
                  <a:pt x="2022432" y="730209"/>
                  <a:pt x="1943746" y="963072"/>
                </a:cubicBezTo>
                <a:cubicBezTo>
                  <a:pt x="1893158" y="1112752"/>
                  <a:pt x="1856585" y="1266929"/>
                  <a:pt x="1806127" y="1416609"/>
                </a:cubicBezTo>
                <a:cubicBezTo>
                  <a:pt x="1757038" y="1562181"/>
                  <a:pt x="1694715" y="1703385"/>
                  <a:pt x="1620332" y="1837810"/>
                </a:cubicBezTo>
                <a:cubicBezTo>
                  <a:pt x="1712838" y="1849088"/>
                  <a:pt x="1801564" y="1804171"/>
                  <a:pt x="1887747" y="1768772"/>
                </a:cubicBezTo>
                <a:cubicBezTo>
                  <a:pt x="2073803" y="1692368"/>
                  <a:pt x="2276157" y="1656056"/>
                  <a:pt x="2477142" y="1663097"/>
                </a:cubicBezTo>
                <a:cubicBezTo>
                  <a:pt x="2323290" y="1723399"/>
                  <a:pt x="2169439" y="1783701"/>
                  <a:pt x="2015587" y="1844003"/>
                </a:cubicBezTo>
              </a:path>
            </a:pathLst>
          </a:custGeom>
          <a:noFill/>
          <a:ln w="0" cap="flat">
            <a:solidFill>
              <a:srgbClr val="020202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567" name="Rectangle 340">
            <a:extLst>
              <a:ext uri="{FF2B5EF4-FFF2-40B4-BE49-F238E27FC236}">
                <a16:creationId xmlns:a16="http://schemas.microsoft.com/office/drawing/2014/main" id="{202DDFB3-B739-E969-545E-4126F7B7D0F6}"/>
              </a:ext>
            </a:extLst>
          </p:cNvPr>
          <p:cNvSpPr/>
          <p:nvPr/>
        </p:nvSpPr>
        <p:spPr>
          <a:xfrm>
            <a:off x="-5368615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pic>
        <p:nvPicPr>
          <p:cNvPr id="568" name="Picture Placeholder 404">
            <a:extLst>
              <a:ext uri="{FF2B5EF4-FFF2-40B4-BE49-F238E27FC236}">
                <a16:creationId xmlns:a16="http://schemas.microsoft.com/office/drawing/2014/main" id="{B91517C2-0190-710D-4749-5DEC35FC1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68614" y="1323417"/>
            <a:ext cx="1603903" cy="1603903"/>
          </a:xfrm>
          <a:custGeom>
            <a:avLst/>
            <a:gdLst>
              <a:gd name="csX0" fmla="*/ 0 w 1603903"/>
              <a:gd name="csY0" fmla="*/ 0 h 1603903"/>
              <a:gd name="csX1" fmla="*/ 1603903 w 1603903"/>
              <a:gd name="csY1" fmla="*/ 0 h 1603903"/>
              <a:gd name="csX2" fmla="*/ 1603903 w 1603903"/>
              <a:gd name="csY2" fmla="*/ 1603903 h 1603903"/>
              <a:gd name="csX3" fmla="*/ 0 w 1603903"/>
              <a:gd name="csY3" fmla="*/ 1603903 h 16039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603903" h="1603903">
                <a:moveTo>
                  <a:pt x="0" y="0"/>
                </a:moveTo>
                <a:lnTo>
                  <a:pt x="1603903" y="0"/>
                </a:lnTo>
                <a:lnTo>
                  <a:pt x="1603903" y="1603903"/>
                </a:lnTo>
                <a:lnTo>
                  <a:pt x="0" y="1603903"/>
                </a:lnTo>
                <a:close/>
              </a:path>
            </a:pathLst>
          </a:custGeom>
        </p:spPr>
      </p:pic>
      <p:sp>
        <p:nvSpPr>
          <p:cNvPr id="569" name="TextBox 351">
            <a:extLst>
              <a:ext uri="{FF2B5EF4-FFF2-40B4-BE49-F238E27FC236}">
                <a16:creationId xmlns:a16="http://schemas.microsoft.com/office/drawing/2014/main" id="{40247ED9-08A2-24A1-13BB-AA96C51E5C81}"/>
              </a:ext>
            </a:extLst>
          </p:cNvPr>
          <p:cNvSpPr txBox="1"/>
          <p:nvPr/>
        </p:nvSpPr>
        <p:spPr>
          <a:xfrm>
            <a:off x="-5754307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0" name="TextBox 352">
            <a:extLst>
              <a:ext uri="{FF2B5EF4-FFF2-40B4-BE49-F238E27FC236}">
                <a16:creationId xmlns:a16="http://schemas.microsoft.com/office/drawing/2014/main" id="{5B941789-EB69-BFAE-CB31-FB986116AD32}"/>
              </a:ext>
            </a:extLst>
          </p:cNvPr>
          <p:cNvSpPr txBox="1"/>
          <p:nvPr/>
        </p:nvSpPr>
        <p:spPr>
          <a:xfrm>
            <a:off x="-5754307" y="3606800"/>
            <a:ext cx="13890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HERMES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@Mercator</a:t>
            </a:r>
          </a:p>
        </p:txBody>
      </p:sp>
      <p:sp>
        <p:nvSpPr>
          <p:cNvPr id="571" name="TextBox 353">
            <a:extLst>
              <a:ext uri="{FF2B5EF4-FFF2-40B4-BE49-F238E27FC236}">
                <a16:creationId xmlns:a16="http://schemas.microsoft.com/office/drawing/2014/main" id="{0A5DA089-E3A6-0C87-1072-79552C9E2A62}"/>
              </a:ext>
            </a:extLst>
          </p:cNvPr>
          <p:cNvSpPr txBox="1"/>
          <p:nvPr/>
        </p:nvSpPr>
        <p:spPr>
          <a:xfrm>
            <a:off x="-4535107" y="3429000"/>
            <a:ext cx="10374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abundances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2" name="TextBox 354">
            <a:extLst>
              <a:ext uri="{FF2B5EF4-FFF2-40B4-BE49-F238E27FC236}">
                <a16:creationId xmlns:a16="http://schemas.microsoft.com/office/drawing/2014/main" id="{2AAA5C26-2324-8318-6B3A-459CE12FB3E3}"/>
              </a:ext>
            </a:extLst>
          </p:cNvPr>
          <p:cNvSpPr txBox="1"/>
          <p:nvPr/>
        </p:nvSpPr>
        <p:spPr>
          <a:xfrm>
            <a:off x="-4535107" y="3606800"/>
            <a:ext cx="8611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Carbon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Oxygen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Scandium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Vanadium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Manganese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Cobalt</a:t>
            </a:r>
            <a:endParaRPr lang="en-IN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3" name="TextBox 355">
            <a:extLst>
              <a:ext uri="{FF2B5EF4-FFF2-40B4-BE49-F238E27FC236}">
                <a16:creationId xmlns:a16="http://schemas.microsoft.com/office/drawing/2014/main" id="{EDEC823E-4198-5819-BFBE-0B6B95E1DB55}"/>
              </a:ext>
            </a:extLst>
          </p:cNvPr>
          <p:cNvSpPr txBox="1"/>
          <p:nvPr/>
        </p:nvSpPr>
        <p:spPr>
          <a:xfrm>
            <a:off x="-5754307" y="4743938"/>
            <a:ext cx="928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Stars analysed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4" name="TextBox 356">
            <a:extLst>
              <a:ext uri="{FF2B5EF4-FFF2-40B4-BE49-F238E27FC236}">
                <a16:creationId xmlns:a16="http://schemas.microsoft.com/office/drawing/2014/main" id="{4EA9EE21-A2AA-7EAE-E3BC-734ED7CDCE0B}"/>
              </a:ext>
            </a:extLst>
          </p:cNvPr>
          <p:cNvSpPr txBox="1"/>
          <p:nvPr/>
        </p:nvSpPr>
        <p:spPr>
          <a:xfrm>
            <a:off x="-5754307" y="4883638"/>
            <a:ext cx="550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179</a:t>
            </a:r>
          </a:p>
        </p:txBody>
      </p:sp>
      <p:sp>
        <p:nvSpPr>
          <p:cNvPr id="575" name="TextBox 357">
            <a:extLst>
              <a:ext uri="{FF2B5EF4-FFF2-40B4-BE49-F238E27FC236}">
                <a16:creationId xmlns:a16="http://schemas.microsoft.com/office/drawing/2014/main" id="{712FD36D-2EC0-7F95-AA04-84C5BFB38CB3}"/>
              </a:ext>
            </a:extLst>
          </p:cNvPr>
          <p:cNvSpPr txBox="1"/>
          <p:nvPr/>
        </p:nvSpPr>
        <p:spPr>
          <a:xfrm>
            <a:off x="-4535107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6" name="TextBox 358">
            <a:extLst>
              <a:ext uri="{FF2B5EF4-FFF2-40B4-BE49-F238E27FC236}">
                <a16:creationId xmlns:a16="http://schemas.microsoft.com/office/drawing/2014/main" id="{A3CD339A-95DB-BB48-F2DB-125EB95CEF08}"/>
              </a:ext>
            </a:extLst>
          </p:cNvPr>
          <p:cNvSpPr txBox="1"/>
          <p:nvPr/>
        </p:nvSpPr>
        <p:spPr>
          <a:xfrm>
            <a:off x="-4535107" y="4883638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High-res</a:t>
            </a:r>
          </a:p>
        </p:txBody>
      </p:sp>
      <p:sp>
        <p:nvSpPr>
          <p:cNvPr id="577" name="TextBox 360">
            <a:extLst>
              <a:ext uri="{FF2B5EF4-FFF2-40B4-BE49-F238E27FC236}">
                <a16:creationId xmlns:a16="http://schemas.microsoft.com/office/drawing/2014/main" id="{EA1A01F2-DECF-CC73-10B3-7BEF68A3018D}"/>
              </a:ext>
            </a:extLst>
          </p:cNvPr>
          <p:cNvSpPr txBox="1"/>
          <p:nvPr/>
        </p:nvSpPr>
        <p:spPr>
          <a:xfrm>
            <a:off x="-5116483" y="5431431"/>
            <a:ext cx="17267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latin typeface="Calibri" panose="020F0502020204030204" pitchFamily="34" charset="0"/>
                <a:cs typeface="Calibri" panose="020F0502020204030204" pitchFamily="34" charset="0"/>
              </a:rPr>
              <a:t>DUQUE-ARRIBAS ET AL. 2024</a:t>
            </a:r>
            <a:endParaRPr lang="en-IN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78" name="Graphic 365">
            <a:extLst>
              <a:ext uri="{FF2B5EF4-FFF2-40B4-BE49-F238E27FC236}">
                <a16:creationId xmlns:a16="http://schemas.microsoft.com/office/drawing/2014/main" id="{A0A7AE03-3702-3793-4E41-61BB43F69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5649698" y="5444209"/>
            <a:ext cx="220664" cy="220664"/>
          </a:xfrm>
          <a:prstGeom prst="rect">
            <a:avLst/>
          </a:prstGeom>
        </p:spPr>
      </p:pic>
      <p:sp>
        <p:nvSpPr>
          <p:cNvPr id="581" name="Rectangle: Rounded Corners 364">
            <a:extLst>
              <a:ext uri="{FF2B5EF4-FFF2-40B4-BE49-F238E27FC236}">
                <a16:creationId xmlns:a16="http://schemas.microsoft.com/office/drawing/2014/main" id="{677DCF36-243F-7698-D850-13607EAD9D34}"/>
              </a:ext>
            </a:extLst>
          </p:cNvPr>
          <p:cNvSpPr/>
          <p:nvPr/>
        </p:nvSpPr>
        <p:spPr>
          <a:xfrm>
            <a:off x="12371433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82" name="Rectangle: Rounded Corners 363">
            <a:extLst>
              <a:ext uri="{FF2B5EF4-FFF2-40B4-BE49-F238E27FC236}">
                <a16:creationId xmlns:a16="http://schemas.microsoft.com/office/drawing/2014/main" id="{60C4C58E-2CA8-49BE-E641-811729ABF253}"/>
              </a:ext>
            </a:extLst>
          </p:cNvPr>
          <p:cNvSpPr/>
          <p:nvPr/>
        </p:nvSpPr>
        <p:spPr>
          <a:xfrm>
            <a:off x="494702" y="1104900"/>
            <a:ext cx="11209323" cy="4673600"/>
          </a:xfrm>
          <a:prstGeom prst="roundRect">
            <a:avLst>
              <a:gd name="adj" fmla="val 6219"/>
            </a:avLst>
          </a:prstGeom>
          <a:solidFill>
            <a:srgbClr val="F0F0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583" name="Group 343">
            <a:extLst>
              <a:ext uri="{FF2B5EF4-FFF2-40B4-BE49-F238E27FC236}">
                <a16:creationId xmlns:a16="http://schemas.microsoft.com/office/drawing/2014/main" id="{44E6EA68-0278-59A1-4B94-1ADBB1E2C424}"/>
              </a:ext>
            </a:extLst>
          </p:cNvPr>
          <p:cNvGrpSpPr/>
          <p:nvPr/>
        </p:nvGrpSpPr>
        <p:grpSpPr>
          <a:xfrm>
            <a:off x="12744554" y="1109066"/>
            <a:ext cx="2217680" cy="2032602"/>
            <a:chOff x="9507334" y="1101667"/>
            <a:chExt cx="2217680" cy="2032602"/>
          </a:xfrm>
        </p:grpSpPr>
        <p:sp>
          <p:nvSpPr>
            <p:cNvPr id="584" name="Oval 50">
              <a:extLst>
                <a:ext uri="{FF2B5EF4-FFF2-40B4-BE49-F238E27FC236}">
                  <a16:creationId xmlns:a16="http://schemas.microsoft.com/office/drawing/2014/main" id="{528829AB-899E-A257-6830-B502EE5C1606}"/>
                </a:ext>
              </a:extLst>
            </p:cNvPr>
            <p:cNvSpPr/>
            <p:nvPr/>
          </p:nvSpPr>
          <p:spPr>
            <a:xfrm>
              <a:off x="9697823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5" name="Oval 51">
              <a:extLst>
                <a:ext uri="{FF2B5EF4-FFF2-40B4-BE49-F238E27FC236}">
                  <a16:creationId xmlns:a16="http://schemas.microsoft.com/office/drawing/2014/main" id="{B245526A-ECB9-DFD0-990E-295E10DD3AAA}"/>
                </a:ext>
              </a:extLst>
            </p:cNvPr>
            <p:cNvSpPr/>
            <p:nvPr/>
          </p:nvSpPr>
          <p:spPr>
            <a:xfrm>
              <a:off x="10065176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6" name="Oval 52">
              <a:extLst>
                <a:ext uri="{FF2B5EF4-FFF2-40B4-BE49-F238E27FC236}">
                  <a16:creationId xmlns:a16="http://schemas.microsoft.com/office/drawing/2014/main" id="{12A50A7B-696C-4845-9C37-7384287DBCEE}"/>
                </a:ext>
              </a:extLst>
            </p:cNvPr>
            <p:cNvSpPr/>
            <p:nvPr/>
          </p:nvSpPr>
          <p:spPr>
            <a:xfrm>
              <a:off x="10432530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7" name="Oval 53">
              <a:extLst>
                <a:ext uri="{FF2B5EF4-FFF2-40B4-BE49-F238E27FC236}">
                  <a16:creationId xmlns:a16="http://schemas.microsoft.com/office/drawing/2014/main" id="{5B5DD433-1715-18A7-C3E3-B0384D79FD16}"/>
                </a:ext>
              </a:extLst>
            </p:cNvPr>
            <p:cNvSpPr/>
            <p:nvPr/>
          </p:nvSpPr>
          <p:spPr>
            <a:xfrm>
              <a:off x="10799818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8" name="Oval 54">
              <a:extLst>
                <a:ext uri="{FF2B5EF4-FFF2-40B4-BE49-F238E27FC236}">
                  <a16:creationId xmlns:a16="http://schemas.microsoft.com/office/drawing/2014/main" id="{F22474D9-9AAB-9336-B5C6-60A9E4015468}"/>
                </a:ext>
              </a:extLst>
            </p:cNvPr>
            <p:cNvSpPr/>
            <p:nvPr/>
          </p:nvSpPr>
          <p:spPr>
            <a:xfrm>
              <a:off x="11167171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9" name="Oval 55">
              <a:extLst>
                <a:ext uri="{FF2B5EF4-FFF2-40B4-BE49-F238E27FC236}">
                  <a16:creationId xmlns:a16="http://schemas.microsoft.com/office/drawing/2014/main" id="{27A05DFB-4647-660C-C6E5-C291328399D6}"/>
                </a:ext>
              </a:extLst>
            </p:cNvPr>
            <p:cNvSpPr/>
            <p:nvPr/>
          </p:nvSpPr>
          <p:spPr>
            <a:xfrm>
              <a:off x="11534525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0" name="Oval 57">
              <a:extLst>
                <a:ext uri="{FF2B5EF4-FFF2-40B4-BE49-F238E27FC236}">
                  <a16:creationId xmlns:a16="http://schemas.microsoft.com/office/drawing/2014/main" id="{75022CBF-1E1C-B256-3E4D-488D01333931}"/>
                </a:ext>
              </a:extLst>
            </p:cNvPr>
            <p:cNvSpPr/>
            <p:nvPr/>
          </p:nvSpPr>
          <p:spPr>
            <a:xfrm>
              <a:off x="9697823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1" name="Oval 58">
              <a:extLst>
                <a:ext uri="{FF2B5EF4-FFF2-40B4-BE49-F238E27FC236}">
                  <a16:creationId xmlns:a16="http://schemas.microsoft.com/office/drawing/2014/main" id="{3C96A049-646C-901C-3A2A-396A9FDAD19D}"/>
                </a:ext>
              </a:extLst>
            </p:cNvPr>
            <p:cNvSpPr/>
            <p:nvPr/>
          </p:nvSpPr>
          <p:spPr>
            <a:xfrm>
              <a:off x="10065176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2" name="Oval 59">
              <a:extLst>
                <a:ext uri="{FF2B5EF4-FFF2-40B4-BE49-F238E27FC236}">
                  <a16:creationId xmlns:a16="http://schemas.microsoft.com/office/drawing/2014/main" id="{D678E7E6-4370-9E56-62BF-931DE61A95F7}"/>
                </a:ext>
              </a:extLst>
            </p:cNvPr>
            <p:cNvSpPr/>
            <p:nvPr/>
          </p:nvSpPr>
          <p:spPr>
            <a:xfrm>
              <a:off x="10432530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3" name="Oval 60">
              <a:extLst>
                <a:ext uri="{FF2B5EF4-FFF2-40B4-BE49-F238E27FC236}">
                  <a16:creationId xmlns:a16="http://schemas.microsoft.com/office/drawing/2014/main" id="{59E8CFE7-8FE7-DABE-B6A9-AD8E1B1F7F86}"/>
                </a:ext>
              </a:extLst>
            </p:cNvPr>
            <p:cNvSpPr/>
            <p:nvPr/>
          </p:nvSpPr>
          <p:spPr>
            <a:xfrm>
              <a:off x="10799818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4" name="Oval 61">
              <a:extLst>
                <a:ext uri="{FF2B5EF4-FFF2-40B4-BE49-F238E27FC236}">
                  <a16:creationId xmlns:a16="http://schemas.microsoft.com/office/drawing/2014/main" id="{F27189D3-7AB0-CC2E-CF55-7AAEF86A26C0}"/>
                </a:ext>
              </a:extLst>
            </p:cNvPr>
            <p:cNvSpPr/>
            <p:nvPr/>
          </p:nvSpPr>
          <p:spPr>
            <a:xfrm>
              <a:off x="11167171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5" name="Oval 62">
              <a:extLst>
                <a:ext uri="{FF2B5EF4-FFF2-40B4-BE49-F238E27FC236}">
                  <a16:creationId xmlns:a16="http://schemas.microsoft.com/office/drawing/2014/main" id="{00707F3D-D6B4-6413-1B6E-D09388652209}"/>
                </a:ext>
              </a:extLst>
            </p:cNvPr>
            <p:cNvSpPr/>
            <p:nvPr/>
          </p:nvSpPr>
          <p:spPr>
            <a:xfrm>
              <a:off x="11534525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6" name="Oval 64">
              <a:extLst>
                <a:ext uri="{FF2B5EF4-FFF2-40B4-BE49-F238E27FC236}">
                  <a16:creationId xmlns:a16="http://schemas.microsoft.com/office/drawing/2014/main" id="{71581A12-001B-22F4-E6DC-0D5921FC57DE}"/>
                </a:ext>
              </a:extLst>
            </p:cNvPr>
            <p:cNvSpPr/>
            <p:nvPr/>
          </p:nvSpPr>
          <p:spPr>
            <a:xfrm>
              <a:off x="9507334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7" name="Oval 65">
              <a:extLst>
                <a:ext uri="{FF2B5EF4-FFF2-40B4-BE49-F238E27FC236}">
                  <a16:creationId xmlns:a16="http://schemas.microsoft.com/office/drawing/2014/main" id="{2EAAC177-2372-D3BB-03FA-B1019E8F564B}"/>
                </a:ext>
              </a:extLst>
            </p:cNvPr>
            <p:cNvSpPr/>
            <p:nvPr/>
          </p:nvSpPr>
          <p:spPr>
            <a:xfrm>
              <a:off x="9874687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8" name="Oval 66">
              <a:extLst>
                <a:ext uri="{FF2B5EF4-FFF2-40B4-BE49-F238E27FC236}">
                  <a16:creationId xmlns:a16="http://schemas.microsoft.com/office/drawing/2014/main" id="{2C50BAE4-7794-0BE2-5C0F-607775D59C2C}"/>
                </a:ext>
              </a:extLst>
            </p:cNvPr>
            <p:cNvSpPr/>
            <p:nvPr/>
          </p:nvSpPr>
          <p:spPr>
            <a:xfrm>
              <a:off x="10242040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9" name="Oval 67">
              <a:extLst>
                <a:ext uri="{FF2B5EF4-FFF2-40B4-BE49-F238E27FC236}">
                  <a16:creationId xmlns:a16="http://schemas.microsoft.com/office/drawing/2014/main" id="{28737D73-A082-93AE-D76D-9812880EBF9E}"/>
                </a:ext>
              </a:extLst>
            </p:cNvPr>
            <p:cNvSpPr/>
            <p:nvPr/>
          </p:nvSpPr>
          <p:spPr>
            <a:xfrm>
              <a:off x="10609394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0" name="Oval 68">
              <a:extLst>
                <a:ext uri="{FF2B5EF4-FFF2-40B4-BE49-F238E27FC236}">
                  <a16:creationId xmlns:a16="http://schemas.microsoft.com/office/drawing/2014/main" id="{80A10CBB-42BC-8D94-3EA2-66B2BBA31179}"/>
                </a:ext>
              </a:extLst>
            </p:cNvPr>
            <p:cNvSpPr/>
            <p:nvPr/>
          </p:nvSpPr>
          <p:spPr>
            <a:xfrm>
              <a:off x="10976682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1" name="Oval 69">
              <a:extLst>
                <a:ext uri="{FF2B5EF4-FFF2-40B4-BE49-F238E27FC236}">
                  <a16:creationId xmlns:a16="http://schemas.microsoft.com/office/drawing/2014/main" id="{B478398B-28BA-CD7E-309C-9F826511E759}"/>
                </a:ext>
              </a:extLst>
            </p:cNvPr>
            <p:cNvSpPr/>
            <p:nvPr/>
          </p:nvSpPr>
          <p:spPr>
            <a:xfrm>
              <a:off x="11344035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2" name="Oval 71">
              <a:extLst>
                <a:ext uri="{FF2B5EF4-FFF2-40B4-BE49-F238E27FC236}">
                  <a16:creationId xmlns:a16="http://schemas.microsoft.com/office/drawing/2014/main" id="{0F2D7673-D48A-A011-FF56-CE0F5268B352}"/>
                </a:ext>
              </a:extLst>
            </p:cNvPr>
            <p:cNvSpPr/>
            <p:nvPr/>
          </p:nvSpPr>
          <p:spPr>
            <a:xfrm>
              <a:off x="9507334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3" name="Oval 72">
              <a:extLst>
                <a:ext uri="{FF2B5EF4-FFF2-40B4-BE49-F238E27FC236}">
                  <a16:creationId xmlns:a16="http://schemas.microsoft.com/office/drawing/2014/main" id="{10BA830F-45FD-3FBD-79C5-961740DCE915}"/>
                </a:ext>
              </a:extLst>
            </p:cNvPr>
            <p:cNvSpPr/>
            <p:nvPr/>
          </p:nvSpPr>
          <p:spPr>
            <a:xfrm>
              <a:off x="9874687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4" name="Oval 73">
              <a:extLst>
                <a:ext uri="{FF2B5EF4-FFF2-40B4-BE49-F238E27FC236}">
                  <a16:creationId xmlns:a16="http://schemas.microsoft.com/office/drawing/2014/main" id="{975EA417-550F-0561-D490-F6B7DA7C4193}"/>
                </a:ext>
              </a:extLst>
            </p:cNvPr>
            <p:cNvSpPr/>
            <p:nvPr/>
          </p:nvSpPr>
          <p:spPr>
            <a:xfrm>
              <a:off x="10242040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5" name="Oval 74">
              <a:extLst>
                <a:ext uri="{FF2B5EF4-FFF2-40B4-BE49-F238E27FC236}">
                  <a16:creationId xmlns:a16="http://schemas.microsoft.com/office/drawing/2014/main" id="{38497509-6A94-47F3-3F7C-24E5AFCD3AF5}"/>
                </a:ext>
              </a:extLst>
            </p:cNvPr>
            <p:cNvSpPr/>
            <p:nvPr/>
          </p:nvSpPr>
          <p:spPr>
            <a:xfrm>
              <a:off x="10609394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6" name="Oval 75">
              <a:extLst>
                <a:ext uri="{FF2B5EF4-FFF2-40B4-BE49-F238E27FC236}">
                  <a16:creationId xmlns:a16="http://schemas.microsoft.com/office/drawing/2014/main" id="{E03E5D9C-B2C9-E93F-8BD1-E009B573BDA3}"/>
                </a:ext>
              </a:extLst>
            </p:cNvPr>
            <p:cNvSpPr/>
            <p:nvPr/>
          </p:nvSpPr>
          <p:spPr>
            <a:xfrm>
              <a:off x="10976682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7" name="Oval 76">
              <a:extLst>
                <a:ext uri="{FF2B5EF4-FFF2-40B4-BE49-F238E27FC236}">
                  <a16:creationId xmlns:a16="http://schemas.microsoft.com/office/drawing/2014/main" id="{7FDE0852-87BB-33A5-4F2C-3BE8F1AFD994}"/>
                </a:ext>
              </a:extLst>
            </p:cNvPr>
            <p:cNvSpPr/>
            <p:nvPr/>
          </p:nvSpPr>
          <p:spPr>
            <a:xfrm>
              <a:off x="11344035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8" name="Oval 78">
              <a:extLst>
                <a:ext uri="{FF2B5EF4-FFF2-40B4-BE49-F238E27FC236}">
                  <a16:creationId xmlns:a16="http://schemas.microsoft.com/office/drawing/2014/main" id="{D43E4F99-8C45-D54F-3897-BAAA1413D3DE}"/>
                </a:ext>
              </a:extLst>
            </p:cNvPr>
            <p:cNvSpPr/>
            <p:nvPr/>
          </p:nvSpPr>
          <p:spPr>
            <a:xfrm>
              <a:off x="9507334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9" name="Oval 79">
              <a:extLst>
                <a:ext uri="{FF2B5EF4-FFF2-40B4-BE49-F238E27FC236}">
                  <a16:creationId xmlns:a16="http://schemas.microsoft.com/office/drawing/2014/main" id="{5EB7A9C6-54E4-E644-0E3B-45BB899ED669}"/>
                </a:ext>
              </a:extLst>
            </p:cNvPr>
            <p:cNvSpPr/>
            <p:nvPr/>
          </p:nvSpPr>
          <p:spPr>
            <a:xfrm>
              <a:off x="9874687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0" name="Oval 80">
              <a:extLst>
                <a:ext uri="{FF2B5EF4-FFF2-40B4-BE49-F238E27FC236}">
                  <a16:creationId xmlns:a16="http://schemas.microsoft.com/office/drawing/2014/main" id="{CFC80AF3-9FCD-0981-FF81-36C1D361A828}"/>
                </a:ext>
              </a:extLst>
            </p:cNvPr>
            <p:cNvSpPr/>
            <p:nvPr/>
          </p:nvSpPr>
          <p:spPr>
            <a:xfrm>
              <a:off x="10242040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1" name="Oval 81">
              <a:extLst>
                <a:ext uri="{FF2B5EF4-FFF2-40B4-BE49-F238E27FC236}">
                  <a16:creationId xmlns:a16="http://schemas.microsoft.com/office/drawing/2014/main" id="{904725B3-D9B9-5F36-F22C-8879916D6FD6}"/>
                </a:ext>
              </a:extLst>
            </p:cNvPr>
            <p:cNvSpPr/>
            <p:nvPr/>
          </p:nvSpPr>
          <p:spPr>
            <a:xfrm>
              <a:off x="10609394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2" name="Oval 82">
              <a:extLst>
                <a:ext uri="{FF2B5EF4-FFF2-40B4-BE49-F238E27FC236}">
                  <a16:creationId xmlns:a16="http://schemas.microsoft.com/office/drawing/2014/main" id="{2DAE9014-6EBD-E20D-BA0F-A147FB74A6CE}"/>
                </a:ext>
              </a:extLst>
            </p:cNvPr>
            <p:cNvSpPr/>
            <p:nvPr/>
          </p:nvSpPr>
          <p:spPr>
            <a:xfrm>
              <a:off x="10976682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3" name="Oval 83">
              <a:extLst>
                <a:ext uri="{FF2B5EF4-FFF2-40B4-BE49-F238E27FC236}">
                  <a16:creationId xmlns:a16="http://schemas.microsoft.com/office/drawing/2014/main" id="{BFBBE4C9-47A2-2494-615C-1DF5F9A68B7E}"/>
                </a:ext>
              </a:extLst>
            </p:cNvPr>
            <p:cNvSpPr/>
            <p:nvPr/>
          </p:nvSpPr>
          <p:spPr>
            <a:xfrm>
              <a:off x="11344035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4" name="Oval 85">
              <a:extLst>
                <a:ext uri="{FF2B5EF4-FFF2-40B4-BE49-F238E27FC236}">
                  <a16:creationId xmlns:a16="http://schemas.microsoft.com/office/drawing/2014/main" id="{62195C0C-7DED-9EF7-6E6A-8531E2C22622}"/>
                </a:ext>
              </a:extLst>
            </p:cNvPr>
            <p:cNvSpPr/>
            <p:nvPr/>
          </p:nvSpPr>
          <p:spPr>
            <a:xfrm>
              <a:off x="9507334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5" name="Oval 86">
              <a:extLst>
                <a:ext uri="{FF2B5EF4-FFF2-40B4-BE49-F238E27FC236}">
                  <a16:creationId xmlns:a16="http://schemas.microsoft.com/office/drawing/2014/main" id="{0F73FCAF-2F95-6D61-21FC-18D45BAFA3CD}"/>
                </a:ext>
              </a:extLst>
            </p:cNvPr>
            <p:cNvSpPr/>
            <p:nvPr/>
          </p:nvSpPr>
          <p:spPr>
            <a:xfrm>
              <a:off x="9874687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6" name="Oval 87">
              <a:extLst>
                <a:ext uri="{FF2B5EF4-FFF2-40B4-BE49-F238E27FC236}">
                  <a16:creationId xmlns:a16="http://schemas.microsoft.com/office/drawing/2014/main" id="{2DEFE293-8511-C7F5-46E5-187554A605F2}"/>
                </a:ext>
              </a:extLst>
            </p:cNvPr>
            <p:cNvSpPr/>
            <p:nvPr/>
          </p:nvSpPr>
          <p:spPr>
            <a:xfrm>
              <a:off x="10242040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7" name="Oval 88">
              <a:extLst>
                <a:ext uri="{FF2B5EF4-FFF2-40B4-BE49-F238E27FC236}">
                  <a16:creationId xmlns:a16="http://schemas.microsoft.com/office/drawing/2014/main" id="{AA57C418-ED5E-4368-21EB-EB4759C7BB27}"/>
                </a:ext>
              </a:extLst>
            </p:cNvPr>
            <p:cNvSpPr/>
            <p:nvPr/>
          </p:nvSpPr>
          <p:spPr>
            <a:xfrm>
              <a:off x="10609394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8" name="Oval 89">
              <a:extLst>
                <a:ext uri="{FF2B5EF4-FFF2-40B4-BE49-F238E27FC236}">
                  <a16:creationId xmlns:a16="http://schemas.microsoft.com/office/drawing/2014/main" id="{318DB8BF-A288-14B2-0FCC-F2C490848F9A}"/>
                </a:ext>
              </a:extLst>
            </p:cNvPr>
            <p:cNvSpPr/>
            <p:nvPr/>
          </p:nvSpPr>
          <p:spPr>
            <a:xfrm>
              <a:off x="10976682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9" name="Oval 90">
              <a:extLst>
                <a:ext uri="{FF2B5EF4-FFF2-40B4-BE49-F238E27FC236}">
                  <a16:creationId xmlns:a16="http://schemas.microsoft.com/office/drawing/2014/main" id="{D97B5C8B-0C33-95A1-2DF6-3AB13568355B}"/>
                </a:ext>
              </a:extLst>
            </p:cNvPr>
            <p:cNvSpPr/>
            <p:nvPr/>
          </p:nvSpPr>
          <p:spPr>
            <a:xfrm>
              <a:off x="11344035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0" name="Oval 92">
              <a:extLst>
                <a:ext uri="{FF2B5EF4-FFF2-40B4-BE49-F238E27FC236}">
                  <a16:creationId xmlns:a16="http://schemas.microsoft.com/office/drawing/2014/main" id="{39F87E4D-3A62-795C-3F2F-FC0007BE93DC}"/>
                </a:ext>
              </a:extLst>
            </p:cNvPr>
            <p:cNvSpPr/>
            <p:nvPr/>
          </p:nvSpPr>
          <p:spPr>
            <a:xfrm>
              <a:off x="9507334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1" name="Oval 93">
              <a:extLst>
                <a:ext uri="{FF2B5EF4-FFF2-40B4-BE49-F238E27FC236}">
                  <a16:creationId xmlns:a16="http://schemas.microsoft.com/office/drawing/2014/main" id="{09821F6E-2FB0-854C-9DA8-45ED7BE6BA4C}"/>
                </a:ext>
              </a:extLst>
            </p:cNvPr>
            <p:cNvSpPr/>
            <p:nvPr/>
          </p:nvSpPr>
          <p:spPr>
            <a:xfrm>
              <a:off x="9874687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2" name="Oval 94">
              <a:extLst>
                <a:ext uri="{FF2B5EF4-FFF2-40B4-BE49-F238E27FC236}">
                  <a16:creationId xmlns:a16="http://schemas.microsoft.com/office/drawing/2014/main" id="{6E17D627-EA3B-C146-9EE3-74326EF3A893}"/>
                </a:ext>
              </a:extLst>
            </p:cNvPr>
            <p:cNvSpPr/>
            <p:nvPr/>
          </p:nvSpPr>
          <p:spPr>
            <a:xfrm>
              <a:off x="10242040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3" name="Oval 95">
              <a:extLst>
                <a:ext uri="{FF2B5EF4-FFF2-40B4-BE49-F238E27FC236}">
                  <a16:creationId xmlns:a16="http://schemas.microsoft.com/office/drawing/2014/main" id="{2A3D11FF-AA3B-288F-3D9D-FD49089130C5}"/>
                </a:ext>
              </a:extLst>
            </p:cNvPr>
            <p:cNvSpPr/>
            <p:nvPr/>
          </p:nvSpPr>
          <p:spPr>
            <a:xfrm>
              <a:off x="10609394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4" name="Oval 96">
              <a:extLst>
                <a:ext uri="{FF2B5EF4-FFF2-40B4-BE49-F238E27FC236}">
                  <a16:creationId xmlns:a16="http://schemas.microsoft.com/office/drawing/2014/main" id="{85AABAEE-3718-DA42-325A-233D611860E2}"/>
                </a:ext>
              </a:extLst>
            </p:cNvPr>
            <p:cNvSpPr/>
            <p:nvPr/>
          </p:nvSpPr>
          <p:spPr>
            <a:xfrm>
              <a:off x="10976682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5" name="Oval 97">
              <a:extLst>
                <a:ext uri="{FF2B5EF4-FFF2-40B4-BE49-F238E27FC236}">
                  <a16:creationId xmlns:a16="http://schemas.microsoft.com/office/drawing/2014/main" id="{4F3C10FB-30F6-150A-3690-89BAF865DA9A}"/>
                </a:ext>
              </a:extLst>
            </p:cNvPr>
            <p:cNvSpPr/>
            <p:nvPr/>
          </p:nvSpPr>
          <p:spPr>
            <a:xfrm>
              <a:off x="11344035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6" name="Oval 99">
              <a:extLst>
                <a:ext uri="{FF2B5EF4-FFF2-40B4-BE49-F238E27FC236}">
                  <a16:creationId xmlns:a16="http://schemas.microsoft.com/office/drawing/2014/main" id="{869BF3DF-DBE0-48C4-C1B6-178D45D61E29}"/>
                </a:ext>
              </a:extLst>
            </p:cNvPr>
            <p:cNvSpPr/>
            <p:nvPr/>
          </p:nvSpPr>
          <p:spPr>
            <a:xfrm>
              <a:off x="9697823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7" name="Oval 100">
              <a:extLst>
                <a:ext uri="{FF2B5EF4-FFF2-40B4-BE49-F238E27FC236}">
                  <a16:creationId xmlns:a16="http://schemas.microsoft.com/office/drawing/2014/main" id="{EE9519F8-9A5B-9EAC-B018-4BFAC0A51DAC}"/>
                </a:ext>
              </a:extLst>
            </p:cNvPr>
            <p:cNvSpPr/>
            <p:nvPr/>
          </p:nvSpPr>
          <p:spPr>
            <a:xfrm>
              <a:off x="10065176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8" name="Oval 101">
              <a:extLst>
                <a:ext uri="{FF2B5EF4-FFF2-40B4-BE49-F238E27FC236}">
                  <a16:creationId xmlns:a16="http://schemas.microsoft.com/office/drawing/2014/main" id="{E4050B37-EFCA-4A0B-E775-A5700D4CDC69}"/>
                </a:ext>
              </a:extLst>
            </p:cNvPr>
            <p:cNvSpPr/>
            <p:nvPr/>
          </p:nvSpPr>
          <p:spPr>
            <a:xfrm>
              <a:off x="10432530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9" name="Oval 102">
              <a:extLst>
                <a:ext uri="{FF2B5EF4-FFF2-40B4-BE49-F238E27FC236}">
                  <a16:creationId xmlns:a16="http://schemas.microsoft.com/office/drawing/2014/main" id="{16CEFC20-0C4A-1744-8AAD-D72113CD31DF}"/>
                </a:ext>
              </a:extLst>
            </p:cNvPr>
            <p:cNvSpPr/>
            <p:nvPr/>
          </p:nvSpPr>
          <p:spPr>
            <a:xfrm>
              <a:off x="10799818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0" name="Oval 103">
              <a:extLst>
                <a:ext uri="{FF2B5EF4-FFF2-40B4-BE49-F238E27FC236}">
                  <a16:creationId xmlns:a16="http://schemas.microsoft.com/office/drawing/2014/main" id="{E469177F-83E1-B5BF-7A47-329200E8B82A}"/>
                </a:ext>
              </a:extLst>
            </p:cNvPr>
            <p:cNvSpPr/>
            <p:nvPr/>
          </p:nvSpPr>
          <p:spPr>
            <a:xfrm>
              <a:off x="11167171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1" name="Oval 104">
              <a:extLst>
                <a:ext uri="{FF2B5EF4-FFF2-40B4-BE49-F238E27FC236}">
                  <a16:creationId xmlns:a16="http://schemas.microsoft.com/office/drawing/2014/main" id="{63E2AC46-7F6C-FB5B-3CAD-0561343CA3E5}"/>
                </a:ext>
              </a:extLst>
            </p:cNvPr>
            <p:cNvSpPr/>
            <p:nvPr/>
          </p:nvSpPr>
          <p:spPr>
            <a:xfrm>
              <a:off x="11534525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2" name="Oval 106">
              <a:extLst>
                <a:ext uri="{FF2B5EF4-FFF2-40B4-BE49-F238E27FC236}">
                  <a16:creationId xmlns:a16="http://schemas.microsoft.com/office/drawing/2014/main" id="{528AED48-456E-9327-988A-3F648B4D2F8D}"/>
                </a:ext>
              </a:extLst>
            </p:cNvPr>
            <p:cNvSpPr/>
            <p:nvPr/>
          </p:nvSpPr>
          <p:spPr>
            <a:xfrm>
              <a:off x="9697823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3" name="Oval 107">
              <a:extLst>
                <a:ext uri="{FF2B5EF4-FFF2-40B4-BE49-F238E27FC236}">
                  <a16:creationId xmlns:a16="http://schemas.microsoft.com/office/drawing/2014/main" id="{56DFD07C-99B6-E6DF-3EC0-B6E6243D7FE1}"/>
                </a:ext>
              </a:extLst>
            </p:cNvPr>
            <p:cNvSpPr/>
            <p:nvPr/>
          </p:nvSpPr>
          <p:spPr>
            <a:xfrm>
              <a:off x="10065176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4" name="Oval 108">
              <a:extLst>
                <a:ext uri="{FF2B5EF4-FFF2-40B4-BE49-F238E27FC236}">
                  <a16:creationId xmlns:a16="http://schemas.microsoft.com/office/drawing/2014/main" id="{D07368C4-0A55-9CB3-725B-FC0F22674B7D}"/>
                </a:ext>
              </a:extLst>
            </p:cNvPr>
            <p:cNvSpPr/>
            <p:nvPr/>
          </p:nvSpPr>
          <p:spPr>
            <a:xfrm>
              <a:off x="10432530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5" name="Oval 109">
              <a:extLst>
                <a:ext uri="{FF2B5EF4-FFF2-40B4-BE49-F238E27FC236}">
                  <a16:creationId xmlns:a16="http://schemas.microsoft.com/office/drawing/2014/main" id="{415370F6-779F-C3CD-7569-065EDFF5D5FF}"/>
                </a:ext>
              </a:extLst>
            </p:cNvPr>
            <p:cNvSpPr/>
            <p:nvPr/>
          </p:nvSpPr>
          <p:spPr>
            <a:xfrm>
              <a:off x="10799818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6" name="Oval 110">
              <a:extLst>
                <a:ext uri="{FF2B5EF4-FFF2-40B4-BE49-F238E27FC236}">
                  <a16:creationId xmlns:a16="http://schemas.microsoft.com/office/drawing/2014/main" id="{FB5C2907-4EE4-0494-7F47-8D47D7C08775}"/>
                </a:ext>
              </a:extLst>
            </p:cNvPr>
            <p:cNvSpPr/>
            <p:nvPr/>
          </p:nvSpPr>
          <p:spPr>
            <a:xfrm>
              <a:off x="11167171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7" name="Oval 111">
              <a:extLst>
                <a:ext uri="{FF2B5EF4-FFF2-40B4-BE49-F238E27FC236}">
                  <a16:creationId xmlns:a16="http://schemas.microsoft.com/office/drawing/2014/main" id="{5B8B39BF-8A3A-5BE6-5AB2-7FD2EDD0F0A8}"/>
                </a:ext>
              </a:extLst>
            </p:cNvPr>
            <p:cNvSpPr/>
            <p:nvPr/>
          </p:nvSpPr>
          <p:spPr>
            <a:xfrm>
              <a:off x="11534525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8" name="Oval 113">
              <a:extLst>
                <a:ext uri="{FF2B5EF4-FFF2-40B4-BE49-F238E27FC236}">
                  <a16:creationId xmlns:a16="http://schemas.microsoft.com/office/drawing/2014/main" id="{3E471771-05D7-FD17-30E3-E69A099E36F1}"/>
                </a:ext>
              </a:extLst>
            </p:cNvPr>
            <p:cNvSpPr/>
            <p:nvPr/>
          </p:nvSpPr>
          <p:spPr>
            <a:xfrm>
              <a:off x="9697823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9" name="Oval 114">
              <a:extLst>
                <a:ext uri="{FF2B5EF4-FFF2-40B4-BE49-F238E27FC236}">
                  <a16:creationId xmlns:a16="http://schemas.microsoft.com/office/drawing/2014/main" id="{047A6EE9-2BDB-9AF0-0889-E28AA101F2CC}"/>
                </a:ext>
              </a:extLst>
            </p:cNvPr>
            <p:cNvSpPr/>
            <p:nvPr/>
          </p:nvSpPr>
          <p:spPr>
            <a:xfrm>
              <a:off x="10065176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0" name="Oval 115">
              <a:extLst>
                <a:ext uri="{FF2B5EF4-FFF2-40B4-BE49-F238E27FC236}">
                  <a16:creationId xmlns:a16="http://schemas.microsoft.com/office/drawing/2014/main" id="{912F2F35-061C-F0D4-FBDD-58C3089A8E94}"/>
                </a:ext>
              </a:extLst>
            </p:cNvPr>
            <p:cNvSpPr/>
            <p:nvPr/>
          </p:nvSpPr>
          <p:spPr>
            <a:xfrm>
              <a:off x="10432530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1" name="Oval 116">
              <a:extLst>
                <a:ext uri="{FF2B5EF4-FFF2-40B4-BE49-F238E27FC236}">
                  <a16:creationId xmlns:a16="http://schemas.microsoft.com/office/drawing/2014/main" id="{F01CB56A-9203-A59B-068C-9FE99FF17018}"/>
                </a:ext>
              </a:extLst>
            </p:cNvPr>
            <p:cNvSpPr/>
            <p:nvPr/>
          </p:nvSpPr>
          <p:spPr>
            <a:xfrm>
              <a:off x="10799818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2" name="Oval 117">
              <a:extLst>
                <a:ext uri="{FF2B5EF4-FFF2-40B4-BE49-F238E27FC236}">
                  <a16:creationId xmlns:a16="http://schemas.microsoft.com/office/drawing/2014/main" id="{84678618-87D3-AA33-79E3-6BEDDF866CC9}"/>
                </a:ext>
              </a:extLst>
            </p:cNvPr>
            <p:cNvSpPr/>
            <p:nvPr/>
          </p:nvSpPr>
          <p:spPr>
            <a:xfrm>
              <a:off x="11167171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3" name="Oval 118">
              <a:extLst>
                <a:ext uri="{FF2B5EF4-FFF2-40B4-BE49-F238E27FC236}">
                  <a16:creationId xmlns:a16="http://schemas.microsoft.com/office/drawing/2014/main" id="{A8BCFD14-57AD-8ADD-44B3-C395242D108C}"/>
                </a:ext>
              </a:extLst>
            </p:cNvPr>
            <p:cNvSpPr/>
            <p:nvPr/>
          </p:nvSpPr>
          <p:spPr>
            <a:xfrm>
              <a:off x="11534525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4" name="Oval 120">
              <a:extLst>
                <a:ext uri="{FF2B5EF4-FFF2-40B4-BE49-F238E27FC236}">
                  <a16:creationId xmlns:a16="http://schemas.microsoft.com/office/drawing/2014/main" id="{EFEE95AF-FA21-B596-9EA7-8BC1FC222C69}"/>
                </a:ext>
              </a:extLst>
            </p:cNvPr>
            <p:cNvSpPr/>
            <p:nvPr/>
          </p:nvSpPr>
          <p:spPr>
            <a:xfrm>
              <a:off x="9697823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5" name="Oval 121">
              <a:extLst>
                <a:ext uri="{FF2B5EF4-FFF2-40B4-BE49-F238E27FC236}">
                  <a16:creationId xmlns:a16="http://schemas.microsoft.com/office/drawing/2014/main" id="{A14AD39A-FC1B-76C8-D6D4-F3CBBB61B637}"/>
                </a:ext>
              </a:extLst>
            </p:cNvPr>
            <p:cNvSpPr/>
            <p:nvPr/>
          </p:nvSpPr>
          <p:spPr>
            <a:xfrm>
              <a:off x="10065176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6" name="Oval 122">
              <a:extLst>
                <a:ext uri="{FF2B5EF4-FFF2-40B4-BE49-F238E27FC236}">
                  <a16:creationId xmlns:a16="http://schemas.microsoft.com/office/drawing/2014/main" id="{E7418582-85A4-D81A-32B2-9E143F90CD30}"/>
                </a:ext>
              </a:extLst>
            </p:cNvPr>
            <p:cNvSpPr/>
            <p:nvPr/>
          </p:nvSpPr>
          <p:spPr>
            <a:xfrm>
              <a:off x="10432530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7" name="Oval 123">
              <a:extLst>
                <a:ext uri="{FF2B5EF4-FFF2-40B4-BE49-F238E27FC236}">
                  <a16:creationId xmlns:a16="http://schemas.microsoft.com/office/drawing/2014/main" id="{BE5DFE35-0D45-537C-0CBE-33F405D0B535}"/>
                </a:ext>
              </a:extLst>
            </p:cNvPr>
            <p:cNvSpPr/>
            <p:nvPr/>
          </p:nvSpPr>
          <p:spPr>
            <a:xfrm>
              <a:off x="10799818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8" name="Oval 124">
              <a:extLst>
                <a:ext uri="{FF2B5EF4-FFF2-40B4-BE49-F238E27FC236}">
                  <a16:creationId xmlns:a16="http://schemas.microsoft.com/office/drawing/2014/main" id="{F453F829-65BA-D0A6-F521-B0FBEEB944D7}"/>
                </a:ext>
              </a:extLst>
            </p:cNvPr>
            <p:cNvSpPr/>
            <p:nvPr/>
          </p:nvSpPr>
          <p:spPr>
            <a:xfrm>
              <a:off x="11167171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9" name="Oval 125">
              <a:extLst>
                <a:ext uri="{FF2B5EF4-FFF2-40B4-BE49-F238E27FC236}">
                  <a16:creationId xmlns:a16="http://schemas.microsoft.com/office/drawing/2014/main" id="{06D8C934-7AAD-5A39-94A4-8AAA0D3AC2DC}"/>
                </a:ext>
              </a:extLst>
            </p:cNvPr>
            <p:cNvSpPr/>
            <p:nvPr/>
          </p:nvSpPr>
          <p:spPr>
            <a:xfrm>
              <a:off x="11534525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650" name="TextBox 126">
            <a:extLst>
              <a:ext uri="{FF2B5EF4-FFF2-40B4-BE49-F238E27FC236}">
                <a16:creationId xmlns:a16="http://schemas.microsoft.com/office/drawing/2014/main" id="{B63B81B6-A6C5-6EA1-AF5B-3B4A9E7CFC18}"/>
              </a:ext>
            </a:extLst>
          </p:cNvPr>
          <p:cNvSpPr txBox="1"/>
          <p:nvPr/>
        </p:nvSpPr>
        <p:spPr>
          <a:xfrm rot="16200000">
            <a:off x="11529934" y="1675675"/>
            <a:ext cx="234070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FF0C25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E0A24"/>
                </a:solidFill>
                <a:sym typeface="Arial"/>
              </a:rPr>
              <a:t>202X</a:t>
            </a:r>
          </a:p>
        </p:txBody>
      </p:sp>
      <p:sp>
        <p:nvSpPr>
          <p:cNvPr id="651" name="Freeform: Shape 127">
            <a:extLst>
              <a:ext uri="{FF2B5EF4-FFF2-40B4-BE49-F238E27FC236}">
                <a16:creationId xmlns:a16="http://schemas.microsoft.com/office/drawing/2014/main" id="{F7A1BA13-6DC1-E71A-30F6-FAABB1AF9EA8}"/>
              </a:ext>
            </a:extLst>
          </p:cNvPr>
          <p:cNvSpPr/>
          <p:nvPr/>
        </p:nvSpPr>
        <p:spPr>
          <a:xfrm>
            <a:off x="12470228" y="1132568"/>
            <a:ext cx="2477142" cy="2000853"/>
          </a:xfrm>
          <a:custGeom>
            <a:avLst/>
            <a:gdLst>
              <a:gd name="csX0" fmla="*/ 337300 w 2477142"/>
              <a:gd name="csY0" fmla="*/ 53587 h 2000853"/>
              <a:gd name="csX1" fmla="*/ 47069 w 2477142"/>
              <a:gd name="csY1" fmla="*/ 277846 h 2000853"/>
              <a:gd name="csX2" fmla="*/ 0 w 2477142"/>
              <a:gd name="csY2" fmla="*/ 338278 h 2000853"/>
              <a:gd name="csX3" fmla="*/ 259070 w 2477142"/>
              <a:gd name="csY3" fmla="*/ 233711 h 2000853"/>
              <a:gd name="csX4" fmla="*/ 832168 w 2477142"/>
              <a:gd name="csY4" fmla="*/ 0 h 2000853"/>
              <a:gd name="csX5" fmla="*/ 731448 w 2477142"/>
              <a:gd name="csY5" fmla="*/ 181623 h 2000853"/>
              <a:gd name="csX6" fmla="*/ 393952 w 2477142"/>
              <a:gd name="csY6" fmla="*/ 397015 h 2000853"/>
              <a:gd name="csX7" fmla="*/ 188730 w 2477142"/>
              <a:gd name="csY7" fmla="*/ 598261 h 2000853"/>
              <a:gd name="csX8" fmla="*/ 322307 w 2477142"/>
              <a:gd name="csY8" fmla="*/ 519054 h 2000853"/>
              <a:gd name="csX9" fmla="*/ 1253826 w 2477142"/>
              <a:gd name="csY9" fmla="*/ 30705 h 2000853"/>
              <a:gd name="csX10" fmla="*/ 1182637 w 2477142"/>
              <a:gd name="csY10" fmla="*/ 182145 h 2000853"/>
              <a:gd name="csX11" fmla="*/ 37550 w 2477142"/>
              <a:gd name="csY11" fmla="*/ 1254673 h 2000853"/>
              <a:gd name="csX12" fmla="*/ 611234 w 2477142"/>
              <a:gd name="csY12" fmla="*/ 871869 h 2000853"/>
              <a:gd name="csX13" fmla="*/ 356402 w 2477142"/>
              <a:gd name="csY13" fmla="*/ 1166469 h 2000853"/>
              <a:gd name="csX14" fmla="*/ 87618 w 2477142"/>
              <a:gd name="csY14" fmla="*/ 1451421 h 2000853"/>
              <a:gd name="csX15" fmla="*/ 304640 w 2477142"/>
              <a:gd name="csY15" fmla="*/ 1290007 h 2000853"/>
              <a:gd name="csX16" fmla="*/ 452363 w 2477142"/>
              <a:gd name="csY16" fmla="*/ 1268624 h 2000853"/>
              <a:gd name="csX17" fmla="*/ 427916 w 2477142"/>
              <a:gd name="csY17" fmla="*/ 1396008 h 2000853"/>
              <a:gd name="csX18" fmla="*/ 222173 w 2477142"/>
              <a:gd name="csY18" fmla="*/ 1614921 h 2000853"/>
              <a:gd name="csX19" fmla="*/ 12973 w 2477142"/>
              <a:gd name="csY19" fmla="*/ 1904501 h 2000853"/>
              <a:gd name="csX20" fmla="*/ 1149194 w 2477142"/>
              <a:gd name="csY20" fmla="*/ 812154 h 2000853"/>
              <a:gd name="csX21" fmla="*/ 1457809 w 2477142"/>
              <a:gd name="csY21" fmla="*/ 348252 h 2000853"/>
              <a:gd name="csX22" fmla="*/ 1668247 w 2477142"/>
              <a:gd name="csY22" fmla="*/ 79077 h 2000853"/>
              <a:gd name="csX23" fmla="*/ 1145869 w 2477142"/>
              <a:gd name="csY23" fmla="*/ 1189743 h 2000853"/>
              <a:gd name="csX24" fmla="*/ 852834 w 2477142"/>
              <a:gd name="csY24" fmla="*/ 1450182 h 2000853"/>
              <a:gd name="csX25" fmla="*/ 508298 w 2477142"/>
              <a:gd name="csY25" fmla="*/ 1738067 h 2000853"/>
              <a:gd name="csX26" fmla="*/ 150983 w 2477142"/>
              <a:gd name="csY26" fmla="*/ 2000854 h 2000853"/>
              <a:gd name="csX27" fmla="*/ 299815 w 2477142"/>
              <a:gd name="csY27" fmla="*/ 1959522 h 2000853"/>
              <a:gd name="csX28" fmla="*/ 702242 w 2477142"/>
              <a:gd name="csY28" fmla="*/ 1822751 h 2000853"/>
              <a:gd name="csX29" fmla="*/ 688551 w 2477142"/>
              <a:gd name="csY29" fmla="*/ 1948244 h 2000853"/>
              <a:gd name="csX30" fmla="*/ 980609 w 2477142"/>
              <a:gd name="csY30" fmla="*/ 1927644 h 2000853"/>
              <a:gd name="csX31" fmla="*/ 1232835 w 2477142"/>
              <a:gd name="csY31" fmla="*/ 1770141 h 2000853"/>
              <a:gd name="csX32" fmla="*/ 1426061 w 2477142"/>
              <a:gd name="csY32" fmla="*/ 1578022 h 2000853"/>
              <a:gd name="csX33" fmla="*/ 1604686 w 2477142"/>
              <a:gd name="csY33" fmla="*/ 1133352 h 2000853"/>
              <a:gd name="csX34" fmla="*/ 2023019 w 2477142"/>
              <a:gd name="csY34" fmla="*/ 315983 h 2000853"/>
              <a:gd name="csX35" fmla="*/ 2183520 w 2477142"/>
              <a:gd name="csY35" fmla="*/ 150983 h 2000853"/>
              <a:gd name="csX36" fmla="*/ 2374401 w 2477142"/>
              <a:gd name="csY36" fmla="*/ 81098 h 2000853"/>
              <a:gd name="csX37" fmla="*/ 2277266 w 2477142"/>
              <a:gd name="csY37" fmla="*/ 308290 h 2000853"/>
              <a:gd name="csX38" fmla="*/ 1943746 w 2477142"/>
              <a:gd name="csY38" fmla="*/ 963137 h 2000853"/>
              <a:gd name="csX39" fmla="*/ 1806127 w 2477142"/>
              <a:gd name="csY39" fmla="*/ 1416674 h 2000853"/>
              <a:gd name="csX40" fmla="*/ 1620332 w 2477142"/>
              <a:gd name="csY40" fmla="*/ 1837875 h 2000853"/>
              <a:gd name="csX41" fmla="*/ 1887747 w 2477142"/>
              <a:gd name="csY41" fmla="*/ 1768838 h 2000853"/>
              <a:gd name="csX42" fmla="*/ 2477143 w 2477142"/>
              <a:gd name="csY42" fmla="*/ 1663162 h 2000853"/>
              <a:gd name="csX43" fmla="*/ 2015587 w 2477142"/>
              <a:gd name="csY43" fmla="*/ 1844068 h 200085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2" h="2000853">
                <a:moveTo>
                  <a:pt x="337300" y="53587"/>
                </a:moveTo>
                <a:cubicBezTo>
                  <a:pt x="240556" y="128362"/>
                  <a:pt x="143813" y="203071"/>
                  <a:pt x="47069" y="277846"/>
                </a:cubicBezTo>
                <a:cubicBezTo>
                  <a:pt x="26338" y="293883"/>
                  <a:pt x="4042" y="312397"/>
                  <a:pt x="0" y="338278"/>
                </a:cubicBezTo>
                <a:cubicBezTo>
                  <a:pt x="94333" y="354446"/>
                  <a:pt x="179472" y="286777"/>
                  <a:pt x="259070" y="233711"/>
                </a:cubicBezTo>
                <a:cubicBezTo>
                  <a:pt x="431437" y="118844"/>
                  <a:pt x="633530" y="58607"/>
                  <a:pt x="832168" y="0"/>
                </a:cubicBezTo>
                <a:cubicBezTo>
                  <a:pt x="855572" y="70472"/>
                  <a:pt x="791033" y="137293"/>
                  <a:pt x="731448" y="181623"/>
                </a:cubicBezTo>
                <a:cubicBezTo>
                  <a:pt x="624273" y="261287"/>
                  <a:pt x="511362" y="333324"/>
                  <a:pt x="393952" y="397015"/>
                </a:cubicBezTo>
                <a:cubicBezTo>
                  <a:pt x="306595" y="444410"/>
                  <a:pt x="206331" y="500474"/>
                  <a:pt x="188730" y="598261"/>
                </a:cubicBezTo>
                <a:cubicBezTo>
                  <a:pt x="240556" y="589982"/>
                  <a:pt x="282148" y="552823"/>
                  <a:pt x="322307" y="519054"/>
                </a:cubicBezTo>
                <a:cubicBezTo>
                  <a:pt x="592003" y="292514"/>
                  <a:pt x="926109" y="159784"/>
                  <a:pt x="1253826" y="30705"/>
                </a:cubicBezTo>
                <a:cubicBezTo>
                  <a:pt x="1258324" y="87813"/>
                  <a:pt x="1219405" y="138206"/>
                  <a:pt x="1182637" y="182145"/>
                </a:cubicBezTo>
                <a:cubicBezTo>
                  <a:pt x="845141" y="585679"/>
                  <a:pt x="496955" y="998275"/>
                  <a:pt x="37550" y="1254673"/>
                </a:cubicBezTo>
                <a:cubicBezTo>
                  <a:pt x="141922" y="1042671"/>
                  <a:pt x="387563" y="948013"/>
                  <a:pt x="611234" y="871869"/>
                </a:cubicBezTo>
                <a:cubicBezTo>
                  <a:pt x="588874" y="1003817"/>
                  <a:pt x="468661" y="1093520"/>
                  <a:pt x="356402" y="1166469"/>
                </a:cubicBezTo>
                <a:cubicBezTo>
                  <a:pt x="244142" y="1239418"/>
                  <a:pt x="121322" y="1321886"/>
                  <a:pt x="87618" y="1451421"/>
                </a:cubicBezTo>
                <a:cubicBezTo>
                  <a:pt x="159980" y="1397638"/>
                  <a:pt x="232342" y="1343855"/>
                  <a:pt x="304640" y="1290007"/>
                </a:cubicBezTo>
                <a:cubicBezTo>
                  <a:pt x="348904" y="1257085"/>
                  <a:pt x="417095" y="1226119"/>
                  <a:pt x="452363" y="1268624"/>
                </a:cubicBezTo>
                <a:cubicBezTo>
                  <a:pt x="482286" y="1304675"/>
                  <a:pt x="456145" y="1358653"/>
                  <a:pt x="427916" y="1396008"/>
                </a:cubicBezTo>
                <a:cubicBezTo>
                  <a:pt x="367549" y="1476128"/>
                  <a:pt x="298446" y="1549664"/>
                  <a:pt x="222173" y="1614921"/>
                </a:cubicBezTo>
                <a:cubicBezTo>
                  <a:pt x="128558" y="1695041"/>
                  <a:pt x="14277" y="1781354"/>
                  <a:pt x="12973" y="1904501"/>
                </a:cubicBezTo>
                <a:cubicBezTo>
                  <a:pt x="497215" y="1685262"/>
                  <a:pt x="834972" y="1240918"/>
                  <a:pt x="1149194" y="812154"/>
                </a:cubicBezTo>
                <a:cubicBezTo>
                  <a:pt x="1259041" y="662214"/>
                  <a:pt x="1368954" y="511557"/>
                  <a:pt x="1457809" y="348252"/>
                </a:cubicBezTo>
                <a:cubicBezTo>
                  <a:pt x="1513092" y="246619"/>
                  <a:pt x="1566353" y="133773"/>
                  <a:pt x="1668247" y="79077"/>
                </a:cubicBezTo>
                <a:cubicBezTo>
                  <a:pt x="1649147" y="497215"/>
                  <a:pt x="1441121" y="893057"/>
                  <a:pt x="1145869" y="1189743"/>
                </a:cubicBezTo>
                <a:cubicBezTo>
                  <a:pt x="1053623" y="1282380"/>
                  <a:pt x="953164" y="1366411"/>
                  <a:pt x="852834" y="1450182"/>
                </a:cubicBezTo>
                <a:cubicBezTo>
                  <a:pt x="737967" y="1546144"/>
                  <a:pt x="623165" y="1642106"/>
                  <a:pt x="508298" y="1738067"/>
                </a:cubicBezTo>
                <a:cubicBezTo>
                  <a:pt x="394669" y="1833051"/>
                  <a:pt x="280193" y="1928557"/>
                  <a:pt x="150983" y="2000854"/>
                </a:cubicBezTo>
                <a:cubicBezTo>
                  <a:pt x="201898" y="1992770"/>
                  <a:pt x="250987" y="1976081"/>
                  <a:pt x="299815" y="1959522"/>
                </a:cubicBezTo>
                <a:cubicBezTo>
                  <a:pt x="433979" y="1913953"/>
                  <a:pt x="568078" y="1868320"/>
                  <a:pt x="702242" y="1822751"/>
                </a:cubicBezTo>
                <a:cubicBezTo>
                  <a:pt x="721994" y="1862583"/>
                  <a:pt x="716453" y="1913628"/>
                  <a:pt x="688551" y="1948244"/>
                </a:cubicBezTo>
                <a:cubicBezTo>
                  <a:pt x="783536" y="1977776"/>
                  <a:pt x="888103" y="1964412"/>
                  <a:pt x="980609" y="1927644"/>
                </a:cubicBezTo>
                <a:cubicBezTo>
                  <a:pt x="1073116" y="1890876"/>
                  <a:pt x="1155126" y="1832269"/>
                  <a:pt x="1232835" y="1770141"/>
                </a:cubicBezTo>
                <a:cubicBezTo>
                  <a:pt x="1304023" y="1713229"/>
                  <a:pt x="1373061" y="1652210"/>
                  <a:pt x="1426061" y="1578022"/>
                </a:cubicBezTo>
                <a:cubicBezTo>
                  <a:pt x="1519416" y="1447444"/>
                  <a:pt x="1556314" y="1286356"/>
                  <a:pt x="1604686" y="1133352"/>
                </a:cubicBezTo>
                <a:cubicBezTo>
                  <a:pt x="1697453" y="840186"/>
                  <a:pt x="1839505" y="562667"/>
                  <a:pt x="2023019" y="315983"/>
                </a:cubicBezTo>
                <a:cubicBezTo>
                  <a:pt x="2069044" y="254116"/>
                  <a:pt x="2118850" y="193097"/>
                  <a:pt x="2183520" y="150983"/>
                </a:cubicBezTo>
                <a:cubicBezTo>
                  <a:pt x="2240693" y="113759"/>
                  <a:pt x="2307253" y="92963"/>
                  <a:pt x="2374401" y="81098"/>
                </a:cubicBezTo>
                <a:cubicBezTo>
                  <a:pt x="2380528" y="165065"/>
                  <a:pt x="2325898" y="239578"/>
                  <a:pt x="2277266" y="308290"/>
                </a:cubicBezTo>
                <a:cubicBezTo>
                  <a:pt x="2135213" y="508884"/>
                  <a:pt x="2022433" y="730274"/>
                  <a:pt x="1943746" y="963137"/>
                </a:cubicBezTo>
                <a:cubicBezTo>
                  <a:pt x="1893158" y="1112817"/>
                  <a:pt x="1856585" y="1266994"/>
                  <a:pt x="1806127" y="1416674"/>
                </a:cubicBezTo>
                <a:cubicBezTo>
                  <a:pt x="1757038" y="1562246"/>
                  <a:pt x="1694716" y="1703451"/>
                  <a:pt x="1620332" y="1837875"/>
                </a:cubicBezTo>
                <a:cubicBezTo>
                  <a:pt x="1712838" y="1849153"/>
                  <a:pt x="1801564" y="1804237"/>
                  <a:pt x="1887747" y="1768838"/>
                </a:cubicBezTo>
                <a:cubicBezTo>
                  <a:pt x="2073804" y="1692433"/>
                  <a:pt x="2276157" y="1656122"/>
                  <a:pt x="2477143" y="1663162"/>
                </a:cubicBezTo>
                <a:cubicBezTo>
                  <a:pt x="2323290" y="1723464"/>
                  <a:pt x="2169439" y="1783766"/>
                  <a:pt x="2015587" y="1844068"/>
                </a:cubicBezTo>
              </a:path>
            </a:pathLst>
          </a:custGeom>
          <a:noFill/>
          <a:ln w="0" cap="flat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652" name="Rectangle 128">
            <a:extLst>
              <a:ext uri="{FF2B5EF4-FFF2-40B4-BE49-F238E27FC236}">
                <a16:creationId xmlns:a16="http://schemas.microsoft.com/office/drawing/2014/main" id="{0053F29D-2286-F977-76D7-D0B999721287}"/>
              </a:ext>
            </a:extLst>
          </p:cNvPr>
          <p:cNvSpPr/>
          <p:nvPr/>
        </p:nvSpPr>
        <p:spPr>
          <a:xfrm>
            <a:off x="12866396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grpSp>
        <p:nvGrpSpPr>
          <p:cNvPr id="653" name="Group 342">
            <a:extLst>
              <a:ext uri="{FF2B5EF4-FFF2-40B4-BE49-F238E27FC236}">
                <a16:creationId xmlns:a16="http://schemas.microsoft.com/office/drawing/2014/main" id="{818707B5-D8DA-216C-87A1-E70592BCA97F}"/>
              </a:ext>
            </a:extLst>
          </p:cNvPr>
          <p:cNvGrpSpPr/>
          <p:nvPr/>
        </p:nvGrpSpPr>
        <p:grpSpPr>
          <a:xfrm>
            <a:off x="1364060" y="1101667"/>
            <a:ext cx="1721509" cy="2047401"/>
            <a:chOff x="7115853" y="1101667"/>
            <a:chExt cx="1721509" cy="2047401"/>
          </a:xfrm>
        </p:grpSpPr>
        <p:sp>
          <p:nvSpPr>
            <p:cNvPr id="654" name="Freeform: Shape 130">
              <a:extLst>
                <a:ext uri="{FF2B5EF4-FFF2-40B4-BE49-F238E27FC236}">
                  <a16:creationId xmlns:a16="http://schemas.microsoft.com/office/drawing/2014/main" id="{A1A14C92-6650-03F7-3584-08DBBCD30F9B}"/>
                </a:ext>
              </a:extLst>
            </p:cNvPr>
            <p:cNvSpPr/>
            <p:nvPr/>
          </p:nvSpPr>
          <p:spPr>
            <a:xfrm>
              <a:off x="7862881" y="1175790"/>
              <a:ext cx="974415" cy="1948830"/>
            </a:xfrm>
            <a:custGeom>
              <a:avLst/>
              <a:gdLst>
                <a:gd name="csX0" fmla="*/ 0 w 974415"/>
                <a:gd name="csY0" fmla="*/ 974415 h 1948830"/>
                <a:gd name="csX1" fmla="*/ 974415 w 974415"/>
                <a:gd name="csY1" fmla="*/ 1948831 h 1948830"/>
                <a:gd name="csX2" fmla="*/ 974415 w 974415"/>
                <a:gd name="csY2" fmla="*/ 1824055 h 1948830"/>
                <a:gd name="csX3" fmla="*/ 124776 w 974415"/>
                <a:gd name="csY3" fmla="*/ 974415 h 1948830"/>
                <a:gd name="csX4" fmla="*/ 974415 w 974415"/>
                <a:gd name="csY4" fmla="*/ 124776 h 1948830"/>
                <a:gd name="csX5" fmla="*/ 974415 w 974415"/>
                <a:gd name="csY5" fmla="*/ 0 h 1948830"/>
                <a:gd name="csX6" fmla="*/ 0 w 974415"/>
                <a:gd name="csY6" fmla="*/ 974415 h 194883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74415" h="1948830">
                  <a:moveTo>
                    <a:pt x="0" y="974415"/>
                  </a:moveTo>
                  <a:cubicBezTo>
                    <a:pt x="0" y="1511723"/>
                    <a:pt x="437108" y="1948831"/>
                    <a:pt x="974415" y="1948831"/>
                  </a:cubicBezTo>
                  <a:lnTo>
                    <a:pt x="974415" y="1824055"/>
                  </a:lnTo>
                  <a:cubicBezTo>
                    <a:pt x="505950" y="1824055"/>
                    <a:pt x="124776" y="1442881"/>
                    <a:pt x="124776" y="974415"/>
                  </a:cubicBezTo>
                  <a:cubicBezTo>
                    <a:pt x="124776" y="505950"/>
                    <a:pt x="505950" y="124776"/>
                    <a:pt x="974415" y="124776"/>
                  </a:cubicBezTo>
                  <a:lnTo>
                    <a:pt x="974415" y="0"/>
                  </a:lnTo>
                  <a:cubicBezTo>
                    <a:pt x="437108" y="0"/>
                    <a:pt x="0" y="437173"/>
                    <a:pt x="0" y="974415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5" name="Freeform: Shape 131">
              <a:extLst>
                <a:ext uri="{FF2B5EF4-FFF2-40B4-BE49-F238E27FC236}">
                  <a16:creationId xmlns:a16="http://schemas.microsoft.com/office/drawing/2014/main" id="{C7D63EDB-7990-61A0-0217-702EA82FE60B}"/>
                </a:ext>
              </a:extLst>
            </p:cNvPr>
            <p:cNvSpPr/>
            <p:nvPr/>
          </p:nvSpPr>
          <p:spPr>
            <a:xfrm>
              <a:off x="7180458" y="1101667"/>
              <a:ext cx="512209" cy="2047400"/>
            </a:xfrm>
            <a:custGeom>
              <a:avLst/>
              <a:gdLst>
                <a:gd name="csX0" fmla="*/ 512209 w 512209"/>
                <a:gd name="csY0" fmla="*/ 0 h 2047400"/>
                <a:gd name="csX1" fmla="*/ 354968 w 512209"/>
                <a:gd name="csY1" fmla="*/ 0 h 2047400"/>
                <a:gd name="csX2" fmla="*/ 0 w 512209"/>
                <a:gd name="csY2" fmla="*/ 1023700 h 2047400"/>
                <a:gd name="csX3" fmla="*/ 354968 w 512209"/>
                <a:gd name="csY3" fmla="*/ 2047400 h 2047400"/>
                <a:gd name="csX4" fmla="*/ 512209 w 512209"/>
                <a:gd name="csY4" fmla="*/ 2047400 h 2047400"/>
                <a:gd name="csX5" fmla="*/ 121191 w 512209"/>
                <a:gd name="csY5" fmla="*/ 1023700 h 2047400"/>
                <a:gd name="csX6" fmla="*/ 512209 w 512209"/>
                <a:gd name="csY6" fmla="*/ 0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12209" h="2047400">
                  <a:moveTo>
                    <a:pt x="512209" y="0"/>
                  </a:moveTo>
                  <a:lnTo>
                    <a:pt x="354968" y="0"/>
                  </a:lnTo>
                  <a:cubicBezTo>
                    <a:pt x="132730" y="282018"/>
                    <a:pt x="0" y="637637"/>
                    <a:pt x="0" y="1023700"/>
                  </a:cubicBezTo>
                  <a:cubicBezTo>
                    <a:pt x="0" y="1409764"/>
                    <a:pt x="132730" y="1765382"/>
                    <a:pt x="354968" y="2047400"/>
                  </a:cubicBezTo>
                  <a:lnTo>
                    <a:pt x="512209" y="2047400"/>
                  </a:lnTo>
                  <a:cubicBezTo>
                    <a:pt x="259462" y="1765513"/>
                    <a:pt x="121191" y="1405265"/>
                    <a:pt x="121191" y="1023700"/>
                  </a:cubicBezTo>
                  <a:cubicBezTo>
                    <a:pt x="121191" y="642135"/>
                    <a:pt x="259462" y="281888"/>
                    <a:pt x="512209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6" name="Freeform: Shape 132">
              <a:extLst>
                <a:ext uri="{FF2B5EF4-FFF2-40B4-BE49-F238E27FC236}">
                  <a16:creationId xmlns:a16="http://schemas.microsoft.com/office/drawing/2014/main" id="{FAC77986-3B04-3772-33FF-072B56E4A059}"/>
                </a:ext>
              </a:extLst>
            </p:cNvPr>
            <p:cNvSpPr/>
            <p:nvPr/>
          </p:nvSpPr>
          <p:spPr>
            <a:xfrm>
              <a:off x="7639536" y="1101667"/>
              <a:ext cx="938429" cy="2047400"/>
            </a:xfrm>
            <a:custGeom>
              <a:avLst/>
              <a:gdLst>
                <a:gd name="csX0" fmla="*/ 117670 w 938429"/>
                <a:gd name="csY0" fmla="*/ 1048538 h 2047400"/>
                <a:gd name="csX1" fmla="*/ 938430 w 938429"/>
                <a:gd name="csY1" fmla="*/ 0 h 2047400"/>
                <a:gd name="csX2" fmla="*/ 619383 w 938429"/>
                <a:gd name="csY2" fmla="*/ 0 h 2047400"/>
                <a:gd name="csX3" fmla="*/ 0 w 938429"/>
                <a:gd name="csY3" fmla="*/ 1048538 h 2047400"/>
                <a:gd name="csX4" fmla="*/ 537503 w 938429"/>
                <a:gd name="csY4" fmla="*/ 2047400 h 2047400"/>
                <a:gd name="csX5" fmla="*/ 786860 w 938429"/>
                <a:gd name="csY5" fmla="*/ 2047400 h 2047400"/>
                <a:gd name="csX6" fmla="*/ 117670 w 938429"/>
                <a:gd name="csY6" fmla="*/ 1048538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38429" h="2047400">
                  <a:moveTo>
                    <a:pt x="117670" y="1048538"/>
                  </a:moveTo>
                  <a:cubicBezTo>
                    <a:pt x="117670" y="542327"/>
                    <a:pt x="467748" y="116432"/>
                    <a:pt x="938430" y="0"/>
                  </a:cubicBezTo>
                  <a:lnTo>
                    <a:pt x="619383" y="0"/>
                  </a:lnTo>
                  <a:cubicBezTo>
                    <a:pt x="250400" y="204310"/>
                    <a:pt x="0" y="597740"/>
                    <a:pt x="0" y="1048538"/>
                  </a:cubicBezTo>
                  <a:cubicBezTo>
                    <a:pt x="0" y="1465176"/>
                    <a:pt x="213827" y="1832725"/>
                    <a:pt x="537503" y="2047400"/>
                  </a:cubicBezTo>
                  <a:lnTo>
                    <a:pt x="786860" y="2047400"/>
                  </a:lnTo>
                  <a:cubicBezTo>
                    <a:pt x="394538" y="1885400"/>
                    <a:pt x="117670" y="1498750"/>
                    <a:pt x="117670" y="104853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7" name="Freeform: Shape 133">
              <a:extLst>
                <a:ext uri="{FF2B5EF4-FFF2-40B4-BE49-F238E27FC236}">
                  <a16:creationId xmlns:a16="http://schemas.microsoft.com/office/drawing/2014/main" id="{6BED76AE-29F8-97FF-D332-A674D5F72200}"/>
                </a:ext>
              </a:extLst>
            </p:cNvPr>
            <p:cNvSpPr/>
            <p:nvPr/>
          </p:nvSpPr>
          <p:spPr>
            <a:xfrm>
              <a:off x="8294579" y="1607487"/>
              <a:ext cx="542783" cy="1085501"/>
            </a:xfrm>
            <a:custGeom>
              <a:avLst/>
              <a:gdLst>
                <a:gd name="csX0" fmla="*/ 0 w 542783"/>
                <a:gd name="csY0" fmla="*/ 542718 h 1085501"/>
                <a:gd name="csX1" fmla="*/ 542783 w 542783"/>
                <a:gd name="csY1" fmla="*/ 1085502 h 1085501"/>
                <a:gd name="csX2" fmla="*/ 542783 w 542783"/>
                <a:gd name="csY2" fmla="*/ 966006 h 1085501"/>
                <a:gd name="csX3" fmla="*/ 119496 w 542783"/>
                <a:gd name="csY3" fmla="*/ 542718 h 1085501"/>
                <a:gd name="csX4" fmla="*/ 542783 w 542783"/>
                <a:gd name="csY4" fmla="*/ 119431 h 1085501"/>
                <a:gd name="csX5" fmla="*/ 542783 w 542783"/>
                <a:gd name="csY5" fmla="*/ 0 h 1085501"/>
                <a:gd name="csX6" fmla="*/ 0 w 542783"/>
                <a:gd name="csY6" fmla="*/ 542718 h 10855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42783" h="1085501">
                  <a:moveTo>
                    <a:pt x="0" y="542718"/>
                  </a:moveTo>
                  <a:cubicBezTo>
                    <a:pt x="0" y="842012"/>
                    <a:pt x="243490" y="1085502"/>
                    <a:pt x="542783" y="1085502"/>
                  </a:cubicBezTo>
                  <a:lnTo>
                    <a:pt x="542783" y="966006"/>
                  </a:lnTo>
                  <a:cubicBezTo>
                    <a:pt x="309398" y="966006"/>
                    <a:pt x="119496" y="776103"/>
                    <a:pt x="119496" y="542718"/>
                  </a:cubicBezTo>
                  <a:cubicBezTo>
                    <a:pt x="119496" y="309333"/>
                    <a:pt x="309398" y="119431"/>
                    <a:pt x="542783" y="119431"/>
                  </a:cubicBezTo>
                  <a:lnTo>
                    <a:pt x="542783" y="0"/>
                  </a:lnTo>
                  <a:cubicBezTo>
                    <a:pt x="243424" y="0"/>
                    <a:pt x="0" y="243490"/>
                    <a:pt x="0" y="54271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8" name="Freeform: Shape 134">
              <a:extLst>
                <a:ext uri="{FF2B5EF4-FFF2-40B4-BE49-F238E27FC236}">
                  <a16:creationId xmlns:a16="http://schemas.microsoft.com/office/drawing/2014/main" id="{FC017A51-B1F7-B990-8757-4CB7A43FF1BF}"/>
                </a:ext>
              </a:extLst>
            </p:cNvPr>
            <p:cNvSpPr/>
            <p:nvPr/>
          </p:nvSpPr>
          <p:spPr>
            <a:xfrm>
              <a:off x="8519750" y="1832724"/>
              <a:ext cx="317546" cy="635029"/>
            </a:xfrm>
            <a:custGeom>
              <a:avLst/>
              <a:gdLst>
                <a:gd name="csX0" fmla="*/ 0 w 317546"/>
                <a:gd name="csY0" fmla="*/ 317482 h 635029"/>
                <a:gd name="csX1" fmla="*/ 317547 w 317546"/>
                <a:gd name="csY1" fmla="*/ 635029 h 635029"/>
                <a:gd name="csX2" fmla="*/ 317547 w 317546"/>
                <a:gd name="csY2" fmla="*/ 544087 h 635029"/>
                <a:gd name="csX3" fmla="*/ 91007 w 317546"/>
                <a:gd name="csY3" fmla="*/ 317547 h 635029"/>
                <a:gd name="csX4" fmla="*/ 317547 w 317546"/>
                <a:gd name="csY4" fmla="*/ 91007 h 635029"/>
                <a:gd name="csX5" fmla="*/ 317547 w 317546"/>
                <a:gd name="csY5" fmla="*/ 0 h 635029"/>
                <a:gd name="csX6" fmla="*/ 0 w 317546"/>
                <a:gd name="csY6" fmla="*/ 317482 h 6350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17546" h="635029">
                  <a:moveTo>
                    <a:pt x="0" y="317482"/>
                  </a:moveTo>
                  <a:cubicBezTo>
                    <a:pt x="0" y="492586"/>
                    <a:pt x="142443" y="635029"/>
                    <a:pt x="317547" y="635029"/>
                  </a:cubicBezTo>
                  <a:lnTo>
                    <a:pt x="317547" y="544087"/>
                  </a:lnTo>
                  <a:cubicBezTo>
                    <a:pt x="192640" y="544087"/>
                    <a:pt x="91007" y="442454"/>
                    <a:pt x="91007" y="317547"/>
                  </a:cubicBezTo>
                  <a:cubicBezTo>
                    <a:pt x="91007" y="192641"/>
                    <a:pt x="192640" y="91007"/>
                    <a:pt x="317547" y="91007"/>
                  </a:cubicBezTo>
                  <a:lnTo>
                    <a:pt x="317547" y="0"/>
                  </a:lnTo>
                  <a:cubicBezTo>
                    <a:pt x="142443" y="-65"/>
                    <a:pt x="0" y="142378"/>
                    <a:pt x="0" y="317482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9" name="Freeform: Shape 135">
              <a:extLst>
                <a:ext uri="{FF2B5EF4-FFF2-40B4-BE49-F238E27FC236}">
                  <a16:creationId xmlns:a16="http://schemas.microsoft.com/office/drawing/2014/main" id="{A7E0D9F4-F0AC-353C-0303-A6D42FD21137}"/>
                </a:ext>
              </a:extLst>
            </p:cNvPr>
            <p:cNvSpPr/>
            <p:nvPr/>
          </p:nvSpPr>
          <p:spPr>
            <a:xfrm>
              <a:off x="8716432" y="2029341"/>
              <a:ext cx="120865" cy="241729"/>
            </a:xfrm>
            <a:custGeom>
              <a:avLst/>
              <a:gdLst>
                <a:gd name="csX0" fmla="*/ 0 w 120865"/>
                <a:gd name="csY0" fmla="*/ 120865 h 241729"/>
                <a:gd name="csX1" fmla="*/ 120865 w 120865"/>
                <a:gd name="csY1" fmla="*/ 241730 h 241729"/>
                <a:gd name="csX2" fmla="*/ 120865 w 120865"/>
                <a:gd name="csY2" fmla="*/ 0 h 241729"/>
                <a:gd name="csX3" fmla="*/ 0 w 120865"/>
                <a:gd name="csY3" fmla="*/ 120865 h 2417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20865" h="241729">
                  <a:moveTo>
                    <a:pt x="0" y="120865"/>
                  </a:moveTo>
                  <a:cubicBezTo>
                    <a:pt x="0" y="187490"/>
                    <a:pt x="54240" y="241730"/>
                    <a:pt x="120865" y="241730"/>
                  </a:cubicBezTo>
                  <a:lnTo>
                    <a:pt x="120865" y="0"/>
                  </a:lnTo>
                  <a:cubicBezTo>
                    <a:pt x="54240" y="0"/>
                    <a:pt x="0" y="54239"/>
                    <a:pt x="0" y="120865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0" name="Freeform: Shape 136">
              <a:extLst>
                <a:ext uri="{FF2B5EF4-FFF2-40B4-BE49-F238E27FC236}">
                  <a16:creationId xmlns:a16="http://schemas.microsoft.com/office/drawing/2014/main" id="{1AE9CD8D-5082-23C7-FDB0-8DD6AC2D22A3}"/>
                </a:ext>
              </a:extLst>
            </p:cNvPr>
            <p:cNvSpPr/>
            <p:nvPr/>
          </p:nvSpPr>
          <p:spPr>
            <a:xfrm>
              <a:off x="7407324" y="1101667"/>
              <a:ext cx="655238" cy="2047400"/>
            </a:xfrm>
            <a:custGeom>
              <a:avLst/>
              <a:gdLst>
                <a:gd name="csX0" fmla="*/ 126537 w 655238"/>
                <a:gd name="csY0" fmla="*/ 1048538 h 2047400"/>
                <a:gd name="csX1" fmla="*/ 508297 w 655238"/>
                <a:gd name="csY1" fmla="*/ 126862 h 2047400"/>
                <a:gd name="csX2" fmla="*/ 655239 w 655238"/>
                <a:gd name="csY2" fmla="*/ 0 h 2047400"/>
                <a:gd name="csX3" fmla="*/ 432675 w 655238"/>
                <a:gd name="csY3" fmla="*/ 0 h 2047400"/>
                <a:gd name="csX4" fmla="*/ 0 w 655238"/>
                <a:gd name="csY4" fmla="*/ 1023700 h 2047400"/>
                <a:gd name="csX5" fmla="*/ 432675 w 655238"/>
                <a:gd name="csY5" fmla="*/ 2047400 h 2047400"/>
                <a:gd name="csX6" fmla="*/ 592525 w 655238"/>
                <a:gd name="csY6" fmla="*/ 2047400 h 2047400"/>
                <a:gd name="csX7" fmla="*/ 508297 w 655238"/>
                <a:gd name="csY7" fmla="*/ 1970279 h 2047400"/>
                <a:gd name="csX8" fmla="*/ 126537 w 655238"/>
                <a:gd name="csY8" fmla="*/ 1048538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655238" h="2047400">
                  <a:moveTo>
                    <a:pt x="126537" y="1048538"/>
                  </a:moveTo>
                  <a:cubicBezTo>
                    <a:pt x="126537" y="700351"/>
                    <a:pt x="262134" y="373025"/>
                    <a:pt x="508297" y="126862"/>
                  </a:cubicBezTo>
                  <a:cubicBezTo>
                    <a:pt x="554583" y="80642"/>
                    <a:pt x="603672" y="38267"/>
                    <a:pt x="655239" y="0"/>
                  </a:cubicBezTo>
                  <a:lnTo>
                    <a:pt x="432675" y="0"/>
                  </a:lnTo>
                  <a:cubicBezTo>
                    <a:pt x="165977" y="259918"/>
                    <a:pt x="0" y="622773"/>
                    <a:pt x="0" y="1023700"/>
                  </a:cubicBezTo>
                  <a:cubicBezTo>
                    <a:pt x="0" y="1424627"/>
                    <a:pt x="165912" y="1787482"/>
                    <a:pt x="432675" y="2047400"/>
                  </a:cubicBezTo>
                  <a:lnTo>
                    <a:pt x="592525" y="2047400"/>
                  </a:lnTo>
                  <a:cubicBezTo>
                    <a:pt x="563579" y="2023019"/>
                    <a:pt x="535417" y="1997333"/>
                    <a:pt x="508297" y="1970279"/>
                  </a:cubicBezTo>
                  <a:cubicBezTo>
                    <a:pt x="262134" y="1724051"/>
                    <a:pt x="126537" y="1396725"/>
                    <a:pt x="126537" y="104853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1" name="Freeform: Shape 137">
              <a:extLst>
                <a:ext uri="{FF2B5EF4-FFF2-40B4-BE49-F238E27FC236}">
                  <a16:creationId xmlns:a16="http://schemas.microsoft.com/office/drawing/2014/main" id="{38CFF221-3CDA-856F-1777-07CD5270D2D9}"/>
                </a:ext>
              </a:extLst>
            </p:cNvPr>
            <p:cNvSpPr/>
            <p:nvPr/>
          </p:nvSpPr>
          <p:spPr>
            <a:xfrm>
              <a:off x="8093398" y="1406307"/>
              <a:ext cx="743963" cy="1487862"/>
            </a:xfrm>
            <a:custGeom>
              <a:avLst/>
              <a:gdLst>
                <a:gd name="csX0" fmla="*/ 0 w 743963"/>
                <a:gd name="csY0" fmla="*/ 743899 h 1487862"/>
                <a:gd name="csX1" fmla="*/ 743964 w 743963"/>
                <a:gd name="csY1" fmla="*/ 1487863 h 1487862"/>
                <a:gd name="csX2" fmla="*/ 743964 w 743963"/>
                <a:gd name="csY2" fmla="*/ 1392357 h 1487862"/>
                <a:gd name="csX3" fmla="*/ 95506 w 743963"/>
                <a:gd name="csY3" fmla="*/ 743899 h 1487862"/>
                <a:gd name="csX4" fmla="*/ 743964 w 743963"/>
                <a:gd name="csY4" fmla="*/ 95440 h 1487862"/>
                <a:gd name="csX5" fmla="*/ 743964 w 743963"/>
                <a:gd name="csY5" fmla="*/ 0 h 1487862"/>
                <a:gd name="csX6" fmla="*/ 0 w 743963"/>
                <a:gd name="csY6" fmla="*/ 743899 h 14878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743963" h="1487862">
                  <a:moveTo>
                    <a:pt x="0" y="743899"/>
                  </a:moveTo>
                  <a:cubicBezTo>
                    <a:pt x="0" y="1154083"/>
                    <a:pt x="333714" y="1487863"/>
                    <a:pt x="743964" y="1487863"/>
                  </a:cubicBezTo>
                  <a:lnTo>
                    <a:pt x="743964" y="1392357"/>
                  </a:lnTo>
                  <a:cubicBezTo>
                    <a:pt x="386389" y="1392357"/>
                    <a:pt x="95506" y="1101474"/>
                    <a:pt x="95506" y="743899"/>
                  </a:cubicBezTo>
                  <a:cubicBezTo>
                    <a:pt x="95506" y="386324"/>
                    <a:pt x="386389" y="95440"/>
                    <a:pt x="743964" y="95440"/>
                  </a:cubicBezTo>
                  <a:lnTo>
                    <a:pt x="743964" y="0"/>
                  </a:lnTo>
                  <a:cubicBezTo>
                    <a:pt x="333714" y="0"/>
                    <a:pt x="0" y="333715"/>
                    <a:pt x="0" y="743899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2" name="Freeform: Shape 138">
              <a:extLst>
                <a:ext uri="{FF2B5EF4-FFF2-40B4-BE49-F238E27FC236}">
                  <a16:creationId xmlns:a16="http://schemas.microsoft.com/office/drawing/2014/main" id="{76146FF2-3EAA-2351-D40A-E64CF2D7CC51}"/>
                </a:ext>
              </a:extLst>
            </p:cNvPr>
            <p:cNvSpPr/>
            <p:nvPr/>
          </p:nvSpPr>
          <p:spPr>
            <a:xfrm>
              <a:off x="7115853" y="1101667"/>
              <a:ext cx="19231" cy="32660"/>
            </a:xfrm>
            <a:custGeom>
              <a:avLst/>
              <a:gdLst>
                <a:gd name="csX0" fmla="*/ 19232 w 19231"/>
                <a:gd name="csY0" fmla="*/ 0 h 32660"/>
                <a:gd name="csX1" fmla="*/ 0 w 19231"/>
                <a:gd name="csY1" fmla="*/ 0 h 32660"/>
                <a:gd name="csX2" fmla="*/ 0 w 19231"/>
                <a:gd name="csY2" fmla="*/ 32661 h 32660"/>
                <a:gd name="csX3" fmla="*/ 19232 w 19231"/>
                <a:gd name="csY3" fmla="*/ 0 h 326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9231" h="32660">
                  <a:moveTo>
                    <a:pt x="19232" y="0"/>
                  </a:moveTo>
                  <a:lnTo>
                    <a:pt x="0" y="0"/>
                  </a:lnTo>
                  <a:lnTo>
                    <a:pt x="0" y="32661"/>
                  </a:lnTo>
                  <a:cubicBezTo>
                    <a:pt x="6323" y="21709"/>
                    <a:pt x="12712" y="10822"/>
                    <a:pt x="19232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3" name="Freeform: Shape 139">
              <a:extLst>
                <a:ext uri="{FF2B5EF4-FFF2-40B4-BE49-F238E27FC236}">
                  <a16:creationId xmlns:a16="http://schemas.microsoft.com/office/drawing/2014/main" id="{53E851F7-3A6C-FAFF-FB47-AB9BD1383D03}"/>
                </a:ext>
              </a:extLst>
            </p:cNvPr>
            <p:cNvSpPr/>
            <p:nvPr/>
          </p:nvSpPr>
          <p:spPr>
            <a:xfrm>
              <a:off x="7115853" y="3116407"/>
              <a:ext cx="19231" cy="32660"/>
            </a:xfrm>
            <a:custGeom>
              <a:avLst/>
              <a:gdLst>
                <a:gd name="csX0" fmla="*/ 19232 w 19231"/>
                <a:gd name="csY0" fmla="*/ 32661 h 32660"/>
                <a:gd name="csX1" fmla="*/ 0 w 19231"/>
                <a:gd name="csY1" fmla="*/ 0 h 32660"/>
                <a:gd name="csX2" fmla="*/ 0 w 19231"/>
                <a:gd name="csY2" fmla="*/ 32661 h 32660"/>
                <a:gd name="csX3" fmla="*/ 19232 w 19231"/>
                <a:gd name="csY3" fmla="*/ 32661 h 326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9231" h="32660">
                  <a:moveTo>
                    <a:pt x="19232" y="32661"/>
                  </a:moveTo>
                  <a:cubicBezTo>
                    <a:pt x="12712" y="21839"/>
                    <a:pt x="6323" y="10952"/>
                    <a:pt x="0" y="0"/>
                  </a:cubicBezTo>
                  <a:lnTo>
                    <a:pt x="0" y="32661"/>
                  </a:lnTo>
                  <a:lnTo>
                    <a:pt x="19232" y="32661"/>
                  </a:ln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4" name="Freeform: Shape 140">
              <a:extLst>
                <a:ext uri="{FF2B5EF4-FFF2-40B4-BE49-F238E27FC236}">
                  <a16:creationId xmlns:a16="http://schemas.microsoft.com/office/drawing/2014/main" id="{22BA993B-C131-718D-0E0B-7E31D0176538}"/>
                </a:ext>
              </a:extLst>
            </p:cNvPr>
            <p:cNvSpPr/>
            <p:nvPr/>
          </p:nvSpPr>
          <p:spPr>
            <a:xfrm>
              <a:off x="7115919" y="2506542"/>
              <a:ext cx="286255" cy="642526"/>
            </a:xfrm>
            <a:custGeom>
              <a:avLst/>
              <a:gdLst>
                <a:gd name="csX0" fmla="*/ 0 w 286255"/>
                <a:gd name="csY0" fmla="*/ 374850 h 642526"/>
                <a:gd name="csX1" fmla="*/ 144985 w 286255"/>
                <a:gd name="csY1" fmla="*/ 642526 h 642526"/>
                <a:gd name="csX2" fmla="*/ 286255 w 286255"/>
                <a:gd name="csY2" fmla="*/ 642526 h 642526"/>
                <a:gd name="csX3" fmla="*/ 65 w 286255"/>
                <a:gd name="csY3" fmla="*/ 0 h 642526"/>
                <a:gd name="csX4" fmla="*/ 65 w 286255"/>
                <a:gd name="csY4" fmla="*/ 374850 h 6425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86255" h="642526">
                  <a:moveTo>
                    <a:pt x="0" y="374850"/>
                  </a:moveTo>
                  <a:cubicBezTo>
                    <a:pt x="41201" y="468270"/>
                    <a:pt x="89768" y="557777"/>
                    <a:pt x="144985" y="642526"/>
                  </a:cubicBezTo>
                  <a:lnTo>
                    <a:pt x="286255" y="642526"/>
                  </a:lnTo>
                  <a:cubicBezTo>
                    <a:pt x="147723" y="449234"/>
                    <a:pt x="50849" y="231364"/>
                    <a:pt x="65" y="0"/>
                  </a:cubicBezTo>
                  <a:lnTo>
                    <a:pt x="65" y="374850"/>
                  </a:ln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5" name="Freeform: Shape 141">
              <a:extLst>
                <a:ext uri="{FF2B5EF4-FFF2-40B4-BE49-F238E27FC236}">
                  <a16:creationId xmlns:a16="http://schemas.microsoft.com/office/drawing/2014/main" id="{36A5CF00-22B2-CCE2-4E39-0B1D9C9D9CDC}"/>
                </a:ext>
              </a:extLst>
            </p:cNvPr>
            <p:cNvSpPr/>
            <p:nvPr/>
          </p:nvSpPr>
          <p:spPr>
            <a:xfrm>
              <a:off x="7115853" y="1101667"/>
              <a:ext cx="286255" cy="642526"/>
            </a:xfrm>
            <a:custGeom>
              <a:avLst/>
              <a:gdLst>
                <a:gd name="csX0" fmla="*/ 286255 w 286255"/>
                <a:gd name="csY0" fmla="*/ 0 h 642526"/>
                <a:gd name="csX1" fmla="*/ 144986 w 286255"/>
                <a:gd name="csY1" fmla="*/ 0 h 642526"/>
                <a:gd name="csX2" fmla="*/ 0 w 286255"/>
                <a:gd name="csY2" fmla="*/ 267676 h 642526"/>
                <a:gd name="csX3" fmla="*/ 0 w 286255"/>
                <a:gd name="csY3" fmla="*/ 642526 h 642526"/>
                <a:gd name="csX4" fmla="*/ 286255 w 286255"/>
                <a:gd name="csY4" fmla="*/ 0 h 6425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86255" h="642526">
                  <a:moveTo>
                    <a:pt x="286255" y="0"/>
                  </a:moveTo>
                  <a:lnTo>
                    <a:pt x="144986" y="0"/>
                  </a:lnTo>
                  <a:cubicBezTo>
                    <a:pt x="89768" y="84749"/>
                    <a:pt x="41201" y="174257"/>
                    <a:pt x="0" y="267676"/>
                  </a:cubicBezTo>
                  <a:lnTo>
                    <a:pt x="0" y="642526"/>
                  </a:lnTo>
                  <a:cubicBezTo>
                    <a:pt x="50784" y="411162"/>
                    <a:pt x="147723" y="193292"/>
                    <a:pt x="286255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666" name="TextBox 142">
            <a:extLst>
              <a:ext uri="{FF2B5EF4-FFF2-40B4-BE49-F238E27FC236}">
                <a16:creationId xmlns:a16="http://schemas.microsoft.com/office/drawing/2014/main" id="{64F146FF-9613-F3DD-5F03-2810352EE72B}"/>
              </a:ext>
            </a:extLst>
          </p:cNvPr>
          <p:cNvSpPr txBox="1"/>
          <p:nvPr/>
        </p:nvSpPr>
        <p:spPr>
          <a:xfrm rot="16200000">
            <a:off x="-339368" y="1675675"/>
            <a:ext cx="232307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9A8AFF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F0C25"/>
                </a:solidFill>
                <a:sym typeface="Arial"/>
              </a:rPr>
              <a:t>2026</a:t>
            </a:r>
          </a:p>
        </p:txBody>
      </p:sp>
      <p:sp>
        <p:nvSpPr>
          <p:cNvPr id="667" name="Freeform: Shape 143">
            <a:extLst>
              <a:ext uri="{FF2B5EF4-FFF2-40B4-BE49-F238E27FC236}">
                <a16:creationId xmlns:a16="http://schemas.microsoft.com/office/drawing/2014/main" id="{8701EFD6-E810-1671-46C3-E82B0564674B}"/>
              </a:ext>
            </a:extLst>
          </p:cNvPr>
          <p:cNvSpPr/>
          <p:nvPr/>
        </p:nvSpPr>
        <p:spPr>
          <a:xfrm>
            <a:off x="592129" y="1132568"/>
            <a:ext cx="2477141" cy="2000788"/>
          </a:xfrm>
          <a:custGeom>
            <a:avLst/>
            <a:gdLst>
              <a:gd name="csX0" fmla="*/ 337300 w 2477141"/>
              <a:gd name="csY0" fmla="*/ 53587 h 2000788"/>
              <a:gd name="csX1" fmla="*/ 47068 w 2477141"/>
              <a:gd name="csY1" fmla="*/ 277846 h 2000788"/>
              <a:gd name="csX2" fmla="*/ 0 w 2477141"/>
              <a:gd name="csY2" fmla="*/ 338278 h 2000788"/>
              <a:gd name="csX3" fmla="*/ 259070 w 2477141"/>
              <a:gd name="csY3" fmla="*/ 233711 h 2000788"/>
              <a:gd name="csX4" fmla="*/ 832168 w 2477141"/>
              <a:gd name="csY4" fmla="*/ 0 h 2000788"/>
              <a:gd name="csX5" fmla="*/ 731447 w 2477141"/>
              <a:gd name="csY5" fmla="*/ 181623 h 2000788"/>
              <a:gd name="csX6" fmla="*/ 393951 w 2477141"/>
              <a:gd name="csY6" fmla="*/ 397015 h 2000788"/>
              <a:gd name="csX7" fmla="*/ 188729 w 2477141"/>
              <a:gd name="csY7" fmla="*/ 598196 h 2000788"/>
              <a:gd name="csX8" fmla="*/ 322306 w 2477141"/>
              <a:gd name="csY8" fmla="*/ 518989 h 2000788"/>
              <a:gd name="csX9" fmla="*/ 1253825 w 2477141"/>
              <a:gd name="csY9" fmla="*/ 30640 h 2000788"/>
              <a:gd name="csX10" fmla="*/ 1182636 w 2477141"/>
              <a:gd name="csY10" fmla="*/ 182080 h 2000788"/>
              <a:gd name="csX11" fmla="*/ 37550 w 2477141"/>
              <a:gd name="csY11" fmla="*/ 1254608 h 2000788"/>
              <a:gd name="csX12" fmla="*/ 611234 w 2477141"/>
              <a:gd name="csY12" fmla="*/ 871804 h 2000788"/>
              <a:gd name="csX13" fmla="*/ 356401 w 2477141"/>
              <a:gd name="csY13" fmla="*/ 1166404 h 2000788"/>
              <a:gd name="csX14" fmla="*/ 87617 w 2477141"/>
              <a:gd name="csY14" fmla="*/ 1451356 h 2000788"/>
              <a:gd name="csX15" fmla="*/ 304639 w 2477141"/>
              <a:gd name="csY15" fmla="*/ 1289942 h 2000788"/>
              <a:gd name="csX16" fmla="*/ 452363 w 2477141"/>
              <a:gd name="csY16" fmla="*/ 1268559 h 2000788"/>
              <a:gd name="csX17" fmla="*/ 427916 w 2477141"/>
              <a:gd name="csY17" fmla="*/ 1395943 h 2000788"/>
              <a:gd name="csX18" fmla="*/ 222172 w 2477141"/>
              <a:gd name="csY18" fmla="*/ 1614856 h 2000788"/>
              <a:gd name="csX19" fmla="*/ 12973 w 2477141"/>
              <a:gd name="csY19" fmla="*/ 1904436 h 2000788"/>
              <a:gd name="csX20" fmla="*/ 1149194 w 2477141"/>
              <a:gd name="csY20" fmla="*/ 812089 h 2000788"/>
              <a:gd name="csX21" fmla="*/ 1457809 w 2477141"/>
              <a:gd name="csY21" fmla="*/ 348187 h 2000788"/>
              <a:gd name="csX22" fmla="*/ 1668247 w 2477141"/>
              <a:gd name="csY22" fmla="*/ 79012 h 2000788"/>
              <a:gd name="csX23" fmla="*/ 1145869 w 2477141"/>
              <a:gd name="csY23" fmla="*/ 1189677 h 2000788"/>
              <a:gd name="csX24" fmla="*/ 852833 w 2477141"/>
              <a:gd name="csY24" fmla="*/ 1450117 h 2000788"/>
              <a:gd name="csX25" fmla="*/ 508297 w 2477141"/>
              <a:gd name="csY25" fmla="*/ 1738002 h 2000788"/>
              <a:gd name="csX26" fmla="*/ 150983 w 2477141"/>
              <a:gd name="csY26" fmla="*/ 2000788 h 2000788"/>
              <a:gd name="csX27" fmla="*/ 299815 w 2477141"/>
              <a:gd name="csY27" fmla="*/ 1959457 h 2000788"/>
              <a:gd name="csX28" fmla="*/ 702241 w 2477141"/>
              <a:gd name="csY28" fmla="*/ 1822686 h 2000788"/>
              <a:gd name="csX29" fmla="*/ 688551 w 2477141"/>
              <a:gd name="csY29" fmla="*/ 1948179 h 2000788"/>
              <a:gd name="csX30" fmla="*/ 980608 w 2477141"/>
              <a:gd name="csY30" fmla="*/ 1927579 h 2000788"/>
              <a:gd name="csX31" fmla="*/ 1232834 w 2477141"/>
              <a:gd name="csY31" fmla="*/ 1770076 h 2000788"/>
              <a:gd name="csX32" fmla="*/ 1426061 w 2477141"/>
              <a:gd name="csY32" fmla="*/ 1577957 h 2000788"/>
              <a:gd name="csX33" fmla="*/ 1604686 w 2477141"/>
              <a:gd name="csY33" fmla="*/ 1133287 h 2000788"/>
              <a:gd name="csX34" fmla="*/ 2023018 w 2477141"/>
              <a:gd name="csY34" fmla="*/ 315917 h 2000788"/>
              <a:gd name="csX35" fmla="*/ 2183520 w 2477141"/>
              <a:gd name="csY35" fmla="*/ 150918 h 2000788"/>
              <a:gd name="csX36" fmla="*/ 2374400 w 2477141"/>
              <a:gd name="csY36" fmla="*/ 81033 h 2000788"/>
              <a:gd name="csX37" fmla="*/ 2277265 w 2477141"/>
              <a:gd name="csY37" fmla="*/ 308225 h 2000788"/>
              <a:gd name="csX38" fmla="*/ 1943745 w 2477141"/>
              <a:gd name="csY38" fmla="*/ 963072 h 2000788"/>
              <a:gd name="csX39" fmla="*/ 1806127 w 2477141"/>
              <a:gd name="csY39" fmla="*/ 1416609 h 2000788"/>
              <a:gd name="csX40" fmla="*/ 1620331 w 2477141"/>
              <a:gd name="csY40" fmla="*/ 1837810 h 2000788"/>
              <a:gd name="csX41" fmla="*/ 1887746 w 2477141"/>
              <a:gd name="csY41" fmla="*/ 1768772 h 2000788"/>
              <a:gd name="csX42" fmla="*/ 2477142 w 2477141"/>
              <a:gd name="csY42" fmla="*/ 1663097 h 2000788"/>
              <a:gd name="csX43" fmla="*/ 2015586 w 2477141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1" h="2000788">
                <a:moveTo>
                  <a:pt x="337300" y="53587"/>
                </a:moveTo>
                <a:cubicBezTo>
                  <a:pt x="240556" y="128362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0" y="233711"/>
                </a:cubicBezTo>
                <a:cubicBezTo>
                  <a:pt x="431436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2" y="261287"/>
                  <a:pt x="511361" y="333324"/>
                  <a:pt x="393951" y="397015"/>
                </a:cubicBezTo>
                <a:cubicBezTo>
                  <a:pt x="306660" y="444344"/>
                  <a:pt x="206396" y="500409"/>
                  <a:pt x="188729" y="598196"/>
                </a:cubicBezTo>
                <a:cubicBezTo>
                  <a:pt x="240556" y="589917"/>
                  <a:pt x="282148" y="552758"/>
                  <a:pt x="322306" y="518989"/>
                </a:cubicBezTo>
                <a:cubicBezTo>
                  <a:pt x="592003" y="292449"/>
                  <a:pt x="926108" y="159719"/>
                  <a:pt x="1253825" y="30640"/>
                </a:cubicBezTo>
                <a:cubicBezTo>
                  <a:pt x="1258324" y="87748"/>
                  <a:pt x="1219404" y="138141"/>
                  <a:pt x="1182636" y="182080"/>
                </a:cubicBezTo>
                <a:cubicBezTo>
                  <a:pt x="845141" y="585614"/>
                  <a:pt x="496954" y="998210"/>
                  <a:pt x="37550" y="1254608"/>
                </a:cubicBezTo>
                <a:cubicBezTo>
                  <a:pt x="141921" y="1042606"/>
                  <a:pt x="387562" y="947948"/>
                  <a:pt x="611234" y="871804"/>
                </a:cubicBezTo>
                <a:cubicBezTo>
                  <a:pt x="588873" y="1003752"/>
                  <a:pt x="468660" y="1093455"/>
                  <a:pt x="356401" y="1166404"/>
                </a:cubicBezTo>
                <a:cubicBezTo>
                  <a:pt x="244141" y="1239353"/>
                  <a:pt x="121321" y="1321820"/>
                  <a:pt x="87617" y="1451356"/>
                </a:cubicBezTo>
                <a:cubicBezTo>
                  <a:pt x="159979" y="1397573"/>
                  <a:pt x="232342" y="1343790"/>
                  <a:pt x="304639" y="1289942"/>
                </a:cubicBezTo>
                <a:cubicBezTo>
                  <a:pt x="348904" y="1257020"/>
                  <a:pt x="417094" y="1226054"/>
                  <a:pt x="452363" y="1268559"/>
                </a:cubicBezTo>
                <a:cubicBezTo>
                  <a:pt x="482286" y="1304610"/>
                  <a:pt x="456144" y="1358588"/>
                  <a:pt x="427916" y="1395943"/>
                </a:cubicBezTo>
                <a:cubicBezTo>
                  <a:pt x="367549" y="1476063"/>
                  <a:pt x="298446" y="1549599"/>
                  <a:pt x="222172" y="1614856"/>
                </a:cubicBezTo>
                <a:cubicBezTo>
                  <a:pt x="128557" y="1694976"/>
                  <a:pt x="14277" y="1781289"/>
                  <a:pt x="12973" y="1904436"/>
                </a:cubicBezTo>
                <a:cubicBezTo>
                  <a:pt x="497214" y="1685197"/>
                  <a:pt x="834971" y="1240853"/>
                  <a:pt x="1149194" y="812089"/>
                </a:cubicBezTo>
                <a:cubicBezTo>
                  <a:pt x="1259041" y="662149"/>
                  <a:pt x="1368954" y="511492"/>
                  <a:pt x="1457809" y="348187"/>
                </a:cubicBezTo>
                <a:cubicBezTo>
                  <a:pt x="1513092" y="246554"/>
                  <a:pt x="1566288" y="133708"/>
                  <a:pt x="1668247" y="79012"/>
                </a:cubicBezTo>
                <a:cubicBezTo>
                  <a:pt x="1649146" y="497149"/>
                  <a:pt x="1441120" y="892991"/>
                  <a:pt x="1145869" y="1189677"/>
                </a:cubicBezTo>
                <a:cubicBezTo>
                  <a:pt x="1053623" y="1282314"/>
                  <a:pt x="953163" y="1366346"/>
                  <a:pt x="852833" y="1450117"/>
                </a:cubicBezTo>
                <a:cubicBezTo>
                  <a:pt x="737966" y="1546079"/>
                  <a:pt x="623164" y="1642040"/>
                  <a:pt x="508297" y="1738002"/>
                </a:cubicBezTo>
                <a:cubicBezTo>
                  <a:pt x="394668" y="1832986"/>
                  <a:pt x="280192" y="1928491"/>
                  <a:pt x="150983" y="2000788"/>
                </a:cubicBezTo>
                <a:cubicBezTo>
                  <a:pt x="201897" y="1992705"/>
                  <a:pt x="250987" y="1976016"/>
                  <a:pt x="299815" y="1959457"/>
                </a:cubicBezTo>
                <a:cubicBezTo>
                  <a:pt x="433979" y="1913888"/>
                  <a:pt x="568077" y="1868254"/>
                  <a:pt x="702241" y="1822686"/>
                </a:cubicBezTo>
                <a:cubicBezTo>
                  <a:pt x="721994" y="1862518"/>
                  <a:pt x="716453" y="1913562"/>
                  <a:pt x="688551" y="1948179"/>
                </a:cubicBezTo>
                <a:cubicBezTo>
                  <a:pt x="783535" y="1977711"/>
                  <a:pt x="888102" y="1964347"/>
                  <a:pt x="980608" y="1927579"/>
                </a:cubicBezTo>
                <a:cubicBezTo>
                  <a:pt x="1073115" y="1890811"/>
                  <a:pt x="1155126" y="1832204"/>
                  <a:pt x="1232834" y="1770076"/>
                </a:cubicBezTo>
                <a:cubicBezTo>
                  <a:pt x="1304023" y="1713164"/>
                  <a:pt x="1373061" y="1652145"/>
                  <a:pt x="1426061" y="1577957"/>
                </a:cubicBezTo>
                <a:cubicBezTo>
                  <a:pt x="1519415" y="1447379"/>
                  <a:pt x="1556314" y="1286291"/>
                  <a:pt x="1604686" y="1133287"/>
                </a:cubicBezTo>
                <a:cubicBezTo>
                  <a:pt x="1697453" y="840121"/>
                  <a:pt x="1839505" y="562602"/>
                  <a:pt x="2023018" y="315917"/>
                </a:cubicBezTo>
                <a:cubicBezTo>
                  <a:pt x="2069044" y="254051"/>
                  <a:pt x="2118850" y="193032"/>
                  <a:pt x="2183520" y="150918"/>
                </a:cubicBezTo>
                <a:cubicBezTo>
                  <a:pt x="2240693" y="113694"/>
                  <a:pt x="2307253" y="92898"/>
                  <a:pt x="2374400" y="81033"/>
                </a:cubicBezTo>
                <a:cubicBezTo>
                  <a:pt x="2380528" y="164999"/>
                  <a:pt x="2325898" y="239513"/>
                  <a:pt x="2277265" y="308225"/>
                </a:cubicBezTo>
                <a:cubicBezTo>
                  <a:pt x="2135213" y="508819"/>
                  <a:pt x="2022432" y="730209"/>
                  <a:pt x="1943745" y="963072"/>
                </a:cubicBezTo>
                <a:cubicBezTo>
                  <a:pt x="1893158" y="1112752"/>
                  <a:pt x="1856585" y="1266929"/>
                  <a:pt x="1806127" y="1416609"/>
                </a:cubicBezTo>
                <a:cubicBezTo>
                  <a:pt x="1757038" y="1562181"/>
                  <a:pt x="1694715" y="1703385"/>
                  <a:pt x="1620331" y="1837810"/>
                </a:cubicBezTo>
                <a:cubicBezTo>
                  <a:pt x="1712838" y="1849088"/>
                  <a:pt x="1801563" y="1804171"/>
                  <a:pt x="1887746" y="1768772"/>
                </a:cubicBezTo>
                <a:cubicBezTo>
                  <a:pt x="2073803" y="1692368"/>
                  <a:pt x="2276157" y="1656056"/>
                  <a:pt x="2477142" y="1663097"/>
                </a:cubicBezTo>
                <a:cubicBezTo>
                  <a:pt x="2323290" y="1723399"/>
                  <a:pt x="2169439" y="1783701"/>
                  <a:pt x="2015586" y="1844003"/>
                </a:cubicBezTo>
              </a:path>
            </a:pathLst>
          </a:custGeom>
          <a:noFill/>
          <a:ln w="0" cap="flat">
            <a:solidFill>
              <a:srgbClr val="0A0A0A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668" name="Rectangle 144">
            <a:extLst>
              <a:ext uri="{FF2B5EF4-FFF2-40B4-BE49-F238E27FC236}">
                <a16:creationId xmlns:a16="http://schemas.microsoft.com/office/drawing/2014/main" id="{0096D241-3AF6-8E91-1D48-35747DE51BF1}"/>
              </a:ext>
            </a:extLst>
          </p:cNvPr>
          <p:cNvSpPr/>
          <p:nvPr/>
        </p:nvSpPr>
        <p:spPr>
          <a:xfrm>
            <a:off x="989666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pic>
        <p:nvPicPr>
          <p:cNvPr id="669" name="Picture Placeholder 408">
            <a:extLst>
              <a:ext uri="{FF2B5EF4-FFF2-40B4-BE49-F238E27FC236}">
                <a16:creationId xmlns:a16="http://schemas.microsoft.com/office/drawing/2014/main" id="{EA484266-EF8B-A7DA-93D1-6532EEF24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666" y="1323417"/>
            <a:ext cx="1603903" cy="1603903"/>
          </a:xfrm>
          <a:custGeom>
            <a:avLst/>
            <a:gdLst>
              <a:gd name="csX0" fmla="*/ 0 w 1603903"/>
              <a:gd name="csY0" fmla="*/ 0 h 1603903"/>
              <a:gd name="csX1" fmla="*/ 1603903 w 1603903"/>
              <a:gd name="csY1" fmla="*/ 0 h 1603903"/>
              <a:gd name="csX2" fmla="*/ 1603903 w 1603903"/>
              <a:gd name="csY2" fmla="*/ 1603903 h 1603903"/>
              <a:gd name="csX3" fmla="*/ 0 w 1603903"/>
              <a:gd name="csY3" fmla="*/ 1603903 h 16039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603903" h="1603903">
                <a:moveTo>
                  <a:pt x="0" y="0"/>
                </a:moveTo>
                <a:lnTo>
                  <a:pt x="1603903" y="0"/>
                </a:lnTo>
                <a:lnTo>
                  <a:pt x="1603903" y="1603903"/>
                </a:lnTo>
                <a:lnTo>
                  <a:pt x="0" y="1603903"/>
                </a:lnTo>
                <a:close/>
              </a:path>
            </a:pathLst>
          </a:custGeom>
        </p:spPr>
      </p:pic>
      <p:pic>
        <p:nvPicPr>
          <p:cNvPr id="670" name="Picture Placeholder 410">
            <a:extLst>
              <a:ext uri="{FF2B5EF4-FFF2-40B4-BE49-F238E27FC236}">
                <a16:creationId xmlns:a16="http://schemas.microsoft.com/office/drawing/2014/main" id="{5DCA8D11-C59F-E311-A56D-6EE528C3B5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66396" y="1323417"/>
            <a:ext cx="1603903" cy="1603903"/>
          </a:xfrm>
          <a:custGeom>
            <a:avLst/>
            <a:gdLst>
              <a:gd name="csX0" fmla="*/ 0 w 1603903"/>
              <a:gd name="csY0" fmla="*/ 0 h 1603903"/>
              <a:gd name="csX1" fmla="*/ 1603903 w 1603903"/>
              <a:gd name="csY1" fmla="*/ 0 h 1603903"/>
              <a:gd name="csX2" fmla="*/ 1603903 w 1603903"/>
              <a:gd name="csY2" fmla="*/ 1603903 h 1603903"/>
              <a:gd name="csX3" fmla="*/ 0 w 1603903"/>
              <a:gd name="csY3" fmla="*/ 1603903 h 16039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603903" h="1603903">
                <a:moveTo>
                  <a:pt x="0" y="0"/>
                </a:moveTo>
                <a:lnTo>
                  <a:pt x="1603903" y="0"/>
                </a:lnTo>
                <a:lnTo>
                  <a:pt x="1603903" y="1603903"/>
                </a:lnTo>
                <a:lnTo>
                  <a:pt x="0" y="1603903"/>
                </a:lnTo>
                <a:close/>
              </a:path>
            </a:pathLst>
          </a:custGeom>
        </p:spPr>
      </p:pic>
      <p:sp>
        <p:nvSpPr>
          <p:cNvPr id="671" name="TextBox 379">
            <a:extLst>
              <a:ext uri="{FF2B5EF4-FFF2-40B4-BE49-F238E27FC236}">
                <a16:creationId xmlns:a16="http://schemas.microsoft.com/office/drawing/2014/main" id="{87FBEE85-512A-A566-D541-1F4BC2E1B23C}"/>
              </a:ext>
            </a:extLst>
          </p:cNvPr>
          <p:cNvSpPr txBox="1"/>
          <p:nvPr/>
        </p:nvSpPr>
        <p:spPr>
          <a:xfrm>
            <a:off x="602460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2" name="TextBox 380">
            <a:extLst>
              <a:ext uri="{FF2B5EF4-FFF2-40B4-BE49-F238E27FC236}">
                <a16:creationId xmlns:a16="http://schemas.microsoft.com/office/drawing/2014/main" id="{FE9337DC-6E8E-F838-1484-3B6C875576A9}"/>
              </a:ext>
            </a:extLst>
          </p:cNvPr>
          <p:cNvSpPr txBox="1"/>
          <p:nvPr/>
        </p:nvSpPr>
        <p:spPr>
          <a:xfrm>
            <a:off x="602460" y="3606800"/>
            <a:ext cx="1008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CAFOS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@ 2.2m CAHA</a:t>
            </a:r>
          </a:p>
        </p:txBody>
      </p:sp>
      <p:sp>
        <p:nvSpPr>
          <p:cNvPr id="673" name="TextBox 381">
            <a:extLst>
              <a:ext uri="{FF2B5EF4-FFF2-40B4-BE49-F238E27FC236}">
                <a16:creationId xmlns:a16="http://schemas.microsoft.com/office/drawing/2014/main" id="{D36E1A6F-4FD1-9BC5-E33F-72D2A67DB141}"/>
              </a:ext>
            </a:extLst>
          </p:cNvPr>
          <p:cNvSpPr txBox="1"/>
          <p:nvPr/>
        </p:nvSpPr>
        <p:spPr>
          <a:xfrm>
            <a:off x="1821660" y="3429000"/>
            <a:ext cx="9845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R packages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4" name="TextBox 382">
            <a:extLst>
              <a:ext uri="{FF2B5EF4-FFF2-40B4-BE49-F238E27FC236}">
                <a16:creationId xmlns:a16="http://schemas.microsoft.com/office/drawing/2014/main" id="{8B0E74A1-9321-C56F-AA8D-DDFFF13ECEFF}"/>
              </a:ext>
            </a:extLst>
          </p:cNvPr>
          <p:cNvSpPr txBox="1"/>
          <p:nvPr/>
        </p:nvSpPr>
        <p:spPr>
          <a:xfrm>
            <a:off x="1821660" y="3606800"/>
            <a:ext cx="7585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projpred</a:t>
            </a:r>
            <a:endParaRPr lang="en-IN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brms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loo</a:t>
            </a:r>
          </a:p>
          <a:p>
            <a:r>
              <a:rPr lang="en-IN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bayesplot</a:t>
            </a:r>
            <a:endParaRPr lang="en-IN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5" name="TextBox 383">
            <a:extLst>
              <a:ext uri="{FF2B5EF4-FFF2-40B4-BE49-F238E27FC236}">
                <a16:creationId xmlns:a16="http://schemas.microsoft.com/office/drawing/2014/main" id="{BAF9EE55-8F57-47DC-44F2-BE01C8BB55F4}"/>
              </a:ext>
            </a:extLst>
          </p:cNvPr>
          <p:cNvSpPr txBox="1"/>
          <p:nvPr/>
        </p:nvSpPr>
        <p:spPr>
          <a:xfrm>
            <a:off x="602460" y="4743938"/>
            <a:ext cx="928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Stars analysed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6" name="TextBox 384">
            <a:extLst>
              <a:ext uri="{FF2B5EF4-FFF2-40B4-BE49-F238E27FC236}">
                <a16:creationId xmlns:a16="http://schemas.microsoft.com/office/drawing/2014/main" id="{C5FCD099-DC09-BDD8-70A7-935DFC04DDC2}"/>
              </a:ext>
            </a:extLst>
          </p:cNvPr>
          <p:cNvSpPr txBox="1"/>
          <p:nvPr/>
        </p:nvSpPr>
        <p:spPr>
          <a:xfrm>
            <a:off x="602460" y="4883638"/>
            <a:ext cx="67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+770</a:t>
            </a:r>
          </a:p>
        </p:txBody>
      </p:sp>
      <p:sp>
        <p:nvSpPr>
          <p:cNvPr id="677" name="TextBox 385">
            <a:extLst>
              <a:ext uri="{FF2B5EF4-FFF2-40B4-BE49-F238E27FC236}">
                <a16:creationId xmlns:a16="http://schemas.microsoft.com/office/drawing/2014/main" id="{3A61F51C-0D88-C248-C81B-AF23B506D41F}"/>
              </a:ext>
            </a:extLst>
          </p:cNvPr>
          <p:cNvSpPr txBox="1"/>
          <p:nvPr/>
        </p:nvSpPr>
        <p:spPr>
          <a:xfrm>
            <a:off x="1821660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8" name="TextBox 386">
            <a:extLst>
              <a:ext uri="{FF2B5EF4-FFF2-40B4-BE49-F238E27FC236}">
                <a16:creationId xmlns:a16="http://schemas.microsoft.com/office/drawing/2014/main" id="{13B98324-88AF-1497-575E-3787F8B9A3B7}"/>
              </a:ext>
            </a:extLst>
          </p:cNvPr>
          <p:cNvSpPr txBox="1"/>
          <p:nvPr/>
        </p:nvSpPr>
        <p:spPr>
          <a:xfrm>
            <a:off x="1821660" y="488363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Low-res</a:t>
            </a:r>
          </a:p>
        </p:txBody>
      </p:sp>
      <p:sp>
        <p:nvSpPr>
          <p:cNvPr id="679" name="TextBox 387">
            <a:extLst>
              <a:ext uri="{FF2B5EF4-FFF2-40B4-BE49-F238E27FC236}">
                <a16:creationId xmlns:a16="http://schemas.microsoft.com/office/drawing/2014/main" id="{FC87568D-1FE4-8CF7-AD1C-89125375AB93}"/>
              </a:ext>
            </a:extLst>
          </p:cNvPr>
          <p:cNvSpPr txBox="1"/>
          <p:nvPr/>
        </p:nvSpPr>
        <p:spPr>
          <a:xfrm>
            <a:off x="1003041" y="5431431"/>
            <a:ext cx="1963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latin typeface="Calibri" panose="020F0502020204030204" pitchFamily="34" charset="0"/>
                <a:cs typeface="Calibri" panose="020F0502020204030204" pitchFamily="34" charset="0"/>
              </a:rPr>
              <a:t>DUQUE-ARRIBAS ET AL. (IN PREP)</a:t>
            </a:r>
            <a:endParaRPr lang="en-IN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80" name="Graphic 388">
            <a:extLst>
              <a:ext uri="{FF2B5EF4-FFF2-40B4-BE49-F238E27FC236}">
                <a16:creationId xmlns:a16="http://schemas.microsoft.com/office/drawing/2014/main" id="{01BC3D3B-7F92-099C-6632-E80936585D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7069" y="5444209"/>
            <a:ext cx="220664" cy="220664"/>
          </a:xfrm>
          <a:prstGeom prst="rect">
            <a:avLst/>
          </a:prstGeom>
        </p:spPr>
      </p:pic>
      <p:sp>
        <p:nvSpPr>
          <p:cNvPr id="681" name="TextBox 390">
            <a:extLst>
              <a:ext uri="{FF2B5EF4-FFF2-40B4-BE49-F238E27FC236}">
                <a16:creationId xmlns:a16="http://schemas.microsoft.com/office/drawing/2014/main" id="{CCF788E8-1AE3-926D-8FA0-1D7F529FF462}"/>
              </a:ext>
            </a:extLst>
          </p:cNvPr>
          <p:cNvSpPr txBox="1"/>
          <p:nvPr/>
        </p:nvSpPr>
        <p:spPr>
          <a:xfrm>
            <a:off x="12479190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2" name="TextBox 391">
            <a:extLst>
              <a:ext uri="{FF2B5EF4-FFF2-40B4-BE49-F238E27FC236}">
                <a16:creationId xmlns:a16="http://schemas.microsoft.com/office/drawing/2014/main" id="{A0527C13-B4E8-C932-5918-908D93A07AB1}"/>
              </a:ext>
            </a:extLst>
          </p:cNvPr>
          <p:cNvSpPr txBox="1"/>
          <p:nvPr/>
        </p:nvSpPr>
        <p:spPr>
          <a:xfrm>
            <a:off x="12479190" y="3606800"/>
            <a:ext cx="1008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CARMENES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 3.5m CAHA</a:t>
            </a:r>
            <a:endParaRPr lang="en-IN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3" name="TextBox 392">
            <a:extLst>
              <a:ext uri="{FF2B5EF4-FFF2-40B4-BE49-F238E27FC236}">
                <a16:creationId xmlns:a16="http://schemas.microsoft.com/office/drawing/2014/main" id="{6A4A42BE-DC30-7BC3-BA1F-C73D2CA0AA83}"/>
              </a:ext>
            </a:extLst>
          </p:cNvPr>
          <p:cNvSpPr txBox="1"/>
          <p:nvPr/>
        </p:nvSpPr>
        <p:spPr>
          <a:xfrm>
            <a:off x="13698390" y="3429000"/>
            <a:ext cx="9140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proposals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4" name="TextBox 393">
            <a:extLst>
              <a:ext uri="{FF2B5EF4-FFF2-40B4-BE49-F238E27FC236}">
                <a16:creationId xmlns:a16="http://schemas.microsoft.com/office/drawing/2014/main" id="{AD25FAF4-303A-545B-5809-38BF0A797711}"/>
              </a:ext>
            </a:extLst>
          </p:cNvPr>
          <p:cNvSpPr txBox="1"/>
          <p:nvPr/>
        </p:nvSpPr>
        <p:spPr>
          <a:xfrm>
            <a:off x="13698390" y="3606800"/>
            <a:ext cx="12378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23A-3.5-010 (36h)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23B-3.5-009 (23h)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24A-3.5-007 (20h)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24B-3.5-008 (29h)</a:t>
            </a:r>
          </a:p>
        </p:txBody>
      </p:sp>
      <p:sp>
        <p:nvSpPr>
          <p:cNvPr id="685" name="TextBox 394">
            <a:extLst>
              <a:ext uri="{FF2B5EF4-FFF2-40B4-BE49-F238E27FC236}">
                <a16:creationId xmlns:a16="http://schemas.microsoft.com/office/drawing/2014/main" id="{7952D387-CE9F-EC5D-6D53-A4F50E9A9930}"/>
              </a:ext>
            </a:extLst>
          </p:cNvPr>
          <p:cNvSpPr txBox="1"/>
          <p:nvPr/>
        </p:nvSpPr>
        <p:spPr>
          <a:xfrm>
            <a:off x="12479190" y="4743938"/>
            <a:ext cx="11208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observations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6" name="TextBox 395">
            <a:extLst>
              <a:ext uri="{FF2B5EF4-FFF2-40B4-BE49-F238E27FC236}">
                <a16:creationId xmlns:a16="http://schemas.microsoft.com/office/drawing/2014/main" id="{E08C92FC-C7B5-626E-3A93-8FA48F5900D6}"/>
              </a:ext>
            </a:extLst>
          </p:cNvPr>
          <p:cNvSpPr txBox="1"/>
          <p:nvPr/>
        </p:nvSpPr>
        <p:spPr>
          <a:xfrm>
            <a:off x="12479190" y="4883638"/>
            <a:ext cx="11785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3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+200 spectra</a:t>
            </a:r>
          </a:p>
          <a:p>
            <a:r>
              <a:rPr lang="en-IN" sz="13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44 stars</a:t>
            </a:r>
          </a:p>
        </p:txBody>
      </p:sp>
      <p:sp>
        <p:nvSpPr>
          <p:cNvPr id="687" name="TextBox 396">
            <a:extLst>
              <a:ext uri="{FF2B5EF4-FFF2-40B4-BE49-F238E27FC236}">
                <a16:creationId xmlns:a16="http://schemas.microsoft.com/office/drawing/2014/main" id="{6BAF057D-1DAF-0B72-3A23-151B718DF057}"/>
              </a:ext>
            </a:extLst>
          </p:cNvPr>
          <p:cNvSpPr txBox="1"/>
          <p:nvPr/>
        </p:nvSpPr>
        <p:spPr>
          <a:xfrm>
            <a:off x="13698390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8" name="TextBox 397">
            <a:extLst>
              <a:ext uri="{FF2B5EF4-FFF2-40B4-BE49-F238E27FC236}">
                <a16:creationId xmlns:a16="http://schemas.microsoft.com/office/drawing/2014/main" id="{01E478B5-DE6B-15D8-E2C3-E31A63F161F8}"/>
              </a:ext>
            </a:extLst>
          </p:cNvPr>
          <p:cNvSpPr txBox="1"/>
          <p:nvPr/>
        </p:nvSpPr>
        <p:spPr>
          <a:xfrm>
            <a:off x="13698390" y="4883638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High-res</a:t>
            </a:r>
          </a:p>
        </p:txBody>
      </p:sp>
      <p:sp>
        <p:nvSpPr>
          <p:cNvPr id="689" name="TextBox 398">
            <a:extLst>
              <a:ext uri="{FF2B5EF4-FFF2-40B4-BE49-F238E27FC236}">
                <a16:creationId xmlns:a16="http://schemas.microsoft.com/office/drawing/2014/main" id="{FAA16E28-8C71-693E-E418-ECC4AE1543BB}"/>
              </a:ext>
            </a:extLst>
          </p:cNvPr>
          <p:cNvSpPr txBox="1"/>
          <p:nvPr/>
        </p:nvSpPr>
        <p:spPr>
          <a:xfrm>
            <a:off x="13570665" y="5431431"/>
            <a:ext cx="12731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PROGRESS</a:t>
            </a:r>
            <a:endParaRPr lang="en-IN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90" name="Graphic 399">
            <a:extLst>
              <a:ext uri="{FF2B5EF4-FFF2-40B4-BE49-F238E27FC236}">
                <a16:creationId xmlns:a16="http://schemas.microsoft.com/office/drawing/2014/main" id="{A76EF3BF-2DCC-35BE-AB06-B6E5ED637D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583799" y="5444209"/>
            <a:ext cx="220664" cy="220664"/>
          </a:xfrm>
          <a:prstGeom prst="rect">
            <a:avLst/>
          </a:prstGeom>
        </p:spPr>
      </p:pic>
      <p:sp>
        <p:nvSpPr>
          <p:cNvPr id="697" name="Rectangle: Rounded Corners 362">
            <a:extLst>
              <a:ext uri="{FF2B5EF4-FFF2-40B4-BE49-F238E27FC236}">
                <a16:creationId xmlns:a16="http://schemas.microsoft.com/office/drawing/2014/main" id="{3B56AE3F-A29D-F1C3-AD8C-30C6C947C107}"/>
              </a:ext>
            </a:extLst>
          </p:cNvPr>
          <p:cNvSpPr/>
          <p:nvPr/>
        </p:nvSpPr>
        <p:spPr>
          <a:xfrm>
            <a:off x="-2704460" y="1104900"/>
            <a:ext cx="2573721" cy="4673600"/>
          </a:xfrm>
          <a:prstGeom prst="roundRect">
            <a:avLst>
              <a:gd name="adj" fmla="val 6219"/>
            </a:avLst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698" name="Group 341">
            <a:extLst>
              <a:ext uri="{FF2B5EF4-FFF2-40B4-BE49-F238E27FC236}">
                <a16:creationId xmlns:a16="http://schemas.microsoft.com/office/drawing/2014/main" id="{AD080300-88A7-2DE6-582B-6FCD3561F760}"/>
              </a:ext>
            </a:extLst>
          </p:cNvPr>
          <p:cNvGrpSpPr/>
          <p:nvPr/>
        </p:nvGrpSpPr>
        <p:grpSpPr>
          <a:xfrm>
            <a:off x="-2013335" y="1105369"/>
            <a:ext cx="1865581" cy="2039997"/>
            <a:chOff x="4049903" y="1101667"/>
            <a:chExt cx="1865581" cy="2006656"/>
          </a:xfrm>
        </p:grpSpPr>
        <p:sp>
          <p:nvSpPr>
            <p:cNvPr id="699" name="Rectangle 9">
              <a:extLst>
                <a:ext uri="{FF2B5EF4-FFF2-40B4-BE49-F238E27FC236}">
                  <a16:creationId xmlns:a16="http://schemas.microsoft.com/office/drawing/2014/main" id="{0E1C5AC4-C65D-178A-7B4D-E9A61043DD92}"/>
                </a:ext>
              </a:extLst>
            </p:cNvPr>
            <p:cNvSpPr/>
            <p:nvPr/>
          </p:nvSpPr>
          <p:spPr>
            <a:xfrm>
              <a:off x="412780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0" name="Rectangle 10">
              <a:extLst>
                <a:ext uri="{FF2B5EF4-FFF2-40B4-BE49-F238E27FC236}">
                  <a16:creationId xmlns:a16="http://schemas.microsoft.com/office/drawing/2014/main" id="{A7AEEDDE-D67D-76C2-E00C-844D466366D1}"/>
                </a:ext>
              </a:extLst>
            </p:cNvPr>
            <p:cNvSpPr/>
            <p:nvPr/>
          </p:nvSpPr>
          <p:spPr>
            <a:xfrm>
              <a:off x="428367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1" name="Rectangle 11">
              <a:extLst>
                <a:ext uri="{FF2B5EF4-FFF2-40B4-BE49-F238E27FC236}">
                  <a16:creationId xmlns:a16="http://schemas.microsoft.com/office/drawing/2014/main" id="{1679336E-6866-966A-00C1-28DDC5E6ED66}"/>
                </a:ext>
              </a:extLst>
            </p:cNvPr>
            <p:cNvSpPr/>
            <p:nvPr/>
          </p:nvSpPr>
          <p:spPr>
            <a:xfrm>
              <a:off x="443948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2" name="Rectangle 12">
              <a:extLst>
                <a:ext uri="{FF2B5EF4-FFF2-40B4-BE49-F238E27FC236}">
                  <a16:creationId xmlns:a16="http://schemas.microsoft.com/office/drawing/2014/main" id="{42955613-F757-F7F4-04DB-A81A12155D4A}"/>
                </a:ext>
              </a:extLst>
            </p:cNvPr>
            <p:cNvSpPr/>
            <p:nvPr/>
          </p:nvSpPr>
          <p:spPr>
            <a:xfrm>
              <a:off x="459535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3" name="Rectangle 13">
              <a:extLst>
                <a:ext uri="{FF2B5EF4-FFF2-40B4-BE49-F238E27FC236}">
                  <a16:creationId xmlns:a16="http://schemas.microsoft.com/office/drawing/2014/main" id="{76B766BE-7F3C-01A9-D50A-F44E939ACED0}"/>
                </a:ext>
              </a:extLst>
            </p:cNvPr>
            <p:cNvSpPr/>
            <p:nvPr/>
          </p:nvSpPr>
          <p:spPr>
            <a:xfrm>
              <a:off x="475116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4" name="Rectangle 14">
              <a:extLst>
                <a:ext uri="{FF2B5EF4-FFF2-40B4-BE49-F238E27FC236}">
                  <a16:creationId xmlns:a16="http://schemas.microsoft.com/office/drawing/2014/main" id="{F0DAD05A-4C0F-36C8-D47E-BC5BC95661E5}"/>
                </a:ext>
              </a:extLst>
            </p:cNvPr>
            <p:cNvSpPr/>
            <p:nvPr/>
          </p:nvSpPr>
          <p:spPr>
            <a:xfrm>
              <a:off x="490697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5" name="Rectangle 15">
              <a:extLst>
                <a:ext uri="{FF2B5EF4-FFF2-40B4-BE49-F238E27FC236}">
                  <a16:creationId xmlns:a16="http://schemas.microsoft.com/office/drawing/2014/main" id="{315215FC-6436-E2CF-7E28-7A03EA8B813A}"/>
                </a:ext>
              </a:extLst>
            </p:cNvPr>
            <p:cNvSpPr/>
            <p:nvPr/>
          </p:nvSpPr>
          <p:spPr>
            <a:xfrm>
              <a:off x="506284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6" name="Rectangle 16">
              <a:extLst>
                <a:ext uri="{FF2B5EF4-FFF2-40B4-BE49-F238E27FC236}">
                  <a16:creationId xmlns:a16="http://schemas.microsoft.com/office/drawing/2014/main" id="{0161CE7F-C809-AB2C-7B30-6D3BAF9A82E7}"/>
                </a:ext>
              </a:extLst>
            </p:cNvPr>
            <p:cNvSpPr/>
            <p:nvPr/>
          </p:nvSpPr>
          <p:spPr>
            <a:xfrm>
              <a:off x="521865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7" name="Rectangle 17">
              <a:extLst>
                <a:ext uri="{FF2B5EF4-FFF2-40B4-BE49-F238E27FC236}">
                  <a16:creationId xmlns:a16="http://schemas.microsoft.com/office/drawing/2014/main" id="{A619376C-2320-BC8B-E20F-AF819C43C1F2}"/>
                </a:ext>
              </a:extLst>
            </p:cNvPr>
            <p:cNvSpPr/>
            <p:nvPr/>
          </p:nvSpPr>
          <p:spPr>
            <a:xfrm>
              <a:off x="5374461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8" name="Rectangle 18">
              <a:extLst>
                <a:ext uri="{FF2B5EF4-FFF2-40B4-BE49-F238E27FC236}">
                  <a16:creationId xmlns:a16="http://schemas.microsoft.com/office/drawing/2014/main" id="{63C28409-21D4-BB1E-2446-D2A28EB295B3}"/>
                </a:ext>
              </a:extLst>
            </p:cNvPr>
            <p:cNvSpPr/>
            <p:nvPr/>
          </p:nvSpPr>
          <p:spPr>
            <a:xfrm>
              <a:off x="553033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9" name="Rectangle 19">
              <a:extLst>
                <a:ext uri="{FF2B5EF4-FFF2-40B4-BE49-F238E27FC236}">
                  <a16:creationId xmlns:a16="http://schemas.microsoft.com/office/drawing/2014/main" id="{CF59C498-E560-77CA-4BD3-C2DF66C7595A}"/>
                </a:ext>
              </a:extLst>
            </p:cNvPr>
            <p:cNvSpPr/>
            <p:nvPr/>
          </p:nvSpPr>
          <p:spPr>
            <a:xfrm>
              <a:off x="5686141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0" name="Rectangle 20">
              <a:extLst>
                <a:ext uri="{FF2B5EF4-FFF2-40B4-BE49-F238E27FC236}">
                  <a16:creationId xmlns:a16="http://schemas.microsoft.com/office/drawing/2014/main" id="{1321CAFA-FA55-1EFE-0FD0-3129FCEE3BF8}"/>
                </a:ext>
              </a:extLst>
            </p:cNvPr>
            <p:cNvSpPr/>
            <p:nvPr/>
          </p:nvSpPr>
          <p:spPr>
            <a:xfrm>
              <a:off x="584194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1" name="Rectangle 21">
              <a:extLst>
                <a:ext uri="{FF2B5EF4-FFF2-40B4-BE49-F238E27FC236}">
                  <a16:creationId xmlns:a16="http://schemas.microsoft.com/office/drawing/2014/main" id="{BE16DA21-2E4A-6A96-7B94-6F13AE322E31}"/>
                </a:ext>
              </a:extLst>
            </p:cNvPr>
            <p:cNvSpPr/>
            <p:nvPr/>
          </p:nvSpPr>
          <p:spPr>
            <a:xfrm>
              <a:off x="412780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2" name="Rectangle 22">
              <a:extLst>
                <a:ext uri="{FF2B5EF4-FFF2-40B4-BE49-F238E27FC236}">
                  <a16:creationId xmlns:a16="http://schemas.microsoft.com/office/drawing/2014/main" id="{BB6A5C58-AFD1-7BD9-3C4B-50FD3B133BA4}"/>
                </a:ext>
              </a:extLst>
            </p:cNvPr>
            <p:cNvSpPr/>
            <p:nvPr/>
          </p:nvSpPr>
          <p:spPr>
            <a:xfrm>
              <a:off x="428367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3" name="Rectangle 23">
              <a:extLst>
                <a:ext uri="{FF2B5EF4-FFF2-40B4-BE49-F238E27FC236}">
                  <a16:creationId xmlns:a16="http://schemas.microsoft.com/office/drawing/2014/main" id="{EA46036D-BFAE-7F16-09BA-CB0806BB1413}"/>
                </a:ext>
              </a:extLst>
            </p:cNvPr>
            <p:cNvSpPr/>
            <p:nvPr/>
          </p:nvSpPr>
          <p:spPr>
            <a:xfrm>
              <a:off x="443948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4" name="Rectangle 24">
              <a:extLst>
                <a:ext uri="{FF2B5EF4-FFF2-40B4-BE49-F238E27FC236}">
                  <a16:creationId xmlns:a16="http://schemas.microsoft.com/office/drawing/2014/main" id="{68D5628B-C611-13B4-57D2-AE715729A5B2}"/>
                </a:ext>
              </a:extLst>
            </p:cNvPr>
            <p:cNvSpPr/>
            <p:nvPr/>
          </p:nvSpPr>
          <p:spPr>
            <a:xfrm>
              <a:off x="459535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5" name="Rectangle 25">
              <a:extLst>
                <a:ext uri="{FF2B5EF4-FFF2-40B4-BE49-F238E27FC236}">
                  <a16:creationId xmlns:a16="http://schemas.microsoft.com/office/drawing/2014/main" id="{8B4E6702-FF32-F016-4053-34E223F4529B}"/>
                </a:ext>
              </a:extLst>
            </p:cNvPr>
            <p:cNvSpPr/>
            <p:nvPr/>
          </p:nvSpPr>
          <p:spPr>
            <a:xfrm>
              <a:off x="475116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6" name="Rectangle 26">
              <a:extLst>
                <a:ext uri="{FF2B5EF4-FFF2-40B4-BE49-F238E27FC236}">
                  <a16:creationId xmlns:a16="http://schemas.microsoft.com/office/drawing/2014/main" id="{28553DC4-1F23-8428-09DE-0CBE9D7CC22B}"/>
                </a:ext>
              </a:extLst>
            </p:cNvPr>
            <p:cNvSpPr/>
            <p:nvPr/>
          </p:nvSpPr>
          <p:spPr>
            <a:xfrm>
              <a:off x="490697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7" name="Rectangle 27">
              <a:extLst>
                <a:ext uri="{FF2B5EF4-FFF2-40B4-BE49-F238E27FC236}">
                  <a16:creationId xmlns:a16="http://schemas.microsoft.com/office/drawing/2014/main" id="{C858A60C-2F10-0B95-98C1-9FCBB8E86D51}"/>
                </a:ext>
              </a:extLst>
            </p:cNvPr>
            <p:cNvSpPr/>
            <p:nvPr/>
          </p:nvSpPr>
          <p:spPr>
            <a:xfrm>
              <a:off x="506284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8" name="Rectangle 28">
              <a:extLst>
                <a:ext uri="{FF2B5EF4-FFF2-40B4-BE49-F238E27FC236}">
                  <a16:creationId xmlns:a16="http://schemas.microsoft.com/office/drawing/2014/main" id="{26540C25-C070-F706-B622-7BFBAF5D7EDE}"/>
                </a:ext>
              </a:extLst>
            </p:cNvPr>
            <p:cNvSpPr/>
            <p:nvPr/>
          </p:nvSpPr>
          <p:spPr>
            <a:xfrm>
              <a:off x="521865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9" name="Rectangle 29">
              <a:extLst>
                <a:ext uri="{FF2B5EF4-FFF2-40B4-BE49-F238E27FC236}">
                  <a16:creationId xmlns:a16="http://schemas.microsoft.com/office/drawing/2014/main" id="{857A665E-9611-8494-7237-434CBF3FEE77}"/>
                </a:ext>
              </a:extLst>
            </p:cNvPr>
            <p:cNvSpPr/>
            <p:nvPr/>
          </p:nvSpPr>
          <p:spPr>
            <a:xfrm>
              <a:off x="5374461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0" name="Rectangle 30">
              <a:extLst>
                <a:ext uri="{FF2B5EF4-FFF2-40B4-BE49-F238E27FC236}">
                  <a16:creationId xmlns:a16="http://schemas.microsoft.com/office/drawing/2014/main" id="{ECEA263B-57A9-EB32-D75C-6449553EEE54}"/>
                </a:ext>
              </a:extLst>
            </p:cNvPr>
            <p:cNvSpPr/>
            <p:nvPr/>
          </p:nvSpPr>
          <p:spPr>
            <a:xfrm>
              <a:off x="553033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1" name="Rectangle 31">
              <a:extLst>
                <a:ext uri="{FF2B5EF4-FFF2-40B4-BE49-F238E27FC236}">
                  <a16:creationId xmlns:a16="http://schemas.microsoft.com/office/drawing/2014/main" id="{21EB9EF1-2435-25FB-EF1D-467C83F7F9DE}"/>
                </a:ext>
              </a:extLst>
            </p:cNvPr>
            <p:cNvSpPr/>
            <p:nvPr/>
          </p:nvSpPr>
          <p:spPr>
            <a:xfrm>
              <a:off x="5686141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2" name="Rectangle 32">
              <a:extLst>
                <a:ext uri="{FF2B5EF4-FFF2-40B4-BE49-F238E27FC236}">
                  <a16:creationId xmlns:a16="http://schemas.microsoft.com/office/drawing/2014/main" id="{B4198C88-E7B6-209D-1959-5626B8EF57F1}"/>
                </a:ext>
              </a:extLst>
            </p:cNvPr>
            <p:cNvSpPr/>
            <p:nvPr/>
          </p:nvSpPr>
          <p:spPr>
            <a:xfrm>
              <a:off x="584194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3" name="Rectangle 33">
              <a:extLst>
                <a:ext uri="{FF2B5EF4-FFF2-40B4-BE49-F238E27FC236}">
                  <a16:creationId xmlns:a16="http://schemas.microsoft.com/office/drawing/2014/main" id="{DBF9A1A8-8C40-099C-E3DD-69FB631A7C89}"/>
                </a:ext>
              </a:extLst>
            </p:cNvPr>
            <p:cNvSpPr/>
            <p:nvPr/>
          </p:nvSpPr>
          <p:spPr>
            <a:xfrm>
              <a:off x="404990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4" name="Rectangle 34">
              <a:extLst>
                <a:ext uri="{FF2B5EF4-FFF2-40B4-BE49-F238E27FC236}">
                  <a16:creationId xmlns:a16="http://schemas.microsoft.com/office/drawing/2014/main" id="{4A7C7C52-D987-55DD-9189-8F095108E7CA}"/>
                </a:ext>
              </a:extLst>
            </p:cNvPr>
            <p:cNvSpPr/>
            <p:nvPr/>
          </p:nvSpPr>
          <p:spPr>
            <a:xfrm>
              <a:off x="4205776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5" name="Rectangle 35">
              <a:extLst>
                <a:ext uri="{FF2B5EF4-FFF2-40B4-BE49-F238E27FC236}">
                  <a16:creationId xmlns:a16="http://schemas.microsoft.com/office/drawing/2014/main" id="{728A0715-25A7-42CC-CECB-2E34655C909A}"/>
                </a:ext>
              </a:extLst>
            </p:cNvPr>
            <p:cNvSpPr/>
            <p:nvPr/>
          </p:nvSpPr>
          <p:spPr>
            <a:xfrm>
              <a:off x="436158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6" name="Rectangle 36">
              <a:extLst>
                <a:ext uri="{FF2B5EF4-FFF2-40B4-BE49-F238E27FC236}">
                  <a16:creationId xmlns:a16="http://schemas.microsoft.com/office/drawing/2014/main" id="{4293E318-E44A-8CEC-C1B3-9E7C0A4D535B}"/>
                </a:ext>
              </a:extLst>
            </p:cNvPr>
            <p:cNvSpPr/>
            <p:nvPr/>
          </p:nvSpPr>
          <p:spPr>
            <a:xfrm>
              <a:off x="451739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7" name="Rectangle 37">
              <a:extLst>
                <a:ext uri="{FF2B5EF4-FFF2-40B4-BE49-F238E27FC236}">
                  <a16:creationId xmlns:a16="http://schemas.microsoft.com/office/drawing/2014/main" id="{29843242-2CEC-2ECC-47F6-88ED0668F7DD}"/>
                </a:ext>
              </a:extLst>
            </p:cNvPr>
            <p:cNvSpPr/>
            <p:nvPr/>
          </p:nvSpPr>
          <p:spPr>
            <a:xfrm>
              <a:off x="467326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8" name="Rectangle 38">
              <a:extLst>
                <a:ext uri="{FF2B5EF4-FFF2-40B4-BE49-F238E27FC236}">
                  <a16:creationId xmlns:a16="http://schemas.microsoft.com/office/drawing/2014/main" id="{4DADFAED-6DCE-14B0-251E-42B7184BAD85}"/>
                </a:ext>
              </a:extLst>
            </p:cNvPr>
            <p:cNvSpPr/>
            <p:nvPr/>
          </p:nvSpPr>
          <p:spPr>
            <a:xfrm>
              <a:off x="482907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9" name="Rectangle 39">
              <a:extLst>
                <a:ext uri="{FF2B5EF4-FFF2-40B4-BE49-F238E27FC236}">
                  <a16:creationId xmlns:a16="http://schemas.microsoft.com/office/drawing/2014/main" id="{0F24D009-485A-2E2D-31BA-B3A2C41D0886}"/>
                </a:ext>
              </a:extLst>
            </p:cNvPr>
            <p:cNvSpPr/>
            <p:nvPr/>
          </p:nvSpPr>
          <p:spPr>
            <a:xfrm>
              <a:off x="498487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0" name="Rectangle 40">
              <a:extLst>
                <a:ext uri="{FF2B5EF4-FFF2-40B4-BE49-F238E27FC236}">
                  <a16:creationId xmlns:a16="http://schemas.microsoft.com/office/drawing/2014/main" id="{4A6086BF-C1B5-3D65-3F4C-D3393370BF90}"/>
                </a:ext>
              </a:extLst>
            </p:cNvPr>
            <p:cNvSpPr/>
            <p:nvPr/>
          </p:nvSpPr>
          <p:spPr>
            <a:xfrm>
              <a:off x="514075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1" name="Rectangle 41">
              <a:extLst>
                <a:ext uri="{FF2B5EF4-FFF2-40B4-BE49-F238E27FC236}">
                  <a16:creationId xmlns:a16="http://schemas.microsoft.com/office/drawing/2014/main" id="{78457283-BDB1-4D2D-3384-2D48580CA43D}"/>
                </a:ext>
              </a:extLst>
            </p:cNvPr>
            <p:cNvSpPr/>
            <p:nvPr/>
          </p:nvSpPr>
          <p:spPr>
            <a:xfrm>
              <a:off x="529655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2" name="Rectangle 42">
              <a:extLst>
                <a:ext uri="{FF2B5EF4-FFF2-40B4-BE49-F238E27FC236}">
                  <a16:creationId xmlns:a16="http://schemas.microsoft.com/office/drawing/2014/main" id="{940B432B-4E03-5725-564C-759396B2DBF9}"/>
                </a:ext>
              </a:extLst>
            </p:cNvPr>
            <p:cNvSpPr/>
            <p:nvPr/>
          </p:nvSpPr>
          <p:spPr>
            <a:xfrm>
              <a:off x="5452365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3" name="Rectangle 43">
              <a:extLst>
                <a:ext uri="{FF2B5EF4-FFF2-40B4-BE49-F238E27FC236}">
                  <a16:creationId xmlns:a16="http://schemas.microsoft.com/office/drawing/2014/main" id="{18A55C82-E9B8-A76E-2B51-8D63A4E34B37}"/>
                </a:ext>
              </a:extLst>
            </p:cNvPr>
            <p:cNvSpPr/>
            <p:nvPr/>
          </p:nvSpPr>
          <p:spPr>
            <a:xfrm>
              <a:off x="560823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4" name="Rectangle 44">
              <a:extLst>
                <a:ext uri="{FF2B5EF4-FFF2-40B4-BE49-F238E27FC236}">
                  <a16:creationId xmlns:a16="http://schemas.microsoft.com/office/drawing/2014/main" id="{9D0D4165-A597-F5BD-94E3-7140224F328E}"/>
                </a:ext>
              </a:extLst>
            </p:cNvPr>
            <p:cNvSpPr/>
            <p:nvPr/>
          </p:nvSpPr>
          <p:spPr>
            <a:xfrm>
              <a:off x="5764045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735" name="TextBox 45">
            <a:extLst>
              <a:ext uri="{FF2B5EF4-FFF2-40B4-BE49-F238E27FC236}">
                <a16:creationId xmlns:a16="http://schemas.microsoft.com/office/drawing/2014/main" id="{408F1E6C-F0C0-A1D8-C233-BC0CCA13FF7E}"/>
              </a:ext>
            </a:extLst>
          </p:cNvPr>
          <p:cNvSpPr txBox="1"/>
          <p:nvPr/>
        </p:nvSpPr>
        <p:spPr>
          <a:xfrm rot="16200000">
            <a:off x="-3536178" y="1675675"/>
            <a:ext cx="231666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E8B408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E0A24"/>
                </a:solidFill>
                <a:sym typeface="Arial"/>
              </a:rPr>
              <a:t>2025</a:t>
            </a:r>
          </a:p>
        </p:txBody>
      </p:sp>
      <p:sp>
        <p:nvSpPr>
          <p:cNvPr id="736" name="Freeform: Shape 46">
            <a:extLst>
              <a:ext uri="{FF2B5EF4-FFF2-40B4-BE49-F238E27FC236}">
                <a16:creationId xmlns:a16="http://schemas.microsoft.com/office/drawing/2014/main" id="{A991972E-B8F8-80ED-1F0A-600E93B1BEE6}"/>
              </a:ext>
            </a:extLst>
          </p:cNvPr>
          <p:cNvSpPr/>
          <p:nvPr/>
        </p:nvSpPr>
        <p:spPr>
          <a:xfrm>
            <a:off x="-2607945" y="1132568"/>
            <a:ext cx="2477206" cy="2000788"/>
          </a:xfrm>
          <a:custGeom>
            <a:avLst/>
            <a:gdLst>
              <a:gd name="csX0" fmla="*/ 337300 w 2477206"/>
              <a:gd name="csY0" fmla="*/ 53587 h 2000788"/>
              <a:gd name="csX1" fmla="*/ 47068 w 2477206"/>
              <a:gd name="csY1" fmla="*/ 277846 h 2000788"/>
              <a:gd name="csX2" fmla="*/ 0 w 2477206"/>
              <a:gd name="csY2" fmla="*/ 338278 h 2000788"/>
              <a:gd name="csX3" fmla="*/ 259071 w 2477206"/>
              <a:gd name="csY3" fmla="*/ 233711 h 2000788"/>
              <a:gd name="csX4" fmla="*/ 832168 w 2477206"/>
              <a:gd name="csY4" fmla="*/ 0 h 2000788"/>
              <a:gd name="csX5" fmla="*/ 731447 w 2477206"/>
              <a:gd name="csY5" fmla="*/ 181623 h 2000788"/>
              <a:gd name="csX6" fmla="*/ 393951 w 2477206"/>
              <a:gd name="csY6" fmla="*/ 397015 h 2000788"/>
              <a:gd name="csX7" fmla="*/ 188794 w 2477206"/>
              <a:gd name="csY7" fmla="*/ 598196 h 2000788"/>
              <a:gd name="csX8" fmla="*/ 322371 w 2477206"/>
              <a:gd name="csY8" fmla="*/ 518989 h 2000788"/>
              <a:gd name="csX9" fmla="*/ 1253891 w 2477206"/>
              <a:gd name="csY9" fmla="*/ 30640 h 2000788"/>
              <a:gd name="csX10" fmla="*/ 1182702 w 2477206"/>
              <a:gd name="csY10" fmla="*/ 182080 h 2000788"/>
              <a:gd name="csX11" fmla="*/ 37616 w 2477206"/>
              <a:gd name="csY11" fmla="*/ 1254608 h 2000788"/>
              <a:gd name="csX12" fmla="*/ 611300 w 2477206"/>
              <a:gd name="csY12" fmla="*/ 871804 h 2000788"/>
              <a:gd name="csX13" fmla="*/ 356466 w 2477206"/>
              <a:gd name="csY13" fmla="*/ 1166404 h 2000788"/>
              <a:gd name="csX14" fmla="*/ 87682 w 2477206"/>
              <a:gd name="csY14" fmla="*/ 1451356 h 2000788"/>
              <a:gd name="csX15" fmla="*/ 304705 w 2477206"/>
              <a:gd name="csY15" fmla="*/ 1289942 h 2000788"/>
              <a:gd name="csX16" fmla="*/ 452428 w 2477206"/>
              <a:gd name="csY16" fmla="*/ 1268559 h 2000788"/>
              <a:gd name="csX17" fmla="*/ 427982 w 2477206"/>
              <a:gd name="csY17" fmla="*/ 1395943 h 2000788"/>
              <a:gd name="csX18" fmla="*/ 222237 w 2477206"/>
              <a:gd name="csY18" fmla="*/ 1614856 h 2000788"/>
              <a:gd name="csX19" fmla="*/ 13038 w 2477206"/>
              <a:gd name="csY19" fmla="*/ 1904436 h 2000788"/>
              <a:gd name="csX20" fmla="*/ 1149259 w 2477206"/>
              <a:gd name="csY20" fmla="*/ 812089 h 2000788"/>
              <a:gd name="csX21" fmla="*/ 1457875 w 2477206"/>
              <a:gd name="csY21" fmla="*/ 348187 h 2000788"/>
              <a:gd name="csX22" fmla="*/ 1668313 w 2477206"/>
              <a:gd name="csY22" fmla="*/ 79012 h 2000788"/>
              <a:gd name="csX23" fmla="*/ 1145934 w 2477206"/>
              <a:gd name="csY23" fmla="*/ 1189677 h 2000788"/>
              <a:gd name="csX24" fmla="*/ 852899 w 2477206"/>
              <a:gd name="csY24" fmla="*/ 1450117 h 2000788"/>
              <a:gd name="csX25" fmla="*/ 508362 w 2477206"/>
              <a:gd name="csY25" fmla="*/ 1738002 h 2000788"/>
              <a:gd name="csX26" fmla="*/ 151049 w 2477206"/>
              <a:gd name="csY26" fmla="*/ 2000788 h 2000788"/>
              <a:gd name="csX27" fmla="*/ 299880 w 2477206"/>
              <a:gd name="csY27" fmla="*/ 1959457 h 2000788"/>
              <a:gd name="csX28" fmla="*/ 702307 w 2477206"/>
              <a:gd name="csY28" fmla="*/ 1822686 h 2000788"/>
              <a:gd name="csX29" fmla="*/ 688617 w 2477206"/>
              <a:gd name="csY29" fmla="*/ 1948179 h 2000788"/>
              <a:gd name="csX30" fmla="*/ 980674 w 2477206"/>
              <a:gd name="csY30" fmla="*/ 1927579 h 2000788"/>
              <a:gd name="csX31" fmla="*/ 1232899 w 2477206"/>
              <a:gd name="csY31" fmla="*/ 1770076 h 2000788"/>
              <a:gd name="csX32" fmla="*/ 1426127 w 2477206"/>
              <a:gd name="csY32" fmla="*/ 1577957 h 2000788"/>
              <a:gd name="csX33" fmla="*/ 1604751 w 2477206"/>
              <a:gd name="csY33" fmla="*/ 1133287 h 2000788"/>
              <a:gd name="csX34" fmla="*/ 2023084 w 2477206"/>
              <a:gd name="csY34" fmla="*/ 315917 h 2000788"/>
              <a:gd name="csX35" fmla="*/ 2183585 w 2477206"/>
              <a:gd name="csY35" fmla="*/ 150918 h 2000788"/>
              <a:gd name="csX36" fmla="*/ 2374465 w 2477206"/>
              <a:gd name="csY36" fmla="*/ 81033 h 2000788"/>
              <a:gd name="csX37" fmla="*/ 2277330 w 2477206"/>
              <a:gd name="csY37" fmla="*/ 308225 h 2000788"/>
              <a:gd name="csX38" fmla="*/ 1943811 w 2477206"/>
              <a:gd name="csY38" fmla="*/ 963072 h 2000788"/>
              <a:gd name="csX39" fmla="*/ 1806192 w 2477206"/>
              <a:gd name="csY39" fmla="*/ 1416609 h 2000788"/>
              <a:gd name="csX40" fmla="*/ 1620397 w 2477206"/>
              <a:gd name="csY40" fmla="*/ 1837810 h 2000788"/>
              <a:gd name="csX41" fmla="*/ 1887812 w 2477206"/>
              <a:gd name="csY41" fmla="*/ 1768772 h 2000788"/>
              <a:gd name="csX42" fmla="*/ 2477207 w 2477206"/>
              <a:gd name="csY42" fmla="*/ 1663097 h 2000788"/>
              <a:gd name="csX43" fmla="*/ 2015652 w 2477206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206" h="2000788">
                <a:moveTo>
                  <a:pt x="337300" y="53587"/>
                </a:moveTo>
                <a:cubicBezTo>
                  <a:pt x="240556" y="128362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1" y="233711"/>
                </a:cubicBezTo>
                <a:cubicBezTo>
                  <a:pt x="431436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3" y="261287"/>
                  <a:pt x="511361" y="333324"/>
                  <a:pt x="393951" y="397015"/>
                </a:cubicBezTo>
                <a:cubicBezTo>
                  <a:pt x="306726" y="444344"/>
                  <a:pt x="206396" y="500409"/>
                  <a:pt x="188794" y="598196"/>
                </a:cubicBezTo>
                <a:cubicBezTo>
                  <a:pt x="240621" y="589917"/>
                  <a:pt x="282214" y="552758"/>
                  <a:pt x="322371" y="518989"/>
                </a:cubicBezTo>
                <a:cubicBezTo>
                  <a:pt x="592068" y="292449"/>
                  <a:pt x="926174" y="159719"/>
                  <a:pt x="1253891" y="30640"/>
                </a:cubicBezTo>
                <a:cubicBezTo>
                  <a:pt x="1258389" y="87748"/>
                  <a:pt x="1219470" y="138141"/>
                  <a:pt x="1182702" y="182080"/>
                </a:cubicBezTo>
                <a:cubicBezTo>
                  <a:pt x="845206" y="585614"/>
                  <a:pt x="497019" y="998210"/>
                  <a:pt x="37616" y="1254608"/>
                </a:cubicBezTo>
                <a:cubicBezTo>
                  <a:pt x="141987" y="1042606"/>
                  <a:pt x="387628" y="947948"/>
                  <a:pt x="611300" y="871804"/>
                </a:cubicBezTo>
                <a:cubicBezTo>
                  <a:pt x="588939" y="1003752"/>
                  <a:pt x="468726" y="1093455"/>
                  <a:pt x="356466" y="1166404"/>
                </a:cubicBezTo>
                <a:cubicBezTo>
                  <a:pt x="244272" y="1239353"/>
                  <a:pt x="121386" y="1321820"/>
                  <a:pt x="87682" y="1451356"/>
                </a:cubicBezTo>
                <a:cubicBezTo>
                  <a:pt x="160045" y="1397573"/>
                  <a:pt x="232407" y="1343790"/>
                  <a:pt x="304705" y="1289942"/>
                </a:cubicBezTo>
                <a:cubicBezTo>
                  <a:pt x="348969" y="1257020"/>
                  <a:pt x="417160" y="1226054"/>
                  <a:pt x="452428" y="1268559"/>
                </a:cubicBezTo>
                <a:cubicBezTo>
                  <a:pt x="482351" y="1304610"/>
                  <a:pt x="456209" y="1358588"/>
                  <a:pt x="427982" y="1395943"/>
                </a:cubicBezTo>
                <a:cubicBezTo>
                  <a:pt x="367614" y="1476063"/>
                  <a:pt x="298511" y="1549599"/>
                  <a:pt x="222237" y="1614856"/>
                </a:cubicBezTo>
                <a:cubicBezTo>
                  <a:pt x="128623" y="1694976"/>
                  <a:pt x="14342" y="1781289"/>
                  <a:pt x="13038" y="1904436"/>
                </a:cubicBezTo>
                <a:cubicBezTo>
                  <a:pt x="497280" y="1685197"/>
                  <a:pt x="835036" y="1240853"/>
                  <a:pt x="1149259" y="812089"/>
                </a:cubicBezTo>
                <a:cubicBezTo>
                  <a:pt x="1259106" y="662149"/>
                  <a:pt x="1369019" y="511492"/>
                  <a:pt x="1457875" y="348187"/>
                </a:cubicBezTo>
                <a:cubicBezTo>
                  <a:pt x="1513157" y="246554"/>
                  <a:pt x="1566353" y="133708"/>
                  <a:pt x="1668313" y="79012"/>
                </a:cubicBezTo>
                <a:cubicBezTo>
                  <a:pt x="1649211" y="497149"/>
                  <a:pt x="1441186" y="892991"/>
                  <a:pt x="1145934" y="1189677"/>
                </a:cubicBezTo>
                <a:cubicBezTo>
                  <a:pt x="1053688" y="1282314"/>
                  <a:pt x="953228" y="1366346"/>
                  <a:pt x="852899" y="1450117"/>
                </a:cubicBezTo>
                <a:cubicBezTo>
                  <a:pt x="738032" y="1546079"/>
                  <a:pt x="623230" y="1642040"/>
                  <a:pt x="508362" y="1738002"/>
                </a:cubicBezTo>
                <a:cubicBezTo>
                  <a:pt x="394734" y="1832986"/>
                  <a:pt x="280258" y="1928491"/>
                  <a:pt x="151049" y="2000788"/>
                </a:cubicBezTo>
                <a:cubicBezTo>
                  <a:pt x="201963" y="1992705"/>
                  <a:pt x="251052" y="1976016"/>
                  <a:pt x="299880" y="1959457"/>
                </a:cubicBezTo>
                <a:cubicBezTo>
                  <a:pt x="434044" y="1913888"/>
                  <a:pt x="568143" y="1868254"/>
                  <a:pt x="702307" y="1822686"/>
                </a:cubicBezTo>
                <a:cubicBezTo>
                  <a:pt x="722060" y="1862518"/>
                  <a:pt x="716519" y="1913562"/>
                  <a:pt x="688617" y="1948179"/>
                </a:cubicBezTo>
                <a:cubicBezTo>
                  <a:pt x="783600" y="1977711"/>
                  <a:pt x="888167" y="1964347"/>
                  <a:pt x="980674" y="1927579"/>
                </a:cubicBezTo>
                <a:cubicBezTo>
                  <a:pt x="1073180" y="1890876"/>
                  <a:pt x="1155191" y="1832204"/>
                  <a:pt x="1232899" y="1770076"/>
                </a:cubicBezTo>
                <a:cubicBezTo>
                  <a:pt x="1304088" y="1713164"/>
                  <a:pt x="1373126" y="1652145"/>
                  <a:pt x="1426127" y="1577957"/>
                </a:cubicBezTo>
                <a:cubicBezTo>
                  <a:pt x="1519481" y="1447379"/>
                  <a:pt x="1556379" y="1286291"/>
                  <a:pt x="1604751" y="1133287"/>
                </a:cubicBezTo>
                <a:cubicBezTo>
                  <a:pt x="1697518" y="840121"/>
                  <a:pt x="1839570" y="562602"/>
                  <a:pt x="2023084" y="315917"/>
                </a:cubicBezTo>
                <a:cubicBezTo>
                  <a:pt x="2069109" y="254051"/>
                  <a:pt x="2118915" y="193032"/>
                  <a:pt x="2183585" y="150918"/>
                </a:cubicBezTo>
                <a:cubicBezTo>
                  <a:pt x="2240758" y="113694"/>
                  <a:pt x="2307318" y="92898"/>
                  <a:pt x="2374465" y="81033"/>
                </a:cubicBezTo>
                <a:cubicBezTo>
                  <a:pt x="2380593" y="164999"/>
                  <a:pt x="2325963" y="239513"/>
                  <a:pt x="2277330" y="308225"/>
                </a:cubicBezTo>
                <a:cubicBezTo>
                  <a:pt x="2135278" y="508819"/>
                  <a:pt x="2022497" y="730209"/>
                  <a:pt x="1943811" y="963072"/>
                </a:cubicBezTo>
                <a:cubicBezTo>
                  <a:pt x="1893223" y="1112752"/>
                  <a:pt x="1856650" y="1266929"/>
                  <a:pt x="1806192" y="1416609"/>
                </a:cubicBezTo>
                <a:cubicBezTo>
                  <a:pt x="1757103" y="1562181"/>
                  <a:pt x="1694780" y="1703385"/>
                  <a:pt x="1620397" y="1837810"/>
                </a:cubicBezTo>
                <a:cubicBezTo>
                  <a:pt x="1712903" y="1849088"/>
                  <a:pt x="1801629" y="1804171"/>
                  <a:pt x="1887812" y="1768772"/>
                </a:cubicBezTo>
                <a:cubicBezTo>
                  <a:pt x="2073868" y="1692368"/>
                  <a:pt x="2276222" y="1656056"/>
                  <a:pt x="2477207" y="1663097"/>
                </a:cubicBezTo>
                <a:cubicBezTo>
                  <a:pt x="2323356" y="1723399"/>
                  <a:pt x="2169504" y="1783701"/>
                  <a:pt x="2015652" y="1844003"/>
                </a:cubicBezTo>
              </a:path>
            </a:pathLst>
          </a:custGeom>
          <a:noFill/>
          <a:ln w="0" cap="flat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737" name="Rectangle 47">
            <a:extLst>
              <a:ext uri="{FF2B5EF4-FFF2-40B4-BE49-F238E27FC236}">
                <a16:creationId xmlns:a16="http://schemas.microsoft.com/office/drawing/2014/main" id="{CD8460EE-ADD1-620F-A408-8F3A06B93CD9}"/>
              </a:ext>
            </a:extLst>
          </p:cNvPr>
          <p:cNvSpPr/>
          <p:nvPr/>
        </p:nvSpPr>
        <p:spPr>
          <a:xfrm>
            <a:off x="-2209496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pic>
        <p:nvPicPr>
          <p:cNvPr id="738" name="Picture Placeholder 406">
            <a:extLst>
              <a:ext uri="{FF2B5EF4-FFF2-40B4-BE49-F238E27FC236}">
                <a16:creationId xmlns:a16="http://schemas.microsoft.com/office/drawing/2014/main" id="{C1F9CE10-17E6-FFA7-A272-4DEF58FEDE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09496" y="1323417"/>
            <a:ext cx="1603903" cy="1603903"/>
          </a:xfrm>
          <a:custGeom>
            <a:avLst/>
            <a:gdLst>
              <a:gd name="csX0" fmla="*/ 0 w 1603903"/>
              <a:gd name="csY0" fmla="*/ 0 h 1603903"/>
              <a:gd name="csX1" fmla="*/ 1603903 w 1603903"/>
              <a:gd name="csY1" fmla="*/ 0 h 1603903"/>
              <a:gd name="csX2" fmla="*/ 1603903 w 1603903"/>
              <a:gd name="csY2" fmla="*/ 1603903 h 1603903"/>
              <a:gd name="csX3" fmla="*/ 0 w 1603903"/>
              <a:gd name="csY3" fmla="*/ 1603903 h 16039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603903" h="1603903">
                <a:moveTo>
                  <a:pt x="0" y="0"/>
                </a:moveTo>
                <a:lnTo>
                  <a:pt x="1603903" y="0"/>
                </a:lnTo>
                <a:lnTo>
                  <a:pt x="1603903" y="1603903"/>
                </a:lnTo>
                <a:lnTo>
                  <a:pt x="0" y="1603903"/>
                </a:lnTo>
                <a:close/>
              </a:path>
            </a:pathLst>
          </a:custGeom>
        </p:spPr>
      </p:pic>
      <p:sp>
        <p:nvSpPr>
          <p:cNvPr id="739" name="TextBox 368">
            <a:extLst>
              <a:ext uri="{FF2B5EF4-FFF2-40B4-BE49-F238E27FC236}">
                <a16:creationId xmlns:a16="http://schemas.microsoft.com/office/drawing/2014/main" id="{8E456C2F-29CB-05C6-1451-3B957F5D1ED1}"/>
              </a:ext>
            </a:extLst>
          </p:cNvPr>
          <p:cNvSpPr txBox="1"/>
          <p:nvPr/>
        </p:nvSpPr>
        <p:spPr>
          <a:xfrm>
            <a:off x="-2596702" y="3429000"/>
            <a:ext cx="8018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surveys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0" name="TextBox 369">
            <a:extLst>
              <a:ext uri="{FF2B5EF4-FFF2-40B4-BE49-F238E27FC236}">
                <a16:creationId xmlns:a16="http://schemas.microsoft.com/office/drawing/2014/main" id="{51B4610C-98F6-8C0A-D4F9-B7EA69211577}"/>
              </a:ext>
            </a:extLst>
          </p:cNvPr>
          <p:cNvSpPr txBox="1"/>
          <p:nvPr/>
        </p:nvSpPr>
        <p:spPr>
          <a:xfrm>
            <a:off x="-2596702" y="3606800"/>
            <a:ext cx="72006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Gaia DR3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2MASS</a:t>
            </a:r>
          </a:p>
          <a:p>
            <a:r>
              <a:rPr lang="en-IN" sz="1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CatWISE</a:t>
            </a:r>
            <a:endParaRPr lang="en-IN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1" name="TextBox 370">
            <a:extLst>
              <a:ext uri="{FF2B5EF4-FFF2-40B4-BE49-F238E27FC236}">
                <a16:creationId xmlns:a16="http://schemas.microsoft.com/office/drawing/2014/main" id="{ECDC0211-4D1D-83B3-4BFB-8D4E6F311EC6}"/>
              </a:ext>
            </a:extLst>
          </p:cNvPr>
          <p:cNvSpPr txBox="1"/>
          <p:nvPr/>
        </p:nvSpPr>
        <p:spPr>
          <a:xfrm>
            <a:off x="-1377502" y="3429000"/>
            <a:ext cx="11897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methodologies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2" name="TextBox 371">
            <a:extLst>
              <a:ext uri="{FF2B5EF4-FFF2-40B4-BE49-F238E27FC236}">
                <a16:creationId xmlns:a16="http://schemas.microsoft.com/office/drawing/2014/main" id="{24F6672D-1EF5-A0D6-4F64-6B83677A52C5}"/>
              </a:ext>
            </a:extLst>
          </p:cNvPr>
          <p:cNvSpPr txBox="1"/>
          <p:nvPr/>
        </p:nvSpPr>
        <p:spPr>
          <a:xfrm>
            <a:off x="-1377502" y="3606800"/>
            <a:ext cx="11769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fits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Neural Networks</a:t>
            </a:r>
          </a:p>
        </p:txBody>
      </p:sp>
      <p:sp>
        <p:nvSpPr>
          <p:cNvPr id="743" name="TextBox 372">
            <a:extLst>
              <a:ext uri="{FF2B5EF4-FFF2-40B4-BE49-F238E27FC236}">
                <a16:creationId xmlns:a16="http://schemas.microsoft.com/office/drawing/2014/main" id="{8B0F1BB1-1A44-0A9F-8C5E-201A32AA3908}"/>
              </a:ext>
            </a:extLst>
          </p:cNvPr>
          <p:cNvSpPr txBox="1"/>
          <p:nvPr/>
        </p:nvSpPr>
        <p:spPr>
          <a:xfrm>
            <a:off x="-2596702" y="4743938"/>
            <a:ext cx="9172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Stars included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4" name="TextBox 373">
            <a:extLst>
              <a:ext uri="{FF2B5EF4-FFF2-40B4-BE49-F238E27FC236}">
                <a16:creationId xmlns:a16="http://schemas.microsoft.com/office/drawing/2014/main" id="{BE32645F-1A64-258B-90CD-CA0CB5A98197}"/>
              </a:ext>
            </a:extLst>
          </p:cNvPr>
          <p:cNvSpPr txBox="1"/>
          <p:nvPr/>
        </p:nvSpPr>
        <p:spPr>
          <a:xfrm>
            <a:off x="-2596702" y="4883638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+4900</a:t>
            </a:r>
          </a:p>
        </p:txBody>
      </p:sp>
      <p:sp>
        <p:nvSpPr>
          <p:cNvPr id="745" name="TextBox 374">
            <a:extLst>
              <a:ext uri="{FF2B5EF4-FFF2-40B4-BE49-F238E27FC236}">
                <a16:creationId xmlns:a16="http://schemas.microsoft.com/office/drawing/2014/main" id="{FB20B6A3-6F86-DFB9-45B6-7406F7524746}"/>
              </a:ext>
            </a:extLst>
          </p:cNvPr>
          <p:cNvSpPr txBox="1"/>
          <p:nvPr/>
        </p:nvSpPr>
        <p:spPr>
          <a:xfrm>
            <a:off x="-1377502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6" name="TextBox 375">
            <a:extLst>
              <a:ext uri="{FF2B5EF4-FFF2-40B4-BE49-F238E27FC236}">
                <a16:creationId xmlns:a16="http://schemas.microsoft.com/office/drawing/2014/main" id="{B7699EB4-CC91-C489-A8E7-EEB052B62EB4}"/>
              </a:ext>
            </a:extLst>
          </p:cNvPr>
          <p:cNvSpPr txBox="1"/>
          <p:nvPr/>
        </p:nvSpPr>
        <p:spPr>
          <a:xfrm>
            <a:off x="-1377502" y="4883638"/>
            <a:ext cx="12691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Photometry</a:t>
            </a:r>
          </a:p>
        </p:txBody>
      </p:sp>
      <p:sp>
        <p:nvSpPr>
          <p:cNvPr id="747" name="TextBox 376">
            <a:extLst>
              <a:ext uri="{FF2B5EF4-FFF2-40B4-BE49-F238E27FC236}">
                <a16:creationId xmlns:a16="http://schemas.microsoft.com/office/drawing/2014/main" id="{AB7859CC-5967-053F-654E-6B855E073876}"/>
              </a:ext>
            </a:extLst>
          </p:cNvPr>
          <p:cNvSpPr txBox="1"/>
          <p:nvPr/>
        </p:nvSpPr>
        <p:spPr>
          <a:xfrm>
            <a:off x="-2284287" y="5431431"/>
            <a:ext cx="20521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DUQUE-ARRIBAS ET AL. 2023, 2025</a:t>
            </a:r>
            <a:endParaRPr lang="en-IN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48" name="Graphic 377">
            <a:extLst>
              <a:ext uri="{FF2B5EF4-FFF2-40B4-BE49-F238E27FC236}">
                <a16:creationId xmlns:a16="http://schemas.microsoft.com/office/drawing/2014/main" id="{0EADDF15-5DB9-C847-275A-9BDF8DBF18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2492093" y="5444209"/>
            <a:ext cx="220664" cy="22066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A310EB1-1626-4DCE-E5AD-009A0E1774F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3331881" y="1269264"/>
            <a:ext cx="4538658" cy="2846160"/>
          </a:xfrm>
          <a:prstGeom prst="rect">
            <a:avLst/>
          </a:prstGeom>
          <a:solidFill>
            <a:schemeClr val="bg1"/>
          </a:solidFill>
          <a:ln>
            <a:solidFill>
              <a:srgbClr val="BF2F3A"/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35EABA5-4927-9825-2531-43E3BCD8976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6835481" y="1542644"/>
            <a:ext cx="4538658" cy="2846160"/>
          </a:xfrm>
          <a:prstGeom prst="rect">
            <a:avLst/>
          </a:prstGeom>
          <a:solidFill>
            <a:schemeClr val="bg1"/>
          </a:solidFill>
          <a:ln>
            <a:solidFill>
              <a:srgbClr val="5575ED"/>
            </a:solidFill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E85DBB9-817A-AF77-C2C5-0E572897588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4368098" y="1981027"/>
            <a:ext cx="5753070" cy="36077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3" name="Picture 8" descr="User icon on transparent background 19879186 PNG">
            <a:extLst>
              <a:ext uri="{FF2B5EF4-FFF2-40B4-BE49-F238E27FC236}">
                <a16:creationId xmlns:a16="http://schemas.microsoft.com/office/drawing/2014/main" id="{177487E4-350A-BA57-BA33-DAE4786B4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0" y="6400849"/>
            <a:ext cx="526124" cy="31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BB949C6-61B3-1088-1BA1-7F08E616C570}"/>
              </a:ext>
            </a:extLst>
          </p:cNvPr>
          <p:cNvSpPr txBox="1"/>
          <p:nvPr/>
        </p:nvSpPr>
        <p:spPr>
          <a:xfrm>
            <a:off x="482065" y="6381337"/>
            <a:ext cx="2538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Christian Duque Arribas</a:t>
            </a:r>
          </a:p>
        </p:txBody>
      </p:sp>
      <p:pic>
        <p:nvPicPr>
          <p:cNvPr id="15" name="Imagen 14" descr="Icono&#10;&#10;El contenido generado por IA puede ser incorrecto.">
            <a:extLst>
              <a:ext uri="{FF2B5EF4-FFF2-40B4-BE49-F238E27FC236}">
                <a16:creationId xmlns:a16="http://schemas.microsoft.com/office/drawing/2014/main" id="{C6D66F22-F612-8FE2-5708-C7C5BE6017E5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70000"/>
                    </a14:imgEffect>
                    <a14:imgEffect>
                      <a14:saturation sat="0"/>
                    </a14:imgEffect>
                    <a14:imgEffect>
                      <a14:brightnessContrast bright="-100000" contrast="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82733" y="6062633"/>
            <a:ext cx="684560" cy="771057"/>
          </a:xfrm>
          <a:prstGeom prst="rect">
            <a:avLst/>
          </a:prstGeom>
        </p:spPr>
      </p:pic>
      <p:pic>
        <p:nvPicPr>
          <p:cNvPr id="16" name="Gráfico 15" descr="Inalámbrico con relleno sólido">
            <a:extLst>
              <a:ext uri="{FF2B5EF4-FFF2-40B4-BE49-F238E27FC236}">
                <a16:creationId xmlns:a16="http://schemas.microsoft.com/office/drawing/2014/main" id="{2FEE158D-FCA3-CD9C-66B0-68D19A97AD0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2693786">
            <a:off x="10820550" y="-9973"/>
            <a:ext cx="420541" cy="420541"/>
          </a:xfrm>
          <a:prstGeom prst="rect">
            <a:avLst/>
          </a:prstGeom>
        </p:spPr>
      </p:pic>
      <p:pic>
        <p:nvPicPr>
          <p:cNvPr id="17" name="Gráfico 16" descr="Silenciar altavoz con relleno sólido">
            <a:extLst>
              <a:ext uri="{FF2B5EF4-FFF2-40B4-BE49-F238E27FC236}">
                <a16:creationId xmlns:a16="http://schemas.microsoft.com/office/drawing/2014/main" id="{45CB874B-04DD-1C42-08AE-1ADCEA870EB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340344" y="47796"/>
            <a:ext cx="420541" cy="420541"/>
          </a:xfrm>
          <a:prstGeom prst="rect">
            <a:avLst/>
          </a:prstGeom>
        </p:spPr>
      </p:pic>
      <p:pic>
        <p:nvPicPr>
          <p:cNvPr id="18" name="Gráfico 17" descr="Batería completa con relleno sólido">
            <a:extLst>
              <a:ext uri="{FF2B5EF4-FFF2-40B4-BE49-F238E27FC236}">
                <a16:creationId xmlns:a16="http://schemas.microsoft.com/office/drawing/2014/main" id="{69D9F817-D4CE-C6C7-5171-1916A516DC8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1659297" y="41470"/>
            <a:ext cx="420541" cy="420541"/>
          </a:xfrm>
          <a:prstGeom prst="rect">
            <a:avLst/>
          </a:prstGeom>
        </p:spPr>
      </p:pic>
      <p:pic>
        <p:nvPicPr>
          <p:cNvPr id="19" name="Gráfico 18" descr="Señal con relleno sólido">
            <a:extLst>
              <a:ext uri="{FF2B5EF4-FFF2-40B4-BE49-F238E27FC236}">
                <a16:creationId xmlns:a16="http://schemas.microsoft.com/office/drawing/2014/main" id="{FF3E5D3E-BF2C-C826-E927-BD88942CC79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1200289" y="35467"/>
            <a:ext cx="420541" cy="42054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C11B398A-9221-03C0-79D8-1F3750DF1BD2}"/>
              </a:ext>
            </a:extLst>
          </p:cNvPr>
          <p:cNvSpPr txBox="1"/>
          <p:nvPr/>
        </p:nvSpPr>
        <p:spPr>
          <a:xfrm>
            <a:off x="73726" y="18710"/>
            <a:ext cx="1196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17:00</a:t>
            </a:r>
          </a:p>
        </p:txBody>
      </p:sp>
    </p:spTree>
    <p:extLst>
      <p:ext uri="{BB962C8B-B14F-4D97-AF65-F5344CB8AC3E}">
        <p14:creationId xmlns:p14="http://schemas.microsoft.com/office/powerpoint/2010/main" val="129960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EC7FE-E608-0488-7B71-ADCA5C210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7FC22F03-7617-8BF5-BCF7-216935CBA576}"/>
              </a:ext>
            </a:extLst>
          </p:cNvPr>
          <p:cNvGrpSpPr/>
          <p:nvPr/>
        </p:nvGrpSpPr>
        <p:grpSpPr>
          <a:xfrm>
            <a:off x="6104694" y="2273791"/>
            <a:ext cx="6090150" cy="2310419"/>
            <a:chOff x="6104694" y="2273791"/>
            <a:chExt cx="6090150" cy="2310419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D9CCB03-7EFD-8AAE-31B5-80B1C6782B43}"/>
                </a:ext>
              </a:extLst>
            </p:cNvPr>
            <p:cNvSpPr/>
            <p:nvPr/>
          </p:nvSpPr>
          <p:spPr>
            <a:xfrm>
              <a:off x="8096060" y="2357520"/>
              <a:ext cx="2199019" cy="2199019"/>
            </a:xfrm>
            <a:custGeom>
              <a:avLst/>
              <a:gdLst>
                <a:gd name="csX0" fmla="*/ 1589702 w 3179404"/>
                <a:gd name="csY0" fmla="*/ 3179405 h 3179404"/>
                <a:gd name="csX1" fmla="*/ 3179405 w 3179404"/>
                <a:gd name="csY1" fmla="*/ 1589702 h 3179404"/>
                <a:gd name="csX2" fmla="*/ 1589702 w 3179404"/>
                <a:gd name="csY2" fmla="*/ 0 h 3179404"/>
                <a:gd name="csX3" fmla="*/ 0 w 3179404"/>
                <a:gd name="csY3" fmla="*/ 1589702 h 3179404"/>
                <a:gd name="csX4" fmla="*/ 1589702 w 3179404"/>
                <a:gd name="csY4" fmla="*/ 3179405 h 3179404"/>
                <a:gd name="csX5" fmla="*/ 1589702 w 3179404"/>
                <a:gd name="csY5" fmla="*/ 203574 h 3179404"/>
                <a:gd name="csX6" fmla="*/ 2975831 w 3179404"/>
                <a:gd name="csY6" fmla="*/ 1589702 h 3179404"/>
                <a:gd name="csX7" fmla="*/ 1589702 w 3179404"/>
                <a:gd name="csY7" fmla="*/ 2975831 h 3179404"/>
                <a:gd name="csX8" fmla="*/ 203574 w 3179404"/>
                <a:gd name="csY8" fmla="*/ 1589702 h 3179404"/>
                <a:gd name="csX9" fmla="*/ 1589702 w 3179404"/>
                <a:gd name="csY9" fmla="*/ 203574 h 317940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3179404" h="3179404">
                  <a:moveTo>
                    <a:pt x="1589702" y="3179405"/>
                  </a:moveTo>
                  <a:cubicBezTo>
                    <a:pt x="2466250" y="3179405"/>
                    <a:pt x="3179405" y="2466251"/>
                    <a:pt x="3179405" y="1589702"/>
                  </a:cubicBezTo>
                  <a:cubicBezTo>
                    <a:pt x="3179405" y="713154"/>
                    <a:pt x="2466250" y="0"/>
                    <a:pt x="1589702" y="0"/>
                  </a:cubicBezTo>
                  <a:cubicBezTo>
                    <a:pt x="713154" y="0"/>
                    <a:pt x="0" y="713154"/>
                    <a:pt x="0" y="1589702"/>
                  </a:cubicBezTo>
                  <a:cubicBezTo>
                    <a:pt x="0" y="2466251"/>
                    <a:pt x="713154" y="3179405"/>
                    <a:pt x="1589702" y="3179405"/>
                  </a:cubicBezTo>
                  <a:close/>
                  <a:moveTo>
                    <a:pt x="1589702" y="203574"/>
                  </a:moveTo>
                  <a:cubicBezTo>
                    <a:pt x="2353987" y="203574"/>
                    <a:pt x="2975831" y="825418"/>
                    <a:pt x="2975831" y="1589702"/>
                  </a:cubicBezTo>
                  <a:cubicBezTo>
                    <a:pt x="2975831" y="2353988"/>
                    <a:pt x="2353987" y="2975831"/>
                    <a:pt x="1589702" y="2975831"/>
                  </a:cubicBezTo>
                  <a:cubicBezTo>
                    <a:pt x="825417" y="2975831"/>
                    <a:pt x="203574" y="2353988"/>
                    <a:pt x="203574" y="1589702"/>
                  </a:cubicBezTo>
                  <a:cubicBezTo>
                    <a:pt x="203574" y="825418"/>
                    <a:pt x="825417" y="203574"/>
                    <a:pt x="1589702" y="203574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EA41195-1E95-AADA-CF56-C4A940938ABB}"/>
                </a:ext>
              </a:extLst>
            </p:cNvPr>
            <p:cNvSpPr/>
            <p:nvPr/>
          </p:nvSpPr>
          <p:spPr>
            <a:xfrm>
              <a:off x="7325980" y="2273851"/>
              <a:ext cx="577992" cy="2310299"/>
            </a:xfrm>
            <a:custGeom>
              <a:avLst/>
              <a:gdLst>
                <a:gd name="csX0" fmla="*/ 197710 w 835677"/>
                <a:gd name="csY0" fmla="*/ 1670149 h 3340297"/>
                <a:gd name="csX1" fmla="*/ 835678 w 835677"/>
                <a:gd name="csY1" fmla="*/ 0 h 3340297"/>
                <a:gd name="csX2" fmla="*/ 579077 w 835677"/>
                <a:gd name="csY2" fmla="*/ 0 h 3340297"/>
                <a:gd name="csX3" fmla="*/ 0 w 835677"/>
                <a:gd name="csY3" fmla="*/ 1670149 h 3340297"/>
                <a:gd name="csX4" fmla="*/ 579077 w 835677"/>
                <a:gd name="csY4" fmla="*/ 3340298 h 3340297"/>
                <a:gd name="csX5" fmla="*/ 835678 w 835677"/>
                <a:gd name="csY5" fmla="*/ 3340298 h 3340297"/>
                <a:gd name="csX6" fmla="*/ 197710 w 835677"/>
                <a:gd name="csY6" fmla="*/ 1670149 h 334029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835677" h="3340297">
                  <a:moveTo>
                    <a:pt x="197710" y="1670149"/>
                  </a:moveTo>
                  <a:cubicBezTo>
                    <a:pt x="197710" y="1047615"/>
                    <a:pt x="423357" y="459916"/>
                    <a:pt x="835678" y="0"/>
                  </a:cubicBezTo>
                  <a:lnTo>
                    <a:pt x="579077" y="0"/>
                  </a:lnTo>
                  <a:cubicBezTo>
                    <a:pt x="216507" y="460089"/>
                    <a:pt x="0" y="1040286"/>
                    <a:pt x="0" y="1670149"/>
                  </a:cubicBezTo>
                  <a:cubicBezTo>
                    <a:pt x="0" y="2300012"/>
                    <a:pt x="216593" y="2880210"/>
                    <a:pt x="579077" y="3340298"/>
                  </a:cubicBezTo>
                  <a:lnTo>
                    <a:pt x="835678" y="3340298"/>
                  </a:lnTo>
                  <a:cubicBezTo>
                    <a:pt x="423357" y="2880296"/>
                    <a:pt x="197710" y="2292597"/>
                    <a:pt x="197710" y="1670149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1CFA764-CD06-CF71-9BD9-6E09017F3F62}"/>
                </a:ext>
              </a:extLst>
            </p:cNvPr>
            <p:cNvSpPr/>
            <p:nvPr/>
          </p:nvSpPr>
          <p:spPr>
            <a:xfrm>
              <a:off x="7844038" y="2273851"/>
              <a:ext cx="1058897" cy="2310240"/>
            </a:xfrm>
            <a:custGeom>
              <a:avLst/>
              <a:gdLst>
                <a:gd name="csX0" fmla="*/ 191934 w 1530984"/>
                <a:gd name="csY0" fmla="*/ 1710674 h 3340211"/>
                <a:gd name="csX1" fmla="*/ 1530984 w 1530984"/>
                <a:gd name="csY1" fmla="*/ 0 h 3340211"/>
                <a:gd name="csX2" fmla="*/ 1010539 w 1530984"/>
                <a:gd name="csY2" fmla="*/ 0 h 3340211"/>
                <a:gd name="csX3" fmla="*/ 0 w 1530984"/>
                <a:gd name="csY3" fmla="*/ 1710674 h 3340211"/>
                <a:gd name="csX4" fmla="*/ 876892 w 1530984"/>
                <a:gd name="csY4" fmla="*/ 3340212 h 3340211"/>
                <a:gd name="csX5" fmla="*/ 1283695 w 1530984"/>
                <a:gd name="csY5" fmla="*/ 3340212 h 3340211"/>
                <a:gd name="csX6" fmla="*/ 191934 w 1530984"/>
                <a:gd name="csY6" fmla="*/ 1710674 h 334021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530984" h="3340211">
                  <a:moveTo>
                    <a:pt x="191934" y="1710674"/>
                  </a:moveTo>
                  <a:cubicBezTo>
                    <a:pt x="191934" y="884825"/>
                    <a:pt x="762992" y="189950"/>
                    <a:pt x="1530984" y="0"/>
                  </a:cubicBezTo>
                  <a:lnTo>
                    <a:pt x="1010539" y="0"/>
                  </a:lnTo>
                  <a:cubicBezTo>
                    <a:pt x="408527" y="333340"/>
                    <a:pt x="0" y="975188"/>
                    <a:pt x="0" y="1710674"/>
                  </a:cubicBezTo>
                  <a:cubicBezTo>
                    <a:pt x="0" y="2390374"/>
                    <a:pt x="348860" y="2990058"/>
                    <a:pt x="876892" y="3340212"/>
                  </a:cubicBezTo>
                  <a:lnTo>
                    <a:pt x="1283695" y="3340212"/>
                  </a:lnTo>
                  <a:cubicBezTo>
                    <a:pt x="643572" y="3075937"/>
                    <a:pt x="191934" y="2445126"/>
                    <a:pt x="191934" y="1710674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7D42E27-D154-E978-546A-359A467957AF}"/>
                </a:ext>
              </a:extLst>
            </p:cNvPr>
            <p:cNvSpPr/>
            <p:nvPr/>
          </p:nvSpPr>
          <p:spPr>
            <a:xfrm>
              <a:off x="8583107" y="2844567"/>
              <a:ext cx="1224923" cy="1224924"/>
            </a:xfrm>
            <a:custGeom>
              <a:avLst/>
              <a:gdLst>
                <a:gd name="csX0" fmla="*/ 885515 w 1771029"/>
                <a:gd name="csY0" fmla="*/ 1771031 h 1771030"/>
                <a:gd name="csX1" fmla="*/ 1771030 w 1771029"/>
                <a:gd name="csY1" fmla="*/ 885515 h 1771030"/>
                <a:gd name="csX2" fmla="*/ 885515 w 1771029"/>
                <a:gd name="csY2" fmla="*/ 0 h 1771030"/>
                <a:gd name="csX3" fmla="*/ 0 w 1771029"/>
                <a:gd name="csY3" fmla="*/ 885515 h 1771030"/>
                <a:gd name="csX4" fmla="*/ 885515 w 1771029"/>
                <a:gd name="csY4" fmla="*/ 1771031 h 1771030"/>
                <a:gd name="csX5" fmla="*/ 885515 w 1771029"/>
                <a:gd name="csY5" fmla="*/ 194951 h 1771030"/>
                <a:gd name="csX6" fmla="*/ 1576079 w 1771029"/>
                <a:gd name="csY6" fmla="*/ 885515 h 1771030"/>
                <a:gd name="csX7" fmla="*/ 885515 w 1771029"/>
                <a:gd name="csY7" fmla="*/ 1576079 h 1771030"/>
                <a:gd name="csX8" fmla="*/ 194951 w 1771029"/>
                <a:gd name="csY8" fmla="*/ 885515 h 1771030"/>
                <a:gd name="csX9" fmla="*/ 885515 w 1771029"/>
                <a:gd name="csY9" fmla="*/ 194951 h 177103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1771029" h="1771030">
                  <a:moveTo>
                    <a:pt x="885515" y="1771031"/>
                  </a:moveTo>
                  <a:cubicBezTo>
                    <a:pt x="1373799" y="1771031"/>
                    <a:pt x="1771030" y="1373799"/>
                    <a:pt x="1771030" y="885515"/>
                  </a:cubicBezTo>
                  <a:cubicBezTo>
                    <a:pt x="1771030" y="397232"/>
                    <a:pt x="1373799" y="0"/>
                    <a:pt x="885515" y="0"/>
                  </a:cubicBezTo>
                  <a:cubicBezTo>
                    <a:pt x="397232" y="0"/>
                    <a:pt x="0" y="397232"/>
                    <a:pt x="0" y="885515"/>
                  </a:cubicBezTo>
                  <a:cubicBezTo>
                    <a:pt x="0" y="1373799"/>
                    <a:pt x="397232" y="1771031"/>
                    <a:pt x="885515" y="1771031"/>
                  </a:cubicBezTo>
                  <a:close/>
                  <a:moveTo>
                    <a:pt x="885515" y="194951"/>
                  </a:moveTo>
                  <a:cubicBezTo>
                    <a:pt x="1266278" y="194951"/>
                    <a:pt x="1576079" y="504752"/>
                    <a:pt x="1576079" y="885515"/>
                  </a:cubicBezTo>
                  <a:cubicBezTo>
                    <a:pt x="1576079" y="1266278"/>
                    <a:pt x="1266278" y="1576079"/>
                    <a:pt x="885515" y="1576079"/>
                  </a:cubicBezTo>
                  <a:cubicBezTo>
                    <a:pt x="504752" y="1576079"/>
                    <a:pt x="194951" y="1266278"/>
                    <a:pt x="194951" y="885515"/>
                  </a:cubicBezTo>
                  <a:cubicBezTo>
                    <a:pt x="194951" y="504752"/>
                    <a:pt x="504752" y="194951"/>
                    <a:pt x="885515" y="194951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0B2F508-39EB-CF0F-8719-9872594033E1}"/>
                </a:ext>
              </a:extLst>
            </p:cNvPr>
            <p:cNvSpPr/>
            <p:nvPr/>
          </p:nvSpPr>
          <p:spPr>
            <a:xfrm>
              <a:off x="10069774" y="2273791"/>
              <a:ext cx="739308" cy="2310300"/>
            </a:xfrm>
            <a:custGeom>
              <a:avLst/>
              <a:gdLst>
                <a:gd name="csX0" fmla="*/ 239702 w 1068912"/>
                <a:gd name="csY0" fmla="*/ 207109 h 3340298"/>
                <a:gd name="csX1" fmla="*/ 862580 w 1068912"/>
                <a:gd name="csY1" fmla="*/ 1710760 h 3340298"/>
                <a:gd name="csX2" fmla="*/ 239702 w 1068912"/>
                <a:gd name="csY2" fmla="*/ 3214412 h 3340298"/>
                <a:gd name="csX3" fmla="*/ 102347 w 1068912"/>
                <a:gd name="csY3" fmla="*/ 3340298 h 3340298"/>
                <a:gd name="csX4" fmla="*/ 363087 w 1068912"/>
                <a:gd name="csY4" fmla="*/ 3340298 h 3340298"/>
                <a:gd name="csX5" fmla="*/ 1068912 w 1068912"/>
                <a:gd name="csY5" fmla="*/ 1670149 h 3340298"/>
                <a:gd name="csX6" fmla="*/ 363087 w 1068912"/>
                <a:gd name="csY6" fmla="*/ 0 h 3340298"/>
                <a:gd name="csX7" fmla="*/ 0 w 1068912"/>
                <a:gd name="csY7" fmla="*/ 0 h 3340298"/>
                <a:gd name="csX8" fmla="*/ 239702 w 1068912"/>
                <a:gd name="csY8" fmla="*/ 207109 h 334029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068912" h="3340298">
                  <a:moveTo>
                    <a:pt x="239702" y="207109"/>
                  </a:moveTo>
                  <a:cubicBezTo>
                    <a:pt x="641330" y="608738"/>
                    <a:pt x="862580" y="1142806"/>
                    <a:pt x="862580" y="1710760"/>
                  </a:cubicBezTo>
                  <a:cubicBezTo>
                    <a:pt x="862580" y="2278801"/>
                    <a:pt x="641417" y="2812783"/>
                    <a:pt x="239702" y="3214412"/>
                  </a:cubicBezTo>
                  <a:cubicBezTo>
                    <a:pt x="195469" y="3258645"/>
                    <a:pt x="149598" y="3300463"/>
                    <a:pt x="102347" y="3340298"/>
                  </a:cubicBezTo>
                  <a:lnTo>
                    <a:pt x="363087" y="3340298"/>
                  </a:lnTo>
                  <a:cubicBezTo>
                    <a:pt x="798257" y="2916251"/>
                    <a:pt x="1068912" y="2324327"/>
                    <a:pt x="1068912" y="1670149"/>
                  </a:cubicBezTo>
                  <a:cubicBezTo>
                    <a:pt x="1068912" y="1016058"/>
                    <a:pt x="798171" y="424047"/>
                    <a:pt x="363087" y="0"/>
                  </a:cubicBezTo>
                  <a:lnTo>
                    <a:pt x="0" y="0"/>
                  </a:lnTo>
                  <a:cubicBezTo>
                    <a:pt x="84154" y="62512"/>
                    <a:pt x="164256" y="131577"/>
                    <a:pt x="239702" y="207109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3856797-CC62-F7C5-D8A0-B9C8582B251F}"/>
                </a:ext>
              </a:extLst>
            </p:cNvPr>
            <p:cNvSpPr/>
            <p:nvPr/>
          </p:nvSpPr>
          <p:spPr>
            <a:xfrm>
              <a:off x="8837217" y="3098677"/>
              <a:ext cx="716705" cy="716705"/>
            </a:xfrm>
            <a:custGeom>
              <a:avLst/>
              <a:gdLst>
                <a:gd name="csX0" fmla="*/ 518117 w 1036233"/>
                <a:gd name="csY0" fmla="*/ 1036234 h 1036233"/>
                <a:gd name="csX1" fmla="*/ 1036234 w 1036233"/>
                <a:gd name="csY1" fmla="*/ 518117 h 1036233"/>
                <a:gd name="csX2" fmla="*/ 518117 w 1036233"/>
                <a:gd name="csY2" fmla="*/ 0 h 1036233"/>
                <a:gd name="csX3" fmla="*/ 0 w 1036233"/>
                <a:gd name="csY3" fmla="*/ 518117 h 1036233"/>
                <a:gd name="csX4" fmla="*/ 518117 w 1036233"/>
                <a:gd name="csY4" fmla="*/ 1036234 h 1036233"/>
                <a:gd name="csX5" fmla="*/ 518117 w 1036233"/>
                <a:gd name="csY5" fmla="*/ 148477 h 1036233"/>
                <a:gd name="csX6" fmla="*/ 887757 w 1036233"/>
                <a:gd name="csY6" fmla="*/ 518117 h 1036233"/>
                <a:gd name="csX7" fmla="*/ 518117 w 1036233"/>
                <a:gd name="csY7" fmla="*/ 887757 h 1036233"/>
                <a:gd name="csX8" fmla="*/ 148477 w 1036233"/>
                <a:gd name="csY8" fmla="*/ 518117 h 1036233"/>
                <a:gd name="csX9" fmla="*/ 518117 w 1036233"/>
                <a:gd name="csY9" fmla="*/ 148477 h 103623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1036233" h="1036233">
                  <a:moveTo>
                    <a:pt x="518117" y="1036234"/>
                  </a:moveTo>
                  <a:cubicBezTo>
                    <a:pt x="803776" y="1036234"/>
                    <a:pt x="1036234" y="803775"/>
                    <a:pt x="1036234" y="518117"/>
                  </a:cubicBezTo>
                  <a:cubicBezTo>
                    <a:pt x="1036234" y="232459"/>
                    <a:pt x="803776" y="0"/>
                    <a:pt x="518117" y="0"/>
                  </a:cubicBezTo>
                  <a:cubicBezTo>
                    <a:pt x="232459" y="0"/>
                    <a:pt x="0" y="232459"/>
                    <a:pt x="0" y="518117"/>
                  </a:cubicBezTo>
                  <a:cubicBezTo>
                    <a:pt x="0" y="803775"/>
                    <a:pt x="232459" y="1036234"/>
                    <a:pt x="518117" y="1036234"/>
                  </a:cubicBezTo>
                  <a:close/>
                  <a:moveTo>
                    <a:pt x="518117" y="148477"/>
                  </a:moveTo>
                  <a:cubicBezTo>
                    <a:pt x="721949" y="148477"/>
                    <a:pt x="887757" y="314285"/>
                    <a:pt x="887757" y="518117"/>
                  </a:cubicBezTo>
                  <a:cubicBezTo>
                    <a:pt x="887757" y="721949"/>
                    <a:pt x="721949" y="887757"/>
                    <a:pt x="518117" y="887757"/>
                  </a:cubicBezTo>
                  <a:cubicBezTo>
                    <a:pt x="314285" y="887757"/>
                    <a:pt x="148477" y="721949"/>
                    <a:pt x="148477" y="518117"/>
                  </a:cubicBezTo>
                  <a:cubicBezTo>
                    <a:pt x="148477" y="314285"/>
                    <a:pt x="314285" y="148477"/>
                    <a:pt x="518117" y="148477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78B5B43-75EA-AE7F-5484-1E48D239BD75}"/>
                </a:ext>
              </a:extLst>
            </p:cNvPr>
            <p:cNvSpPr/>
            <p:nvPr/>
          </p:nvSpPr>
          <p:spPr>
            <a:xfrm>
              <a:off x="9059182" y="3320642"/>
              <a:ext cx="272775" cy="272775"/>
            </a:xfrm>
            <a:custGeom>
              <a:avLst/>
              <a:gdLst>
                <a:gd name="csX0" fmla="*/ 197193 w 394386"/>
                <a:gd name="csY0" fmla="*/ 394386 h 394386"/>
                <a:gd name="csX1" fmla="*/ 394386 w 394386"/>
                <a:gd name="csY1" fmla="*/ 197193 h 394386"/>
                <a:gd name="csX2" fmla="*/ 197193 w 394386"/>
                <a:gd name="csY2" fmla="*/ 0 h 394386"/>
                <a:gd name="csX3" fmla="*/ 0 w 394386"/>
                <a:gd name="csY3" fmla="*/ 197193 h 394386"/>
                <a:gd name="csX4" fmla="*/ 197193 w 394386"/>
                <a:gd name="csY4" fmla="*/ 394386 h 39438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394386" h="394386">
                  <a:moveTo>
                    <a:pt x="197193" y="394386"/>
                  </a:moveTo>
                  <a:cubicBezTo>
                    <a:pt x="305921" y="394386"/>
                    <a:pt x="394386" y="305921"/>
                    <a:pt x="394386" y="197193"/>
                  </a:cubicBezTo>
                  <a:cubicBezTo>
                    <a:pt x="394386" y="88465"/>
                    <a:pt x="305921" y="0"/>
                    <a:pt x="197193" y="0"/>
                  </a:cubicBezTo>
                  <a:cubicBezTo>
                    <a:pt x="88465" y="0"/>
                    <a:pt x="0" y="88465"/>
                    <a:pt x="0" y="197193"/>
                  </a:cubicBezTo>
                  <a:cubicBezTo>
                    <a:pt x="0" y="305921"/>
                    <a:pt x="88465" y="394386"/>
                    <a:pt x="197193" y="394386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0C5B3B2-F1D1-5C13-3574-F0B4F3E938F9}"/>
                </a:ext>
              </a:extLst>
            </p:cNvPr>
            <p:cNvSpPr/>
            <p:nvPr/>
          </p:nvSpPr>
          <p:spPr>
            <a:xfrm>
              <a:off x="7582057" y="2273851"/>
              <a:ext cx="739367" cy="2310299"/>
            </a:xfrm>
            <a:custGeom>
              <a:avLst/>
              <a:gdLst>
                <a:gd name="csX0" fmla="*/ 829211 w 1068998"/>
                <a:gd name="csY0" fmla="*/ 3214326 h 3340297"/>
                <a:gd name="csX1" fmla="*/ 206333 w 1068998"/>
                <a:gd name="csY1" fmla="*/ 1710674 h 3340297"/>
                <a:gd name="csX2" fmla="*/ 829211 w 1068998"/>
                <a:gd name="csY2" fmla="*/ 207023 h 3340297"/>
                <a:gd name="csX3" fmla="*/ 1068999 w 1068998"/>
                <a:gd name="csY3" fmla="*/ 0 h 3340297"/>
                <a:gd name="csX4" fmla="*/ 705825 w 1068998"/>
                <a:gd name="csY4" fmla="*/ 0 h 3340297"/>
                <a:gd name="csX5" fmla="*/ 0 w 1068998"/>
                <a:gd name="csY5" fmla="*/ 1670149 h 3340297"/>
                <a:gd name="csX6" fmla="*/ 705825 w 1068998"/>
                <a:gd name="csY6" fmla="*/ 3340298 h 3340297"/>
                <a:gd name="csX7" fmla="*/ 966565 w 1068998"/>
                <a:gd name="csY7" fmla="*/ 3340298 h 3340297"/>
                <a:gd name="csX8" fmla="*/ 829211 w 1068998"/>
                <a:gd name="csY8" fmla="*/ 3214326 h 334029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068998" h="3340297">
                  <a:moveTo>
                    <a:pt x="829211" y="3214326"/>
                  </a:moveTo>
                  <a:cubicBezTo>
                    <a:pt x="427582" y="2812696"/>
                    <a:pt x="206333" y="2278628"/>
                    <a:pt x="206333" y="1710674"/>
                  </a:cubicBezTo>
                  <a:cubicBezTo>
                    <a:pt x="206333" y="1142634"/>
                    <a:pt x="427496" y="608652"/>
                    <a:pt x="829211" y="207023"/>
                  </a:cubicBezTo>
                  <a:cubicBezTo>
                    <a:pt x="904657" y="131577"/>
                    <a:pt x="984844" y="62512"/>
                    <a:pt x="1068999" y="0"/>
                  </a:cubicBezTo>
                  <a:lnTo>
                    <a:pt x="705825" y="0"/>
                  </a:lnTo>
                  <a:cubicBezTo>
                    <a:pt x="270655" y="424047"/>
                    <a:pt x="0" y="1015971"/>
                    <a:pt x="0" y="1670149"/>
                  </a:cubicBezTo>
                  <a:cubicBezTo>
                    <a:pt x="0" y="2324240"/>
                    <a:pt x="270741" y="2916251"/>
                    <a:pt x="705825" y="3340298"/>
                  </a:cubicBezTo>
                  <a:lnTo>
                    <a:pt x="966565" y="3340298"/>
                  </a:lnTo>
                  <a:cubicBezTo>
                    <a:pt x="919228" y="3300463"/>
                    <a:pt x="873357" y="3258558"/>
                    <a:pt x="829211" y="3214326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C5F0767-11D6-3B6B-DEBD-BBE5229E9C42}"/>
                </a:ext>
              </a:extLst>
            </p:cNvPr>
            <p:cNvSpPr/>
            <p:nvPr/>
          </p:nvSpPr>
          <p:spPr>
            <a:xfrm>
              <a:off x="9488204" y="2273850"/>
              <a:ext cx="1058897" cy="2310240"/>
            </a:xfrm>
            <a:custGeom>
              <a:avLst/>
              <a:gdLst>
                <a:gd name="csX0" fmla="*/ 1339051 w 1530984"/>
                <a:gd name="csY0" fmla="*/ 1710674 h 3340211"/>
                <a:gd name="csX1" fmla="*/ 247289 w 1530984"/>
                <a:gd name="csY1" fmla="*/ 3340212 h 3340211"/>
                <a:gd name="csX2" fmla="*/ 654091 w 1530984"/>
                <a:gd name="csY2" fmla="*/ 3340212 h 3340211"/>
                <a:gd name="csX3" fmla="*/ 1530985 w 1530984"/>
                <a:gd name="csY3" fmla="*/ 1710674 h 3340211"/>
                <a:gd name="csX4" fmla="*/ 520445 w 1530984"/>
                <a:gd name="csY4" fmla="*/ 0 h 3340211"/>
                <a:gd name="csX5" fmla="*/ 0 w 1530984"/>
                <a:gd name="csY5" fmla="*/ 0 h 3340211"/>
                <a:gd name="csX6" fmla="*/ 1339051 w 1530984"/>
                <a:gd name="csY6" fmla="*/ 1710674 h 334021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530984" h="3340211">
                  <a:moveTo>
                    <a:pt x="1339051" y="1710674"/>
                  </a:moveTo>
                  <a:cubicBezTo>
                    <a:pt x="1339051" y="2445126"/>
                    <a:pt x="887412" y="3075937"/>
                    <a:pt x="247289" y="3340212"/>
                  </a:cubicBezTo>
                  <a:lnTo>
                    <a:pt x="654091" y="3340212"/>
                  </a:lnTo>
                  <a:cubicBezTo>
                    <a:pt x="1182124" y="2989972"/>
                    <a:pt x="1530985" y="2390374"/>
                    <a:pt x="1530985" y="1710674"/>
                  </a:cubicBezTo>
                  <a:cubicBezTo>
                    <a:pt x="1530985" y="975188"/>
                    <a:pt x="1122458" y="333340"/>
                    <a:pt x="520445" y="0"/>
                  </a:cubicBezTo>
                  <a:lnTo>
                    <a:pt x="0" y="0"/>
                  </a:lnTo>
                  <a:cubicBezTo>
                    <a:pt x="767907" y="189950"/>
                    <a:pt x="1339051" y="884825"/>
                    <a:pt x="1339051" y="1710674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6F1A8F2-060B-A580-4AB2-A281F4F7236C}"/>
                </a:ext>
              </a:extLst>
            </p:cNvPr>
            <p:cNvSpPr/>
            <p:nvPr/>
          </p:nvSpPr>
          <p:spPr>
            <a:xfrm>
              <a:off x="8356133" y="2617593"/>
              <a:ext cx="1678873" cy="1678873"/>
            </a:xfrm>
            <a:custGeom>
              <a:avLst/>
              <a:gdLst>
                <a:gd name="csX0" fmla="*/ 1213682 w 2427363"/>
                <a:gd name="csY0" fmla="*/ 2427364 h 2427363"/>
                <a:gd name="csX1" fmla="*/ 2427364 w 2427363"/>
                <a:gd name="csY1" fmla="*/ 1213682 h 2427363"/>
                <a:gd name="csX2" fmla="*/ 1213682 w 2427363"/>
                <a:gd name="csY2" fmla="*/ 0 h 2427363"/>
                <a:gd name="csX3" fmla="*/ 0 w 2427363"/>
                <a:gd name="csY3" fmla="*/ 1213682 h 2427363"/>
                <a:gd name="csX4" fmla="*/ 1213682 w 2427363"/>
                <a:gd name="csY4" fmla="*/ 2427364 h 2427363"/>
                <a:gd name="csX5" fmla="*/ 1213682 w 2427363"/>
                <a:gd name="csY5" fmla="*/ 155720 h 2427363"/>
                <a:gd name="csX6" fmla="*/ 2271644 w 2427363"/>
                <a:gd name="csY6" fmla="*/ 1213682 h 2427363"/>
                <a:gd name="csX7" fmla="*/ 1213682 w 2427363"/>
                <a:gd name="csY7" fmla="*/ 2271644 h 2427363"/>
                <a:gd name="csX8" fmla="*/ 155720 w 2427363"/>
                <a:gd name="csY8" fmla="*/ 1213682 h 2427363"/>
                <a:gd name="csX9" fmla="*/ 1213682 w 2427363"/>
                <a:gd name="csY9" fmla="*/ 155720 h 242736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2427363" h="2427363">
                  <a:moveTo>
                    <a:pt x="1213682" y="2427364"/>
                  </a:moveTo>
                  <a:cubicBezTo>
                    <a:pt x="1882948" y="2427364"/>
                    <a:pt x="2427364" y="1882949"/>
                    <a:pt x="2427364" y="1213682"/>
                  </a:cubicBezTo>
                  <a:cubicBezTo>
                    <a:pt x="2427364" y="544415"/>
                    <a:pt x="1882948" y="0"/>
                    <a:pt x="1213682" y="0"/>
                  </a:cubicBezTo>
                  <a:cubicBezTo>
                    <a:pt x="544415" y="0"/>
                    <a:pt x="0" y="544415"/>
                    <a:pt x="0" y="1213682"/>
                  </a:cubicBezTo>
                  <a:cubicBezTo>
                    <a:pt x="0" y="1882949"/>
                    <a:pt x="544415" y="2427364"/>
                    <a:pt x="1213682" y="2427364"/>
                  </a:cubicBezTo>
                  <a:close/>
                  <a:moveTo>
                    <a:pt x="1213682" y="155720"/>
                  </a:moveTo>
                  <a:cubicBezTo>
                    <a:pt x="1796983" y="155720"/>
                    <a:pt x="2271644" y="630294"/>
                    <a:pt x="2271644" y="1213682"/>
                  </a:cubicBezTo>
                  <a:cubicBezTo>
                    <a:pt x="2271644" y="1796984"/>
                    <a:pt x="1797070" y="2271644"/>
                    <a:pt x="1213682" y="2271644"/>
                  </a:cubicBezTo>
                  <a:cubicBezTo>
                    <a:pt x="630293" y="2271644"/>
                    <a:pt x="155720" y="1797070"/>
                    <a:pt x="155720" y="1213682"/>
                  </a:cubicBezTo>
                  <a:cubicBezTo>
                    <a:pt x="155720" y="630380"/>
                    <a:pt x="630293" y="155720"/>
                    <a:pt x="1213682" y="155720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9C2AE86-BCB6-4594-4C43-E40A67AB7F51}"/>
                </a:ext>
              </a:extLst>
            </p:cNvPr>
            <p:cNvSpPr/>
            <p:nvPr/>
          </p:nvSpPr>
          <p:spPr>
            <a:xfrm>
              <a:off x="11916165" y="2273851"/>
              <a:ext cx="278679" cy="2310180"/>
            </a:xfrm>
            <a:custGeom>
              <a:avLst/>
              <a:gdLst>
                <a:gd name="csX0" fmla="*/ 402922 w 402922"/>
                <a:gd name="csY0" fmla="*/ 0 h 3340125"/>
                <a:gd name="csX1" fmla="*/ 0 w 402922"/>
                <a:gd name="csY1" fmla="*/ 0 h 3340125"/>
                <a:gd name="csX2" fmla="*/ 3018 w 402922"/>
                <a:gd name="csY2" fmla="*/ 7070 h 3340125"/>
                <a:gd name="csX3" fmla="*/ 338772 w 402922"/>
                <a:gd name="csY3" fmla="*/ 1670063 h 3340125"/>
                <a:gd name="csX4" fmla="*/ 3018 w 402922"/>
                <a:gd name="csY4" fmla="*/ 3333055 h 3340125"/>
                <a:gd name="csX5" fmla="*/ 0 w 402922"/>
                <a:gd name="csY5" fmla="*/ 3340126 h 3340125"/>
                <a:gd name="csX6" fmla="*/ 402922 w 402922"/>
                <a:gd name="csY6" fmla="*/ 3340126 h 3340125"/>
                <a:gd name="csX7" fmla="*/ 402922 w 402922"/>
                <a:gd name="csY7" fmla="*/ 0 h 334012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402922" h="3340125">
                  <a:moveTo>
                    <a:pt x="402922" y="0"/>
                  </a:moveTo>
                  <a:lnTo>
                    <a:pt x="0" y="0"/>
                  </a:lnTo>
                  <a:cubicBezTo>
                    <a:pt x="1035" y="2328"/>
                    <a:pt x="2069" y="4742"/>
                    <a:pt x="3018" y="7070"/>
                  </a:cubicBezTo>
                  <a:cubicBezTo>
                    <a:pt x="225820" y="533810"/>
                    <a:pt x="338772" y="1093400"/>
                    <a:pt x="338772" y="1670063"/>
                  </a:cubicBezTo>
                  <a:cubicBezTo>
                    <a:pt x="338772" y="2246726"/>
                    <a:pt x="225820" y="2806316"/>
                    <a:pt x="3018" y="3333055"/>
                  </a:cubicBezTo>
                  <a:cubicBezTo>
                    <a:pt x="1983" y="3335383"/>
                    <a:pt x="948" y="3337797"/>
                    <a:pt x="0" y="3340126"/>
                  </a:cubicBezTo>
                  <a:lnTo>
                    <a:pt x="402922" y="3340126"/>
                  </a:lnTo>
                  <a:lnTo>
                    <a:pt x="402922" y="0"/>
                  </a:ln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80A3E0F-874A-94F0-E69A-A0123B342143}"/>
                </a:ext>
              </a:extLst>
            </p:cNvPr>
            <p:cNvSpPr/>
            <p:nvPr/>
          </p:nvSpPr>
          <p:spPr>
            <a:xfrm>
              <a:off x="6594902" y="2273851"/>
              <a:ext cx="406837" cy="2310299"/>
            </a:xfrm>
            <a:custGeom>
              <a:avLst/>
              <a:gdLst>
                <a:gd name="csX0" fmla="*/ 457674 w 588216"/>
                <a:gd name="csY0" fmla="*/ 3065245 h 3340297"/>
                <a:gd name="csX1" fmla="*/ 175982 w 588216"/>
                <a:gd name="csY1" fmla="*/ 1670149 h 3340297"/>
                <a:gd name="csX2" fmla="*/ 457674 w 588216"/>
                <a:gd name="csY2" fmla="*/ 275053 h 3340297"/>
                <a:gd name="csX3" fmla="*/ 588217 w 588216"/>
                <a:gd name="csY3" fmla="*/ 0 h 3340297"/>
                <a:gd name="csX4" fmla="*/ 391627 w 588216"/>
                <a:gd name="csY4" fmla="*/ 0 h 3340297"/>
                <a:gd name="csX5" fmla="*/ 0 w 588216"/>
                <a:gd name="csY5" fmla="*/ 1670149 h 3340297"/>
                <a:gd name="csX6" fmla="*/ 391627 w 588216"/>
                <a:gd name="csY6" fmla="*/ 3340298 h 3340297"/>
                <a:gd name="csX7" fmla="*/ 588217 w 588216"/>
                <a:gd name="csY7" fmla="*/ 3340298 h 3340297"/>
                <a:gd name="csX8" fmla="*/ 457674 w 588216"/>
                <a:gd name="csY8" fmla="*/ 3065245 h 334029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588216" h="3340297">
                  <a:moveTo>
                    <a:pt x="457674" y="3065245"/>
                  </a:moveTo>
                  <a:cubicBezTo>
                    <a:pt x="270742" y="2623350"/>
                    <a:pt x="175982" y="2153949"/>
                    <a:pt x="175982" y="1670149"/>
                  </a:cubicBezTo>
                  <a:cubicBezTo>
                    <a:pt x="175982" y="1186349"/>
                    <a:pt x="270742" y="716948"/>
                    <a:pt x="457674" y="275053"/>
                  </a:cubicBezTo>
                  <a:cubicBezTo>
                    <a:pt x="497423" y="181156"/>
                    <a:pt x="541139" y="89500"/>
                    <a:pt x="588217" y="0"/>
                  </a:cubicBezTo>
                  <a:lnTo>
                    <a:pt x="391627" y="0"/>
                  </a:lnTo>
                  <a:cubicBezTo>
                    <a:pt x="140975" y="503459"/>
                    <a:pt x="0" y="1070637"/>
                    <a:pt x="0" y="1670149"/>
                  </a:cubicBezTo>
                  <a:cubicBezTo>
                    <a:pt x="0" y="2269661"/>
                    <a:pt x="141062" y="2836839"/>
                    <a:pt x="391627" y="3340298"/>
                  </a:cubicBezTo>
                  <a:lnTo>
                    <a:pt x="588217" y="3340298"/>
                  </a:lnTo>
                  <a:cubicBezTo>
                    <a:pt x="541139" y="3250712"/>
                    <a:pt x="497423" y="3159056"/>
                    <a:pt x="457674" y="3065245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C79B767-FC53-3AF9-FCD2-E870B65ACBFA}"/>
                </a:ext>
              </a:extLst>
            </p:cNvPr>
            <p:cNvSpPr/>
            <p:nvPr/>
          </p:nvSpPr>
          <p:spPr>
            <a:xfrm>
              <a:off x="10487166" y="2273851"/>
              <a:ext cx="577992" cy="2310299"/>
            </a:xfrm>
            <a:custGeom>
              <a:avLst/>
              <a:gdLst>
                <a:gd name="csX0" fmla="*/ 637881 w 835678"/>
                <a:gd name="csY0" fmla="*/ 1670149 h 3340297"/>
                <a:gd name="csX1" fmla="*/ 0 w 835678"/>
                <a:gd name="csY1" fmla="*/ 3340298 h 3340297"/>
                <a:gd name="csX2" fmla="*/ 256601 w 835678"/>
                <a:gd name="csY2" fmla="*/ 3340298 h 3340297"/>
                <a:gd name="csX3" fmla="*/ 835678 w 835678"/>
                <a:gd name="csY3" fmla="*/ 1670149 h 3340297"/>
                <a:gd name="csX4" fmla="*/ 256601 w 835678"/>
                <a:gd name="csY4" fmla="*/ 0 h 3340297"/>
                <a:gd name="csX5" fmla="*/ 0 w 835678"/>
                <a:gd name="csY5" fmla="*/ 0 h 3340297"/>
                <a:gd name="csX6" fmla="*/ 637881 w 835678"/>
                <a:gd name="csY6" fmla="*/ 1670149 h 334029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835678" h="3340297">
                  <a:moveTo>
                    <a:pt x="637881" y="1670149"/>
                  </a:moveTo>
                  <a:cubicBezTo>
                    <a:pt x="637881" y="2292597"/>
                    <a:pt x="412321" y="2880382"/>
                    <a:pt x="0" y="3340298"/>
                  </a:cubicBezTo>
                  <a:lnTo>
                    <a:pt x="256601" y="3340298"/>
                  </a:lnTo>
                  <a:cubicBezTo>
                    <a:pt x="619171" y="2880210"/>
                    <a:pt x="835678" y="2300012"/>
                    <a:pt x="835678" y="1670149"/>
                  </a:cubicBezTo>
                  <a:cubicBezTo>
                    <a:pt x="835678" y="1040286"/>
                    <a:pt x="619085" y="460089"/>
                    <a:pt x="256601" y="0"/>
                  </a:cubicBezTo>
                  <a:lnTo>
                    <a:pt x="0" y="0"/>
                  </a:lnTo>
                  <a:cubicBezTo>
                    <a:pt x="412321" y="459916"/>
                    <a:pt x="637881" y="1047615"/>
                    <a:pt x="637881" y="1670149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B77CCA5-E743-5206-7AD4-8FE1FF750989}"/>
                </a:ext>
              </a:extLst>
            </p:cNvPr>
            <p:cNvSpPr/>
            <p:nvPr/>
          </p:nvSpPr>
          <p:spPr>
            <a:xfrm>
              <a:off x="11116267" y="2273851"/>
              <a:ext cx="438980" cy="2310299"/>
            </a:xfrm>
            <a:custGeom>
              <a:avLst/>
              <a:gdLst>
                <a:gd name="csX0" fmla="*/ 208316 w 634690"/>
                <a:gd name="csY0" fmla="*/ 408958 h 3340297"/>
                <a:gd name="csX1" fmla="*/ 462934 w 634690"/>
                <a:gd name="csY1" fmla="*/ 1670149 h 3340297"/>
                <a:gd name="csX2" fmla="*/ 208316 w 634690"/>
                <a:gd name="csY2" fmla="*/ 2931340 h 3340297"/>
                <a:gd name="csX3" fmla="*/ 86 w 634690"/>
                <a:gd name="csY3" fmla="*/ 3340298 h 3340297"/>
                <a:gd name="csX4" fmla="*/ 197193 w 634690"/>
                <a:gd name="csY4" fmla="*/ 3340298 h 3340297"/>
                <a:gd name="csX5" fmla="*/ 634691 w 634690"/>
                <a:gd name="csY5" fmla="*/ 1670149 h 3340297"/>
                <a:gd name="csX6" fmla="*/ 197107 w 634690"/>
                <a:gd name="csY6" fmla="*/ 0 h 3340297"/>
                <a:gd name="csX7" fmla="*/ 0 w 634690"/>
                <a:gd name="csY7" fmla="*/ 0 h 3340297"/>
                <a:gd name="csX8" fmla="*/ 208316 w 634690"/>
                <a:gd name="csY8" fmla="*/ 408958 h 334029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634690" h="3340297">
                  <a:moveTo>
                    <a:pt x="208316" y="408958"/>
                  </a:moveTo>
                  <a:cubicBezTo>
                    <a:pt x="377314" y="808431"/>
                    <a:pt x="462934" y="1232737"/>
                    <a:pt x="462934" y="1670149"/>
                  </a:cubicBezTo>
                  <a:cubicBezTo>
                    <a:pt x="462934" y="2107475"/>
                    <a:pt x="377228" y="2531780"/>
                    <a:pt x="208316" y="2931340"/>
                  </a:cubicBezTo>
                  <a:cubicBezTo>
                    <a:pt x="148305" y="3073178"/>
                    <a:pt x="78722" y="3209583"/>
                    <a:pt x="86" y="3340298"/>
                  </a:cubicBezTo>
                  <a:lnTo>
                    <a:pt x="197193" y="3340298"/>
                  </a:lnTo>
                  <a:cubicBezTo>
                    <a:pt x="475695" y="2846324"/>
                    <a:pt x="634691" y="2276473"/>
                    <a:pt x="634691" y="1670149"/>
                  </a:cubicBezTo>
                  <a:cubicBezTo>
                    <a:pt x="634691" y="1063825"/>
                    <a:pt x="475609" y="493974"/>
                    <a:pt x="197107" y="0"/>
                  </a:cubicBezTo>
                  <a:lnTo>
                    <a:pt x="0" y="0"/>
                  </a:lnTo>
                  <a:cubicBezTo>
                    <a:pt x="78722" y="130715"/>
                    <a:pt x="148305" y="267120"/>
                    <a:pt x="208316" y="408958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1E06735-98E8-1751-5B99-FABB2FD3FC30}"/>
                </a:ext>
              </a:extLst>
            </p:cNvPr>
            <p:cNvSpPr/>
            <p:nvPr/>
          </p:nvSpPr>
          <p:spPr>
            <a:xfrm>
              <a:off x="6359876" y="2273911"/>
              <a:ext cx="372546" cy="2310299"/>
            </a:xfrm>
            <a:custGeom>
              <a:avLst/>
              <a:gdLst>
                <a:gd name="csX0" fmla="*/ 476471 w 538638"/>
                <a:gd name="csY0" fmla="*/ 3200789 h 3340297"/>
                <a:gd name="csX1" fmla="*/ 167360 w 538638"/>
                <a:gd name="csY1" fmla="*/ 1670063 h 3340297"/>
                <a:gd name="csX2" fmla="*/ 476471 w 538638"/>
                <a:gd name="csY2" fmla="*/ 139337 h 3340297"/>
                <a:gd name="csX3" fmla="*/ 538638 w 538638"/>
                <a:gd name="csY3" fmla="*/ 0 h 3340297"/>
                <a:gd name="csX4" fmla="*/ 355758 w 538638"/>
                <a:gd name="csY4" fmla="*/ 0 h 3340297"/>
                <a:gd name="csX5" fmla="*/ 0 w 538638"/>
                <a:gd name="csY5" fmla="*/ 1670149 h 3340297"/>
                <a:gd name="csX6" fmla="*/ 355758 w 538638"/>
                <a:gd name="csY6" fmla="*/ 3340298 h 3340297"/>
                <a:gd name="csX7" fmla="*/ 538638 w 538638"/>
                <a:gd name="csY7" fmla="*/ 3340298 h 3340297"/>
                <a:gd name="csX8" fmla="*/ 476471 w 538638"/>
                <a:gd name="csY8" fmla="*/ 3200789 h 334029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538638" h="3340297">
                  <a:moveTo>
                    <a:pt x="476471" y="3200789"/>
                  </a:moveTo>
                  <a:cubicBezTo>
                    <a:pt x="271345" y="2715867"/>
                    <a:pt x="167360" y="2200855"/>
                    <a:pt x="167360" y="1670063"/>
                  </a:cubicBezTo>
                  <a:cubicBezTo>
                    <a:pt x="167360" y="1139185"/>
                    <a:pt x="271345" y="624172"/>
                    <a:pt x="476471" y="139337"/>
                  </a:cubicBezTo>
                  <a:cubicBezTo>
                    <a:pt x="496302" y="92432"/>
                    <a:pt x="517082" y="45957"/>
                    <a:pt x="538638" y="0"/>
                  </a:cubicBezTo>
                  <a:lnTo>
                    <a:pt x="355758" y="0"/>
                  </a:lnTo>
                  <a:cubicBezTo>
                    <a:pt x="127180" y="510357"/>
                    <a:pt x="0" y="1075638"/>
                    <a:pt x="0" y="1670149"/>
                  </a:cubicBezTo>
                  <a:cubicBezTo>
                    <a:pt x="0" y="2264660"/>
                    <a:pt x="127266" y="2829855"/>
                    <a:pt x="355758" y="3340298"/>
                  </a:cubicBezTo>
                  <a:lnTo>
                    <a:pt x="538638" y="3340298"/>
                  </a:lnTo>
                  <a:cubicBezTo>
                    <a:pt x="517082" y="3294168"/>
                    <a:pt x="496302" y="3247694"/>
                    <a:pt x="476471" y="3200789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FD56B34-F966-02F5-295E-DE9D00F60C63}"/>
                </a:ext>
              </a:extLst>
            </p:cNvPr>
            <p:cNvSpPr/>
            <p:nvPr/>
          </p:nvSpPr>
          <p:spPr>
            <a:xfrm>
              <a:off x="11658717" y="2273851"/>
              <a:ext cx="372546" cy="2310180"/>
            </a:xfrm>
            <a:custGeom>
              <a:avLst/>
              <a:gdLst>
                <a:gd name="csX0" fmla="*/ 62167 w 538637"/>
                <a:gd name="csY0" fmla="*/ 139337 h 3340125"/>
                <a:gd name="csX1" fmla="*/ 371278 w 538637"/>
                <a:gd name="csY1" fmla="*/ 1670063 h 3340125"/>
                <a:gd name="csX2" fmla="*/ 62167 w 538637"/>
                <a:gd name="csY2" fmla="*/ 3200788 h 3340125"/>
                <a:gd name="csX3" fmla="*/ 0 w 538637"/>
                <a:gd name="csY3" fmla="*/ 3340126 h 3340125"/>
                <a:gd name="csX4" fmla="*/ 182880 w 538637"/>
                <a:gd name="csY4" fmla="*/ 3340126 h 3340125"/>
                <a:gd name="csX5" fmla="*/ 538638 w 538637"/>
                <a:gd name="csY5" fmla="*/ 1669977 h 3340125"/>
                <a:gd name="csX6" fmla="*/ 182880 w 538637"/>
                <a:gd name="csY6" fmla="*/ 0 h 3340125"/>
                <a:gd name="csX7" fmla="*/ 0 w 538637"/>
                <a:gd name="csY7" fmla="*/ 0 h 3340125"/>
                <a:gd name="csX8" fmla="*/ 62167 w 538637"/>
                <a:gd name="csY8" fmla="*/ 139337 h 334012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538637" h="3340125">
                  <a:moveTo>
                    <a:pt x="62167" y="139337"/>
                  </a:moveTo>
                  <a:cubicBezTo>
                    <a:pt x="267293" y="624258"/>
                    <a:pt x="371278" y="1139271"/>
                    <a:pt x="371278" y="1670063"/>
                  </a:cubicBezTo>
                  <a:cubicBezTo>
                    <a:pt x="371278" y="2200941"/>
                    <a:pt x="267293" y="2715954"/>
                    <a:pt x="62167" y="3200788"/>
                  </a:cubicBezTo>
                  <a:cubicBezTo>
                    <a:pt x="42335" y="3247694"/>
                    <a:pt x="21556" y="3294168"/>
                    <a:pt x="0" y="3340126"/>
                  </a:cubicBezTo>
                  <a:lnTo>
                    <a:pt x="182880" y="3340126"/>
                  </a:lnTo>
                  <a:cubicBezTo>
                    <a:pt x="411458" y="2829769"/>
                    <a:pt x="538638" y="2264488"/>
                    <a:pt x="538638" y="1669977"/>
                  </a:cubicBezTo>
                  <a:cubicBezTo>
                    <a:pt x="538638" y="1075466"/>
                    <a:pt x="411372" y="510357"/>
                    <a:pt x="182880" y="0"/>
                  </a:cubicBezTo>
                  <a:lnTo>
                    <a:pt x="0" y="0"/>
                  </a:lnTo>
                  <a:cubicBezTo>
                    <a:pt x="21556" y="45957"/>
                    <a:pt x="42335" y="92432"/>
                    <a:pt x="62167" y="139337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3A4D1F-E470-1D14-D655-C7C4D1234071}"/>
                </a:ext>
              </a:extLst>
            </p:cNvPr>
            <p:cNvSpPr/>
            <p:nvPr/>
          </p:nvSpPr>
          <p:spPr>
            <a:xfrm>
              <a:off x="6104694" y="2273911"/>
              <a:ext cx="370220" cy="2310240"/>
            </a:xfrm>
            <a:custGeom>
              <a:avLst/>
              <a:gdLst>
                <a:gd name="csX0" fmla="*/ 196503 w 535275"/>
                <a:gd name="csY0" fmla="*/ 1670063 h 3340211"/>
                <a:gd name="csX1" fmla="*/ 532258 w 535275"/>
                <a:gd name="csY1" fmla="*/ 7070 h 3340211"/>
                <a:gd name="csX2" fmla="*/ 535276 w 535275"/>
                <a:gd name="csY2" fmla="*/ 0 h 3340211"/>
                <a:gd name="csX3" fmla="*/ 0 w 535275"/>
                <a:gd name="csY3" fmla="*/ 0 h 3340211"/>
                <a:gd name="csX4" fmla="*/ 0 w 535275"/>
                <a:gd name="csY4" fmla="*/ 3340212 h 3340211"/>
                <a:gd name="csX5" fmla="*/ 535276 w 535275"/>
                <a:gd name="csY5" fmla="*/ 3340212 h 3340211"/>
                <a:gd name="csX6" fmla="*/ 532258 w 535275"/>
                <a:gd name="csY6" fmla="*/ 3333141 h 3340211"/>
                <a:gd name="csX7" fmla="*/ 196503 w 535275"/>
                <a:gd name="csY7" fmla="*/ 1670063 h 334021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535275" h="3340211">
                  <a:moveTo>
                    <a:pt x="196503" y="1670063"/>
                  </a:moveTo>
                  <a:cubicBezTo>
                    <a:pt x="196503" y="1093314"/>
                    <a:pt x="309456" y="533810"/>
                    <a:pt x="532258" y="7070"/>
                  </a:cubicBezTo>
                  <a:cubicBezTo>
                    <a:pt x="533292" y="4742"/>
                    <a:pt x="534327" y="2328"/>
                    <a:pt x="535276" y="0"/>
                  </a:cubicBezTo>
                  <a:lnTo>
                    <a:pt x="0" y="0"/>
                  </a:lnTo>
                  <a:lnTo>
                    <a:pt x="0" y="3340212"/>
                  </a:lnTo>
                  <a:lnTo>
                    <a:pt x="535276" y="3340212"/>
                  </a:lnTo>
                  <a:cubicBezTo>
                    <a:pt x="534241" y="3337884"/>
                    <a:pt x="533206" y="3335470"/>
                    <a:pt x="532258" y="3333141"/>
                  </a:cubicBezTo>
                  <a:cubicBezTo>
                    <a:pt x="309456" y="2806316"/>
                    <a:pt x="196503" y="2246725"/>
                    <a:pt x="196503" y="1670063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E1E5AAA-3C7E-A658-9FDE-3CF7DC610895}"/>
                </a:ext>
              </a:extLst>
            </p:cNvPr>
            <p:cNvSpPr/>
            <p:nvPr/>
          </p:nvSpPr>
          <p:spPr>
            <a:xfrm>
              <a:off x="6835891" y="2273851"/>
              <a:ext cx="438921" cy="2310299"/>
            </a:xfrm>
            <a:custGeom>
              <a:avLst/>
              <a:gdLst>
                <a:gd name="csX0" fmla="*/ 426375 w 634605"/>
                <a:gd name="csY0" fmla="*/ 2931254 h 3340297"/>
                <a:gd name="csX1" fmla="*/ 171758 w 634605"/>
                <a:gd name="csY1" fmla="*/ 1670063 h 3340297"/>
                <a:gd name="csX2" fmla="*/ 426375 w 634605"/>
                <a:gd name="csY2" fmla="*/ 408872 h 3340297"/>
                <a:gd name="csX3" fmla="*/ 634605 w 634605"/>
                <a:gd name="csY3" fmla="*/ 0 h 3340297"/>
                <a:gd name="csX4" fmla="*/ 437498 w 634605"/>
                <a:gd name="csY4" fmla="*/ 0 h 3340297"/>
                <a:gd name="csX5" fmla="*/ 0 w 634605"/>
                <a:gd name="csY5" fmla="*/ 1670149 h 3340297"/>
                <a:gd name="csX6" fmla="*/ 437498 w 634605"/>
                <a:gd name="csY6" fmla="*/ 3340298 h 3340297"/>
                <a:gd name="csX7" fmla="*/ 634605 w 634605"/>
                <a:gd name="csY7" fmla="*/ 3340298 h 3340297"/>
                <a:gd name="csX8" fmla="*/ 426375 w 634605"/>
                <a:gd name="csY8" fmla="*/ 2931254 h 334029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634605" h="3340297">
                  <a:moveTo>
                    <a:pt x="426375" y="2931254"/>
                  </a:moveTo>
                  <a:cubicBezTo>
                    <a:pt x="257377" y="2531780"/>
                    <a:pt x="171758" y="2107475"/>
                    <a:pt x="171758" y="1670063"/>
                  </a:cubicBezTo>
                  <a:cubicBezTo>
                    <a:pt x="171758" y="1232737"/>
                    <a:pt x="257464" y="808431"/>
                    <a:pt x="426375" y="408872"/>
                  </a:cubicBezTo>
                  <a:cubicBezTo>
                    <a:pt x="486387" y="267120"/>
                    <a:pt x="555969" y="130715"/>
                    <a:pt x="634605" y="0"/>
                  </a:cubicBezTo>
                  <a:lnTo>
                    <a:pt x="437498" y="0"/>
                  </a:lnTo>
                  <a:cubicBezTo>
                    <a:pt x="158996" y="493974"/>
                    <a:pt x="0" y="1063825"/>
                    <a:pt x="0" y="1670149"/>
                  </a:cubicBezTo>
                  <a:cubicBezTo>
                    <a:pt x="0" y="2276473"/>
                    <a:pt x="158996" y="2846324"/>
                    <a:pt x="437498" y="3340298"/>
                  </a:cubicBezTo>
                  <a:lnTo>
                    <a:pt x="634605" y="3340298"/>
                  </a:lnTo>
                  <a:cubicBezTo>
                    <a:pt x="555969" y="3209497"/>
                    <a:pt x="486387" y="3073092"/>
                    <a:pt x="426375" y="2931254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1F80AAC-6DB2-8C22-EA4D-59D970A5A2D1}"/>
                </a:ext>
              </a:extLst>
            </p:cNvPr>
            <p:cNvSpPr/>
            <p:nvPr/>
          </p:nvSpPr>
          <p:spPr>
            <a:xfrm>
              <a:off x="11389340" y="2273851"/>
              <a:ext cx="406837" cy="2310180"/>
            </a:xfrm>
            <a:custGeom>
              <a:avLst/>
              <a:gdLst>
                <a:gd name="csX0" fmla="*/ 130542 w 588216"/>
                <a:gd name="csY0" fmla="*/ 274967 h 3340125"/>
                <a:gd name="csX1" fmla="*/ 412234 w 588216"/>
                <a:gd name="csY1" fmla="*/ 1670063 h 3340125"/>
                <a:gd name="csX2" fmla="*/ 130542 w 588216"/>
                <a:gd name="csY2" fmla="*/ 3065159 h 3340125"/>
                <a:gd name="csX3" fmla="*/ 0 w 588216"/>
                <a:gd name="csY3" fmla="*/ 3340126 h 3340125"/>
                <a:gd name="csX4" fmla="*/ 196590 w 588216"/>
                <a:gd name="csY4" fmla="*/ 3340126 h 3340125"/>
                <a:gd name="csX5" fmla="*/ 588216 w 588216"/>
                <a:gd name="csY5" fmla="*/ 1669977 h 3340125"/>
                <a:gd name="csX6" fmla="*/ 196590 w 588216"/>
                <a:gd name="csY6" fmla="*/ 0 h 3340125"/>
                <a:gd name="csX7" fmla="*/ 0 w 588216"/>
                <a:gd name="csY7" fmla="*/ 0 h 3340125"/>
                <a:gd name="csX8" fmla="*/ 130542 w 588216"/>
                <a:gd name="csY8" fmla="*/ 274967 h 334012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588216" h="3340125">
                  <a:moveTo>
                    <a:pt x="130542" y="274967"/>
                  </a:moveTo>
                  <a:cubicBezTo>
                    <a:pt x="317474" y="716862"/>
                    <a:pt x="412234" y="1186263"/>
                    <a:pt x="412234" y="1670063"/>
                  </a:cubicBezTo>
                  <a:cubicBezTo>
                    <a:pt x="412234" y="2153863"/>
                    <a:pt x="317474" y="2623263"/>
                    <a:pt x="130542" y="3065159"/>
                  </a:cubicBezTo>
                  <a:cubicBezTo>
                    <a:pt x="90880" y="3158970"/>
                    <a:pt x="47164" y="3250626"/>
                    <a:pt x="0" y="3340126"/>
                  </a:cubicBezTo>
                  <a:lnTo>
                    <a:pt x="196590" y="3340126"/>
                  </a:lnTo>
                  <a:cubicBezTo>
                    <a:pt x="447241" y="2836667"/>
                    <a:pt x="588216" y="2269488"/>
                    <a:pt x="588216" y="1669977"/>
                  </a:cubicBezTo>
                  <a:cubicBezTo>
                    <a:pt x="588216" y="1070465"/>
                    <a:pt x="447241" y="503459"/>
                    <a:pt x="196590" y="0"/>
                  </a:cubicBezTo>
                  <a:lnTo>
                    <a:pt x="0" y="0"/>
                  </a:lnTo>
                  <a:cubicBezTo>
                    <a:pt x="47164" y="89500"/>
                    <a:pt x="90880" y="181156"/>
                    <a:pt x="130542" y="274967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FB1701E-9258-53DC-FCB7-420E8B6AC1B2}"/>
                </a:ext>
              </a:extLst>
            </p:cNvPr>
            <p:cNvSpPr/>
            <p:nvPr/>
          </p:nvSpPr>
          <p:spPr>
            <a:xfrm>
              <a:off x="10815046" y="2273851"/>
              <a:ext cx="502136" cy="2310299"/>
            </a:xfrm>
            <a:custGeom>
              <a:avLst/>
              <a:gdLst>
                <a:gd name="csX0" fmla="*/ 534069 w 726002"/>
                <a:gd name="csY0" fmla="*/ 1670149 h 3340297"/>
                <a:gd name="csX1" fmla="*/ 0 w 726002"/>
                <a:gd name="csY1" fmla="*/ 3340298 h 3340297"/>
                <a:gd name="csX2" fmla="*/ 230390 w 726002"/>
                <a:gd name="csY2" fmla="*/ 3340298 h 3340297"/>
                <a:gd name="csX3" fmla="*/ 726002 w 726002"/>
                <a:gd name="csY3" fmla="*/ 1670149 h 3340297"/>
                <a:gd name="csX4" fmla="*/ 230390 w 726002"/>
                <a:gd name="csY4" fmla="*/ 0 h 3340297"/>
                <a:gd name="csX5" fmla="*/ 0 w 726002"/>
                <a:gd name="csY5" fmla="*/ 0 h 3340297"/>
                <a:gd name="csX6" fmla="*/ 534069 w 726002"/>
                <a:gd name="csY6" fmla="*/ 1670149 h 334029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726002" h="3340297">
                  <a:moveTo>
                    <a:pt x="534069" y="1670149"/>
                  </a:moveTo>
                  <a:cubicBezTo>
                    <a:pt x="534069" y="2277594"/>
                    <a:pt x="346877" y="2856153"/>
                    <a:pt x="0" y="3340298"/>
                  </a:cubicBezTo>
                  <a:lnTo>
                    <a:pt x="230390" y="3340298"/>
                  </a:lnTo>
                  <a:cubicBezTo>
                    <a:pt x="543726" y="2859430"/>
                    <a:pt x="726002" y="2285699"/>
                    <a:pt x="726002" y="1670149"/>
                  </a:cubicBezTo>
                  <a:cubicBezTo>
                    <a:pt x="726002" y="1054600"/>
                    <a:pt x="543726" y="480868"/>
                    <a:pt x="230390" y="0"/>
                  </a:cubicBezTo>
                  <a:lnTo>
                    <a:pt x="0" y="0"/>
                  </a:lnTo>
                  <a:cubicBezTo>
                    <a:pt x="346877" y="484145"/>
                    <a:pt x="534069" y="1062705"/>
                    <a:pt x="534069" y="1670149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74BF906-BD9B-D03F-CCED-F9D568C993BB}"/>
                </a:ext>
              </a:extLst>
            </p:cNvPr>
            <p:cNvSpPr/>
            <p:nvPr/>
          </p:nvSpPr>
          <p:spPr>
            <a:xfrm>
              <a:off x="7073958" y="2273851"/>
              <a:ext cx="502135" cy="2310299"/>
            </a:xfrm>
            <a:custGeom>
              <a:avLst/>
              <a:gdLst>
                <a:gd name="csX0" fmla="*/ 191934 w 726001"/>
                <a:gd name="csY0" fmla="*/ 1670149 h 3340297"/>
                <a:gd name="csX1" fmla="*/ 726002 w 726001"/>
                <a:gd name="csY1" fmla="*/ 0 h 3340297"/>
                <a:gd name="csX2" fmla="*/ 495612 w 726001"/>
                <a:gd name="csY2" fmla="*/ 0 h 3340297"/>
                <a:gd name="csX3" fmla="*/ 0 w 726001"/>
                <a:gd name="csY3" fmla="*/ 1670149 h 3340297"/>
                <a:gd name="csX4" fmla="*/ 495612 w 726001"/>
                <a:gd name="csY4" fmla="*/ 3340298 h 3340297"/>
                <a:gd name="csX5" fmla="*/ 726002 w 726001"/>
                <a:gd name="csY5" fmla="*/ 3340298 h 3340297"/>
                <a:gd name="csX6" fmla="*/ 191934 w 726001"/>
                <a:gd name="csY6" fmla="*/ 1670149 h 334029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726001" h="3340297">
                  <a:moveTo>
                    <a:pt x="191934" y="1670149"/>
                  </a:moveTo>
                  <a:cubicBezTo>
                    <a:pt x="191934" y="1062705"/>
                    <a:pt x="379124" y="484145"/>
                    <a:pt x="726002" y="0"/>
                  </a:cubicBezTo>
                  <a:lnTo>
                    <a:pt x="495612" y="0"/>
                  </a:lnTo>
                  <a:cubicBezTo>
                    <a:pt x="182277" y="480868"/>
                    <a:pt x="0" y="1054600"/>
                    <a:pt x="0" y="1670149"/>
                  </a:cubicBezTo>
                  <a:cubicBezTo>
                    <a:pt x="0" y="2285699"/>
                    <a:pt x="182277" y="2859343"/>
                    <a:pt x="495612" y="3340298"/>
                  </a:cubicBezTo>
                  <a:lnTo>
                    <a:pt x="726002" y="3340298"/>
                  </a:lnTo>
                  <a:cubicBezTo>
                    <a:pt x="379124" y="2856067"/>
                    <a:pt x="191934" y="2277507"/>
                    <a:pt x="191934" y="1670149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1F3DF6AF-87D1-BDE5-287A-551418E36AA4}"/>
              </a:ext>
            </a:extLst>
          </p:cNvPr>
          <p:cNvSpPr/>
          <p:nvPr/>
        </p:nvSpPr>
        <p:spPr>
          <a:xfrm>
            <a:off x="3064796" y="2838425"/>
            <a:ext cx="6062408" cy="1181151"/>
          </a:xfrm>
          <a:prstGeom prst="rect">
            <a:avLst/>
          </a:prstGeom>
          <a:solidFill>
            <a:srgbClr val="F0F0EB"/>
          </a:solidFill>
          <a:ln w="8622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3" name="TextBox 32">
            <a:extLst>
              <a:ext uri="{FF2B5EF4-FFF2-40B4-BE49-F238E27FC236}">
                <a16:creationId xmlns:a16="http://schemas.microsoft.com/office/drawing/2014/main" id="{33727AEC-6527-A2A7-3A1E-9C508491B5C5}"/>
              </a:ext>
            </a:extLst>
          </p:cNvPr>
          <p:cNvSpPr txBox="1"/>
          <p:nvPr/>
        </p:nvSpPr>
        <p:spPr>
          <a:xfrm>
            <a:off x="3110598" y="1589314"/>
            <a:ext cx="5006499" cy="393954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5000" b="1" i="1" spc="-4500" dirty="0">
                <a:ln w="25400">
                  <a:solidFill>
                    <a:schemeClr val="bg1"/>
                  </a:solidFill>
                </a:ln>
                <a:solidFill>
                  <a:srgbClr val="FF09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en-IN" sz="25000" b="1" i="1" spc="-4500" dirty="0">
              <a:ln w="25400">
                <a:solidFill>
                  <a:schemeClr val="bg1"/>
                </a:solidFill>
              </a:ln>
              <a:solidFill>
                <a:srgbClr val="FF09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1C11CED-D0A8-C74D-9321-995A698373C6}"/>
              </a:ext>
            </a:extLst>
          </p:cNvPr>
          <p:cNvSpPr txBox="1"/>
          <p:nvPr/>
        </p:nvSpPr>
        <p:spPr>
          <a:xfrm>
            <a:off x="0" y="2705725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spc="-300" dirty="0">
                <a:ln w="25400">
                  <a:solidFill>
                    <a:schemeClr val="bg1"/>
                  </a:solidFill>
                </a:ln>
                <a:solidFill>
                  <a:srgbClr val="242424"/>
                </a:solidFill>
                <a:latin typeface="BBH Sans Hegarty" pitchFamily="2" charset="0"/>
              </a:rPr>
              <a:t>Wrapped</a:t>
            </a:r>
            <a:endParaRPr lang="en-IN" sz="8800" spc="-300" dirty="0">
              <a:ln w="25400">
                <a:solidFill>
                  <a:schemeClr val="bg1"/>
                </a:solidFill>
              </a:ln>
              <a:solidFill>
                <a:srgbClr val="242424"/>
              </a:solidFill>
              <a:latin typeface="BBH Sans Hegarty" pitchFamily="2" charset="0"/>
            </a:endParaRPr>
          </a:p>
        </p:txBody>
      </p:sp>
      <p:sp>
        <p:nvSpPr>
          <p:cNvPr id="39" name="Graphic 37">
            <a:extLst>
              <a:ext uri="{FF2B5EF4-FFF2-40B4-BE49-F238E27FC236}">
                <a16:creationId xmlns:a16="http://schemas.microsoft.com/office/drawing/2014/main" id="{271566B2-CAFE-96FD-A700-6218050FC67A}"/>
              </a:ext>
            </a:extLst>
          </p:cNvPr>
          <p:cNvSpPr/>
          <p:nvPr/>
        </p:nvSpPr>
        <p:spPr>
          <a:xfrm>
            <a:off x="-217389" y="4306675"/>
            <a:ext cx="8320689" cy="962011"/>
          </a:xfrm>
          <a:custGeom>
            <a:avLst/>
            <a:gdLst>
              <a:gd name="csX0" fmla="*/ 0 w 12188425"/>
              <a:gd name="csY0" fmla="*/ 186981 h 1409186"/>
              <a:gd name="csX1" fmla="*/ 4315936 w 12188425"/>
              <a:gd name="csY1" fmla="*/ 19493 h 1409186"/>
              <a:gd name="csX2" fmla="*/ 5688165 w 12188425"/>
              <a:gd name="csY2" fmla="*/ 25179 h 1409186"/>
              <a:gd name="csX3" fmla="*/ 6726719 w 12188425"/>
              <a:gd name="csY3" fmla="*/ 158796 h 1409186"/>
              <a:gd name="csX4" fmla="*/ 8469257 w 12188425"/>
              <a:gd name="csY4" fmla="*/ 181539 h 1409186"/>
              <a:gd name="csX5" fmla="*/ 4510715 w 12188425"/>
              <a:gd name="csY5" fmla="*/ 214842 h 1409186"/>
              <a:gd name="csX6" fmla="*/ 3411567 w 12188425"/>
              <a:gd name="csY6" fmla="*/ 586044 h 1409186"/>
              <a:gd name="csX7" fmla="*/ 4844716 w 12188425"/>
              <a:gd name="csY7" fmla="*/ 539826 h 1409186"/>
              <a:gd name="csX8" fmla="*/ 4178420 w 12188425"/>
              <a:gd name="csY8" fmla="*/ 796662 h 1409186"/>
              <a:gd name="csX9" fmla="*/ 5991950 w 12188425"/>
              <a:gd name="csY9" fmla="*/ 513590 h 1409186"/>
              <a:gd name="csX10" fmla="*/ 4840492 w 12188425"/>
              <a:gd name="csY10" fmla="*/ 805678 h 1409186"/>
              <a:gd name="csX11" fmla="*/ 6662226 w 12188425"/>
              <a:gd name="csY11" fmla="*/ 585150 h 1409186"/>
              <a:gd name="csX12" fmla="*/ 5945001 w 12188425"/>
              <a:gd name="csY12" fmla="*/ 919557 h 1409186"/>
              <a:gd name="csX13" fmla="*/ 5348235 w 12188425"/>
              <a:gd name="csY13" fmla="*/ 1409187 h 1409186"/>
              <a:gd name="csX14" fmla="*/ 12188426 w 12188425"/>
              <a:gd name="csY14" fmla="*/ 1091187 h 140918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12188425" h="1409186">
                <a:moveTo>
                  <a:pt x="0" y="186981"/>
                </a:moveTo>
                <a:cubicBezTo>
                  <a:pt x="1438672" y="131179"/>
                  <a:pt x="2877263" y="75296"/>
                  <a:pt x="4315936" y="19493"/>
                </a:cubicBezTo>
                <a:cubicBezTo>
                  <a:pt x="4773319" y="1705"/>
                  <a:pt x="5232245" y="-16002"/>
                  <a:pt x="5688165" y="25179"/>
                </a:cubicBezTo>
                <a:cubicBezTo>
                  <a:pt x="6035812" y="56614"/>
                  <a:pt x="6379560" y="122082"/>
                  <a:pt x="6726719" y="158796"/>
                </a:cubicBezTo>
                <a:cubicBezTo>
                  <a:pt x="7304885" y="219959"/>
                  <a:pt x="7888167" y="201033"/>
                  <a:pt x="8469257" y="181539"/>
                </a:cubicBezTo>
                <a:cubicBezTo>
                  <a:pt x="7151693" y="87073"/>
                  <a:pt x="5826493" y="98282"/>
                  <a:pt x="4510715" y="214842"/>
                </a:cubicBezTo>
                <a:cubicBezTo>
                  <a:pt x="4117257" y="249687"/>
                  <a:pt x="3692608" y="308576"/>
                  <a:pt x="3411567" y="586044"/>
                </a:cubicBezTo>
                <a:cubicBezTo>
                  <a:pt x="3889256" y="570611"/>
                  <a:pt x="4367027" y="555178"/>
                  <a:pt x="4844716" y="539826"/>
                </a:cubicBezTo>
                <a:cubicBezTo>
                  <a:pt x="4622645" y="625438"/>
                  <a:pt x="4400492" y="711050"/>
                  <a:pt x="4178420" y="796662"/>
                </a:cubicBezTo>
                <a:cubicBezTo>
                  <a:pt x="4785909" y="918095"/>
                  <a:pt x="5405987" y="714462"/>
                  <a:pt x="5991950" y="513590"/>
                </a:cubicBezTo>
                <a:cubicBezTo>
                  <a:pt x="5650314" y="725996"/>
                  <a:pt x="5242073" y="829559"/>
                  <a:pt x="4840492" y="805678"/>
                </a:cubicBezTo>
                <a:cubicBezTo>
                  <a:pt x="5452123" y="778468"/>
                  <a:pt x="6061723" y="704715"/>
                  <a:pt x="6662226" y="585150"/>
                </a:cubicBezTo>
                <a:cubicBezTo>
                  <a:pt x="6459892" y="756699"/>
                  <a:pt x="6192740" y="824604"/>
                  <a:pt x="5945001" y="919557"/>
                </a:cubicBezTo>
                <a:cubicBezTo>
                  <a:pt x="5697263" y="1014510"/>
                  <a:pt x="5442701" y="1161204"/>
                  <a:pt x="5348235" y="1409187"/>
                </a:cubicBezTo>
                <a:cubicBezTo>
                  <a:pt x="7623046" y="1214569"/>
                  <a:pt x="9905411" y="1108488"/>
                  <a:pt x="12188426" y="1091187"/>
                </a:cubicBezTo>
              </a:path>
            </a:pathLst>
          </a:custGeom>
          <a:noFill/>
          <a:ln w="16245" cap="flat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2" name="TextBox 33">
            <a:extLst>
              <a:ext uri="{FF2B5EF4-FFF2-40B4-BE49-F238E27FC236}">
                <a16:creationId xmlns:a16="http://schemas.microsoft.com/office/drawing/2014/main" id="{495B2357-508E-2CBB-3A38-2FFC5F6AC90A}"/>
              </a:ext>
            </a:extLst>
          </p:cNvPr>
          <p:cNvSpPr txBox="1"/>
          <p:nvPr/>
        </p:nvSpPr>
        <p:spPr>
          <a:xfrm>
            <a:off x="0" y="5213815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pc="-300" dirty="0">
                <a:ln w="25400">
                  <a:noFill/>
                </a:ln>
                <a:solidFill>
                  <a:schemeClr val="bg1"/>
                </a:solidFill>
                <a:latin typeface="BBH Sans Hegarty" pitchFamily="2" charset="0"/>
              </a:rPr>
              <a:t>T h e s </a:t>
            </a:r>
            <a:r>
              <a:rPr lang="en-US" sz="4000" spc="-300" dirty="0" err="1">
                <a:ln w="25400">
                  <a:noFill/>
                </a:ln>
                <a:solidFill>
                  <a:schemeClr val="bg1"/>
                </a:solidFill>
                <a:latin typeface="BBH Sans Hegarty" pitchFamily="2" charset="0"/>
              </a:rPr>
              <a:t>i</a:t>
            </a:r>
            <a:r>
              <a:rPr lang="en-US" sz="4000" spc="-300" dirty="0">
                <a:ln w="25400">
                  <a:noFill/>
                </a:ln>
                <a:solidFill>
                  <a:schemeClr val="bg1"/>
                </a:solidFill>
                <a:latin typeface="BBH Sans Hegarty" pitchFamily="2" charset="0"/>
              </a:rPr>
              <a:t> s   e d </a:t>
            </a:r>
            <a:r>
              <a:rPr lang="en-US" sz="4000" spc="-300" dirty="0" err="1">
                <a:ln w="25400">
                  <a:noFill/>
                </a:ln>
                <a:solidFill>
                  <a:schemeClr val="bg1"/>
                </a:solidFill>
                <a:latin typeface="BBH Sans Hegarty" pitchFamily="2" charset="0"/>
              </a:rPr>
              <a:t>i</a:t>
            </a:r>
            <a:r>
              <a:rPr lang="en-US" sz="4000" spc="-300" dirty="0">
                <a:ln w="25400">
                  <a:noFill/>
                </a:ln>
                <a:solidFill>
                  <a:schemeClr val="bg1"/>
                </a:solidFill>
                <a:latin typeface="BBH Sans Hegarty" pitchFamily="2" charset="0"/>
              </a:rPr>
              <a:t> t </a:t>
            </a:r>
            <a:r>
              <a:rPr lang="en-US" sz="4000" spc="-300" dirty="0" err="1">
                <a:ln w="25400">
                  <a:noFill/>
                </a:ln>
                <a:solidFill>
                  <a:schemeClr val="bg1"/>
                </a:solidFill>
                <a:latin typeface="BBH Sans Hegarty" pitchFamily="2" charset="0"/>
              </a:rPr>
              <a:t>i</a:t>
            </a:r>
            <a:r>
              <a:rPr lang="en-US" sz="4000" spc="-300" dirty="0">
                <a:ln w="25400">
                  <a:noFill/>
                </a:ln>
                <a:solidFill>
                  <a:schemeClr val="bg1"/>
                </a:solidFill>
                <a:latin typeface="BBH Sans Hegarty" pitchFamily="2" charset="0"/>
              </a:rPr>
              <a:t> o n</a:t>
            </a:r>
            <a:endParaRPr lang="en-IN" sz="4000" spc="-300" dirty="0">
              <a:ln w="25400">
                <a:noFill/>
              </a:ln>
              <a:solidFill>
                <a:schemeClr val="bg1"/>
              </a:solidFill>
              <a:latin typeface="BBH Sans Hegarty" pitchFamily="2" charset="0"/>
            </a:endParaRPr>
          </a:p>
        </p:txBody>
      </p:sp>
      <p:pic>
        <p:nvPicPr>
          <p:cNvPr id="4" name="Imagen 3" descr="Icono&#10;&#10;El contenido generado por IA puede ser incorrecto.">
            <a:extLst>
              <a:ext uri="{FF2B5EF4-FFF2-40B4-BE49-F238E27FC236}">
                <a16:creationId xmlns:a16="http://schemas.microsoft.com/office/drawing/2014/main" id="{EF911DAE-119C-FC2D-EF97-F88839E1C0C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30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6647" y="311825"/>
            <a:ext cx="1495775" cy="1684772"/>
          </a:xfrm>
          <a:prstGeom prst="rect">
            <a:avLst/>
          </a:prstGeom>
        </p:spPr>
      </p:pic>
      <p:sp>
        <p:nvSpPr>
          <p:cNvPr id="5" name="TextBox 32">
            <a:extLst>
              <a:ext uri="{FF2B5EF4-FFF2-40B4-BE49-F238E27FC236}">
                <a16:creationId xmlns:a16="http://schemas.microsoft.com/office/drawing/2014/main" id="{AFE5D36F-61CD-7667-897B-7B7B01A8389F}"/>
              </a:ext>
            </a:extLst>
          </p:cNvPr>
          <p:cNvSpPr txBox="1"/>
          <p:nvPr/>
        </p:nvSpPr>
        <p:spPr>
          <a:xfrm>
            <a:off x="3703997" y="-5485647"/>
            <a:ext cx="4655442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0" b="1" i="1" kern="0" spc="-1200" dirty="0">
                <a:ln w="25400">
                  <a:solidFill>
                    <a:schemeClr val="bg1"/>
                  </a:solidFill>
                </a:ln>
                <a:solidFill>
                  <a:srgbClr val="FF09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</a:t>
            </a:r>
          </a:p>
        </p:txBody>
      </p:sp>
      <p:sp>
        <p:nvSpPr>
          <p:cNvPr id="6" name="TextBox 32">
            <a:extLst>
              <a:ext uri="{FF2B5EF4-FFF2-40B4-BE49-F238E27FC236}">
                <a16:creationId xmlns:a16="http://schemas.microsoft.com/office/drawing/2014/main" id="{A9CE5992-0867-12F1-B156-5CD9EE699B3A}"/>
              </a:ext>
            </a:extLst>
          </p:cNvPr>
          <p:cNvSpPr txBox="1"/>
          <p:nvPr/>
        </p:nvSpPr>
        <p:spPr>
          <a:xfrm>
            <a:off x="3769849" y="-1797140"/>
            <a:ext cx="5270866" cy="769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4400" i="1" spc="-300" dirty="0">
                <a:ln w="127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Christian Duque Arribas</a:t>
            </a:r>
          </a:p>
        </p:txBody>
      </p:sp>
      <p:sp>
        <p:nvSpPr>
          <p:cNvPr id="7" name="TextBox 32">
            <a:extLst>
              <a:ext uri="{FF2B5EF4-FFF2-40B4-BE49-F238E27FC236}">
                <a16:creationId xmlns:a16="http://schemas.microsoft.com/office/drawing/2014/main" id="{2BD3455D-737A-8124-0255-1C787FB8C64A}"/>
              </a:ext>
            </a:extLst>
          </p:cNvPr>
          <p:cNvSpPr txBox="1"/>
          <p:nvPr/>
        </p:nvSpPr>
        <p:spPr>
          <a:xfrm>
            <a:off x="2253282" y="-4642444"/>
            <a:ext cx="7556877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0" b="1" i="1" kern="0" spc="-1200" dirty="0">
                <a:ln w="25400">
                  <a:solidFill>
                    <a:schemeClr val="bg1"/>
                  </a:solidFill>
                </a:ln>
                <a:solidFill>
                  <a:srgbClr val="FF09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characterization</a:t>
            </a:r>
          </a:p>
        </p:txBody>
      </p:sp>
      <p:sp>
        <p:nvSpPr>
          <p:cNvPr id="8" name="TextBox 32">
            <a:extLst>
              <a:ext uri="{FF2B5EF4-FFF2-40B4-BE49-F238E27FC236}">
                <a16:creationId xmlns:a16="http://schemas.microsoft.com/office/drawing/2014/main" id="{94A60897-C010-A847-D372-2D6837E8412D}"/>
              </a:ext>
            </a:extLst>
          </p:cNvPr>
          <p:cNvSpPr txBox="1"/>
          <p:nvPr/>
        </p:nvSpPr>
        <p:spPr>
          <a:xfrm>
            <a:off x="3022721" y="-3779362"/>
            <a:ext cx="6017994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0" b="1" i="1" kern="0" spc="-1200" dirty="0">
                <a:ln w="25400">
                  <a:solidFill>
                    <a:schemeClr val="bg1"/>
                  </a:solidFill>
                </a:ln>
                <a:solidFill>
                  <a:srgbClr val="FF09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 M  dwarfs</a:t>
            </a:r>
          </a:p>
        </p:txBody>
      </p:sp>
      <p:pic>
        <p:nvPicPr>
          <p:cNvPr id="9" name="Picture 8" descr="User icon on transparent background 19879186 PNG">
            <a:extLst>
              <a:ext uri="{FF2B5EF4-FFF2-40B4-BE49-F238E27FC236}">
                <a16:creationId xmlns:a16="http://schemas.microsoft.com/office/drawing/2014/main" id="{3B397538-CF51-E597-100B-B694E81C6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449" y="-1636405"/>
            <a:ext cx="804295" cy="48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ángulo redondeado 31">
            <a:extLst>
              <a:ext uri="{FF2B5EF4-FFF2-40B4-BE49-F238E27FC236}">
                <a16:creationId xmlns:a16="http://schemas.microsoft.com/office/drawing/2014/main" id="{A4BDF6F8-E913-07C2-7E9D-9BC8919BA9F6}"/>
              </a:ext>
            </a:extLst>
          </p:cNvPr>
          <p:cNvSpPr/>
          <p:nvPr/>
        </p:nvSpPr>
        <p:spPr>
          <a:xfrm>
            <a:off x="3135449" y="-1751448"/>
            <a:ext cx="6096474" cy="723749"/>
          </a:xfrm>
          <a:prstGeom prst="roundRect">
            <a:avLst>
              <a:gd name="adj" fmla="val 50000"/>
            </a:avLst>
          </a:prstGeom>
          <a:noFill/>
          <a:ln>
            <a:solidFill>
              <a:srgbClr val="F0F0E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ángulo redondeado 35">
            <a:extLst>
              <a:ext uri="{FF2B5EF4-FFF2-40B4-BE49-F238E27FC236}">
                <a16:creationId xmlns:a16="http://schemas.microsoft.com/office/drawing/2014/main" id="{A289341E-9F73-4F91-3FAC-26B706407F07}"/>
              </a:ext>
            </a:extLst>
          </p:cNvPr>
          <p:cNvSpPr/>
          <p:nvPr/>
        </p:nvSpPr>
        <p:spPr>
          <a:xfrm>
            <a:off x="3939744" y="-912656"/>
            <a:ext cx="4419696" cy="723749"/>
          </a:xfrm>
          <a:prstGeom prst="roundRect">
            <a:avLst>
              <a:gd name="adj" fmla="val 50000"/>
            </a:avLst>
          </a:prstGeom>
          <a:noFill/>
          <a:ln>
            <a:solidFill>
              <a:srgbClr val="F0F0E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lt1"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2">
            <a:extLst>
              <a:ext uri="{FF2B5EF4-FFF2-40B4-BE49-F238E27FC236}">
                <a16:creationId xmlns:a16="http://schemas.microsoft.com/office/drawing/2014/main" id="{E2EDB5C0-9653-6417-2B58-1737CAFB95D0}"/>
              </a:ext>
            </a:extLst>
          </p:cNvPr>
          <p:cNvSpPr txBox="1"/>
          <p:nvPr/>
        </p:nvSpPr>
        <p:spPr>
          <a:xfrm>
            <a:off x="5246888" y="-756797"/>
            <a:ext cx="1569660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3600" i="1" spc="-300" dirty="0">
                <a:ln w="12700">
                  <a:noFill/>
                </a:ln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* * * * * </a:t>
            </a:r>
          </a:p>
        </p:txBody>
      </p:sp>
    </p:spTree>
    <p:extLst>
      <p:ext uri="{BB962C8B-B14F-4D97-AF65-F5344CB8AC3E}">
        <p14:creationId xmlns:p14="http://schemas.microsoft.com/office/powerpoint/2010/main" val="792295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A1B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5AED4C-611B-C61D-E964-153CFAE07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61">
            <a:extLst>
              <a:ext uri="{FF2B5EF4-FFF2-40B4-BE49-F238E27FC236}">
                <a16:creationId xmlns:a16="http://schemas.microsoft.com/office/drawing/2014/main" id="{B9854802-96D0-E7B4-7F77-C15D33D0EAD5}"/>
              </a:ext>
            </a:extLst>
          </p:cNvPr>
          <p:cNvSpPr/>
          <p:nvPr/>
        </p:nvSpPr>
        <p:spPr>
          <a:xfrm>
            <a:off x="-5862265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F0F0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" name="Group 344">
            <a:extLst>
              <a:ext uri="{FF2B5EF4-FFF2-40B4-BE49-F238E27FC236}">
                <a16:creationId xmlns:a16="http://schemas.microsoft.com/office/drawing/2014/main" id="{9F9793CF-A84A-3753-E059-A93E13822377}"/>
              </a:ext>
            </a:extLst>
          </p:cNvPr>
          <p:cNvGrpSpPr/>
          <p:nvPr/>
        </p:nvGrpSpPr>
        <p:grpSpPr>
          <a:xfrm>
            <a:off x="-5216653" y="1105369"/>
            <a:ext cx="1943875" cy="2039996"/>
            <a:chOff x="1118052" y="1101667"/>
            <a:chExt cx="1943875" cy="2265269"/>
          </a:xfrm>
        </p:grpSpPr>
        <p:sp>
          <p:nvSpPr>
            <p:cNvPr id="4" name="Rectangle 146">
              <a:extLst>
                <a:ext uri="{FF2B5EF4-FFF2-40B4-BE49-F238E27FC236}">
                  <a16:creationId xmlns:a16="http://schemas.microsoft.com/office/drawing/2014/main" id="{E51F45E9-73E9-FE28-4AD1-D13DF1DC0D53}"/>
                </a:ext>
              </a:extLst>
            </p:cNvPr>
            <p:cNvSpPr/>
            <p:nvPr/>
          </p:nvSpPr>
          <p:spPr>
            <a:xfrm>
              <a:off x="2288954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" name="Rectangle 147">
              <a:extLst>
                <a:ext uri="{FF2B5EF4-FFF2-40B4-BE49-F238E27FC236}">
                  <a16:creationId xmlns:a16="http://schemas.microsoft.com/office/drawing/2014/main" id="{EC13C9DB-7AF3-D37D-79BF-B68E8AB9CD02}"/>
                </a:ext>
              </a:extLst>
            </p:cNvPr>
            <p:cNvSpPr/>
            <p:nvPr/>
          </p:nvSpPr>
          <p:spPr>
            <a:xfrm>
              <a:off x="1278813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" name="Rectangle 148">
              <a:extLst>
                <a:ext uri="{FF2B5EF4-FFF2-40B4-BE49-F238E27FC236}">
                  <a16:creationId xmlns:a16="http://schemas.microsoft.com/office/drawing/2014/main" id="{CA554EFE-26C4-675C-3DAE-E33FD071A26A}"/>
                </a:ext>
              </a:extLst>
            </p:cNvPr>
            <p:cNvSpPr/>
            <p:nvPr/>
          </p:nvSpPr>
          <p:spPr>
            <a:xfrm>
              <a:off x="2288954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" name="Rectangle 149">
              <a:extLst>
                <a:ext uri="{FF2B5EF4-FFF2-40B4-BE49-F238E27FC236}">
                  <a16:creationId xmlns:a16="http://schemas.microsoft.com/office/drawing/2014/main" id="{3B033590-E66C-99E8-59F5-A9A46E322165}"/>
                </a:ext>
              </a:extLst>
            </p:cNvPr>
            <p:cNvSpPr/>
            <p:nvPr/>
          </p:nvSpPr>
          <p:spPr>
            <a:xfrm>
              <a:off x="2288954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" name="Rectangle 150">
              <a:extLst>
                <a:ext uri="{FF2B5EF4-FFF2-40B4-BE49-F238E27FC236}">
                  <a16:creationId xmlns:a16="http://schemas.microsoft.com/office/drawing/2014/main" id="{C54BB789-0EBC-F51E-785A-9E81419D4446}"/>
                </a:ext>
              </a:extLst>
            </p:cNvPr>
            <p:cNvSpPr/>
            <p:nvPr/>
          </p:nvSpPr>
          <p:spPr>
            <a:xfrm>
              <a:off x="2288954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" name="Rectangle 151">
              <a:extLst>
                <a:ext uri="{FF2B5EF4-FFF2-40B4-BE49-F238E27FC236}">
                  <a16:creationId xmlns:a16="http://schemas.microsoft.com/office/drawing/2014/main" id="{199A3BBF-2DC6-C9CA-67E9-F242B24C9445}"/>
                </a:ext>
              </a:extLst>
            </p:cNvPr>
            <p:cNvSpPr/>
            <p:nvPr/>
          </p:nvSpPr>
          <p:spPr>
            <a:xfrm>
              <a:off x="2288954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" name="Rectangle 152">
              <a:extLst>
                <a:ext uri="{FF2B5EF4-FFF2-40B4-BE49-F238E27FC236}">
                  <a16:creationId xmlns:a16="http://schemas.microsoft.com/office/drawing/2014/main" id="{B2247ACE-F8D0-E26B-A51B-5D8F3892E12D}"/>
                </a:ext>
              </a:extLst>
            </p:cNvPr>
            <p:cNvSpPr/>
            <p:nvPr/>
          </p:nvSpPr>
          <p:spPr>
            <a:xfrm>
              <a:off x="2288954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" name="Rectangle 153">
              <a:extLst>
                <a:ext uri="{FF2B5EF4-FFF2-40B4-BE49-F238E27FC236}">
                  <a16:creationId xmlns:a16="http://schemas.microsoft.com/office/drawing/2014/main" id="{67DF974D-C994-4D0C-2FAC-AA450FA95DAF}"/>
                </a:ext>
              </a:extLst>
            </p:cNvPr>
            <p:cNvSpPr/>
            <p:nvPr/>
          </p:nvSpPr>
          <p:spPr>
            <a:xfrm>
              <a:off x="2288954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7" name="Rectangle 154">
              <a:extLst>
                <a:ext uri="{FF2B5EF4-FFF2-40B4-BE49-F238E27FC236}">
                  <a16:creationId xmlns:a16="http://schemas.microsoft.com/office/drawing/2014/main" id="{EF1B6669-A8EF-3EE4-6802-9A28BDE7F57D}"/>
                </a:ext>
              </a:extLst>
            </p:cNvPr>
            <p:cNvSpPr/>
            <p:nvPr/>
          </p:nvSpPr>
          <p:spPr>
            <a:xfrm>
              <a:off x="2288954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" name="Rectangle 155">
              <a:extLst>
                <a:ext uri="{FF2B5EF4-FFF2-40B4-BE49-F238E27FC236}">
                  <a16:creationId xmlns:a16="http://schemas.microsoft.com/office/drawing/2014/main" id="{BA9CC6EE-6397-C425-F959-842C32938FF0}"/>
                </a:ext>
              </a:extLst>
            </p:cNvPr>
            <p:cNvSpPr/>
            <p:nvPr/>
          </p:nvSpPr>
          <p:spPr>
            <a:xfrm>
              <a:off x="2288954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" name="Rectangle 156">
              <a:extLst>
                <a:ext uri="{FF2B5EF4-FFF2-40B4-BE49-F238E27FC236}">
                  <a16:creationId xmlns:a16="http://schemas.microsoft.com/office/drawing/2014/main" id="{5E4B84B1-0E6D-1463-FD1F-52EFE4235749}"/>
                </a:ext>
              </a:extLst>
            </p:cNvPr>
            <p:cNvSpPr/>
            <p:nvPr/>
          </p:nvSpPr>
          <p:spPr>
            <a:xfrm>
              <a:off x="2288954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8" name="Rectangle 157">
              <a:extLst>
                <a:ext uri="{FF2B5EF4-FFF2-40B4-BE49-F238E27FC236}">
                  <a16:creationId xmlns:a16="http://schemas.microsoft.com/office/drawing/2014/main" id="{A127338D-3A77-D2C7-60E9-B1447A4D2330}"/>
                </a:ext>
              </a:extLst>
            </p:cNvPr>
            <p:cNvSpPr/>
            <p:nvPr/>
          </p:nvSpPr>
          <p:spPr>
            <a:xfrm>
              <a:off x="2036402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5" name="Rectangle 158">
              <a:extLst>
                <a:ext uri="{FF2B5EF4-FFF2-40B4-BE49-F238E27FC236}">
                  <a16:creationId xmlns:a16="http://schemas.microsoft.com/office/drawing/2014/main" id="{37603D41-A06B-B3E9-F021-ABF2B636DA52}"/>
                </a:ext>
              </a:extLst>
            </p:cNvPr>
            <p:cNvSpPr/>
            <p:nvPr/>
          </p:nvSpPr>
          <p:spPr>
            <a:xfrm>
              <a:off x="1531365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2" name="Rectangle 159">
              <a:extLst>
                <a:ext uri="{FF2B5EF4-FFF2-40B4-BE49-F238E27FC236}">
                  <a16:creationId xmlns:a16="http://schemas.microsoft.com/office/drawing/2014/main" id="{BF7593A5-C055-FD68-92C0-243D2094B6FA}"/>
                </a:ext>
              </a:extLst>
            </p:cNvPr>
            <p:cNvSpPr/>
            <p:nvPr/>
          </p:nvSpPr>
          <p:spPr>
            <a:xfrm>
              <a:off x="1531365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9" name="Rectangle 160">
              <a:extLst>
                <a:ext uri="{FF2B5EF4-FFF2-40B4-BE49-F238E27FC236}">
                  <a16:creationId xmlns:a16="http://schemas.microsoft.com/office/drawing/2014/main" id="{0331D0AA-978D-DB8E-4229-9CBB8E46D231}"/>
                </a:ext>
              </a:extLst>
            </p:cNvPr>
            <p:cNvSpPr/>
            <p:nvPr/>
          </p:nvSpPr>
          <p:spPr>
            <a:xfrm>
              <a:off x="1531365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6" name="Rectangle 161">
              <a:extLst>
                <a:ext uri="{FF2B5EF4-FFF2-40B4-BE49-F238E27FC236}">
                  <a16:creationId xmlns:a16="http://schemas.microsoft.com/office/drawing/2014/main" id="{B0856786-EE82-75BE-F224-D46625188F81}"/>
                </a:ext>
              </a:extLst>
            </p:cNvPr>
            <p:cNvSpPr/>
            <p:nvPr/>
          </p:nvSpPr>
          <p:spPr>
            <a:xfrm>
              <a:off x="1531365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3" name="Rectangle 162">
              <a:extLst>
                <a:ext uri="{FF2B5EF4-FFF2-40B4-BE49-F238E27FC236}">
                  <a16:creationId xmlns:a16="http://schemas.microsoft.com/office/drawing/2014/main" id="{AEBD1B92-013C-64E2-6EBD-6FF7AE447232}"/>
                </a:ext>
              </a:extLst>
            </p:cNvPr>
            <p:cNvSpPr/>
            <p:nvPr/>
          </p:nvSpPr>
          <p:spPr>
            <a:xfrm>
              <a:off x="1531365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0" name="Rectangle 163">
              <a:extLst>
                <a:ext uri="{FF2B5EF4-FFF2-40B4-BE49-F238E27FC236}">
                  <a16:creationId xmlns:a16="http://schemas.microsoft.com/office/drawing/2014/main" id="{01D9D099-A962-4E7F-2D45-04AE3839CC05}"/>
                </a:ext>
              </a:extLst>
            </p:cNvPr>
            <p:cNvSpPr/>
            <p:nvPr/>
          </p:nvSpPr>
          <p:spPr>
            <a:xfrm>
              <a:off x="1531365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0" name="Rectangle 164">
              <a:extLst>
                <a:ext uri="{FF2B5EF4-FFF2-40B4-BE49-F238E27FC236}">
                  <a16:creationId xmlns:a16="http://schemas.microsoft.com/office/drawing/2014/main" id="{B76BBADB-6A68-1337-0B88-E55F1BE8E36E}"/>
                </a:ext>
              </a:extLst>
            </p:cNvPr>
            <p:cNvSpPr/>
            <p:nvPr/>
          </p:nvSpPr>
          <p:spPr>
            <a:xfrm>
              <a:off x="1531365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6" name="Rectangle 165">
              <a:extLst>
                <a:ext uri="{FF2B5EF4-FFF2-40B4-BE49-F238E27FC236}">
                  <a16:creationId xmlns:a16="http://schemas.microsoft.com/office/drawing/2014/main" id="{0B29338B-316B-05D8-10D7-01DEAC9F4A1F}"/>
                </a:ext>
              </a:extLst>
            </p:cNvPr>
            <p:cNvSpPr/>
            <p:nvPr/>
          </p:nvSpPr>
          <p:spPr>
            <a:xfrm>
              <a:off x="1531365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5" name="Rectangle 166">
              <a:extLst>
                <a:ext uri="{FF2B5EF4-FFF2-40B4-BE49-F238E27FC236}">
                  <a16:creationId xmlns:a16="http://schemas.microsoft.com/office/drawing/2014/main" id="{0A77C58D-AB4A-D2CD-1664-8ACA03D51ED8}"/>
                </a:ext>
              </a:extLst>
            </p:cNvPr>
            <p:cNvSpPr/>
            <p:nvPr/>
          </p:nvSpPr>
          <p:spPr>
            <a:xfrm>
              <a:off x="1531365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6" name="Rectangle 167">
              <a:extLst>
                <a:ext uri="{FF2B5EF4-FFF2-40B4-BE49-F238E27FC236}">
                  <a16:creationId xmlns:a16="http://schemas.microsoft.com/office/drawing/2014/main" id="{C4968A3D-2DD0-AA5A-6B5B-2FD91EF41076}"/>
                </a:ext>
              </a:extLst>
            </p:cNvPr>
            <p:cNvSpPr/>
            <p:nvPr/>
          </p:nvSpPr>
          <p:spPr>
            <a:xfrm>
              <a:off x="1783916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7" name="Rectangle 168">
              <a:extLst>
                <a:ext uri="{FF2B5EF4-FFF2-40B4-BE49-F238E27FC236}">
                  <a16:creationId xmlns:a16="http://schemas.microsoft.com/office/drawing/2014/main" id="{C05D5DFB-8BDB-AE01-C627-35F0293FF5AC}"/>
                </a:ext>
              </a:extLst>
            </p:cNvPr>
            <p:cNvSpPr/>
            <p:nvPr/>
          </p:nvSpPr>
          <p:spPr>
            <a:xfrm>
              <a:off x="1531365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8" name="Rectangle 169">
              <a:extLst>
                <a:ext uri="{FF2B5EF4-FFF2-40B4-BE49-F238E27FC236}">
                  <a16:creationId xmlns:a16="http://schemas.microsoft.com/office/drawing/2014/main" id="{B5BC645D-1472-B884-2A34-0191301CACA2}"/>
                </a:ext>
              </a:extLst>
            </p:cNvPr>
            <p:cNvSpPr/>
            <p:nvPr/>
          </p:nvSpPr>
          <p:spPr>
            <a:xfrm>
              <a:off x="1278813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9" name="Rectangle 170">
              <a:extLst>
                <a:ext uri="{FF2B5EF4-FFF2-40B4-BE49-F238E27FC236}">
                  <a16:creationId xmlns:a16="http://schemas.microsoft.com/office/drawing/2014/main" id="{77C500F8-32CC-34F5-BC06-1C925B80E90B}"/>
                </a:ext>
              </a:extLst>
            </p:cNvPr>
            <p:cNvSpPr/>
            <p:nvPr/>
          </p:nvSpPr>
          <p:spPr>
            <a:xfrm>
              <a:off x="1531365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50" name="Rectangle 171">
              <a:extLst>
                <a:ext uri="{FF2B5EF4-FFF2-40B4-BE49-F238E27FC236}">
                  <a16:creationId xmlns:a16="http://schemas.microsoft.com/office/drawing/2014/main" id="{C66801B0-733E-A44A-4678-3471F803B28D}"/>
                </a:ext>
              </a:extLst>
            </p:cNvPr>
            <p:cNvSpPr/>
            <p:nvPr/>
          </p:nvSpPr>
          <p:spPr>
            <a:xfrm>
              <a:off x="1278813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51" name="Rectangle 172">
              <a:extLst>
                <a:ext uri="{FF2B5EF4-FFF2-40B4-BE49-F238E27FC236}">
                  <a16:creationId xmlns:a16="http://schemas.microsoft.com/office/drawing/2014/main" id="{213DBB6D-9DB7-33E7-8D1E-F2632EB635AF}"/>
                </a:ext>
              </a:extLst>
            </p:cNvPr>
            <p:cNvSpPr/>
            <p:nvPr/>
          </p:nvSpPr>
          <p:spPr>
            <a:xfrm>
              <a:off x="1278813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60" name="Rectangle 173">
              <a:extLst>
                <a:ext uri="{FF2B5EF4-FFF2-40B4-BE49-F238E27FC236}">
                  <a16:creationId xmlns:a16="http://schemas.microsoft.com/office/drawing/2014/main" id="{0AF3E5A3-564D-2720-DB8E-B17868E056CE}"/>
                </a:ext>
              </a:extLst>
            </p:cNvPr>
            <p:cNvSpPr/>
            <p:nvPr/>
          </p:nvSpPr>
          <p:spPr>
            <a:xfrm>
              <a:off x="1278813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67" name="Rectangle 174">
              <a:extLst>
                <a:ext uri="{FF2B5EF4-FFF2-40B4-BE49-F238E27FC236}">
                  <a16:creationId xmlns:a16="http://schemas.microsoft.com/office/drawing/2014/main" id="{931ADDC5-EAF7-4BBF-6D59-2F46B64EE8EF}"/>
                </a:ext>
              </a:extLst>
            </p:cNvPr>
            <p:cNvSpPr/>
            <p:nvPr/>
          </p:nvSpPr>
          <p:spPr>
            <a:xfrm>
              <a:off x="1278813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68" name="Rectangle 175">
              <a:extLst>
                <a:ext uri="{FF2B5EF4-FFF2-40B4-BE49-F238E27FC236}">
                  <a16:creationId xmlns:a16="http://schemas.microsoft.com/office/drawing/2014/main" id="{979EA303-0836-725E-42B7-78979E6A50DA}"/>
                </a:ext>
              </a:extLst>
            </p:cNvPr>
            <p:cNvSpPr/>
            <p:nvPr/>
          </p:nvSpPr>
          <p:spPr>
            <a:xfrm>
              <a:off x="1278813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79" name="Rectangle 176">
              <a:extLst>
                <a:ext uri="{FF2B5EF4-FFF2-40B4-BE49-F238E27FC236}">
                  <a16:creationId xmlns:a16="http://schemas.microsoft.com/office/drawing/2014/main" id="{9FB6FB19-5FB3-7C92-F668-208761838761}"/>
                </a:ext>
              </a:extLst>
            </p:cNvPr>
            <p:cNvSpPr/>
            <p:nvPr/>
          </p:nvSpPr>
          <p:spPr>
            <a:xfrm>
              <a:off x="1278813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90" name="Rectangle 177">
              <a:extLst>
                <a:ext uri="{FF2B5EF4-FFF2-40B4-BE49-F238E27FC236}">
                  <a16:creationId xmlns:a16="http://schemas.microsoft.com/office/drawing/2014/main" id="{B3F1D3C7-9455-E5BC-ECFF-7786785C0EB1}"/>
                </a:ext>
              </a:extLst>
            </p:cNvPr>
            <p:cNvSpPr/>
            <p:nvPr/>
          </p:nvSpPr>
          <p:spPr>
            <a:xfrm>
              <a:off x="1278813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1" name="Rectangle 178">
              <a:extLst>
                <a:ext uri="{FF2B5EF4-FFF2-40B4-BE49-F238E27FC236}">
                  <a16:creationId xmlns:a16="http://schemas.microsoft.com/office/drawing/2014/main" id="{69D3158B-688E-7BDB-2B6C-499A111650BA}"/>
                </a:ext>
              </a:extLst>
            </p:cNvPr>
            <p:cNvSpPr/>
            <p:nvPr/>
          </p:nvSpPr>
          <p:spPr>
            <a:xfrm>
              <a:off x="1278813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2" name="Rectangle 179">
              <a:extLst>
                <a:ext uri="{FF2B5EF4-FFF2-40B4-BE49-F238E27FC236}">
                  <a16:creationId xmlns:a16="http://schemas.microsoft.com/office/drawing/2014/main" id="{8355232F-57E9-0104-8D9B-8083A1A1DA55}"/>
                </a:ext>
              </a:extLst>
            </p:cNvPr>
            <p:cNvSpPr/>
            <p:nvPr/>
          </p:nvSpPr>
          <p:spPr>
            <a:xfrm>
              <a:off x="1278813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4" name="Rectangle 180">
              <a:extLst>
                <a:ext uri="{FF2B5EF4-FFF2-40B4-BE49-F238E27FC236}">
                  <a16:creationId xmlns:a16="http://schemas.microsoft.com/office/drawing/2014/main" id="{0BB8DF5A-A764-9495-5411-93A340E9D14A}"/>
                </a:ext>
              </a:extLst>
            </p:cNvPr>
            <p:cNvSpPr/>
            <p:nvPr/>
          </p:nvSpPr>
          <p:spPr>
            <a:xfrm>
              <a:off x="1278813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6" name="Rectangle 181">
              <a:extLst>
                <a:ext uri="{FF2B5EF4-FFF2-40B4-BE49-F238E27FC236}">
                  <a16:creationId xmlns:a16="http://schemas.microsoft.com/office/drawing/2014/main" id="{BB74FFFF-6BBA-CB0C-3B4B-4CDC69A46359}"/>
                </a:ext>
              </a:extLst>
            </p:cNvPr>
            <p:cNvSpPr/>
            <p:nvPr/>
          </p:nvSpPr>
          <p:spPr>
            <a:xfrm>
              <a:off x="2288954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8" name="Rectangle 182">
              <a:extLst>
                <a:ext uri="{FF2B5EF4-FFF2-40B4-BE49-F238E27FC236}">
                  <a16:creationId xmlns:a16="http://schemas.microsoft.com/office/drawing/2014/main" id="{12812E00-B04C-B5DF-A6C6-8873A5563638}"/>
                </a:ext>
              </a:extLst>
            </p:cNvPr>
            <p:cNvSpPr/>
            <p:nvPr/>
          </p:nvSpPr>
          <p:spPr>
            <a:xfrm>
              <a:off x="2288954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0" name="Rectangle 183">
              <a:extLst>
                <a:ext uri="{FF2B5EF4-FFF2-40B4-BE49-F238E27FC236}">
                  <a16:creationId xmlns:a16="http://schemas.microsoft.com/office/drawing/2014/main" id="{951C9D07-EDC2-B48F-64B8-ACD833F5AB43}"/>
                </a:ext>
              </a:extLst>
            </p:cNvPr>
            <p:cNvSpPr/>
            <p:nvPr/>
          </p:nvSpPr>
          <p:spPr>
            <a:xfrm>
              <a:off x="1531365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2" name="Rectangle 184">
              <a:extLst>
                <a:ext uri="{FF2B5EF4-FFF2-40B4-BE49-F238E27FC236}">
                  <a16:creationId xmlns:a16="http://schemas.microsoft.com/office/drawing/2014/main" id="{0999D9FA-8FE7-D97C-53B8-64DB71E30E5A}"/>
                </a:ext>
              </a:extLst>
            </p:cNvPr>
            <p:cNvSpPr/>
            <p:nvPr/>
          </p:nvSpPr>
          <p:spPr>
            <a:xfrm>
              <a:off x="2288954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3" name="Rectangle 185">
              <a:extLst>
                <a:ext uri="{FF2B5EF4-FFF2-40B4-BE49-F238E27FC236}">
                  <a16:creationId xmlns:a16="http://schemas.microsoft.com/office/drawing/2014/main" id="{E72FBE60-94AC-F61F-DC5D-44A0265E8F97}"/>
                </a:ext>
              </a:extLst>
            </p:cNvPr>
            <p:cNvSpPr/>
            <p:nvPr/>
          </p:nvSpPr>
          <p:spPr>
            <a:xfrm>
              <a:off x="2288954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4" name="Rectangle 186">
              <a:extLst>
                <a:ext uri="{FF2B5EF4-FFF2-40B4-BE49-F238E27FC236}">
                  <a16:creationId xmlns:a16="http://schemas.microsoft.com/office/drawing/2014/main" id="{1FAB8332-E7A5-7E69-9147-F21B99E4BCFE}"/>
                </a:ext>
              </a:extLst>
            </p:cNvPr>
            <p:cNvSpPr/>
            <p:nvPr/>
          </p:nvSpPr>
          <p:spPr>
            <a:xfrm>
              <a:off x="2288954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5" name="Rectangle 187">
              <a:extLst>
                <a:ext uri="{FF2B5EF4-FFF2-40B4-BE49-F238E27FC236}">
                  <a16:creationId xmlns:a16="http://schemas.microsoft.com/office/drawing/2014/main" id="{AA9A798D-64CB-7D96-B2C5-5FB1F9747C2A}"/>
                </a:ext>
              </a:extLst>
            </p:cNvPr>
            <p:cNvSpPr/>
            <p:nvPr/>
          </p:nvSpPr>
          <p:spPr>
            <a:xfrm>
              <a:off x="2288954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6" name="Rectangle 188">
              <a:extLst>
                <a:ext uri="{FF2B5EF4-FFF2-40B4-BE49-F238E27FC236}">
                  <a16:creationId xmlns:a16="http://schemas.microsoft.com/office/drawing/2014/main" id="{BEB9D0BB-EE98-04F5-5AB8-1C74FF505D5F}"/>
                </a:ext>
              </a:extLst>
            </p:cNvPr>
            <p:cNvSpPr/>
            <p:nvPr/>
          </p:nvSpPr>
          <p:spPr>
            <a:xfrm>
              <a:off x="2036402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7" name="Rectangle 189">
              <a:extLst>
                <a:ext uri="{FF2B5EF4-FFF2-40B4-BE49-F238E27FC236}">
                  <a16:creationId xmlns:a16="http://schemas.microsoft.com/office/drawing/2014/main" id="{D25CCE63-F6E9-AAC5-6295-EB2422FFCD4F}"/>
                </a:ext>
              </a:extLst>
            </p:cNvPr>
            <p:cNvSpPr/>
            <p:nvPr/>
          </p:nvSpPr>
          <p:spPr>
            <a:xfrm>
              <a:off x="1783916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8" name="Rectangle 190">
              <a:extLst>
                <a:ext uri="{FF2B5EF4-FFF2-40B4-BE49-F238E27FC236}">
                  <a16:creationId xmlns:a16="http://schemas.microsoft.com/office/drawing/2014/main" id="{907CD44B-090E-7BF9-3E7B-4CF0332D9685}"/>
                </a:ext>
              </a:extLst>
            </p:cNvPr>
            <p:cNvSpPr/>
            <p:nvPr/>
          </p:nvSpPr>
          <p:spPr>
            <a:xfrm>
              <a:off x="2288954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9" name="Rectangle 191">
              <a:extLst>
                <a:ext uri="{FF2B5EF4-FFF2-40B4-BE49-F238E27FC236}">
                  <a16:creationId xmlns:a16="http://schemas.microsoft.com/office/drawing/2014/main" id="{5B0201DF-5A7E-0C6B-6BE9-7DBA0B2BF3D3}"/>
                </a:ext>
              </a:extLst>
            </p:cNvPr>
            <p:cNvSpPr/>
            <p:nvPr/>
          </p:nvSpPr>
          <p:spPr>
            <a:xfrm>
              <a:off x="2288954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0" name="Rectangle 192">
              <a:extLst>
                <a:ext uri="{FF2B5EF4-FFF2-40B4-BE49-F238E27FC236}">
                  <a16:creationId xmlns:a16="http://schemas.microsoft.com/office/drawing/2014/main" id="{C1EEE4A3-D040-F70D-CED3-9A5CE3037220}"/>
                </a:ext>
              </a:extLst>
            </p:cNvPr>
            <p:cNvSpPr/>
            <p:nvPr/>
          </p:nvSpPr>
          <p:spPr>
            <a:xfrm>
              <a:off x="2288954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1" name="Rectangle 193">
              <a:extLst>
                <a:ext uri="{FF2B5EF4-FFF2-40B4-BE49-F238E27FC236}">
                  <a16:creationId xmlns:a16="http://schemas.microsoft.com/office/drawing/2014/main" id="{6579C026-B207-14E5-0199-77C13AC19F31}"/>
                </a:ext>
              </a:extLst>
            </p:cNvPr>
            <p:cNvSpPr/>
            <p:nvPr/>
          </p:nvSpPr>
          <p:spPr>
            <a:xfrm>
              <a:off x="2288954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2" name="Rectangle 194">
              <a:extLst>
                <a:ext uri="{FF2B5EF4-FFF2-40B4-BE49-F238E27FC236}">
                  <a16:creationId xmlns:a16="http://schemas.microsoft.com/office/drawing/2014/main" id="{753513ED-8C27-0343-609F-A6E4F8D0C112}"/>
                </a:ext>
              </a:extLst>
            </p:cNvPr>
            <p:cNvSpPr/>
            <p:nvPr/>
          </p:nvSpPr>
          <p:spPr>
            <a:xfrm>
              <a:off x="1783916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3" name="Rectangle 195">
              <a:extLst>
                <a:ext uri="{FF2B5EF4-FFF2-40B4-BE49-F238E27FC236}">
                  <a16:creationId xmlns:a16="http://schemas.microsoft.com/office/drawing/2014/main" id="{F9C35287-665B-B82D-A7F3-858611280EF1}"/>
                </a:ext>
              </a:extLst>
            </p:cNvPr>
            <p:cNvSpPr/>
            <p:nvPr/>
          </p:nvSpPr>
          <p:spPr>
            <a:xfrm>
              <a:off x="1783916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4" name="Rectangle 196">
              <a:extLst>
                <a:ext uri="{FF2B5EF4-FFF2-40B4-BE49-F238E27FC236}">
                  <a16:creationId xmlns:a16="http://schemas.microsoft.com/office/drawing/2014/main" id="{BF3E99B5-66AB-B839-EFD0-BA5EBE1FE5DC}"/>
                </a:ext>
              </a:extLst>
            </p:cNvPr>
            <p:cNvSpPr/>
            <p:nvPr/>
          </p:nvSpPr>
          <p:spPr>
            <a:xfrm>
              <a:off x="1783916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5" name="Rectangle 197">
              <a:extLst>
                <a:ext uri="{FF2B5EF4-FFF2-40B4-BE49-F238E27FC236}">
                  <a16:creationId xmlns:a16="http://schemas.microsoft.com/office/drawing/2014/main" id="{980A8C36-83C6-C7E6-200D-149C0433C35A}"/>
                </a:ext>
              </a:extLst>
            </p:cNvPr>
            <p:cNvSpPr/>
            <p:nvPr/>
          </p:nvSpPr>
          <p:spPr>
            <a:xfrm>
              <a:off x="1783916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6" name="Rectangle 198">
              <a:extLst>
                <a:ext uri="{FF2B5EF4-FFF2-40B4-BE49-F238E27FC236}">
                  <a16:creationId xmlns:a16="http://schemas.microsoft.com/office/drawing/2014/main" id="{6C0DB096-0F60-026B-44C3-8C28311E8954}"/>
                </a:ext>
              </a:extLst>
            </p:cNvPr>
            <p:cNvSpPr/>
            <p:nvPr/>
          </p:nvSpPr>
          <p:spPr>
            <a:xfrm>
              <a:off x="1783916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7" name="Rectangle 199">
              <a:extLst>
                <a:ext uri="{FF2B5EF4-FFF2-40B4-BE49-F238E27FC236}">
                  <a16:creationId xmlns:a16="http://schemas.microsoft.com/office/drawing/2014/main" id="{A2A2B2E9-C545-77F5-7986-35638F1E6E7A}"/>
                </a:ext>
              </a:extLst>
            </p:cNvPr>
            <p:cNvSpPr/>
            <p:nvPr/>
          </p:nvSpPr>
          <p:spPr>
            <a:xfrm>
              <a:off x="1783916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8" name="Rectangle 200">
              <a:extLst>
                <a:ext uri="{FF2B5EF4-FFF2-40B4-BE49-F238E27FC236}">
                  <a16:creationId xmlns:a16="http://schemas.microsoft.com/office/drawing/2014/main" id="{244CF07F-0262-7A95-6090-066C10C36B44}"/>
                </a:ext>
              </a:extLst>
            </p:cNvPr>
            <p:cNvSpPr/>
            <p:nvPr/>
          </p:nvSpPr>
          <p:spPr>
            <a:xfrm>
              <a:off x="2036402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9" name="Rectangle 201">
              <a:extLst>
                <a:ext uri="{FF2B5EF4-FFF2-40B4-BE49-F238E27FC236}">
                  <a16:creationId xmlns:a16="http://schemas.microsoft.com/office/drawing/2014/main" id="{552F01D9-6B55-9A71-96F2-F324F3B5FEAE}"/>
                </a:ext>
              </a:extLst>
            </p:cNvPr>
            <p:cNvSpPr/>
            <p:nvPr/>
          </p:nvSpPr>
          <p:spPr>
            <a:xfrm>
              <a:off x="2036402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0" name="Rectangle 202">
              <a:extLst>
                <a:ext uri="{FF2B5EF4-FFF2-40B4-BE49-F238E27FC236}">
                  <a16:creationId xmlns:a16="http://schemas.microsoft.com/office/drawing/2014/main" id="{F3821EAC-98E9-96C9-700C-3440336D9545}"/>
                </a:ext>
              </a:extLst>
            </p:cNvPr>
            <p:cNvSpPr/>
            <p:nvPr/>
          </p:nvSpPr>
          <p:spPr>
            <a:xfrm>
              <a:off x="2036402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1" name="Rectangle 203">
              <a:extLst>
                <a:ext uri="{FF2B5EF4-FFF2-40B4-BE49-F238E27FC236}">
                  <a16:creationId xmlns:a16="http://schemas.microsoft.com/office/drawing/2014/main" id="{CE02C645-9FD0-3467-62E7-91E42103A0FC}"/>
                </a:ext>
              </a:extLst>
            </p:cNvPr>
            <p:cNvSpPr/>
            <p:nvPr/>
          </p:nvSpPr>
          <p:spPr>
            <a:xfrm>
              <a:off x="2036402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2" name="Rectangle 204">
              <a:extLst>
                <a:ext uri="{FF2B5EF4-FFF2-40B4-BE49-F238E27FC236}">
                  <a16:creationId xmlns:a16="http://schemas.microsoft.com/office/drawing/2014/main" id="{402400D5-CA88-383A-BF2F-600D53FA8093}"/>
                </a:ext>
              </a:extLst>
            </p:cNvPr>
            <p:cNvSpPr/>
            <p:nvPr/>
          </p:nvSpPr>
          <p:spPr>
            <a:xfrm>
              <a:off x="1783916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3" name="Rectangle 205">
              <a:extLst>
                <a:ext uri="{FF2B5EF4-FFF2-40B4-BE49-F238E27FC236}">
                  <a16:creationId xmlns:a16="http://schemas.microsoft.com/office/drawing/2014/main" id="{FAAEC1AB-F8B0-B2C3-2F19-E4A23FD44AE8}"/>
                </a:ext>
              </a:extLst>
            </p:cNvPr>
            <p:cNvSpPr/>
            <p:nvPr/>
          </p:nvSpPr>
          <p:spPr>
            <a:xfrm>
              <a:off x="1783916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4" name="Rectangle 206">
              <a:extLst>
                <a:ext uri="{FF2B5EF4-FFF2-40B4-BE49-F238E27FC236}">
                  <a16:creationId xmlns:a16="http://schemas.microsoft.com/office/drawing/2014/main" id="{03BE9005-A409-9AF2-2854-6E747E34CF2C}"/>
                </a:ext>
              </a:extLst>
            </p:cNvPr>
            <p:cNvSpPr/>
            <p:nvPr/>
          </p:nvSpPr>
          <p:spPr>
            <a:xfrm>
              <a:off x="1783916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5" name="Rectangle 207">
              <a:extLst>
                <a:ext uri="{FF2B5EF4-FFF2-40B4-BE49-F238E27FC236}">
                  <a16:creationId xmlns:a16="http://schemas.microsoft.com/office/drawing/2014/main" id="{6A9468CB-AFBB-1CE5-F7E4-C5FFF61155D4}"/>
                </a:ext>
              </a:extLst>
            </p:cNvPr>
            <p:cNvSpPr/>
            <p:nvPr/>
          </p:nvSpPr>
          <p:spPr>
            <a:xfrm>
              <a:off x="1783916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6" name="Rectangle 208">
              <a:extLst>
                <a:ext uri="{FF2B5EF4-FFF2-40B4-BE49-F238E27FC236}">
                  <a16:creationId xmlns:a16="http://schemas.microsoft.com/office/drawing/2014/main" id="{40076D70-69E8-5CB0-9513-06C8E8C59D35}"/>
                </a:ext>
              </a:extLst>
            </p:cNvPr>
            <p:cNvSpPr/>
            <p:nvPr/>
          </p:nvSpPr>
          <p:spPr>
            <a:xfrm>
              <a:off x="1783916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7" name="Rectangle 209">
              <a:extLst>
                <a:ext uri="{FF2B5EF4-FFF2-40B4-BE49-F238E27FC236}">
                  <a16:creationId xmlns:a16="http://schemas.microsoft.com/office/drawing/2014/main" id="{4CCD259E-CC55-A7C9-86FC-59730813F4F9}"/>
                </a:ext>
              </a:extLst>
            </p:cNvPr>
            <p:cNvSpPr/>
            <p:nvPr/>
          </p:nvSpPr>
          <p:spPr>
            <a:xfrm>
              <a:off x="1783916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8" name="Rectangle 210">
              <a:extLst>
                <a:ext uri="{FF2B5EF4-FFF2-40B4-BE49-F238E27FC236}">
                  <a16:creationId xmlns:a16="http://schemas.microsoft.com/office/drawing/2014/main" id="{3F7823F8-6BAF-C33A-A8F0-CC8B4C001FC0}"/>
                </a:ext>
              </a:extLst>
            </p:cNvPr>
            <p:cNvSpPr/>
            <p:nvPr/>
          </p:nvSpPr>
          <p:spPr>
            <a:xfrm>
              <a:off x="1783916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9" name="Rectangle 211">
              <a:extLst>
                <a:ext uri="{FF2B5EF4-FFF2-40B4-BE49-F238E27FC236}">
                  <a16:creationId xmlns:a16="http://schemas.microsoft.com/office/drawing/2014/main" id="{66AD2254-3E08-A5BD-322D-ECA4AA991C21}"/>
                </a:ext>
              </a:extLst>
            </p:cNvPr>
            <p:cNvSpPr/>
            <p:nvPr/>
          </p:nvSpPr>
          <p:spPr>
            <a:xfrm>
              <a:off x="1783916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0" name="Rectangle 212">
              <a:extLst>
                <a:ext uri="{FF2B5EF4-FFF2-40B4-BE49-F238E27FC236}">
                  <a16:creationId xmlns:a16="http://schemas.microsoft.com/office/drawing/2014/main" id="{54D45B66-4A29-82A0-C5ED-B3761206C73C}"/>
                </a:ext>
              </a:extLst>
            </p:cNvPr>
            <p:cNvSpPr/>
            <p:nvPr/>
          </p:nvSpPr>
          <p:spPr>
            <a:xfrm>
              <a:off x="1783916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1" name="Rectangle 213">
              <a:extLst>
                <a:ext uri="{FF2B5EF4-FFF2-40B4-BE49-F238E27FC236}">
                  <a16:creationId xmlns:a16="http://schemas.microsoft.com/office/drawing/2014/main" id="{3361F222-C59D-44B1-A9C9-1109AE7DFA33}"/>
                </a:ext>
              </a:extLst>
            </p:cNvPr>
            <p:cNvSpPr/>
            <p:nvPr/>
          </p:nvSpPr>
          <p:spPr>
            <a:xfrm>
              <a:off x="1783916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2" name="Rectangle 214">
              <a:extLst>
                <a:ext uri="{FF2B5EF4-FFF2-40B4-BE49-F238E27FC236}">
                  <a16:creationId xmlns:a16="http://schemas.microsoft.com/office/drawing/2014/main" id="{E13BAF76-9C0B-0EFA-1D5B-971E10DDC980}"/>
                </a:ext>
              </a:extLst>
            </p:cNvPr>
            <p:cNvSpPr/>
            <p:nvPr/>
          </p:nvSpPr>
          <p:spPr>
            <a:xfrm>
              <a:off x="1783916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3" name="Rectangle 215">
              <a:extLst>
                <a:ext uri="{FF2B5EF4-FFF2-40B4-BE49-F238E27FC236}">
                  <a16:creationId xmlns:a16="http://schemas.microsoft.com/office/drawing/2014/main" id="{93142DA9-4537-A20B-7364-B3612F20D3EE}"/>
                </a:ext>
              </a:extLst>
            </p:cNvPr>
            <p:cNvSpPr/>
            <p:nvPr/>
          </p:nvSpPr>
          <p:spPr>
            <a:xfrm>
              <a:off x="1783916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4" name="Rectangle 216">
              <a:extLst>
                <a:ext uri="{FF2B5EF4-FFF2-40B4-BE49-F238E27FC236}">
                  <a16:creationId xmlns:a16="http://schemas.microsoft.com/office/drawing/2014/main" id="{A01C7291-9435-0013-2766-1F69498FA2E7}"/>
                </a:ext>
              </a:extLst>
            </p:cNvPr>
            <p:cNvSpPr/>
            <p:nvPr/>
          </p:nvSpPr>
          <p:spPr>
            <a:xfrm>
              <a:off x="1531365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5" name="Rectangle 217">
              <a:extLst>
                <a:ext uri="{FF2B5EF4-FFF2-40B4-BE49-F238E27FC236}">
                  <a16:creationId xmlns:a16="http://schemas.microsoft.com/office/drawing/2014/main" id="{74FC8F56-BDA9-D52C-9E6A-6092E80F52CC}"/>
                </a:ext>
              </a:extLst>
            </p:cNvPr>
            <p:cNvSpPr/>
            <p:nvPr/>
          </p:nvSpPr>
          <p:spPr>
            <a:xfrm>
              <a:off x="2036402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6" name="Rectangle 218">
              <a:extLst>
                <a:ext uri="{FF2B5EF4-FFF2-40B4-BE49-F238E27FC236}">
                  <a16:creationId xmlns:a16="http://schemas.microsoft.com/office/drawing/2014/main" id="{6FF48FEB-43BE-03E0-A84E-38F6F58A0BB5}"/>
                </a:ext>
              </a:extLst>
            </p:cNvPr>
            <p:cNvSpPr/>
            <p:nvPr/>
          </p:nvSpPr>
          <p:spPr>
            <a:xfrm>
              <a:off x="1531365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7" name="Rectangle 219">
              <a:extLst>
                <a:ext uri="{FF2B5EF4-FFF2-40B4-BE49-F238E27FC236}">
                  <a16:creationId xmlns:a16="http://schemas.microsoft.com/office/drawing/2014/main" id="{48EEE514-FAE8-7944-E2D4-029BFBA9C899}"/>
                </a:ext>
              </a:extLst>
            </p:cNvPr>
            <p:cNvSpPr/>
            <p:nvPr/>
          </p:nvSpPr>
          <p:spPr>
            <a:xfrm>
              <a:off x="1531365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8" name="Rectangle 220">
              <a:extLst>
                <a:ext uri="{FF2B5EF4-FFF2-40B4-BE49-F238E27FC236}">
                  <a16:creationId xmlns:a16="http://schemas.microsoft.com/office/drawing/2014/main" id="{1F4A1D9E-68F4-5302-839C-BC88E306A493}"/>
                </a:ext>
              </a:extLst>
            </p:cNvPr>
            <p:cNvSpPr/>
            <p:nvPr/>
          </p:nvSpPr>
          <p:spPr>
            <a:xfrm>
              <a:off x="1531365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9" name="Rectangle 221">
              <a:extLst>
                <a:ext uri="{FF2B5EF4-FFF2-40B4-BE49-F238E27FC236}">
                  <a16:creationId xmlns:a16="http://schemas.microsoft.com/office/drawing/2014/main" id="{14DF125E-068A-59F7-8728-8F8E93D3D8F9}"/>
                </a:ext>
              </a:extLst>
            </p:cNvPr>
            <p:cNvSpPr/>
            <p:nvPr/>
          </p:nvSpPr>
          <p:spPr>
            <a:xfrm>
              <a:off x="1783916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0" name="Rectangle 222">
              <a:extLst>
                <a:ext uri="{FF2B5EF4-FFF2-40B4-BE49-F238E27FC236}">
                  <a16:creationId xmlns:a16="http://schemas.microsoft.com/office/drawing/2014/main" id="{EBBE15E3-24B4-501D-7395-131C3134C8A4}"/>
                </a:ext>
              </a:extLst>
            </p:cNvPr>
            <p:cNvSpPr/>
            <p:nvPr/>
          </p:nvSpPr>
          <p:spPr>
            <a:xfrm>
              <a:off x="2036402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1" name="Rectangle 223">
              <a:extLst>
                <a:ext uri="{FF2B5EF4-FFF2-40B4-BE49-F238E27FC236}">
                  <a16:creationId xmlns:a16="http://schemas.microsoft.com/office/drawing/2014/main" id="{24DD538D-8142-5F47-4928-694978EDAA70}"/>
                </a:ext>
              </a:extLst>
            </p:cNvPr>
            <p:cNvSpPr/>
            <p:nvPr/>
          </p:nvSpPr>
          <p:spPr>
            <a:xfrm>
              <a:off x="1531365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2" name="Rectangle 224">
              <a:extLst>
                <a:ext uri="{FF2B5EF4-FFF2-40B4-BE49-F238E27FC236}">
                  <a16:creationId xmlns:a16="http://schemas.microsoft.com/office/drawing/2014/main" id="{29E1B20E-507A-D18D-C3C4-28632EA18F6E}"/>
                </a:ext>
              </a:extLst>
            </p:cNvPr>
            <p:cNvSpPr/>
            <p:nvPr/>
          </p:nvSpPr>
          <p:spPr>
            <a:xfrm>
              <a:off x="1531365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3" name="Rectangle 225">
              <a:extLst>
                <a:ext uri="{FF2B5EF4-FFF2-40B4-BE49-F238E27FC236}">
                  <a16:creationId xmlns:a16="http://schemas.microsoft.com/office/drawing/2014/main" id="{03357043-45D9-4698-85E6-6223D7D15CFD}"/>
                </a:ext>
              </a:extLst>
            </p:cNvPr>
            <p:cNvSpPr/>
            <p:nvPr/>
          </p:nvSpPr>
          <p:spPr>
            <a:xfrm>
              <a:off x="2036402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4" name="Rectangle 226">
              <a:extLst>
                <a:ext uri="{FF2B5EF4-FFF2-40B4-BE49-F238E27FC236}">
                  <a16:creationId xmlns:a16="http://schemas.microsoft.com/office/drawing/2014/main" id="{5592F0F7-07E5-11CD-8EFE-B87BAAEC3920}"/>
                </a:ext>
              </a:extLst>
            </p:cNvPr>
            <p:cNvSpPr/>
            <p:nvPr/>
          </p:nvSpPr>
          <p:spPr>
            <a:xfrm>
              <a:off x="1531365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5" name="Rectangle 227">
              <a:extLst>
                <a:ext uri="{FF2B5EF4-FFF2-40B4-BE49-F238E27FC236}">
                  <a16:creationId xmlns:a16="http://schemas.microsoft.com/office/drawing/2014/main" id="{87B3A4A4-5D91-F68A-6F2A-01E358685233}"/>
                </a:ext>
              </a:extLst>
            </p:cNvPr>
            <p:cNvSpPr/>
            <p:nvPr/>
          </p:nvSpPr>
          <p:spPr>
            <a:xfrm>
              <a:off x="1531365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6" name="Rectangle 228">
              <a:extLst>
                <a:ext uri="{FF2B5EF4-FFF2-40B4-BE49-F238E27FC236}">
                  <a16:creationId xmlns:a16="http://schemas.microsoft.com/office/drawing/2014/main" id="{1CEC359D-D16E-F7B9-E480-0DE955605E29}"/>
                </a:ext>
              </a:extLst>
            </p:cNvPr>
            <p:cNvSpPr/>
            <p:nvPr/>
          </p:nvSpPr>
          <p:spPr>
            <a:xfrm>
              <a:off x="2036402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7" name="Rectangle 229">
              <a:extLst>
                <a:ext uri="{FF2B5EF4-FFF2-40B4-BE49-F238E27FC236}">
                  <a16:creationId xmlns:a16="http://schemas.microsoft.com/office/drawing/2014/main" id="{2051319E-694D-52D8-D236-4DE8F58385BC}"/>
                </a:ext>
              </a:extLst>
            </p:cNvPr>
            <p:cNvSpPr/>
            <p:nvPr/>
          </p:nvSpPr>
          <p:spPr>
            <a:xfrm>
              <a:off x="1531365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8" name="Rectangle 230">
              <a:extLst>
                <a:ext uri="{FF2B5EF4-FFF2-40B4-BE49-F238E27FC236}">
                  <a16:creationId xmlns:a16="http://schemas.microsoft.com/office/drawing/2014/main" id="{5D929318-B0B9-E07D-E983-04C8244E8146}"/>
                </a:ext>
              </a:extLst>
            </p:cNvPr>
            <p:cNvSpPr/>
            <p:nvPr/>
          </p:nvSpPr>
          <p:spPr>
            <a:xfrm>
              <a:off x="2036402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9" name="Rectangle 231">
              <a:extLst>
                <a:ext uri="{FF2B5EF4-FFF2-40B4-BE49-F238E27FC236}">
                  <a16:creationId xmlns:a16="http://schemas.microsoft.com/office/drawing/2014/main" id="{63544892-710A-08F4-92CB-7D533A2308FC}"/>
                </a:ext>
              </a:extLst>
            </p:cNvPr>
            <p:cNvSpPr/>
            <p:nvPr/>
          </p:nvSpPr>
          <p:spPr>
            <a:xfrm>
              <a:off x="2036402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0" name="Rectangle 232">
              <a:extLst>
                <a:ext uri="{FF2B5EF4-FFF2-40B4-BE49-F238E27FC236}">
                  <a16:creationId xmlns:a16="http://schemas.microsoft.com/office/drawing/2014/main" id="{82A59CDB-CC75-64C7-1C4C-04068FC9A0EA}"/>
                </a:ext>
              </a:extLst>
            </p:cNvPr>
            <p:cNvSpPr/>
            <p:nvPr/>
          </p:nvSpPr>
          <p:spPr>
            <a:xfrm>
              <a:off x="2036402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1" name="Rectangle 233">
              <a:extLst>
                <a:ext uri="{FF2B5EF4-FFF2-40B4-BE49-F238E27FC236}">
                  <a16:creationId xmlns:a16="http://schemas.microsoft.com/office/drawing/2014/main" id="{EC3BFE10-2FE6-3AA8-98A4-27D754FDFAE4}"/>
                </a:ext>
              </a:extLst>
            </p:cNvPr>
            <p:cNvSpPr/>
            <p:nvPr/>
          </p:nvSpPr>
          <p:spPr>
            <a:xfrm>
              <a:off x="2036402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2" name="Rectangle 234">
              <a:extLst>
                <a:ext uri="{FF2B5EF4-FFF2-40B4-BE49-F238E27FC236}">
                  <a16:creationId xmlns:a16="http://schemas.microsoft.com/office/drawing/2014/main" id="{F8DCCF9B-DCD8-4BED-22FD-08F9D90AFBA5}"/>
                </a:ext>
              </a:extLst>
            </p:cNvPr>
            <p:cNvSpPr/>
            <p:nvPr/>
          </p:nvSpPr>
          <p:spPr>
            <a:xfrm>
              <a:off x="2036402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3" name="Rectangle 235">
              <a:extLst>
                <a:ext uri="{FF2B5EF4-FFF2-40B4-BE49-F238E27FC236}">
                  <a16:creationId xmlns:a16="http://schemas.microsoft.com/office/drawing/2014/main" id="{3B557461-3886-8AD2-C971-C83179B44AD2}"/>
                </a:ext>
              </a:extLst>
            </p:cNvPr>
            <p:cNvSpPr/>
            <p:nvPr/>
          </p:nvSpPr>
          <p:spPr>
            <a:xfrm>
              <a:off x="2036402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4" name="Rectangle 236">
              <a:extLst>
                <a:ext uri="{FF2B5EF4-FFF2-40B4-BE49-F238E27FC236}">
                  <a16:creationId xmlns:a16="http://schemas.microsoft.com/office/drawing/2014/main" id="{B53D3315-4D37-C9D1-6CF7-496D68F37A85}"/>
                </a:ext>
              </a:extLst>
            </p:cNvPr>
            <p:cNvSpPr/>
            <p:nvPr/>
          </p:nvSpPr>
          <p:spPr>
            <a:xfrm>
              <a:off x="2036402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5" name="Rectangle 237">
              <a:extLst>
                <a:ext uri="{FF2B5EF4-FFF2-40B4-BE49-F238E27FC236}">
                  <a16:creationId xmlns:a16="http://schemas.microsoft.com/office/drawing/2014/main" id="{0A2631C7-9D2A-D068-4716-76207B0CEA28}"/>
                </a:ext>
              </a:extLst>
            </p:cNvPr>
            <p:cNvSpPr/>
            <p:nvPr/>
          </p:nvSpPr>
          <p:spPr>
            <a:xfrm>
              <a:off x="2036402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6" name="Rectangle 238">
              <a:extLst>
                <a:ext uri="{FF2B5EF4-FFF2-40B4-BE49-F238E27FC236}">
                  <a16:creationId xmlns:a16="http://schemas.microsoft.com/office/drawing/2014/main" id="{B83A090F-00A8-D402-9BCC-2FF0DD38A063}"/>
                </a:ext>
              </a:extLst>
            </p:cNvPr>
            <p:cNvSpPr/>
            <p:nvPr/>
          </p:nvSpPr>
          <p:spPr>
            <a:xfrm>
              <a:off x="2036402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7" name="Rectangle 239">
              <a:extLst>
                <a:ext uri="{FF2B5EF4-FFF2-40B4-BE49-F238E27FC236}">
                  <a16:creationId xmlns:a16="http://schemas.microsoft.com/office/drawing/2014/main" id="{2CA88F87-83D5-BCB2-A02B-FD3C33227C75}"/>
                </a:ext>
              </a:extLst>
            </p:cNvPr>
            <p:cNvSpPr/>
            <p:nvPr/>
          </p:nvSpPr>
          <p:spPr>
            <a:xfrm>
              <a:off x="2036402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8" name="Rectangle 240">
              <a:extLst>
                <a:ext uri="{FF2B5EF4-FFF2-40B4-BE49-F238E27FC236}">
                  <a16:creationId xmlns:a16="http://schemas.microsoft.com/office/drawing/2014/main" id="{9AB8A249-C08F-73A4-C761-2424A4A35E5E}"/>
                </a:ext>
              </a:extLst>
            </p:cNvPr>
            <p:cNvSpPr/>
            <p:nvPr/>
          </p:nvSpPr>
          <p:spPr>
            <a:xfrm>
              <a:off x="2036402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9" name="Rectangle 241">
              <a:extLst>
                <a:ext uri="{FF2B5EF4-FFF2-40B4-BE49-F238E27FC236}">
                  <a16:creationId xmlns:a16="http://schemas.microsoft.com/office/drawing/2014/main" id="{101FD2BA-833B-5FA8-D7B9-FFB0DADC377F}"/>
                </a:ext>
              </a:extLst>
            </p:cNvPr>
            <p:cNvSpPr/>
            <p:nvPr/>
          </p:nvSpPr>
          <p:spPr>
            <a:xfrm>
              <a:off x="2288954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0" name="Rectangle 242">
              <a:extLst>
                <a:ext uri="{FF2B5EF4-FFF2-40B4-BE49-F238E27FC236}">
                  <a16:creationId xmlns:a16="http://schemas.microsoft.com/office/drawing/2014/main" id="{AC492DFB-7D93-13F6-DF62-B1EFDBE24D8A}"/>
                </a:ext>
              </a:extLst>
            </p:cNvPr>
            <p:cNvSpPr/>
            <p:nvPr/>
          </p:nvSpPr>
          <p:spPr>
            <a:xfrm>
              <a:off x="1118052" y="3020967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1" name="Rectangle 243">
              <a:extLst>
                <a:ext uri="{FF2B5EF4-FFF2-40B4-BE49-F238E27FC236}">
                  <a16:creationId xmlns:a16="http://schemas.microsoft.com/office/drawing/2014/main" id="{5CD2812F-4B81-9B8F-5377-467A929381A5}"/>
                </a:ext>
              </a:extLst>
            </p:cNvPr>
            <p:cNvSpPr/>
            <p:nvPr/>
          </p:nvSpPr>
          <p:spPr>
            <a:xfrm>
              <a:off x="1118052" y="321256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2" name="Rectangle 244">
              <a:extLst>
                <a:ext uri="{FF2B5EF4-FFF2-40B4-BE49-F238E27FC236}">
                  <a16:creationId xmlns:a16="http://schemas.microsoft.com/office/drawing/2014/main" id="{0770484D-A6DC-C05E-9BEA-5632D6F61A88}"/>
                </a:ext>
              </a:extLst>
            </p:cNvPr>
            <p:cNvSpPr/>
            <p:nvPr/>
          </p:nvSpPr>
          <p:spPr>
            <a:xfrm>
              <a:off x="1118052" y="263777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3" name="Rectangle 245">
              <a:extLst>
                <a:ext uri="{FF2B5EF4-FFF2-40B4-BE49-F238E27FC236}">
                  <a16:creationId xmlns:a16="http://schemas.microsoft.com/office/drawing/2014/main" id="{7958D67B-6AB2-0D89-2F8A-B87E5B48C4E7}"/>
                </a:ext>
              </a:extLst>
            </p:cNvPr>
            <p:cNvSpPr/>
            <p:nvPr/>
          </p:nvSpPr>
          <p:spPr>
            <a:xfrm>
              <a:off x="2288954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4" name="Rectangle 246">
              <a:extLst>
                <a:ext uri="{FF2B5EF4-FFF2-40B4-BE49-F238E27FC236}">
                  <a16:creationId xmlns:a16="http://schemas.microsoft.com/office/drawing/2014/main" id="{46602CB2-F24F-7767-BE95-9ACA55472EAE}"/>
                </a:ext>
              </a:extLst>
            </p:cNvPr>
            <p:cNvSpPr/>
            <p:nvPr/>
          </p:nvSpPr>
          <p:spPr>
            <a:xfrm>
              <a:off x="1118052" y="273360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5" name="Rectangle 247">
              <a:extLst>
                <a:ext uri="{FF2B5EF4-FFF2-40B4-BE49-F238E27FC236}">
                  <a16:creationId xmlns:a16="http://schemas.microsoft.com/office/drawing/2014/main" id="{8014B1F6-F9E8-486A-F8CC-85619164FC26}"/>
                </a:ext>
              </a:extLst>
            </p:cNvPr>
            <p:cNvSpPr/>
            <p:nvPr/>
          </p:nvSpPr>
          <p:spPr>
            <a:xfrm>
              <a:off x="1118052" y="282936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6" name="Rectangle 248">
              <a:extLst>
                <a:ext uri="{FF2B5EF4-FFF2-40B4-BE49-F238E27FC236}">
                  <a16:creationId xmlns:a16="http://schemas.microsoft.com/office/drawing/2014/main" id="{207C507E-E20D-A0D9-2CAA-A8F1DD554183}"/>
                </a:ext>
              </a:extLst>
            </p:cNvPr>
            <p:cNvSpPr/>
            <p:nvPr/>
          </p:nvSpPr>
          <p:spPr>
            <a:xfrm>
              <a:off x="1118052" y="2925201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7" name="Rectangle 249">
              <a:extLst>
                <a:ext uri="{FF2B5EF4-FFF2-40B4-BE49-F238E27FC236}">
                  <a16:creationId xmlns:a16="http://schemas.microsoft.com/office/drawing/2014/main" id="{8FBCFCF3-DD23-BA69-455B-7FDADB9F4FC0}"/>
                </a:ext>
              </a:extLst>
            </p:cNvPr>
            <p:cNvSpPr/>
            <p:nvPr/>
          </p:nvSpPr>
          <p:spPr>
            <a:xfrm>
              <a:off x="1118052" y="3308395"/>
              <a:ext cx="160696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8" name="Rectangle 250">
              <a:extLst>
                <a:ext uri="{FF2B5EF4-FFF2-40B4-BE49-F238E27FC236}">
                  <a16:creationId xmlns:a16="http://schemas.microsoft.com/office/drawing/2014/main" id="{81D00B7D-B1F4-7B21-78E6-94790B795180}"/>
                </a:ext>
              </a:extLst>
            </p:cNvPr>
            <p:cNvSpPr/>
            <p:nvPr/>
          </p:nvSpPr>
          <p:spPr>
            <a:xfrm>
              <a:off x="2036402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9" name="Rectangle 251">
              <a:extLst>
                <a:ext uri="{FF2B5EF4-FFF2-40B4-BE49-F238E27FC236}">
                  <a16:creationId xmlns:a16="http://schemas.microsoft.com/office/drawing/2014/main" id="{E257C604-62C8-118B-9038-211DA2C81627}"/>
                </a:ext>
              </a:extLst>
            </p:cNvPr>
            <p:cNvSpPr/>
            <p:nvPr/>
          </p:nvSpPr>
          <p:spPr>
            <a:xfrm>
              <a:off x="1783916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0" name="Rectangle 252">
              <a:extLst>
                <a:ext uri="{FF2B5EF4-FFF2-40B4-BE49-F238E27FC236}">
                  <a16:creationId xmlns:a16="http://schemas.microsoft.com/office/drawing/2014/main" id="{BCC403AF-B5A3-9F7A-8A3E-F9E1DBCF5D27}"/>
                </a:ext>
              </a:extLst>
            </p:cNvPr>
            <p:cNvSpPr/>
            <p:nvPr/>
          </p:nvSpPr>
          <p:spPr>
            <a:xfrm>
              <a:off x="1278813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1" name="Rectangle 253">
              <a:extLst>
                <a:ext uri="{FF2B5EF4-FFF2-40B4-BE49-F238E27FC236}">
                  <a16:creationId xmlns:a16="http://schemas.microsoft.com/office/drawing/2014/main" id="{8790DB5E-B07F-B4E0-87BB-AC8275222CEA}"/>
                </a:ext>
              </a:extLst>
            </p:cNvPr>
            <p:cNvSpPr/>
            <p:nvPr/>
          </p:nvSpPr>
          <p:spPr>
            <a:xfrm>
              <a:off x="1531365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2" name="Rectangle 254">
              <a:extLst>
                <a:ext uri="{FF2B5EF4-FFF2-40B4-BE49-F238E27FC236}">
                  <a16:creationId xmlns:a16="http://schemas.microsoft.com/office/drawing/2014/main" id="{71E6FC3D-8258-28C1-BC5A-9C85B702C2D9}"/>
                </a:ext>
              </a:extLst>
            </p:cNvPr>
            <p:cNvSpPr/>
            <p:nvPr/>
          </p:nvSpPr>
          <p:spPr>
            <a:xfrm>
              <a:off x="1118052" y="311679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3" name="Rectangle 255">
              <a:extLst>
                <a:ext uri="{FF2B5EF4-FFF2-40B4-BE49-F238E27FC236}">
                  <a16:creationId xmlns:a16="http://schemas.microsoft.com/office/drawing/2014/main" id="{8678E7D1-7AD4-BC8A-5885-9746540879DA}"/>
                </a:ext>
              </a:extLst>
            </p:cNvPr>
            <p:cNvSpPr/>
            <p:nvPr/>
          </p:nvSpPr>
          <p:spPr>
            <a:xfrm>
              <a:off x="1118052" y="1775551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4" name="Rectangle 256">
              <a:extLst>
                <a:ext uri="{FF2B5EF4-FFF2-40B4-BE49-F238E27FC236}">
                  <a16:creationId xmlns:a16="http://schemas.microsoft.com/office/drawing/2014/main" id="{661BF5E4-4FF7-11D6-6FB0-DED266B56C79}"/>
                </a:ext>
              </a:extLst>
            </p:cNvPr>
            <p:cNvSpPr/>
            <p:nvPr/>
          </p:nvSpPr>
          <p:spPr>
            <a:xfrm>
              <a:off x="1118052" y="196714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5" name="Rectangle 257">
              <a:extLst>
                <a:ext uri="{FF2B5EF4-FFF2-40B4-BE49-F238E27FC236}">
                  <a16:creationId xmlns:a16="http://schemas.microsoft.com/office/drawing/2014/main" id="{41123A11-B723-9E91-1433-EEC170E478CD}"/>
                </a:ext>
              </a:extLst>
            </p:cNvPr>
            <p:cNvSpPr/>
            <p:nvPr/>
          </p:nvSpPr>
          <p:spPr>
            <a:xfrm>
              <a:off x="1118052" y="2541940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6" name="Rectangle 258">
              <a:extLst>
                <a:ext uri="{FF2B5EF4-FFF2-40B4-BE49-F238E27FC236}">
                  <a16:creationId xmlns:a16="http://schemas.microsoft.com/office/drawing/2014/main" id="{48745E8B-EE3B-31A0-0F4C-18E7B68FDF0C}"/>
                </a:ext>
              </a:extLst>
            </p:cNvPr>
            <p:cNvSpPr/>
            <p:nvPr/>
          </p:nvSpPr>
          <p:spPr>
            <a:xfrm>
              <a:off x="1118052" y="167971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7" name="Rectangle 259">
              <a:extLst>
                <a:ext uri="{FF2B5EF4-FFF2-40B4-BE49-F238E27FC236}">
                  <a16:creationId xmlns:a16="http://schemas.microsoft.com/office/drawing/2014/main" id="{4B248D97-F0B9-6E66-5E39-BA2470C17FD3}"/>
                </a:ext>
              </a:extLst>
            </p:cNvPr>
            <p:cNvSpPr/>
            <p:nvPr/>
          </p:nvSpPr>
          <p:spPr>
            <a:xfrm>
              <a:off x="1118052" y="158395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8" name="Rectangle 260">
              <a:extLst>
                <a:ext uri="{FF2B5EF4-FFF2-40B4-BE49-F238E27FC236}">
                  <a16:creationId xmlns:a16="http://schemas.microsoft.com/office/drawing/2014/main" id="{D698D463-B3CC-8528-56F6-8CAF20B4933C}"/>
                </a:ext>
              </a:extLst>
            </p:cNvPr>
            <p:cNvSpPr/>
            <p:nvPr/>
          </p:nvSpPr>
          <p:spPr>
            <a:xfrm>
              <a:off x="1118052" y="187138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9" name="Rectangle 261">
              <a:extLst>
                <a:ext uri="{FF2B5EF4-FFF2-40B4-BE49-F238E27FC236}">
                  <a16:creationId xmlns:a16="http://schemas.microsoft.com/office/drawing/2014/main" id="{AF7A5197-2D52-8CD2-8D77-4ED4CCFA94EC}"/>
                </a:ext>
              </a:extLst>
            </p:cNvPr>
            <p:cNvSpPr/>
            <p:nvPr/>
          </p:nvSpPr>
          <p:spPr>
            <a:xfrm>
              <a:off x="1118052" y="235034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0" name="Rectangle 262">
              <a:extLst>
                <a:ext uri="{FF2B5EF4-FFF2-40B4-BE49-F238E27FC236}">
                  <a16:creationId xmlns:a16="http://schemas.microsoft.com/office/drawing/2014/main" id="{8A8C5EF6-4B3A-365F-AF0E-684B56BA306B}"/>
                </a:ext>
              </a:extLst>
            </p:cNvPr>
            <p:cNvSpPr/>
            <p:nvPr/>
          </p:nvSpPr>
          <p:spPr>
            <a:xfrm>
              <a:off x="1118052" y="244617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1" name="Rectangle 263">
              <a:extLst>
                <a:ext uri="{FF2B5EF4-FFF2-40B4-BE49-F238E27FC236}">
                  <a16:creationId xmlns:a16="http://schemas.microsoft.com/office/drawing/2014/main" id="{7162C7D0-1531-8CC2-3B96-E739A6D4B24B}"/>
                </a:ext>
              </a:extLst>
            </p:cNvPr>
            <p:cNvSpPr/>
            <p:nvPr/>
          </p:nvSpPr>
          <p:spPr>
            <a:xfrm>
              <a:off x="1118052" y="206297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2" name="Rectangle 264">
              <a:extLst>
                <a:ext uri="{FF2B5EF4-FFF2-40B4-BE49-F238E27FC236}">
                  <a16:creationId xmlns:a16="http://schemas.microsoft.com/office/drawing/2014/main" id="{1E2A393B-E87A-545D-F648-4F55B3CBCC5C}"/>
                </a:ext>
              </a:extLst>
            </p:cNvPr>
            <p:cNvSpPr/>
            <p:nvPr/>
          </p:nvSpPr>
          <p:spPr>
            <a:xfrm>
              <a:off x="1118052" y="2254577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3" name="Rectangle 265">
              <a:extLst>
                <a:ext uri="{FF2B5EF4-FFF2-40B4-BE49-F238E27FC236}">
                  <a16:creationId xmlns:a16="http://schemas.microsoft.com/office/drawing/2014/main" id="{74535749-1CE5-E0B7-2E20-39BE16B7DA22}"/>
                </a:ext>
              </a:extLst>
            </p:cNvPr>
            <p:cNvSpPr/>
            <p:nvPr/>
          </p:nvSpPr>
          <p:spPr>
            <a:xfrm>
              <a:off x="1118052" y="2158746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4" name="Rectangle 266">
              <a:extLst>
                <a:ext uri="{FF2B5EF4-FFF2-40B4-BE49-F238E27FC236}">
                  <a16:creationId xmlns:a16="http://schemas.microsoft.com/office/drawing/2014/main" id="{ED5011F6-B699-1E80-8ED1-A337E89A2C07}"/>
                </a:ext>
              </a:extLst>
            </p:cNvPr>
            <p:cNvSpPr/>
            <p:nvPr/>
          </p:nvSpPr>
          <p:spPr>
            <a:xfrm>
              <a:off x="2794056" y="148812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5" name="Rectangle 267">
              <a:extLst>
                <a:ext uri="{FF2B5EF4-FFF2-40B4-BE49-F238E27FC236}">
                  <a16:creationId xmlns:a16="http://schemas.microsoft.com/office/drawing/2014/main" id="{D6C1C880-79F3-B256-36F0-C3EB6499AD38}"/>
                </a:ext>
              </a:extLst>
            </p:cNvPr>
            <p:cNvSpPr/>
            <p:nvPr/>
          </p:nvSpPr>
          <p:spPr>
            <a:xfrm>
              <a:off x="2794056" y="196714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6" name="Rectangle 268">
              <a:extLst>
                <a:ext uri="{FF2B5EF4-FFF2-40B4-BE49-F238E27FC236}">
                  <a16:creationId xmlns:a16="http://schemas.microsoft.com/office/drawing/2014/main" id="{35B8F454-518D-04A8-5CCE-43019AB1B101}"/>
                </a:ext>
              </a:extLst>
            </p:cNvPr>
            <p:cNvSpPr/>
            <p:nvPr/>
          </p:nvSpPr>
          <p:spPr>
            <a:xfrm>
              <a:off x="2794056" y="187138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7" name="Rectangle 269">
              <a:extLst>
                <a:ext uri="{FF2B5EF4-FFF2-40B4-BE49-F238E27FC236}">
                  <a16:creationId xmlns:a16="http://schemas.microsoft.com/office/drawing/2014/main" id="{B0C14464-AD31-0671-4BB1-8448268956EB}"/>
                </a:ext>
              </a:extLst>
            </p:cNvPr>
            <p:cNvSpPr/>
            <p:nvPr/>
          </p:nvSpPr>
          <p:spPr>
            <a:xfrm>
              <a:off x="2794056" y="206297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8" name="Rectangle 270">
              <a:extLst>
                <a:ext uri="{FF2B5EF4-FFF2-40B4-BE49-F238E27FC236}">
                  <a16:creationId xmlns:a16="http://schemas.microsoft.com/office/drawing/2014/main" id="{6DB6AE8A-CAA6-C4DB-23F2-C06AB2210EFE}"/>
                </a:ext>
              </a:extLst>
            </p:cNvPr>
            <p:cNvSpPr/>
            <p:nvPr/>
          </p:nvSpPr>
          <p:spPr>
            <a:xfrm>
              <a:off x="2794056" y="1775551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9" name="Rectangle 271">
              <a:extLst>
                <a:ext uri="{FF2B5EF4-FFF2-40B4-BE49-F238E27FC236}">
                  <a16:creationId xmlns:a16="http://schemas.microsoft.com/office/drawing/2014/main" id="{7CCF650C-2427-9DBF-D1B2-58FD3496C4FA}"/>
                </a:ext>
              </a:extLst>
            </p:cNvPr>
            <p:cNvSpPr/>
            <p:nvPr/>
          </p:nvSpPr>
          <p:spPr>
            <a:xfrm>
              <a:off x="2794056" y="2158746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0" name="Rectangle 272">
              <a:extLst>
                <a:ext uri="{FF2B5EF4-FFF2-40B4-BE49-F238E27FC236}">
                  <a16:creationId xmlns:a16="http://schemas.microsoft.com/office/drawing/2014/main" id="{53C0799A-29E5-360D-8CB1-51D899B4642A}"/>
                </a:ext>
              </a:extLst>
            </p:cNvPr>
            <p:cNvSpPr/>
            <p:nvPr/>
          </p:nvSpPr>
          <p:spPr>
            <a:xfrm>
              <a:off x="2541505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1" name="Rectangle 273">
              <a:extLst>
                <a:ext uri="{FF2B5EF4-FFF2-40B4-BE49-F238E27FC236}">
                  <a16:creationId xmlns:a16="http://schemas.microsoft.com/office/drawing/2014/main" id="{A005883B-1785-0E92-9611-9FB593CE95BD}"/>
                </a:ext>
              </a:extLst>
            </p:cNvPr>
            <p:cNvSpPr/>
            <p:nvPr/>
          </p:nvSpPr>
          <p:spPr>
            <a:xfrm>
              <a:off x="2794056" y="129652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2" name="Rectangle 274">
              <a:extLst>
                <a:ext uri="{FF2B5EF4-FFF2-40B4-BE49-F238E27FC236}">
                  <a16:creationId xmlns:a16="http://schemas.microsoft.com/office/drawing/2014/main" id="{65D81FF6-F59D-4AC2-3A9B-B79F846784E5}"/>
                </a:ext>
              </a:extLst>
            </p:cNvPr>
            <p:cNvSpPr/>
            <p:nvPr/>
          </p:nvSpPr>
          <p:spPr>
            <a:xfrm>
              <a:off x="2794056" y="1392356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3" name="Rectangle 275">
              <a:extLst>
                <a:ext uri="{FF2B5EF4-FFF2-40B4-BE49-F238E27FC236}">
                  <a16:creationId xmlns:a16="http://schemas.microsoft.com/office/drawing/2014/main" id="{F57E37DC-481A-6785-24D8-279336B069DC}"/>
                </a:ext>
              </a:extLst>
            </p:cNvPr>
            <p:cNvSpPr/>
            <p:nvPr/>
          </p:nvSpPr>
          <p:spPr>
            <a:xfrm>
              <a:off x="2794056" y="167971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4" name="Rectangle 276">
              <a:extLst>
                <a:ext uri="{FF2B5EF4-FFF2-40B4-BE49-F238E27FC236}">
                  <a16:creationId xmlns:a16="http://schemas.microsoft.com/office/drawing/2014/main" id="{DF569C57-FC75-BCA3-0C31-1F4EB2A9A681}"/>
                </a:ext>
              </a:extLst>
            </p:cNvPr>
            <p:cNvSpPr/>
            <p:nvPr/>
          </p:nvSpPr>
          <p:spPr>
            <a:xfrm>
              <a:off x="2794056" y="158395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5" name="Rectangle 277">
              <a:extLst>
                <a:ext uri="{FF2B5EF4-FFF2-40B4-BE49-F238E27FC236}">
                  <a16:creationId xmlns:a16="http://schemas.microsoft.com/office/drawing/2014/main" id="{66B1C812-DE0C-5309-D44C-D6FD7697EAF4}"/>
                </a:ext>
              </a:extLst>
            </p:cNvPr>
            <p:cNvSpPr/>
            <p:nvPr/>
          </p:nvSpPr>
          <p:spPr>
            <a:xfrm>
              <a:off x="1118052" y="148812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6" name="Rectangle 278">
              <a:extLst>
                <a:ext uri="{FF2B5EF4-FFF2-40B4-BE49-F238E27FC236}">
                  <a16:creationId xmlns:a16="http://schemas.microsoft.com/office/drawing/2014/main" id="{B6A26DFE-872D-A29B-929F-F06BF3E16699}"/>
                </a:ext>
              </a:extLst>
            </p:cNvPr>
            <p:cNvSpPr/>
            <p:nvPr/>
          </p:nvSpPr>
          <p:spPr>
            <a:xfrm>
              <a:off x="2794056" y="2254577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7" name="Rectangle 279">
              <a:extLst>
                <a:ext uri="{FF2B5EF4-FFF2-40B4-BE49-F238E27FC236}">
                  <a16:creationId xmlns:a16="http://schemas.microsoft.com/office/drawing/2014/main" id="{B452EAE3-4537-C772-D295-06567AB31A07}"/>
                </a:ext>
              </a:extLst>
            </p:cNvPr>
            <p:cNvSpPr/>
            <p:nvPr/>
          </p:nvSpPr>
          <p:spPr>
            <a:xfrm>
              <a:off x="2794056" y="3020967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8" name="Rectangle 280">
              <a:extLst>
                <a:ext uri="{FF2B5EF4-FFF2-40B4-BE49-F238E27FC236}">
                  <a16:creationId xmlns:a16="http://schemas.microsoft.com/office/drawing/2014/main" id="{E0621808-C6A5-90B1-57F8-221B37358F5B}"/>
                </a:ext>
              </a:extLst>
            </p:cNvPr>
            <p:cNvSpPr/>
            <p:nvPr/>
          </p:nvSpPr>
          <p:spPr>
            <a:xfrm>
              <a:off x="2794056" y="311679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9" name="Rectangle 281">
              <a:extLst>
                <a:ext uri="{FF2B5EF4-FFF2-40B4-BE49-F238E27FC236}">
                  <a16:creationId xmlns:a16="http://schemas.microsoft.com/office/drawing/2014/main" id="{8D45D6F0-F312-BA0B-2877-83003E6CDA0F}"/>
                </a:ext>
              </a:extLst>
            </p:cNvPr>
            <p:cNvSpPr/>
            <p:nvPr/>
          </p:nvSpPr>
          <p:spPr>
            <a:xfrm>
              <a:off x="2794056" y="3308395"/>
              <a:ext cx="26787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0" name="Rectangle 282">
              <a:extLst>
                <a:ext uri="{FF2B5EF4-FFF2-40B4-BE49-F238E27FC236}">
                  <a16:creationId xmlns:a16="http://schemas.microsoft.com/office/drawing/2014/main" id="{79C8ED06-831E-2C3A-9AAF-38955F2BC674}"/>
                </a:ext>
              </a:extLst>
            </p:cNvPr>
            <p:cNvSpPr/>
            <p:nvPr/>
          </p:nvSpPr>
          <p:spPr>
            <a:xfrm>
              <a:off x="2794056" y="2925201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1" name="Rectangle 283">
              <a:extLst>
                <a:ext uri="{FF2B5EF4-FFF2-40B4-BE49-F238E27FC236}">
                  <a16:creationId xmlns:a16="http://schemas.microsoft.com/office/drawing/2014/main" id="{7C105DB5-7683-2EC4-321E-40CD52BBF1A5}"/>
                </a:ext>
              </a:extLst>
            </p:cNvPr>
            <p:cNvSpPr/>
            <p:nvPr/>
          </p:nvSpPr>
          <p:spPr>
            <a:xfrm>
              <a:off x="2794056" y="235034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2" name="Rectangle 284">
              <a:extLst>
                <a:ext uri="{FF2B5EF4-FFF2-40B4-BE49-F238E27FC236}">
                  <a16:creationId xmlns:a16="http://schemas.microsoft.com/office/drawing/2014/main" id="{63D94E3A-5189-5EF5-1159-4121B9D1B5D2}"/>
                </a:ext>
              </a:extLst>
            </p:cNvPr>
            <p:cNvSpPr/>
            <p:nvPr/>
          </p:nvSpPr>
          <p:spPr>
            <a:xfrm>
              <a:off x="2794056" y="321256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3" name="Rectangle 285">
              <a:extLst>
                <a:ext uri="{FF2B5EF4-FFF2-40B4-BE49-F238E27FC236}">
                  <a16:creationId xmlns:a16="http://schemas.microsoft.com/office/drawing/2014/main" id="{BBCFD66D-096F-AEC0-BECE-EB8278182B45}"/>
                </a:ext>
              </a:extLst>
            </p:cNvPr>
            <p:cNvSpPr/>
            <p:nvPr/>
          </p:nvSpPr>
          <p:spPr>
            <a:xfrm>
              <a:off x="2794056" y="282936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4" name="Rectangle 286">
              <a:extLst>
                <a:ext uri="{FF2B5EF4-FFF2-40B4-BE49-F238E27FC236}">
                  <a16:creationId xmlns:a16="http://schemas.microsoft.com/office/drawing/2014/main" id="{BC967E7E-6E63-21B8-99C0-31A646E316CA}"/>
                </a:ext>
              </a:extLst>
            </p:cNvPr>
            <p:cNvSpPr/>
            <p:nvPr/>
          </p:nvSpPr>
          <p:spPr>
            <a:xfrm>
              <a:off x="2794056" y="244617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5" name="Rectangle 287">
              <a:extLst>
                <a:ext uri="{FF2B5EF4-FFF2-40B4-BE49-F238E27FC236}">
                  <a16:creationId xmlns:a16="http://schemas.microsoft.com/office/drawing/2014/main" id="{82E095D3-C623-970D-1C0F-705423925CDF}"/>
                </a:ext>
              </a:extLst>
            </p:cNvPr>
            <p:cNvSpPr/>
            <p:nvPr/>
          </p:nvSpPr>
          <p:spPr>
            <a:xfrm>
              <a:off x="2794056" y="2541940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6" name="Rectangle 288">
              <a:extLst>
                <a:ext uri="{FF2B5EF4-FFF2-40B4-BE49-F238E27FC236}">
                  <a16:creationId xmlns:a16="http://schemas.microsoft.com/office/drawing/2014/main" id="{6BD1311D-14D8-0BB1-5736-0BC04D19F4DC}"/>
                </a:ext>
              </a:extLst>
            </p:cNvPr>
            <p:cNvSpPr/>
            <p:nvPr/>
          </p:nvSpPr>
          <p:spPr>
            <a:xfrm>
              <a:off x="2794056" y="273360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7" name="Rectangle 289">
              <a:extLst>
                <a:ext uri="{FF2B5EF4-FFF2-40B4-BE49-F238E27FC236}">
                  <a16:creationId xmlns:a16="http://schemas.microsoft.com/office/drawing/2014/main" id="{C9FB9E9C-185F-E91F-84B9-2DBE84267154}"/>
                </a:ext>
              </a:extLst>
            </p:cNvPr>
            <p:cNvSpPr/>
            <p:nvPr/>
          </p:nvSpPr>
          <p:spPr>
            <a:xfrm>
              <a:off x="2794056" y="263777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8" name="Rectangle 290">
              <a:extLst>
                <a:ext uri="{FF2B5EF4-FFF2-40B4-BE49-F238E27FC236}">
                  <a16:creationId xmlns:a16="http://schemas.microsoft.com/office/drawing/2014/main" id="{8CDD5148-782D-A04F-DDB7-F2CF219A5227}"/>
                </a:ext>
              </a:extLst>
            </p:cNvPr>
            <p:cNvSpPr/>
            <p:nvPr/>
          </p:nvSpPr>
          <p:spPr>
            <a:xfrm>
              <a:off x="2036402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9" name="Rectangle 291">
              <a:extLst>
                <a:ext uri="{FF2B5EF4-FFF2-40B4-BE49-F238E27FC236}">
                  <a16:creationId xmlns:a16="http://schemas.microsoft.com/office/drawing/2014/main" id="{8C57C268-B11D-05AB-ADBA-AFFED9D22C50}"/>
                </a:ext>
              </a:extLst>
            </p:cNvPr>
            <p:cNvSpPr/>
            <p:nvPr/>
          </p:nvSpPr>
          <p:spPr>
            <a:xfrm>
              <a:off x="2036402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0" name="Rectangle 292">
              <a:extLst>
                <a:ext uri="{FF2B5EF4-FFF2-40B4-BE49-F238E27FC236}">
                  <a16:creationId xmlns:a16="http://schemas.microsoft.com/office/drawing/2014/main" id="{ACBB380A-43ED-7F77-DB0F-53CE8B905397}"/>
                </a:ext>
              </a:extLst>
            </p:cNvPr>
            <p:cNvSpPr/>
            <p:nvPr/>
          </p:nvSpPr>
          <p:spPr>
            <a:xfrm>
              <a:off x="2541505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1" name="Rectangle 293">
              <a:extLst>
                <a:ext uri="{FF2B5EF4-FFF2-40B4-BE49-F238E27FC236}">
                  <a16:creationId xmlns:a16="http://schemas.microsoft.com/office/drawing/2014/main" id="{8A1A12A8-9AE3-EB5C-CA1B-19DFACE2A38D}"/>
                </a:ext>
              </a:extLst>
            </p:cNvPr>
            <p:cNvSpPr/>
            <p:nvPr/>
          </p:nvSpPr>
          <p:spPr>
            <a:xfrm>
              <a:off x="2541505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2" name="Rectangle 294">
              <a:extLst>
                <a:ext uri="{FF2B5EF4-FFF2-40B4-BE49-F238E27FC236}">
                  <a16:creationId xmlns:a16="http://schemas.microsoft.com/office/drawing/2014/main" id="{D0F2D8B4-DC46-6FE6-00A3-06D23FFCC826}"/>
                </a:ext>
              </a:extLst>
            </p:cNvPr>
            <p:cNvSpPr/>
            <p:nvPr/>
          </p:nvSpPr>
          <p:spPr>
            <a:xfrm>
              <a:off x="2541505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3" name="Rectangle 295">
              <a:extLst>
                <a:ext uri="{FF2B5EF4-FFF2-40B4-BE49-F238E27FC236}">
                  <a16:creationId xmlns:a16="http://schemas.microsoft.com/office/drawing/2014/main" id="{C1844627-0246-7D9F-650B-1371014500EB}"/>
                </a:ext>
              </a:extLst>
            </p:cNvPr>
            <p:cNvSpPr/>
            <p:nvPr/>
          </p:nvSpPr>
          <p:spPr>
            <a:xfrm>
              <a:off x="2288954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4" name="Rectangle 296">
              <a:extLst>
                <a:ext uri="{FF2B5EF4-FFF2-40B4-BE49-F238E27FC236}">
                  <a16:creationId xmlns:a16="http://schemas.microsoft.com/office/drawing/2014/main" id="{D6D98C8B-F055-79C7-264F-DD3CFA47C9F6}"/>
                </a:ext>
              </a:extLst>
            </p:cNvPr>
            <p:cNvSpPr/>
            <p:nvPr/>
          </p:nvSpPr>
          <p:spPr>
            <a:xfrm>
              <a:off x="2541505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5" name="Rectangle 297">
              <a:extLst>
                <a:ext uri="{FF2B5EF4-FFF2-40B4-BE49-F238E27FC236}">
                  <a16:creationId xmlns:a16="http://schemas.microsoft.com/office/drawing/2014/main" id="{D1938A06-07A8-EB2F-F9E4-8BBD958E91E8}"/>
                </a:ext>
              </a:extLst>
            </p:cNvPr>
            <p:cNvSpPr/>
            <p:nvPr/>
          </p:nvSpPr>
          <p:spPr>
            <a:xfrm>
              <a:off x="2541505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6" name="Rectangle 298">
              <a:extLst>
                <a:ext uri="{FF2B5EF4-FFF2-40B4-BE49-F238E27FC236}">
                  <a16:creationId xmlns:a16="http://schemas.microsoft.com/office/drawing/2014/main" id="{0F798F21-A9AB-1284-E71C-98785F75E982}"/>
                </a:ext>
              </a:extLst>
            </p:cNvPr>
            <p:cNvSpPr/>
            <p:nvPr/>
          </p:nvSpPr>
          <p:spPr>
            <a:xfrm>
              <a:off x="2541505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7" name="Rectangle 299">
              <a:extLst>
                <a:ext uri="{FF2B5EF4-FFF2-40B4-BE49-F238E27FC236}">
                  <a16:creationId xmlns:a16="http://schemas.microsoft.com/office/drawing/2014/main" id="{C0A14FBE-D46F-BFBC-6FFE-E81250BBD116}"/>
                </a:ext>
              </a:extLst>
            </p:cNvPr>
            <p:cNvSpPr/>
            <p:nvPr/>
          </p:nvSpPr>
          <p:spPr>
            <a:xfrm>
              <a:off x="2541505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8" name="Rectangle 300">
              <a:extLst>
                <a:ext uri="{FF2B5EF4-FFF2-40B4-BE49-F238E27FC236}">
                  <a16:creationId xmlns:a16="http://schemas.microsoft.com/office/drawing/2014/main" id="{A3750D65-DE1F-C892-5672-5BA91A7E4F1A}"/>
                </a:ext>
              </a:extLst>
            </p:cNvPr>
            <p:cNvSpPr/>
            <p:nvPr/>
          </p:nvSpPr>
          <p:spPr>
            <a:xfrm>
              <a:off x="2541505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9" name="Rectangle 301">
              <a:extLst>
                <a:ext uri="{FF2B5EF4-FFF2-40B4-BE49-F238E27FC236}">
                  <a16:creationId xmlns:a16="http://schemas.microsoft.com/office/drawing/2014/main" id="{FDAAD963-ECD3-AB88-900F-C74A79F7B080}"/>
                </a:ext>
              </a:extLst>
            </p:cNvPr>
            <p:cNvSpPr/>
            <p:nvPr/>
          </p:nvSpPr>
          <p:spPr>
            <a:xfrm>
              <a:off x="2541505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0" name="Rectangle 302">
              <a:extLst>
                <a:ext uri="{FF2B5EF4-FFF2-40B4-BE49-F238E27FC236}">
                  <a16:creationId xmlns:a16="http://schemas.microsoft.com/office/drawing/2014/main" id="{46921743-3AB3-83D7-6F7A-40932E4DA28E}"/>
                </a:ext>
              </a:extLst>
            </p:cNvPr>
            <p:cNvSpPr/>
            <p:nvPr/>
          </p:nvSpPr>
          <p:spPr>
            <a:xfrm>
              <a:off x="1783916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1" name="Rectangle 303">
              <a:extLst>
                <a:ext uri="{FF2B5EF4-FFF2-40B4-BE49-F238E27FC236}">
                  <a16:creationId xmlns:a16="http://schemas.microsoft.com/office/drawing/2014/main" id="{2E47F0EC-AE6B-A2E3-B12A-49EC0864224E}"/>
                </a:ext>
              </a:extLst>
            </p:cNvPr>
            <p:cNvSpPr/>
            <p:nvPr/>
          </p:nvSpPr>
          <p:spPr>
            <a:xfrm>
              <a:off x="1278813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2" name="Rectangle 304">
              <a:extLst>
                <a:ext uri="{FF2B5EF4-FFF2-40B4-BE49-F238E27FC236}">
                  <a16:creationId xmlns:a16="http://schemas.microsoft.com/office/drawing/2014/main" id="{6697F4F2-FD27-87B1-9F6E-DC6E460C48F6}"/>
                </a:ext>
              </a:extLst>
            </p:cNvPr>
            <p:cNvSpPr/>
            <p:nvPr/>
          </p:nvSpPr>
          <p:spPr>
            <a:xfrm>
              <a:off x="1278813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3" name="Rectangle 305">
              <a:extLst>
                <a:ext uri="{FF2B5EF4-FFF2-40B4-BE49-F238E27FC236}">
                  <a16:creationId xmlns:a16="http://schemas.microsoft.com/office/drawing/2014/main" id="{90C8C6F9-3EAA-25BC-FA00-FD248AD92954}"/>
                </a:ext>
              </a:extLst>
            </p:cNvPr>
            <p:cNvSpPr/>
            <p:nvPr/>
          </p:nvSpPr>
          <p:spPr>
            <a:xfrm>
              <a:off x="1278813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4" name="Rectangle 306">
              <a:extLst>
                <a:ext uri="{FF2B5EF4-FFF2-40B4-BE49-F238E27FC236}">
                  <a16:creationId xmlns:a16="http://schemas.microsoft.com/office/drawing/2014/main" id="{454B0CF8-B846-1795-2B61-E56A215243E1}"/>
                </a:ext>
              </a:extLst>
            </p:cNvPr>
            <p:cNvSpPr/>
            <p:nvPr/>
          </p:nvSpPr>
          <p:spPr>
            <a:xfrm>
              <a:off x="1278813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5" name="Rectangle 307">
              <a:extLst>
                <a:ext uri="{FF2B5EF4-FFF2-40B4-BE49-F238E27FC236}">
                  <a16:creationId xmlns:a16="http://schemas.microsoft.com/office/drawing/2014/main" id="{0FD34CCC-5985-E160-E8B5-4EE7D066F5C8}"/>
                </a:ext>
              </a:extLst>
            </p:cNvPr>
            <p:cNvSpPr/>
            <p:nvPr/>
          </p:nvSpPr>
          <p:spPr>
            <a:xfrm>
              <a:off x="1278813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6" name="Rectangle 308">
              <a:extLst>
                <a:ext uri="{FF2B5EF4-FFF2-40B4-BE49-F238E27FC236}">
                  <a16:creationId xmlns:a16="http://schemas.microsoft.com/office/drawing/2014/main" id="{231601C6-25B1-66F6-7AA9-FBCB4C53041C}"/>
                </a:ext>
              </a:extLst>
            </p:cNvPr>
            <p:cNvSpPr/>
            <p:nvPr/>
          </p:nvSpPr>
          <p:spPr>
            <a:xfrm>
              <a:off x="1531365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7" name="Rectangle 309">
              <a:extLst>
                <a:ext uri="{FF2B5EF4-FFF2-40B4-BE49-F238E27FC236}">
                  <a16:creationId xmlns:a16="http://schemas.microsoft.com/office/drawing/2014/main" id="{6C595E48-5544-6EE6-D038-05E54D81CF73}"/>
                </a:ext>
              </a:extLst>
            </p:cNvPr>
            <p:cNvSpPr/>
            <p:nvPr/>
          </p:nvSpPr>
          <p:spPr>
            <a:xfrm>
              <a:off x="2541505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8" name="Rectangle 310">
              <a:extLst>
                <a:ext uri="{FF2B5EF4-FFF2-40B4-BE49-F238E27FC236}">
                  <a16:creationId xmlns:a16="http://schemas.microsoft.com/office/drawing/2014/main" id="{F9A9BD80-2854-BADE-5CA3-2E4962471A49}"/>
                </a:ext>
              </a:extLst>
            </p:cNvPr>
            <p:cNvSpPr/>
            <p:nvPr/>
          </p:nvSpPr>
          <p:spPr>
            <a:xfrm>
              <a:off x="1278813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9" name="Rectangle 311">
              <a:extLst>
                <a:ext uri="{FF2B5EF4-FFF2-40B4-BE49-F238E27FC236}">
                  <a16:creationId xmlns:a16="http://schemas.microsoft.com/office/drawing/2014/main" id="{B2CCE972-EACD-A175-A490-749F98412D8D}"/>
                </a:ext>
              </a:extLst>
            </p:cNvPr>
            <p:cNvSpPr/>
            <p:nvPr/>
          </p:nvSpPr>
          <p:spPr>
            <a:xfrm>
              <a:off x="1278813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0" name="Rectangle 312">
              <a:extLst>
                <a:ext uri="{FF2B5EF4-FFF2-40B4-BE49-F238E27FC236}">
                  <a16:creationId xmlns:a16="http://schemas.microsoft.com/office/drawing/2014/main" id="{07B1F74F-5D21-B366-9193-1B1C6B22A123}"/>
                </a:ext>
              </a:extLst>
            </p:cNvPr>
            <p:cNvSpPr/>
            <p:nvPr/>
          </p:nvSpPr>
          <p:spPr>
            <a:xfrm>
              <a:off x="1278813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1" name="Rectangle 313">
              <a:extLst>
                <a:ext uri="{FF2B5EF4-FFF2-40B4-BE49-F238E27FC236}">
                  <a16:creationId xmlns:a16="http://schemas.microsoft.com/office/drawing/2014/main" id="{DFE06DF1-70C6-E11A-AA61-1F20315A5660}"/>
                </a:ext>
              </a:extLst>
            </p:cNvPr>
            <p:cNvSpPr/>
            <p:nvPr/>
          </p:nvSpPr>
          <p:spPr>
            <a:xfrm>
              <a:off x="1278813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2" name="Rectangle 315">
              <a:extLst>
                <a:ext uri="{FF2B5EF4-FFF2-40B4-BE49-F238E27FC236}">
                  <a16:creationId xmlns:a16="http://schemas.microsoft.com/office/drawing/2014/main" id="{4CCEEECE-A217-26B6-BC65-2CBA4766100F}"/>
                </a:ext>
              </a:extLst>
            </p:cNvPr>
            <p:cNvSpPr/>
            <p:nvPr/>
          </p:nvSpPr>
          <p:spPr>
            <a:xfrm>
              <a:off x="1783916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3" name="Rectangle 316">
              <a:extLst>
                <a:ext uri="{FF2B5EF4-FFF2-40B4-BE49-F238E27FC236}">
                  <a16:creationId xmlns:a16="http://schemas.microsoft.com/office/drawing/2014/main" id="{70FB0A52-B73B-B10D-9297-2F7164FD53A3}"/>
                </a:ext>
              </a:extLst>
            </p:cNvPr>
            <p:cNvSpPr/>
            <p:nvPr/>
          </p:nvSpPr>
          <p:spPr>
            <a:xfrm>
              <a:off x="2794056" y="120075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4" name="Rectangle 317">
              <a:extLst>
                <a:ext uri="{FF2B5EF4-FFF2-40B4-BE49-F238E27FC236}">
                  <a16:creationId xmlns:a16="http://schemas.microsoft.com/office/drawing/2014/main" id="{80B59A70-65EA-4C0A-21BC-5532618F2FE3}"/>
                </a:ext>
              </a:extLst>
            </p:cNvPr>
            <p:cNvSpPr/>
            <p:nvPr/>
          </p:nvSpPr>
          <p:spPr>
            <a:xfrm>
              <a:off x="2288954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5" name="Rectangle 318">
              <a:extLst>
                <a:ext uri="{FF2B5EF4-FFF2-40B4-BE49-F238E27FC236}">
                  <a16:creationId xmlns:a16="http://schemas.microsoft.com/office/drawing/2014/main" id="{4C47B8B9-05D7-AA90-7C72-4330F2A72D6E}"/>
                </a:ext>
              </a:extLst>
            </p:cNvPr>
            <p:cNvSpPr/>
            <p:nvPr/>
          </p:nvSpPr>
          <p:spPr>
            <a:xfrm>
              <a:off x="2541505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6" name="Rectangle 319">
              <a:extLst>
                <a:ext uri="{FF2B5EF4-FFF2-40B4-BE49-F238E27FC236}">
                  <a16:creationId xmlns:a16="http://schemas.microsoft.com/office/drawing/2014/main" id="{5ECDC1E2-A60A-ACEE-0E9A-E3E963508C77}"/>
                </a:ext>
              </a:extLst>
            </p:cNvPr>
            <p:cNvSpPr/>
            <p:nvPr/>
          </p:nvSpPr>
          <p:spPr>
            <a:xfrm>
              <a:off x="1118052" y="1392356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7" name="Rectangle 320">
              <a:extLst>
                <a:ext uri="{FF2B5EF4-FFF2-40B4-BE49-F238E27FC236}">
                  <a16:creationId xmlns:a16="http://schemas.microsoft.com/office/drawing/2014/main" id="{1653B9FD-152C-6584-2F18-9B0FA9E9E0B6}"/>
                </a:ext>
              </a:extLst>
            </p:cNvPr>
            <p:cNvSpPr/>
            <p:nvPr/>
          </p:nvSpPr>
          <p:spPr>
            <a:xfrm>
              <a:off x="1278813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8" name="Rectangle 321">
              <a:extLst>
                <a:ext uri="{FF2B5EF4-FFF2-40B4-BE49-F238E27FC236}">
                  <a16:creationId xmlns:a16="http://schemas.microsoft.com/office/drawing/2014/main" id="{071186EB-E3E7-1984-00F2-4D59738FD228}"/>
                </a:ext>
              </a:extLst>
            </p:cNvPr>
            <p:cNvSpPr/>
            <p:nvPr/>
          </p:nvSpPr>
          <p:spPr>
            <a:xfrm>
              <a:off x="1118052" y="129652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9" name="Rectangle 322">
              <a:extLst>
                <a:ext uri="{FF2B5EF4-FFF2-40B4-BE49-F238E27FC236}">
                  <a16:creationId xmlns:a16="http://schemas.microsoft.com/office/drawing/2014/main" id="{A34BFCB6-71AA-8748-2BA3-3487983AA23A}"/>
                </a:ext>
              </a:extLst>
            </p:cNvPr>
            <p:cNvSpPr/>
            <p:nvPr/>
          </p:nvSpPr>
          <p:spPr>
            <a:xfrm>
              <a:off x="1118052" y="120075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0" name="Rectangle 323">
              <a:extLst>
                <a:ext uri="{FF2B5EF4-FFF2-40B4-BE49-F238E27FC236}">
                  <a16:creationId xmlns:a16="http://schemas.microsoft.com/office/drawing/2014/main" id="{02D28233-2EA0-C069-C6AE-077DD5008A7C}"/>
                </a:ext>
              </a:extLst>
            </p:cNvPr>
            <p:cNvSpPr/>
            <p:nvPr/>
          </p:nvSpPr>
          <p:spPr>
            <a:xfrm>
              <a:off x="1278813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1" name="Rectangle 324">
              <a:extLst>
                <a:ext uri="{FF2B5EF4-FFF2-40B4-BE49-F238E27FC236}">
                  <a16:creationId xmlns:a16="http://schemas.microsoft.com/office/drawing/2014/main" id="{2EF8C9E5-5AB7-21B6-CFAF-75C0CC40528A}"/>
                </a:ext>
              </a:extLst>
            </p:cNvPr>
            <p:cNvSpPr/>
            <p:nvPr/>
          </p:nvSpPr>
          <p:spPr>
            <a:xfrm>
              <a:off x="1531365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2" name="Rectangle 325">
              <a:extLst>
                <a:ext uri="{FF2B5EF4-FFF2-40B4-BE49-F238E27FC236}">
                  <a16:creationId xmlns:a16="http://schemas.microsoft.com/office/drawing/2014/main" id="{44C9059E-3824-434B-2383-0D814B53910D}"/>
                </a:ext>
              </a:extLst>
            </p:cNvPr>
            <p:cNvSpPr/>
            <p:nvPr/>
          </p:nvSpPr>
          <p:spPr>
            <a:xfrm>
              <a:off x="1118052" y="1101667"/>
              <a:ext cx="160696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3" name="Rectangle 326">
              <a:extLst>
                <a:ext uri="{FF2B5EF4-FFF2-40B4-BE49-F238E27FC236}">
                  <a16:creationId xmlns:a16="http://schemas.microsoft.com/office/drawing/2014/main" id="{108BB1EB-B3BA-761E-94B6-CF441A28AEC4}"/>
                </a:ext>
              </a:extLst>
            </p:cNvPr>
            <p:cNvSpPr/>
            <p:nvPr/>
          </p:nvSpPr>
          <p:spPr>
            <a:xfrm>
              <a:off x="2541505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4" name="Rectangle 327">
              <a:extLst>
                <a:ext uri="{FF2B5EF4-FFF2-40B4-BE49-F238E27FC236}">
                  <a16:creationId xmlns:a16="http://schemas.microsoft.com/office/drawing/2014/main" id="{1C350BD3-38EF-EE9E-94E3-94F0222221ED}"/>
                </a:ext>
              </a:extLst>
            </p:cNvPr>
            <p:cNvSpPr/>
            <p:nvPr/>
          </p:nvSpPr>
          <p:spPr>
            <a:xfrm>
              <a:off x="2541505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5" name="Rectangle 328">
              <a:extLst>
                <a:ext uri="{FF2B5EF4-FFF2-40B4-BE49-F238E27FC236}">
                  <a16:creationId xmlns:a16="http://schemas.microsoft.com/office/drawing/2014/main" id="{29D8B1FF-2BC3-22D0-4A08-4FBD94400BB4}"/>
                </a:ext>
              </a:extLst>
            </p:cNvPr>
            <p:cNvSpPr/>
            <p:nvPr/>
          </p:nvSpPr>
          <p:spPr>
            <a:xfrm>
              <a:off x="2541505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6" name="Rectangle 329">
              <a:extLst>
                <a:ext uri="{FF2B5EF4-FFF2-40B4-BE49-F238E27FC236}">
                  <a16:creationId xmlns:a16="http://schemas.microsoft.com/office/drawing/2014/main" id="{C5DA31A4-A04D-226B-3F1A-C710BADF8251}"/>
                </a:ext>
              </a:extLst>
            </p:cNvPr>
            <p:cNvSpPr/>
            <p:nvPr/>
          </p:nvSpPr>
          <p:spPr>
            <a:xfrm>
              <a:off x="2541505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7" name="Rectangle 330">
              <a:extLst>
                <a:ext uri="{FF2B5EF4-FFF2-40B4-BE49-F238E27FC236}">
                  <a16:creationId xmlns:a16="http://schemas.microsoft.com/office/drawing/2014/main" id="{1D370B39-6E72-A441-DCE9-90C639BFB76A}"/>
                </a:ext>
              </a:extLst>
            </p:cNvPr>
            <p:cNvSpPr/>
            <p:nvPr/>
          </p:nvSpPr>
          <p:spPr>
            <a:xfrm>
              <a:off x="2541505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8" name="Rectangle 331">
              <a:extLst>
                <a:ext uri="{FF2B5EF4-FFF2-40B4-BE49-F238E27FC236}">
                  <a16:creationId xmlns:a16="http://schemas.microsoft.com/office/drawing/2014/main" id="{89F4BB83-27CD-71EC-C3E7-E287F9913FFC}"/>
                </a:ext>
              </a:extLst>
            </p:cNvPr>
            <p:cNvSpPr/>
            <p:nvPr/>
          </p:nvSpPr>
          <p:spPr>
            <a:xfrm>
              <a:off x="2541505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9" name="Rectangle 332">
              <a:extLst>
                <a:ext uri="{FF2B5EF4-FFF2-40B4-BE49-F238E27FC236}">
                  <a16:creationId xmlns:a16="http://schemas.microsoft.com/office/drawing/2014/main" id="{1313458D-EA21-9855-93DC-FD2A137C4770}"/>
                </a:ext>
              </a:extLst>
            </p:cNvPr>
            <p:cNvSpPr/>
            <p:nvPr/>
          </p:nvSpPr>
          <p:spPr>
            <a:xfrm>
              <a:off x="2541505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0" name="Rectangle 333">
              <a:extLst>
                <a:ext uri="{FF2B5EF4-FFF2-40B4-BE49-F238E27FC236}">
                  <a16:creationId xmlns:a16="http://schemas.microsoft.com/office/drawing/2014/main" id="{A24556D5-FCCA-63E9-AE3C-F33973D6AE05}"/>
                </a:ext>
              </a:extLst>
            </p:cNvPr>
            <p:cNvSpPr/>
            <p:nvPr/>
          </p:nvSpPr>
          <p:spPr>
            <a:xfrm>
              <a:off x="2541505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1" name="Rectangle 334">
              <a:extLst>
                <a:ext uri="{FF2B5EF4-FFF2-40B4-BE49-F238E27FC236}">
                  <a16:creationId xmlns:a16="http://schemas.microsoft.com/office/drawing/2014/main" id="{BB33216F-780A-53CB-4498-2EB3DA004D3A}"/>
                </a:ext>
              </a:extLst>
            </p:cNvPr>
            <p:cNvSpPr/>
            <p:nvPr/>
          </p:nvSpPr>
          <p:spPr>
            <a:xfrm>
              <a:off x="2541505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2" name="Rectangle 335">
              <a:extLst>
                <a:ext uri="{FF2B5EF4-FFF2-40B4-BE49-F238E27FC236}">
                  <a16:creationId xmlns:a16="http://schemas.microsoft.com/office/drawing/2014/main" id="{E2B9F896-9DEF-2808-1AC8-FDEB15F5D5E5}"/>
                </a:ext>
              </a:extLst>
            </p:cNvPr>
            <p:cNvSpPr/>
            <p:nvPr/>
          </p:nvSpPr>
          <p:spPr>
            <a:xfrm>
              <a:off x="2541505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3" name="Rectangle 336">
              <a:extLst>
                <a:ext uri="{FF2B5EF4-FFF2-40B4-BE49-F238E27FC236}">
                  <a16:creationId xmlns:a16="http://schemas.microsoft.com/office/drawing/2014/main" id="{E1EABBCA-96AC-ADEF-4CA4-BBC5EB836E33}"/>
                </a:ext>
              </a:extLst>
            </p:cNvPr>
            <p:cNvSpPr/>
            <p:nvPr/>
          </p:nvSpPr>
          <p:spPr>
            <a:xfrm>
              <a:off x="2541505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4" name="Rectangle 337">
              <a:extLst>
                <a:ext uri="{FF2B5EF4-FFF2-40B4-BE49-F238E27FC236}">
                  <a16:creationId xmlns:a16="http://schemas.microsoft.com/office/drawing/2014/main" id="{760AC273-41A9-47B5-F29F-977988CD09F5}"/>
                </a:ext>
              </a:extLst>
            </p:cNvPr>
            <p:cNvSpPr/>
            <p:nvPr/>
          </p:nvSpPr>
          <p:spPr>
            <a:xfrm>
              <a:off x="2541505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565" name="TextBox 338">
            <a:extLst>
              <a:ext uri="{FF2B5EF4-FFF2-40B4-BE49-F238E27FC236}">
                <a16:creationId xmlns:a16="http://schemas.microsoft.com/office/drawing/2014/main" id="{2BBB15BB-755D-1D64-4A43-373849467896}"/>
              </a:ext>
            </a:extLst>
          </p:cNvPr>
          <p:cNvSpPr txBox="1"/>
          <p:nvPr/>
        </p:nvSpPr>
        <p:spPr>
          <a:xfrm rot="16200000">
            <a:off x="-6706546" y="1671332"/>
            <a:ext cx="23471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5400" spc="0" baseline="0" dirty="0">
                <a:ln w="6519" cap="flat">
                  <a:solidFill>
                    <a:srgbClr val="FFFFFF"/>
                  </a:solidFill>
                  <a:miter/>
                </a:ln>
                <a:solidFill>
                  <a:srgbClr val="E8B408"/>
                </a:solidFill>
                <a:latin typeface="BBH Sans Hegarty" pitchFamily="2" charset="0"/>
                <a:cs typeface="Arial"/>
                <a:sym typeface="Arial"/>
                <a:rtl val="0"/>
              </a:rPr>
              <a:t>2024</a:t>
            </a:r>
          </a:p>
        </p:txBody>
      </p:sp>
      <p:sp>
        <p:nvSpPr>
          <p:cNvPr id="566" name="Freeform: Shape 339">
            <a:extLst>
              <a:ext uri="{FF2B5EF4-FFF2-40B4-BE49-F238E27FC236}">
                <a16:creationId xmlns:a16="http://schemas.microsoft.com/office/drawing/2014/main" id="{929D5C8C-B748-C4C3-726D-62B365D2D6F2}"/>
              </a:ext>
            </a:extLst>
          </p:cNvPr>
          <p:cNvSpPr/>
          <p:nvPr/>
        </p:nvSpPr>
        <p:spPr>
          <a:xfrm>
            <a:off x="-5763022" y="1132568"/>
            <a:ext cx="2477141" cy="2000788"/>
          </a:xfrm>
          <a:custGeom>
            <a:avLst/>
            <a:gdLst>
              <a:gd name="csX0" fmla="*/ 337235 w 2477141"/>
              <a:gd name="csY0" fmla="*/ 53587 h 2000788"/>
              <a:gd name="csX1" fmla="*/ 47068 w 2477141"/>
              <a:gd name="csY1" fmla="*/ 277846 h 2000788"/>
              <a:gd name="csX2" fmla="*/ 0 w 2477141"/>
              <a:gd name="csY2" fmla="*/ 338278 h 2000788"/>
              <a:gd name="csX3" fmla="*/ 259071 w 2477141"/>
              <a:gd name="csY3" fmla="*/ 233711 h 2000788"/>
              <a:gd name="csX4" fmla="*/ 832168 w 2477141"/>
              <a:gd name="csY4" fmla="*/ 0 h 2000788"/>
              <a:gd name="csX5" fmla="*/ 731447 w 2477141"/>
              <a:gd name="csY5" fmla="*/ 181623 h 2000788"/>
              <a:gd name="csX6" fmla="*/ 393951 w 2477141"/>
              <a:gd name="csY6" fmla="*/ 397015 h 2000788"/>
              <a:gd name="csX7" fmla="*/ 188729 w 2477141"/>
              <a:gd name="csY7" fmla="*/ 598196 h 2000788"/>
              <a:gd name="csX8" fmla="*/ 322306 w 2477141"/>
              <a:gd name="csY8" fmla="*/ 518989 h 2000788"/>
              <a:gd name="csX9" fmla="*/ 1253826 w 2477141"/>
              <a:gd name="csY9" fmla="*/ 30640 h 2000788"/>
              <a:gd name="csX10" fmla="*/ 1182637 w 2477141"/>
              <a:gd name="csY10" fmla="*/ 182080 h 2000788"/>
              <a:gd name="csX11" fmla="*/ 37550 w 2477141"/>
              <a:gd name="csY11" fmla="*/ 1254608 h 2000788"/>
              <a:gd name="csX12" fmla="*/ 611234 w 2477141"/>
              <a:gd name="csY12" fmla="*/ 871804 h 2000788"/>
              <a:gd name="csX13" fmla="*/ 356401 w 2477141"/>
              <a:gd name="csY13" fmla="*/ 1166404 h 2000788"/>
              <a:gd name="csX14" fmla="*/ 87617 w 2477141"/>
              <a:gd name="csY14" fmla="*/ 1451356 h 2000788"/>
              <a:gd name="csX15" fmla="*/ 304639 w 2477141"/>
              <a:gd name="csY15" fmla="*/ 1289942 h 2000788"/>
              <a:gd name="csX16" fmla="*/ 452363 w 2477141"/>
              <a:gd name="csY16" fmla="*/ 1268559 h 2000788"/>
              <a:gd name="csX17" fmla="*/ 427916 w 2477141"/>
              <a:gd name="csY17" fmla="*/ 1395943 h 2000788"/>
              <a:gd name="csX18" fmla="*/ 222172 w 2477141"/>
              <a:gd name="csY18" fmla="*/ 1614856 h 2000788"/>
              <a:gd name="csX19" fmla="*/ 12973 w 2477141"/>
              <a:gd name="csY19" fmla="*/ 1904436 h 2000788"/>
              <a:gd name="csX20" fmla="*/ 1149194 w 2477141"/>
              <a:gd name="csY20" fmla="*/ 812089 h 2000788"/>
              <a:gd name="csX21" fmla="*/ 1457810 w 2477141"/>
              <a:gd name="csY21" fmla="*/ 348187 h 2000788"/>
              <a:gd name="csX22" fmla="*/ 1668247 w 2477141"/>
              <a:gd name="csY22" fmla="*/ 79012 h 2000788"/>
              <a:gd name="csX23" fmla="*/ 1145869 w 2477141"/>
              <a:gd name="csY23" fmla="*/ 1189677 h 2000788"/>
              <a:gd name="csX24" fmla="*/ 852834 w 2477141"/>
              <a:gd name="csY24" fmla="*/ 1450117 h 2000788"/>
              <a:gd name="csX25" fmla="*/ 508297 w 2477141"/>
              <a:gd name="csY25" fmla="*/ 1738002 h 2000788"/>
              <a:gd name="csX26" fmla="*/ 150983 w 2477141"/>
              <a:gd name="csY26" fmla="*/ 2000788 h 2000788"/>
              <a:gd name="csX27" fmla="*/ 299815 w 2477141"/>
              <a:gd name="csY27" fmla="*/ 1959457 h 2000788"/>
              <a:gd name="csX28" fmla="*/ 702241 w 2477141"/>
              <a:gd name="csY28" fmla="*/ 1822686 h 2000788"/>
              <a:gd name="csX29" fmla="*/ 688551 w 2477141"/>
              <a:gd name="csY29" fmla="*/ 1948179 h 2000788"/>
              <a:gd name="csX30" fmla="*/ 980609 w 2477141"/>
              <a:gd name="csY30" fmla="*/ 1927579 h 2000788"/>
              <a:gd name="csX31" fmla="*/ 1232834 w 2477141"/>
              <a:gd name="csY31" fmla="*/ 1770076 h 2000788"/>
              <a:gd name="csX32" fmla="*/ 1426061 w 2477141"/>
              <a:gd name="csY32" fmla="*/ 1577957 h 2000788"/>
              <a:gd name="csX33" fmla="*/ 1604686 w 2477141"/>
              <a:gd name="csY33" fmla="*/ 1133287 h 2000788"/>
              <a:gd name="csX34" fmla="*/ 2023019 w 2477141"/>
              <a:gd name="csY34" fmla="*/ 315917 h 2000788"/>
              <a:gd name="csX35" fmla="*/ 2183520 w 2477141"/>
              <a:gd name="csY35" fmla="*/ 150918 h 2000788"/>
              <a:gd name="csX36" fmla="*/ 2374400 w 2477141"/>
              <a:gd name="csY36" fmla="*/ 81033 h 2000788"/>
              <a:gd name="csX37" fmla="*/ 2277265 w 2477141"/>
              <a:gd name="csY37" fmla="*/ 308225 h 2000788"/>
              <a:gd name="csX38" fmla="*/ 1943746 w 2477141"/>
              <a:gd name="csY38" fmla="*/ 963072 h 2000788"/>
              <a:gd name="csX39" fmla="*/ 1806127 w 2477141"/>
              <a:gd name="csY39" fmla="*/ 1416609 h 2000788"/>
              <a:gd name="csX40" fmla="*/ 1620332 w 2477141"/>
              <a:gd name="csY40" fmla="*/ 1837810 h 2000788"/>
              <a:gd name="csX41" fmla="*/ 1887747 w 2477141"/>
              <a:gd name="csY41" fmla="*/ 1768772 h 2000788"/>
              <a:gd name="csX42" fmla="*/ 2477142 w 2477141"/>
              <a:gd name="csY42" fmla="*/ 1663097 h 2000788"/>
              <a:gd name="csX43" fmla="*/ 2015587 w 2477141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1" h="2000788">
                <a:moveTo>
                  <a:pt x="337235" y="53587"/>
                </a:moveTo>
                <a:cubicBezTo>
                  <a:pt x="240556" y="128297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1" y="233711"/>
                </a:cubicBezTo>
                <a:cubicBezTo>
                  <a:pt x="431437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3" y="261287"/>
                  <a:pt x="511361" y="333324"/>
                  <a:pt x="393951" y="397015"/>
                </a:cubicBezTo>
                <a:cubicBezTo>
                  <a:pt x="306660" y="444344"/>
                  <a:pt x="206396" y="500409"/>
                  <a:pt x="188729" y="598196"/>
                </a:cubicBezTo>
                <a:cubicBezTo>
                  <a:pt x="240556" y="589917"/>
                  <a:pt x="282148" y="552758"/>
                  <a:pt x="322306" y="518989"/>
                </a:cubicBezTo>
                <a:cubicBezTo>
                  <a:pt x="592003" y="292449"/>
                  <a:pt x="926109" y="159719"/>
                  <a:pt x="1253826" y="30640"/>
                </a:cubicBezTo>
                <a:cubicBezTo>
                  <a:pt x="1258324" y="87748"/>
                  <a:pt x="1219405" y="138141"/>
                  <a:pt x="1182637" y="182080"/>
                </a:cubicBezTo>
                <a:cubicBezTo>
                  <a:pt x="845141" y="585679"/>
                  <a:pt x="496954" y="998210"/>
                  <a:pt x="37550" y="1254608"/>
                </a:cubicBezTo>
                <a:cubicBezTo>
                  <a:pt x="141922" y="1042606"/>
                  <a:pt x="387563" y="947948"/>
                  <a:pt x="611234" y="871804"/>
                </a:cubicBezTo>
                <a:cubicBezTo>
                  <a:pt x="588874" y="1003752"/>
                  <a:pt x="468661" y="1093455"/>
                  <a:pt x="356401" y="1166404"/>
                </a:cubicBezTo>
                <a:cubicBezTo>
                  <a:pt x="244142" y="1239353"/>
                  <a:pt x="121386" y="1321820"/>
                  <a:pt x="87617" y="1451356"/>
                </a:cubicBezTo>
                <a:cubicBezTo>
                  <a:pt x="159980" y="1397573"/>
                  <a:pt x="232342" y="1343790"/>
                  <a:pt x="304639" y="1289942"/>
                </a:cubicBezTo>
                <a:cubicBezTo>
                  <a:pt x="348904" y="1257020"/>
                  <a:pt x="417094" y="1226054"/>
                  <a:pt x="452363" y="1268559"/>
                </a:cubicBezTo>
                <a:cubicBezTo>
                  <a:pt x="482286" y="1304610"/>
                  <a:pt x="456144" y="1358588"/>
                  <a:pt x="427916" y="1395943"/>
                </a:cubicBezTo>
                <a:cubicBezTo>
                  <a:pt x="367549" y="1476063"/>
                  <a:pt x="298446" y="1549599"/>
                  <a:pt x="222172" y="1614856"/>
                </a:cubicBezTo>
                <a:cubicBezTo>
                  <a:pt x="128557" y="1694976"/>
                  <a:pt x="14277" y="1781289"/>
                  <a:pt x="12973" y="1904436"/>
                </a:cubicBezTo>
                <a:cubicBezTo>
                  <a:pt x="497215" y="1685197"/>
                  <a:pt x="834971" y="1240853"/>
                  <a:pt x="1149194" y="812089"/>
                </a:cubicBezTo>
                <a:cubicBezTo>
                  <a:pt x="1259041" y="662149"/>
                  <a:pt x="1368954" y="511492"/>
                  <a:pt x="1457810" y="348187"/>
                </a:cubicBezTo>
                <a:cubicBezTo>
                  <a:pt x="1513092" y="246554"/>
                  <a:pt x="1566288" y="133708"/>
                  <a:pt x="1668247" y="79012"/>
                </a:cubicBezTo>
                <a:cubicBezTo>
                  <a:pt x="1649146" y="497149"/>
                  <a:pt x="1441121" y="892991"/>
                  <a:pt x="1145869" y="1189677"/>
                </a:cubicBezTo>
                <a:cubicBezTo>
                  <a:pt x="1053623" y="1282314"/>
                  <a:pt x="953163" y="1366346"/>
                  <a:pt x="852834" y="1450117"/>
                </a:cubicBezTo>
                <a:cubicBezTo>
                  <a:pt x="737966" y="1546079"/>
                  <a:pt x="623164" y="1642040"/>
                  <a:pt x="508297" y="1738002"/>
                </a:cubicBezTo>
                <a:cubicBezTo>
                  <a:pt x="394669" y="1832986"/>
                  <a:pt x="280193" y="1928491"/>
                  <a:pt x="150983" y="2000788"/>
                </a:cubicBezTo>
                <a:cubicBezTo>
                  <a:pt x="201898" y="1992705"/>
                  <a:pt x="250987" y="1976016"/>
                  <a:pt x="299815" y="1959457"/>
                </a:cubicBezTo>
                <a:cubicBezTo>
                  <a:pt x="433979" y="1913888"/>
                  <a:pt x="568078" y="1868254"/>
                  <a:pt x="702241" y="1822686"/>
                </a:cubicBezTo>
                <a:cubicBezTo>
                  <a:pt x="721994" y="1862518"/>
                  <a:pt x="716453" y="1913562"/>
                  <a:pt x="688551" y="1948179"/>
                </a:cubicBezTo>
                <a:cubicBezTo>
                  <a:pt x="783535" y="1977711"/>
                  <a:pt x="888102" y="1964347"/>
                  <a:pt x="980609" y="1927579"/>
                </a:cubicBezTo>
                <a:cubicBezTo>
                  <a:pt x="1073115" y="1890811"/>
                  <a:pt x="1155126" y="1832204"/>
                  <a:pt x="1232834" y="1770076"/>
                </a:cubicBezTo>
                <a:cubicBezTo>
                  <a:pt x="1304023" y="1713164"/>
                  <a:pt x="1373061" y="1652145"/>
                  <a:pt x="1426061" y="1577957"/>
                </a:cubicBezTo>
                <a:cubicBezTo>
                  <a:pt x="1519415" y="1447379"/>
                  <a:pt x="1556314" y="1286291"/>
                  <a:pt x="1604686" y="1133287"/>
                </a:cubicBezTo>
                <a:cubicBezTo>
                  <a:pt x="1697453" y="840121"/>
                  <a:pt x="1839505" y="562602"/>
                  <a:pt x="2023019" y="315917"/>
                </a:cubicBezTo>
                <a:cubicBezTo>
                  <a:pt x="2069044" y="254051"/>
                  <a:pt x="2118850" y="193032"/>
                  <a:pt x="2183520" y="150918"/>
                </a:cubicBezTo>
                <a:cubicBezTo>
                  <a:pt x="2240693" y="113694"/>
                  <a:pt x="2307253" y="92898"/>
                  <a:pt x="2374400" y="81033"/>
                </a:cubicBezTo>
                <a:cubicBezTo>
                  <a:pt x="2380528" y="164999"/>
                  <a:pt x="2325898" y="239513"/>
                  <a:pt x="2277265" y="308225"/>
                </a:cubicBezTo>
                <a:cubicBezTo>
                  <a:pt x="2135213" y="508819"/>
                  <a:pt x="2022432" y="730209"/>
                  <a:pt x="1943746" y="963072"/>
                </a:cubicBezTo>
                <a:cubicBezTo>
                  <a:pt x="1893158" y="1112752"/>
                  <a:pt x="1856585" y="1266929"/>
                  <a:pt x="1806127" y="1416609"/>
                </a:cubicBezTo>
                <a:cubicBezTo>
                  <a:pt x="1757038" y="1562181"/>
                  <a:pt x="1694715" y="1703385"/>
                  <a:pt x="1620332" y="1837810"/>
                </a:cubicBezTo>
                <a:cubicBezTo>
                  <a:pt x="1712838" y="1849088"/>
                  <a:pt x="1801564" y="1804171"/>
                  <a:pt x="1887747" y="1768772"/>
                </a:cubicBezTo>
                <a:cubicBezTo>
                  <a:pt x="2073803" y="1692368"/>
                  <a:pt x="2276157" y="1656056"/>
                  <a:pt x="2477142" y="1663097"/>
                </a:cubicBezTo>
                <a:cubicBezTo>
                  <a:pt x="2323290" y="1723399"/>
                  <a:pt x="2169439" y="1783701"/>
                  <a:pt x="2015587" y="1844003"/>
                </a:cubicBezTo>
              </a:path>
            </a:pathLst>
          </a:custGeom>
          <a:noFill/>
          <a:ln w="0" cap="flat">
            <a:solidFill>
              <a:srgbClr val="020202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567" name="Rectangle 340">
            <a:extLst>
              <a:ext uri="{FF2B5EF4-FFF2-40B4-BE49-F238E27FC236}">
                <a16:creationId xmlns:a16="http://schemas.microsoft.com/office/drawing/2014/main" id="{13ECC6B4-B975-97CA-2161-B8C6F5FAAFF0}"/>
              </a:ext>
            </a:extLst>
          </p:cNvPr>
          <p:cNvSpPr/>
          <p:nvPr/>
        </p:nvSpPr>
        <p:spPr>
          <a:xfrm>
            <a:off x="-5368615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pic>
        <p:nvPicPr>
          <p:cNvPr id="568" name="Picture Placeholder 404">
            <a:extLst>
              <a:ext uri="{FF2B5EF4-FFF2-40B4-BE49-F238E27FC236}">
                <a16:creationId xmlns:a16="http://schemas.microsoft.com/office/drawing/2014/main" id="{81378DA4-BC70-C1A4-3C01-FB5E4F484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68614" y="1323417"/>
            <a:ext cx="1603903" cy="1603903"/>
          </a:xfrm>
          <a:custGeom>
            <a:avLst/>
            <a:gdLst>
              <a:gd name="csX0" fmla="*/ 0 w 1603903"/>
              <a:gd name="csY0" fmla="*/ 0 h 1603903"/>
              <a:gd name="csX1" fmla="*/ 1603903 w 1603903"/>
              <a:gd name="csY1" fmla="*/ 0 h 1603903"/>
              <a:gd name="csX2" fmla="*/ 1603903 w 1603903"/>
              <a:gd name="csY2" fmla="*/ 1603903 h 1603903"/>
              <a:gd name="csX3" fmla="*/ 0 w 1603903"/>
              <a:gd name="csY3" fmla="*/ 1603903 h 16039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603903" h="1603903">
                <a:moveTo>
                  <a:pt x="0" y="0"/>
                </a:moveTo>
                <a:lnTo>
                  <a:pt x="1603903" y="0"/>
                </a:lnTo>
                <a:lnTo>
                  <a:pt x="1603903" y="1603903"/>
                </a:lnTo>
                <a:lnTo>
                  <a:pt x="0" y="1603903"/>
                </a:lnTo>
                <a:close/>
              </a:path>
            </a:pathLst>
          </a:custGeom>
        </p:spPr>
      </p:pic>
      <p:sp>
        <p:nvSpPr>
          <p:cNvPr id="569" name="TextBox 351">
            <a:extLst>
              <a:ext uri="{FF2B5EF4-FFF2-40B4-BE49-F238E27FC236}">
                <a16:creationId xmlns:a16="http://schemas.microsoft.com/office/drawing/2014/main" id="{7358E8A3-629F-170A-5C77-B5626AFB5CBE}"/>
              </a:ext>
            </a:extLst>
          </p:cNvPr>
          <p:cNvSpPr txBox="1"/>
          <p:nvPr/>
        </p:nvSpPr>
        <p:spPr>
          <a:xfrm>
            <a:off x="-5754307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0" name="TextBox 352">
            <a:extLst>
              <a:ext uri="{FF2B5EF4-FFF2-40B4-BE49-F238E27FC236}">
                <a16:creationId xmlns:a16="http://schemas.microsoft.com/office/drawing/2014/main" id="{51517A66-D83F-A9C5-96C0-C88A6F6F5713}"/>
              </a:ext>
            </a:extLst>
          </p:cNvPr>
          <p:cNvSpPr txBox="1"/>
          <p:nvPr/>
        </p:nvSpPr>
        <p:spPr>
          <a:xfrm>
            <a:off x="-5754307" y="3606800"/>
            <a:ext cx="13890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HERMES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@Mercator</a:t>
            </a:r>
          </a:p>
        </p:txBody>
      </p:sp>
      <p:sp>
        <p:nvSpPr>
          <p:cNvPr id="571" name="TextBox 353">
            <a:extLst>
              <a:ext uri="{FF2B5EF4-FFF2-40B4-BE49-F238E27FC236}">
                <a16:creationId xmlns:a16="http://schemas.microsoft.com/office/drawing/2014/main" id="{4D2FD242-ACF2-C109-419E-D4266D037388}"/>
              </a:ext>
            </a:extLst>
          </p:cNvPr>
          <p:cNvSpPr txBox="1"/>
          <p:nvPr/>
        </p:nvSpPr>
        <p:spPr>
          <a:xfrm>
            <a:off x="-4535107" y="3429000"/>
            <a:ext cx="10374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abundances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2" name="TextBox 354">
            <a:extLst>
              <a:ext uri="{FF2B5EF4-FFF2-40B4-BE49-F238E27FC236}">
                <a16:creationId xmlns:a16="http://schemas.microsoft.com/office/drawing/2014/main" id="{77D14BC7-2A17-8A7D-75A0-5C5D96A35BA2}"/>
              </a:ext>
            </a:extLst>
          </p:cNvPr>
          <p:cNvSpPr txBox="1"/>
          <p:nvPr/>
        </p:nvSpPr>
        <p:spPr>
          <a:xfrm>
            <a:off x="-4535107" y="3606800"/>
            <a:ext cx="8611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Carbon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Oxygen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Scandium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Vanadium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Manganese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Cobalt</a:t>
            </a:r>
            <a:endParaRPr lang="en-IN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3" name="TextBox 355">
            <a:extLst>
              <a:ext uri="{FF2B5EF4-FFF2-40B4-BE49-F238E27FC236}">
                <a16:creationId xmlns:a16="http://schemas.microsoft.com/office/drawing/2014/main" id="{C083D48B-9DC3-C4CF-B76A-1707F6583D8B}"/>
              </a:ext>
            </a:extLst>
          </p:cNvPr>
          <p:cNvSpPr txBox="1"/>
          <p:nvPr/>
        </p:nvSpPr>
        <p:spPr>
          <a:xfrm>
            <a:off x="-5754307" y="4743938"/>
            <a:ext cx="928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Stars analysed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4" name="TextBox 356">
            <a:extLst>
              <a:ext uri="{FF2B5EF4-FFF2-40B4-BE49-F238E27FC236}">
                <a16:creationId xmlns:a16="http://schemas.microsoft.com/office/drawing/2014/main" id="{5BF2BA02-569B-F51F-CC78-96A526201452}"/>
              </a:ext>
            </a:extLst>
          </p:cNvPr>
          <p:cNvSpPr txBox="1"/>
          <p:nvPr/>
        </p:nvSpPr>
        <p:spPr>
          <a:xfrm>
            <a:off x="-5754307" y="4883638"/>
            <a:ext cx="550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179</a:t>
            </a:r>
          </a:p>
        </p:txBody>
      </p:sp>
      <p:sp>
        <p:nvSpPr>
          <p:cNvPr id="575" name="TextBox 357">
            <a:extLst>
              <a:ext uri="{FF2B5EF4-FFF2-40B4-BE49-F238E27FC236}">
                <a16:creationId xmlns:a16="http://schemas.microsoft.com/office/drawing/2014/main" id="{C102CCE7-ED16-020C-F457-7354870F3831}"/>
              </a:ext>
            </a:extLst>
          </p:cNvPr>
          <p:cNvSpPr txBox="1"/>
          <p:nvPr/>
        </p:nvSpPr>
        <p:spPr>
          <a:xfrm>
            <a:off x="-4535107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6" name="TextBox 358">
            <a:extLst>
              <a:ext uri="{FF2B5EF4-FFF2-40B4-BE49-F238E27FC236}">
                <a16:creationId xmlns:a16="http://schemas.microsoft.com/office/drawing/2014/main" id="{1C90E22E-080C-37B3-E58A-9E7121BC5B15}"/>
              </a:ext>
            </a:extLst>
          </p:cNvPr>
          <p:cNvSpPr txBox="1"/>
          <p:nvPr/>
        </p:nvSpPr>
        <p:spPr>
          <a:xfrm>
            <a:off x="-4535107" y="4883638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High-res</a:t>
            </a:r>
          </a:p>
        </p:txBody>
      </p:sp>
      <p:sp>
        <p:nvSpPr>
          <p:cNvPr id="577" name="TextBox 360">
            <a:extLst>
              <a:ext uri="{FF2B5EF4-FFF2-40B4-BE49-F238E27FC236}">
                <a16:creationId xmlns:a16="http://schemas.microsoft.com/office/drawing/2014/main" id="{9A2CC5C5-9E03-14A5-E61B-0EB9AAEB773F}"/>
              </a:ext>
            </a:extLst>
          </p:cNvPr>
          <p:cNvSpPr txBox="1"/>
          <p:nvPr/>
        </p:nvSpPr>
        <p:spPr>
          <a:xfrm>
            <a:off x="-5116483" y="5431431"/>
            <a:ext cx="17267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latin typeface="Calibri" panose="020F0502020204030204" pitchFamily="34" charset="0"/>
                <a:cs typeface="Calibri" panose="020F0502020204030204" pitchFamily="34" charset="0"/>
              </a:rPr>
              <a:t>DUQUE-ARRIBAS ET AL. 2024</a:t>
            </a:r>
            <a:endParaRPr lang="en-IN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78" name="Graphic 365">
            <a:extLst>
              <a:ext uri="{FF2B5EF4-FFF2-40B4-BE49-F238E27FC236}">
                <a16:creationId xmlns:a16="http://schemas.microsoft.com/office/drawing/2014/main" id="{542035BF-0F65-A96A-6ABF-36849FDBAF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5649698" y="5444209"/>
            <a:ext cx="220664" cy="220664"/>
          </a:xfrm>
          <a:prstGeom prst="rect">
            <a:avLst/>
          </a:prstGeom>
        </p:spPr>
      </p:pic>
      <p:sp>
        <p:nvSpPr>
          <p:cNvPr id="581" name="Rectangle: Rounded Corners 364">
            <a:extLst>
              <a:ext uri="{FF2B5EF4-FFF2-40B4-BE49-F238E27FC236}">
                <a16:creationId xmlns:a16="http://schemas.microsoft.com/office/drawing/2014/main" id="{C8D98AF6-F7BF-602D-0949-187C1CEECA66}"/>
              </a:ext>
            </a:extLst>
          </p:cNvPr>
          <p:cNvSpPr/>
          <p:nvPr/>
        </p:nvSpPr>
        <p:spPr>
          <a:xfrm>
            <a:off x="12371433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82" name="Rectangle: Rounded Corners 363">
            <a:extLst>
              <a:ext uri="{FF2B5EF4-FFF2-40B4-BE49-F238E27FC236}">
                <a16:creationId xmlns:a16="http://schemas.microsoft.com/office/drawing/2014/main" id="{7B3EC005-8FA5-5DFB-E4C8-20BBBCA16081}"/>
              </a:ext>
            </a:extLst>
          </p:cNvPr>
          <p:cNvSpPr/>
          <p:nvPr/>
        </p:nvSpPr>
        <p:spPr>
          <a:xfrm>
            <a:off x="494702" y="1104900"/>
            <a:ext cx="11209323" cy="4673600"/>
          </a:xfrm>
          <a:prstGeom prst="roundRect">
            <a:avLst>
              <a:gd name="adj" fmla="val 6219"/>
            </a:avLst>
          </a:prstGeom>
          <a:solidFill>
            <a:srgbClr val="F0F0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583" name="Group 343">
            <a:extLst>
              <a:ext uri="{FF2B5EF4-FFF2-40B4-BE49-F238E27FC236}">
                <a16:creationId xmlns:a16="http://schemas.microsoft.com/office/drawing/2014/main" id="{3D716C87-2D24-8F58-EA84-E9086509F768}"/>
              </a:ext>
            </a:extLst>
          </p:cNvPr>
          <p:cNvGrpSpPr/>
          <p:nvPr/>
        </p:nvGrpSpPr>
        <p:grpSpPr>
          <a:xfrm>
            <a:off x="12744554" y="1109066"/>
            <a:ext cx="2217680" cy="2032602"/>
            <a:chOff x="9507334" y="1101667"/>
            <a:chExt cx="2217680" cy="2032602"/>
          </a:xfrm>
        </p:grpSpPr>
        <p:sp>
          <p:nvSpPr>
            <p:cNvPr id="584" name="Oval 50">
              <a:extLst>
                <a:ext uri="{FF2B5EF4-FFF2-40B4-BE49-F238E27FC236}">
                  <a16:creationId xmlns:a16="http://schemas.microsoft.com/office/drawing/2014/main" id="{A6CD2DB9-99A4-22E5-6E0D-F9B05FD0AFF4}"/>
                </a:ext>
              </a:extLst>
            </p:cNvPr>
            <p:cNvSpPr/>
            <p:nvPr/>
          </p:nvSpPr>
          <p:spPr>
            <a:xfrm>
              <a:off x="9697823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5" name="Oval 51">
              <a:extLst>
                <a:ext uri="{FF2B5EF4-FFF2-40B4-BE49-F238E27FC236}">
                  <a16:creationId xmlns:a16="http://schemas.microsoft.com/office/drawing/2014/main" id="{59482B1E-A686-4D10-C908-7B1AAC52B95A}"/>
                </a:ext>
              </a:extLst>
            </p:cNvPr>
            <p:cNvSpPr/>
            <p:nvPr/>
          </p:nvSpPr>
          <p:spPr>
            <a:xfrm>
              <a:off x="10065176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6" name="Oval 52">
              <a:extLst>
                <a:ext uri="{FF2B5EF4-FFF2-40B4-BE49-F238E27FC236}">
                  <a16:creationId xmlns:a16="http://schemas.microsoft.com/office/drawing/2014/main" id="{12798F9F-9178-F42E-B84D-7E333FA018A9}"/>
                </a:ext>
              </a:extLst>
            </p:cNvPr>
            <p:cNvSpPr/>
            <p:nvPr/>
          </p:nvSpPr>
          <p:spPr>
            <a:xfrm>
              <a:off x="10432530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7" name="Oval 53">
              <a:extLst>
                <a:ext uri="{FF2B5EF4-FFF2-40B4-BE49-F238E27FC236}">
                  <a16:creationId xmlns:a16="http://schemas.microsoft.com/office/drawing/2014/main" id="{BA06527A-9355-0374-ECB8-FCFB0408C54B}"/>
                </a:ext>
              </a:extLst>
            </p:cNvPr>
            <p:cNvSpPr/>
            <p:nvPr/>
          </p:nvSpPr>
          <p:spPr>
            <a:xfrm>
              <a:off x="10799818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8" name="Oval 54">
              <a:extLst>
                <a:ext uri="{FF2B5EF4-FFF2-40B4-BE49-F238E27FC236}">
                  <a16:creationId xmlns:a16="http://schemas.microsoft.com/office/drawing/2014/main" id="{5F9B9175-BDFF-DCA2-6597-F33C2C6BF51E}"/>
                </a:ext>
              </a:extLst>
            </p:cNvPr>
            <p:cNvSpPr/>
            <p:nvPr/>
          </p:nvSpPr>
          <p:spPr>
            <a:xfrm>
              <a:off x="11167171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9" name="Oval 55">
              <a:extLst>
                <a:ext uri="{FF2B5EF4-FFF2-40B4-BE49-F238E27FC236}">
                  <a16:creationId xmlns:a16="http://schemas.microsoft.com/office/drawing/2014/main" id="{8950E200-B4E4-4E60-1E23-A09BCCD51F5A}"/>
                </a:ext>
              </a:extLst>
            </p:cNvPr>
            <p:cNvSpPr/>
            <p:nvPr/>
          </p:nvSpPr>
          <p:spPr>
            <a:xfrm>
              <a:off x="11534525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0" name="Oval 57">
              <a:extLst>
                <a:ext uri="{FF2B5EF4-FFF2-40B4-BE49-F238E27FC236}">
                  <a16:creationId xmlns:a16="http://schemas.microsoft.com/office/drawing/2014/main" id="{E9FBB9CD-FFC1-4CA4-560E-AC2A9F13D12C}"/>
                </a:ext>
              </a:extLst>
            </p:cNvPr>
            <p:cNvSpPr/>
            <p:nvPr/>
          </p:nvSpPr>
          <p:spPr>
            <a:xfrm>
              <a:off x="9697823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1" name="Oval 58">
              <a:extLst>
                <a:ext uri="{FF2B5EF4-FFF2-40B4-BE49-F238E27FC236}">
                  <a16:creationId xmlns:a16="http://schemas.microsoft.com/office/drawing/2014/main" id="{06C40163-BDB2-01B3-6BC2-A520B9503012}"/>
                </a:ext>
              </a:extLst>
            </p:cNvPr>
            <p:cNvSpPr/>
            <p:nvPr/>
          </p:nvSpPr>
          <p:spPr>
            <a:xfrm>
              <a:off x="10065176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2" name="Oval 59">
              <a:extLst>
                <a:ext uri="{FF2B5EF4-FFF2-40B4-BE49-F238E27FC236}">
                  <a16:creationId xmlns:a16="http://schemas.microsoft.com/office/drawing/2014/main" id="{4EEB01B1-E396-D2B7-4346-35A5D3BE962A}"/>
                </a:ext>
              </a:extLst>
            </p:cNvPr>
            <p:cNvSpPr/>
            <p:nvPr/>
          </p:nvSpPr>
          <p:spPr>
            <a:xfrm>
              <a:off x="10432530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3" name="Oval 60">
              <a:extLst>
                <a:ext uri="{FF2B5EF4-FFF2-40B4-BE49-F238E27FC236}">
                  <a16:creationId xmlns:a16="http://schemas.microsoft.com/office/drawing/2014/main" id="{FD1B850D-9CB1-50F6-1403-58A3978BC5B7}"/>
                </a:ext>
              </a:extLst>
            </p:cNvPr>
            <p:cNvSpPr/>
            <p:nvPr/>
          </p:nvSpPr>
          <p:spPr>
            <a:xfrm>
              <a:off x="10799818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4" name="Oval 61">
              <a:extLst>
                <a:ext uri="{FF2B5EF4-FFF2-40B4-BE49-F238E27FC236}">
                  <a16:creationId xmlns:a16="http://schemas.microsoft.com/office/drawing/2014/main" id="{F7978078-27F1-47B4-D6A2-9430086A5EFF}"/>
                </a:ext>
              </a:extLst>
            </p:cNvPr>
            <p:cNvSpPr/>
            <p:nvPr/>
          </p:nvSpPr>
          <p:spPr>
            <a:xfrm>
              <a:off x="11167171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5" name="Oval 62">
              <a:extLst>
                <a:ext uri="{FF2B5EF4-FFF2-40B4-BE49-F238E27FC236}">
                  <a16:creationId xmlns:a16="http://schemas.microsoft.com/office/drawing/2014/main" id="{27A1DF80-BEF6-AC02-603D-EA323DFBB6E8}"/>
                </a:ext>
              </a:extLst>
            </p:cNvPr>
            <p:cNvSpPr/>
            <p:nvPr/>
          </p:nvSpPr>
          <p:spPr>
            <a:xfrm>
              <a:off x="11534525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6" name="Oval 64">
              <a:extLst>
                <a:ext uri="{FF2B5EF4-FFF2-40B4-BE49-F238E27FC236}">
                  <a16:creationId xmlns:a16="http://schemas.microsoft.com/office/drawing/2014/main" id="{3FF77F44-537C-AD2C-342C-8EFD905E3F0F}"/>
                </a:ext>
              </a:extLst>
            </p:cNvPr>
            <p:cNvSpPr/>
            <p:nvPr/>
          </p:nvSpPr>
          <p:spPr>
            <a:xfrm>
              <a:off x="9507334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7" name="Oval 65">
              <a:extLst>
                <a:ext uri="{FF2B5EF4-FFF2-40B4-BE49-F238E27FC236}">
                  <a16:creationId xmlns:a16="http://schemas.microsoft.com/office/drawing/2014/main" id="{AE44DEB1-2C75-B942-1B22-CCC69AFC1402}"/>
                </a:ext>
              </a:extLst>
            </p:cNvPr>
            <p:cNvSpPr/>
            <p:nvPr/>
          </p:nvSpPr>
          <p:spPr>
            <a:xfrm>
              <a:off x="9874687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8" name="Oval 66">
              <a:extLst>
                <a:ext uri="{FF2B5EF4-FFF2-40B4-BE49-F238E27FC236}">
                  <a16:creationId xmlns:a16="http://schemas.microsoft.com/office/drawing/2014/main" id="{C3B35269-9D1E-FDB8-964C-C52400F0785C}"/>
                </a:ext>
              </a:extLst>
            </p:cNvPr>
            <p:cNvSpPr/>
            <p:nvPr/>
          </p:nvSpPr>
          <p:spPr>
            <a:xfrm>
              <a:off x="10242040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9" name="Oval 67">
              <a:extLst>
                <a:ext uri="{FF2B5EF4-FFF2-40B4-BE49-F238E27FC236}">
                  <a16:creationId xmlns:a16="http://schemas.microsoft.com/office/drawing/2014/main" id="{64E51340-C71D-F508-A3E2-59586A2E3F1C}"/>
                </a:ext>
              </a:extLst>
            </p:cNvPr>
            <p:cNvSpPr/>
            <p:nvPr/>
          </p:nvSpPr>
          <p:spPr>
            <a:xfrm>
              <a:off x="10609394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0" name="Oval 68">
              <a:extLst>
                <a:ext uri="{FF2B5EF4-FFF2-40B4-BE49-F238E27FC236}">
                  <a16:creationId xmlns:a16="http://schemas.microsoft.com/office/drawing/2014/main" id="{61B4254F-07F0-C8B2-ADE0-910B8D75874A}"/>
                </a:ext>
              </a:extLst>
            </p:cNvPr>
            <p:cNvSpPr/>
            <p:nvPr/>
          </p:nvSpPr>
          <p:spPr>
            <a:xfrm>
              <a:off x="10976682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1" name="Oval 69">
              <a:extLst>
                <a:ext uri="{FF2B5EF4-FFF2-40B4-BE49-F238E27FC236}">
                  <a16:creationId xmlns:a16="http://schemas.microsoft.com/office/drawing/2014/main" id="{3B51F729-C14E-DC79-457C-EC8F717A6BAD}"/>
                </a:ext>
              </a:extLst>
            </p:cNvPr>
            <p:cNvSpPr/>
            <p:nvPr/>
          </p:nvSpPr>
          <p:spPr>
            <a:xfrm>
              <a:off x="11344035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2" name="Oval 71">
              <a:extLst>
                <a:ext uri="{FF2B5EF4-FFF2-40B4-BE49-F238E27FC236}">
                  <a16:creationId xmlns:a16="http://schemas.microsoft.com/office/drawing/2014/main" id="{FF9BA37D-7A0F-C2AE-E690-FBC45E65AF72}"/>
                </a:ext>
              </a:extLst>
            </p:cNvPr>
            <p:cNvSpPr/>
            <p:nvPr/>
          </p:nvSpPr>
          <p:spPr>
            <a:xfrm>
              <a:off x="9507334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3" name="Oval 72">
              <a:extLst>
                <a:ext uri="{FF2B5EF4-FFF2-40B4-BE49-F238E27FC236}">
                  <a16:creationId xmlns:a16="http://schemas.microsoft.com/office/drawing/2014/main" id="{6D9BD43D-C4BD-27AE-1549-E244D692EC81}"/>
                </a:ext>
              </a:extLst>
            </p:cNvPr>
            <p:cNvSpPr/>
            <p:nvPr/>
          </p:nvSpPr>
          <p:spPr>
            <a:xfrm>
              <a:off x="9874687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4" name="Oval 73">
              <a:extLst>
                <a:ext uri="{FF2B5EF4-FFF2-40B4-BE49-F238E27FC236}">
                  <a16:creationId xmlns:a16="http://schemas.microsoft.com/office/drawing/2014/main" id="{94CCE0DA-C665-DA82-AD3D-4D6ADA3040E9}"/>
                </a:ext>
              </a:extLst>
            </p:cNvPr>
            <p:cNvSpPr/>
            <p:nvPr/>
          </p:nvSpPr>
          <p:spPr>
            <a:xfrm>
              <a:off x="10242040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5" name="Oval 74">
              <a:extLst>
                <a:ext uri="{FF2B5EF4-FFF2-40B4-BE49-F238E27FC236}">
                  <a16:creationId xmlns:a16="http://schemas.microsoft.com/office/drawing/2014/main" id="{70D054ED-0EF4-FE11-1B3C-AAB95BCFF6FF}"/>
                </a:ext>
              </a:extLst>
            </p:cNvPr>
            <p:cNvSpPr/>
            <p:nvPr/>
          </p:nvSpPr>
          <p:spPr>
            <a:xfrm>
              <a:off x="10609394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6" name="Oval 75">
              <a:extLst>
                <a:ext uri="{FF2B5EF4-FFF2-40B4-BE49-F238E27FC236}">
                  <a16:creationId xmlns:a16="http://schemas.microsoft.com/office/drawing/2014/main" id="{503A96D1-5B05-6E46-214E-041998FB43DB}"/>
                </a:ext>
              </a:extLst>
            </p:cNvPr>
            <p:cNvSpPr/>
            <p:nvPr/>
          </p:nvSpPr>
          <p:spPr>
            <a:xfrm>
              <a:off x="10976682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7" name="Oval 76">
              <a:extLst>
                <a:ext uri="{FF2B5EF4-FFF2-40B4-BE49-F238E27FC236}">
                  <a16:creationId xmlns:a16="http://schemas.microsoft.com/office/drawing/2014/main" id="{82C682A9-A10F-248F-2C15-5414063944ED}"/>
                </a:ext>
              </a:extLst>
            </p:cNvPr>
            <p:cNvSpPr/>
            <p:nvPr/>
          </p:nvSpPr>
          <p:spPr>
            <a:xfrm>
              <a:off x="11344035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8" name="Oval 78">
              <a:extLst>
                <a:ext uri="{FF2B5EF4-FFF2-40B4-BE49-F238E27FC236}">
                  <a16:creationId xmlns:a16="http://schemas.microsoft.com/office/drawing/2014/main" id="{7E72BC08-8509-517B-3862-C0CDE63CA330}"/>
                </a:ext>
              </a:extLst>
            </p:cNvPr>
            <p:cNvSpPr/>
            <p:nvPr/>
          </p:nvSpPr>
          <p:spPr>
            <a:xfrm>
              <a:off x="9507334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9" name="Oval 79">
              <a:extLst>
                <a:ext uri="{FF2B5EF4-FFF2-40B4-BE49-F238E27FC236}">
                  <a16:creationId xmlns:a16="http://schemas.microsoft.com/office/drawing/2014/main" id="{7E0F1D7E-C064-DE09-FAB4-6041243344EB}"/>
                </a:ext>
              </a:extLst>
            </p:cNvPr>
            <p:cNvSpPr/>
            <p:nvPr/>
          </p:nvSpPr>
          <p:spPr>
            <a:xfrm>
              <a:off x="9874687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0" name="Oval 80">
              <a:extLst>
                <a:ext uri="{FF2B5EF4-FFF2-40B4-BE49-F238E27FC236}">
                  <a16:creationId xmlns:a16="http://schemas.microsoft.com/office/drawing/2014/main" id="{ABB7CE68-5B06-3CFB-6B77-D09D3BCC1B72}"/>
                </a:ext>
              </a:extLst>
            </p:cNvPr>
            <p:cNvSpPr/>
            <p:nvPr/>
          </p:nvSpPr>
          <p:spPr>
            <a:xfrm>
              <a:off x="10242040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1" name="Oval 81">
              <a:extLst>
                <a:ext uri="{FF2B5EF4-FFF2-40B4-BE49-F238E27FC236}">
                  <a16:creationId xmlns:a16="http://schemas.microsoft.com/office/drawing/2014/main" id="{098366BD-AC6B-E124-892D-4DA8E3DCE20D}"/>
                </a:ext>
              </a:extLst>
            </p:cNvPr>
            <p:cNvSpPr/>
            <p:nvPr/>
          </p:nvSpPr>
          <p:spPr>
            <a:xfrm>
              <a:off x="10609394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2" name="Oval 82">
              <a:extLst>
                <a:ext uri="{FF2B5EF4-FFF2-40B4-BE49-F238E27FC236}">
                  <a16:creationId xmlns:a16="http://schemas.microsoft.com/office/drawing/2014/main" id="{F14E85D4-2C22-88A8-2381-1CE263365C84}"/>
                </a:ext>
              </a:extLst>
            </p:cNvPr>
            <p:cNvSpPr/>
            <p:nvPr/>
          </p:nvSpPr>
          <p:spPr>
            <a:xfrm>
              <a:off x="10976682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3" name="Oval 83">
              <a:extLst>
                <a:ext uri="{FF2B5EF4-FFF2-40B4-BE49-F238E27FC236}">
                  <a16:creationId xmlns:a16="http://schemas.microsoft.com/office/drawing/2014/main" id="{C5262305-899B-DE85-5A69-CD796818AAFB}"/>
                </a:ext>
              </a:extLst>
            </p:cNvPr>
            <p:cNvSpPr/>
            <p:nvPr/>
          </p:nvSpPr>
          <p:spPr>
            <a:xfrm>
              <a:off x="11344035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4" name="Oval 85">
              <a:extLst>
                <a:ext uri="{FF2B5EF4-FFF2-40B4-BE49-F238E27FC236}">
                  <a16:creationId xmlns:a16="http://schemas.microsoft.com/office/drawing/2014/main" id="{E9FF8705-4C8B-FB28-22C4-67E0D2563703}"/>
                </a:ext>
              </a:extLst>
            </p:cNvPr>
            <p:cNvSpPr/>
            <p:nvPr/>
          </p:nvSpPr>
          <p:spPr>
            <a:xfrm>
              <a:off x="9507334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5" name="Oval 86">
              <a:extLst>
                <a:ext uri="{FF2B5EF4-FFF2-40B4-BE49-F238E27FC236}">
                  <a16:creationId xmlns:a16="http://schemas.microsoft.com/office/drawing/2014/main" id="{AAB3BD23-74F7-3DE0-43A4-08BA4816C719}"/>
                </a:ext>
              </a:extLst>
            </p:cNvPr>
            <p:cNvSpPr/>
            <p:nvPr/>
          </p:nvSpPr>
          <p:spPr>
            <a:xfrm>
              <a:off x="9874687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6" name="Oval 87">
              <a:extLst>
                <a:ext uri="{FF2B5EF4-FFF2-40B4-BE49-F238E27FC236}">
                  <a16:creationId xmlns:a16="http://schemas.microsoft.com/office/drawing/2014/main" id="{F3789A23-EE9E-372F-CCB6-FBE3249336E3}"/>
                </a:ext>
              </a:extLst>
            </p:cNvPr>
            <p:cNvSpPr/>
            <p:nvPr/>
          </p:nvSpPr>
          <p:spPr>
            <a:xfrm>
              <a:off x="10242040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7" name="Oval 88">
              <a:extLst>
                <a:ext uri="{FF2B5EF4-FFF2-40B4-BE49-F238E27FC236}">
                  <a16:creationId xmlns:a16="http://schemas.microsoft.com/office/drawing/2014/main" id="{9FC91EF7-C277-DB64-DBE9-66F25B40E323}"/>
                </a:ext>
              </a:extLst>
            </p:cNvPr>
            <p:cNvSpPr/>
            <p:nvPr/>
          </p:nvSpPr>
          <p:spPr>
            <a:xfrm>
              <a:off x="10609394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8" name="Oval 89">
              <a:extLst>
                <a:ext uri="{FF2B5EF4-FFF2-40B4-BE49-F238E27FC236}">
                  <a16:creationId xmlns:a16="http://schemas.microsoft.com/office/drawing/2014/main" id="{5DB0F1F9-6FC5-F60E-994E-E4A05DC99853}"/>
                </a:ext>
              </a:extLst>
            </p:cNvPr>
            <p:cNvSpPr/>
            <p:nvPr/>
          </p:nvSpPr>
          <p:spPr>
            <a:xfrm>
              <a:off x="10976682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9" name="Oval 90">
              <a:extLst>
                <a:ext uri="{FF2B5EF4-FFF2-40B4-BE49-F238E27FC236}">
                  <a16:creationId xmlns:a16="http://schemas.microsoft.com/office/drawing/2014/main" id="{ED72F835-58DB-A3AF-5A3F-4F55FEBCEBE5}"/>
                </a:ext>
              </a:extLst>
            </p:cNvPr>
            <p:cNvSpPr/>
            <p:nvPr/>
          </p:nvSpPr>
          <p:spPr>
            <a:xfrm>
              <a:off x="11344035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0" name="Oval 92">
              <a:extLst>
                <a:ext uri="{FF2B5EF4-FFF2-40B4-BE49-F238E27FC236}">
                  <a16:creationId xmlns:a16="http://schemas.microsoft.com/office/drawing/2014/main" id="{1A357D0D-F345-708F-5396-893236A3AC62}"/>
                </a:ext>
              </a:extLst>
            </p:cNvPr>
            <p:cNvSpPr/>
            <p:nvPr/>
          </p:nvSpPr>
          <p:spPr>
            <a:xfrm>
              <a:off x="9507334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1" name="Oval 93">
              <a:extLst>
                <a:ext uri="{FF2B5EF4-FFF2-40B4-BE49-F238E27FC236}">
                  <a16:creationId xmlns:a16="http://schemas.microsoft.com/office/drawing/2014/main" id="{D0C99E17-CC98-07E1-959D-81A91D66B59A}"/>
                </a:ext>
              </a:extLst>
            </p:cNvPr>
            <p:cNvSpPr/>
            <p:nvPr/>
          </p:nvSpPr>
          <p:spPr>
            <a:xfrm>
              <a:off x="9874687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2" name="Oval 94">
              <a:extLst>
                <a:ext uri="{FF2B5EF4-FFF2-40B4-BE49-F238E27FC236}">
                  <a16:creationId xmlns:a16="http://schemas.microsoft.com/office/drawing/2014/main" id="{E29B4FD6-9666-7CA6-D25B-15508714EA32}"/>
                </a:ext>
              </a:extLst>
            </p:cNvPr>
            <p:cNvSpPr/>
            <p:nvPr/>
          </p:nvSpPr>
          <p:spPr>
            <a:xfrm>
              <a:off x="10242040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3" name="Oval 95">
              <a:extLst>
                <a:ext uri="{FF2B5EF4-FFF2-40B4-BE49-F238E27FC236}">
                  <a16:creationId xmlns:a16="http://schemas.microsoft.com/office/drawing/2014/main" id="{22A0A058-469D-0A70-B3A0-BF9EB4CB92D1}"/>
                </a:ext>
              </a:extLst>
            </p:cNvPr>
            <p:cNvSpPr/>
            <p:nvPr/>
          </p:nvSpPr>
          <p:spPr>
            <a:xfrm>
              <a:off x="10609394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4" name="Oval 96">
              <a:extLst>
                <a:ext uri="{FF2B5EF4-FFF2-40B4-BE49-F238E27FC236}">
                  <a16:creationId xmlns:a16="http://schemas.microsoft.com/office/drawing/2014/main" id="{C5983525-B5FF-D7CC-B0DD-1DD9A995E773}"/>
                </a:ext>
              </a:extLst>
            </p:cNvPr>
            <p:cNvSpPr/>
            <p:nvPr/>
          </p:nvSpPr>
          <p:spPr>
            <a:xfrm>
              <a:off x="10976682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5" name="Oval 97">
              <a:extLst>
                <a:ext uri="{FF2B5EF4-FFF2-40B4-BE49-F238E27FC236}">
                  <a16:creationId xmlns:a16="http://schemas.microsoft.com/office/drawing/2014/main" id="{EC712D13-71B3-08C9-D1F8-22896AB353B6}"/>
                </a:ext>
              </a:extLst>
            </p:cNvPr>
            <p:cNvSpPr/>
            <p:nvPr/>
          </p:nvSpPr>
          <p:spPr>
            <a:xfrm>
              <a:off x="11344035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6" name="Oval 99">
              <a:extLst>
                <a:ext uri="{FF2B5EF4-FFF2-40B4-BE49-F238E27FC236}">
                  <a16:creationId xmlns:a16="http://schemas.microsoft.com/office/drawing/2014/main" id="{14F57067-7260-D97E-39EC-C9CD53FBBA60}"/>
                </a:ext>
              </a:extLst>
            </p:cNvPr>
            <p:cNvSpPr/>
            <p:nvPr/>
          </p:nvSpPr>
          <p:spPr>
            <a:xfrm>
              <a:off x="9697823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7" name="Oval 100">
              <a:extLst>
                <a:ext uri="{FF2B5EF4-FFF2-40B4-BE49-F238E27FC236}">
                  <a16:creationId xmlns:a16="http://schemas.microsoft.com/office/drawing/2014/main" id="{9DA236D4-E8D8-684F-9BD8-FC5C7471B242}"/>
                </a:ext>
              </a:extLst>
            </p:cNvPr>
            <p:cNvSpPr/>
            <p:nvPr/>
          </p:nvSpPr>
          <p:spPr>
            <a:xfrm>
              <a:off x="10065176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8" name="Oval 101">
              <a:extLst>
                <a:ext uri="{FF2B5EF4-FFF2-40B4-BE49-F238E27FC236}">
                  <a16:creationId xmlns:a16="http://schemas.microsoft.com/office/drawing/2014/main" id="{A897DD5E-E0B5-7E1E-9F94-D0805BF5AC57}"/>
                </a:ext>
              </a:extLst>
            </p:cNvPr>
            <p:cNvSpPr/>
            <p:nvPr/>
          </p:nvSpPr>
          <p:spPr>
            <a:xfrm>
              <a:off x="10432530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9" name="Oval 102">
              <a:extLst>
                <a:ext uri="{FF2B5EF4-FFF2-40B4-BE49-F238E27FC236}">
                  <a16:creationId xmlns:a16="http://schemas.microsoft.com/office/drawing/2014/main" id="{0F627E5D-6097-3EED-2C8B-0D430248A951}"/>
                </a:ext>
              </a:extLst>
            </p:cNvPr>
            <p:cNvSpPr/>
            <p:nvPr/>
          </p:nvSpPr>
          <p:spPr>
            <a:xfrm>
              <a:off x="10799818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0" name="Oval 103">
              <a:extLst>
                <a:ext uri="{FF2B5EF4-FFF2-40B4-BE49-F238E27FC236}">
                  <a16:creationId xmlns:a16="http://schemas.microsoft.com/office/drawing/2014/main" id="{92597FE4-218B-3584-C200-B002D132C265}"/>
                </a:ext>
              </a:extLst>
            </p:cNvPr>
            <p:cNvSpPr/>
            <p:nvPr/>
          </p:nvSpPr>
          <p:spPr>
            <a:xfrm>
              <a:off x="11167171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1" name="Oval 104">
              <a:extLst>
                <a:ext uri="{FF2B5EF4-FFF2-40B4-BE49-F238E27FC236}">
                  <a16:creationId xmlns:a16="http://schemas.microsoft.com/office/drawing/2014/main" id="{D29615F8-B0E4-FB93-E108-CE3AE7000EB4}"/>
                </a:ext>
              </a:extLst>
            </p:cNvPr>
            <p:cNvSpPr/>
            <p:nvPr/>
          </p:nvSpPr>
          <p:spPr>
            <a:xfrm>
              <a:off x="11534525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2" name="Oval 106">
              <a:extLst>
                <a:ext uri="{FF2B5EF4-FFF2-40B4-BE49-F238E27FC236}">
                  <a16:creationId xmlns:a16="http://schemas.microsoft.com/office/drawing/2014/main" id="{6E7BB688-D288-1119-ED70-3202E42AAC72}"/>
                </a:ext>
              </a:extLst>
            </p:cNvPr>
            <p:cNvSpPr/>
            <p:nvPr/>
          </p:nvSpPr>
          <p:spPr>
            <a:xfrm>
              <a:off x="9697823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3" name="Oval 107">
              <a:extLst>
                <a:ext uri="{FF2B5EF4-FFF2-40B4-BE49-F238E27FC236}">
                  <a16:creationId xmlns:a16="http://schemas.microsoft.com/office/drawing/2014/main" id="{8D97AA82-BF27-EBC8-65DC-01E0C05F1FE2}"/>
                </a:ext>
              </a:extLst>
            </p:cNvPr>
            <p:cNvSpPr/>
            <p:nvPr/>
          </p:nvSpPr>
          <p:spPr>
            <a:xfrm>
              <a:off x="10065176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4" name="Oval 108">
              <a:extLst>
                <a:ext uri="{FF2B5EF4-FFF2-40B4-BE49-F238E27FC236}">
                  <a16:creationId xmlns:a16="http://schemas.microsoft.com/office/drawing/2014/main" id="{0B7AD76D-F0BB-2AC4-1F9A-B4093370D957}"/>
                </a:ext>
              </a:extLst>
            </p:cNvPr>
            <p:cNvSpPr/>
            <p:nvPr/>
          </p:nvSpPr>
          <p:spPr>
            <a:xfrm>
              <a:off x="10432530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5" name="Oval 109">
              <a:extLst>
                <a:ext uri="{FF2B5EF4-FFF2-40B4-BE49-F238E27FC236}">
                  <a16:creationId xmlns:a16="http://schemas.microsoft.com/office/drawing/2014/main" id="{61749AFE-5E72-7B8B-F3AD-CF979EF40D52}"/>
                </a:ext>
              </a:extLst>
            </p:cNvPr>
            <p:cNvSpPr/>
            <p:nvPr/>
          </p:nvSpPr>
          <p:spPr>
            <a:xfrm>
              <a:off x="10799818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6" name="Oval 110">
              <a:extLst>
                <a:ext uri="{FF2B5EF4-FFF2-40B4-BE49-F238E27FC236}">
                  <a16:creationId xmlns:a16="http://schemas.microsoft.com/office/drawing/2014/main" id="{11EA3A3F-BF38-21A3-45A4-080A5EB6E415}"/>
                </a:ext>
              </a:extLst>
            </p:cNvPr>
            <p:cNvSpPr/>
            <p:nvPr/>
          </p:nvSpPr>
          <p:spPr>
            <a:xfrm>
              <a:off x="11167171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7" name="Oval 111">
              <a:extLst>
                <a:ext uri="{FF2B5EF4-FFF2-40B4-BE49-F238E27FC236}">
                  <a16:creationId xmlns:a16="http://schemas.microsoft.com/office/drawing/2014/main" id="{E0F5391E-2A56-ABD6-B47A-D23EC780443B}"/>
                </a:ext>
              </a:extLst>
            </p:cNvPr>
            <p:cNvSpPr/>
            <p:nvPr/>
          </p:nvSpPr>
          <p:spPr>
            <a:xfrm>
              <a:off x="11534525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8" name="Oval 113">
              <a:extLst>
                <a:ext uri="{FF2B5EF4-FFF2-40B4-BE49-F238E27FC236}">
                  <a16:creationId xmlns:a16="http://schemas.microsoft.com/office/drawing/2014/main" id="{9724C25F-B820-C832-C9E1-B269DF419DE9}"/>
                </a:ext>
              </a:extLst>
            </p:cNvPr>
            <p:cNvSpPr/>
            <p:nvPr/>
          </p:nvSpPr>
          <p:spPr>
            <a:xfrm>
              <a:off x="9697823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9" name="Oval 114">
              <a:extLst>
                <a:ext uri="{FF2B5EF4-FFF2-40B4-BE49-F238E27FC236}">
                  <a16:creationId xmlns:a16="http://schemas.microsoft.com/office/drawing/2014/main" id="{8A3D22F3-5602-68C1-57E7-381F8865C57C}"/>
                </a:ext>
              </a:extLst>
            </p:cNvPr>
            <p:cNvSpPr/>
            <p:nvPr/>
          </p:nvSpPr>
          <p:spPr>
            <a:xfrm>
              <a:off x="10065176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0" name="Oval 115">
              <a:extLst>
                <a:ext uri="{FF2B5EF4-FFF2-40B4-BE49-F238E27FC236}">
                  <a16:creationId xmlns:a16="http://schemas.microsoft.com/office/drawing/2014/main" id="{6AC85329-D864-0016-1CB7-57964DF742E8}"/>
                </a:ext>
              </a:extLst>
            </p:cNvPr>
            <p:cNvSpPr/>
            <p:nvPr/>
          </p:nvSpPr>
          <p:spPr>
            <a:xfrm>
              <a:off x="10432530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1" name="Oval 116">
              <a:extLst>
                <a:ext uri="{FF2B5EF4-FFF2-40B4-BE49-F238E27FC236}">
                  <a16:creationId xmlns:a16="http://schemas.microsoft.com/office/drawing/2014/main" id="{3B54F8AE-C8AE-0A46-4591-8D7C9F12FB5E}"/>
                </a:ext>
              </a:extLst>
            </p:cNvPr>
            <p:cNvSpPr/>
            <p:nvPr/>
          </p:nvSpPr>
          <p:spPr>
            <a:xfrm>
              <a:off x="10799818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2" name="Oval 117">
              <a:extLst>
                <a:ext uri="{FF2B5EF4-FFF2-40B4-BE49-F238E27FC236}">
                  <a16:creationId xmlns:a16="http://schemas.microsoft.com/office/drawing/2014/main" id="{955EBEBC-A08F-DC81-1495-A1627A004E93}"/>
                </a:ext>
              </a:extLst>
            </p:cNvPr>
            <p:cNvSpPr/>
            <p:nvPr/>
          </p:nvSpPr>
          <p:spPr>
            <a:xfrm>
              <a:off x="11167171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3" name="Oval 118">
              <a:extLst>
                <a:ext uri="{FF2B5EF4-FFF2-40B4-BE49-F238E27FC236}">
                  <a16:creationId xmlns:a16="http://schemas.microsoft.com/office/drawing/2014/main" id="{EB9B7C9B-3D5B-E61D-8167-8045E018DE16}"/>
                </a:ext>
              </a:extLst>
            </p:cNvPr>
            <p:cNvSpPr/>
            <p:nvPr/>
          </p:nvSpPr>
          <p:spPr>
            <a:xfrm>
              <a:off x="11534525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4" name="Oval 120">
              <a:extLst>
                <a:ext uri="{FF2B5EF4-FFF2-40B4-BE49-F238E27FC236}">
                  <a16:creationId xmlns:a16="http://schemas.microsoft.com/office/drawing/2014/main" id="{781EF5B4-14E5-2273-56FA-D2684178B864}"/>
                </a:ext>
              </a:extLst>
            </p:cNvPr>
            <p:cNvSpPr/>
            <p:nvPr/>
          </p:nvSpPr>
          <p:spPr>
            <a:xfrm>
              <a:off x="9697823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5" name="Oval 121">
              <a:extLst>
                <a:ext uri="{FF2B5EF4-FFF2-40B4-BE49-F238E27FC236}">
                  <a16:creationId xmlns:a16="http://schemas.microsoft.com/office/drawing/2014/main" id="{DEBE5C08-5FBB-FA89-13C0-E6DFA3B976A7}"/>
                </a:ext>
              </a:extLst>
            </p:cNvPr>
            <p:cNvSpPr/>
            <p:nvPr/>
          </p:nvSpPr>
          <p:spPr>
            <a:xfrm>
              <a:off x="10065176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6" name="Oval 122">
              <a:extLst>
                <a:ext uri="{FF2B5EF4-FFF2-40B4-BE49-F238E27FC236}">
                  <a16:creationId xmlns:a16="http://schemas.microsoft.com/office/drawing/2014/main" id="{ED3FCFC6-2A86-343B-DDFE-68B086D5CAE2}"/>
                </a:ext>
              </a:extLst>
            </p:cNvPr>
            <p:cNvSpPr/>
            <p:nvPr/>
          </p:nvSpPr>
          <p:spPr>
            <a:xfrm>
              <a:off x="10432530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7" name="Oval 123">
              <a:extLst>
                <a:ext uri="{FF2B5EF4-FFF2-40B4-BE49-F238E27FC236}">
                  <a16:creationId xmlns:a16="http://schemas.microsoft.com/office/drawing/2014/main" id="{3E91B1AE-6D21-52E6-FBEF-1663B7707988}"/>
                </a:ext>
              </a:extLst>
            </p:cNvPr>
            <p:cNvSpPr/>
            <p:nvPr/>
          </p:nvSpPr>
          <p:spPr>
            <a:xfrm>
              <a:off x="10799818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8" name="Oval 124">
              <a:extLst>
                <a:ext uri="{FF2B5EF4-FFF2-40B4-BE49-F238E27FC236}">
                  <a16:creationId xmlns:a16="http://schemas.microsoft.com/office/drawing/2014/main" id="{B58550C6-DAEE-5705-C71B-526FD0447893}"/>
                </a:ext>
              </a:extLst>
            </p:cNvPr>
            <p:cNvSpPr/>
            <p:nvPr/>
          </p:nvSpPr>
          <p:spPr>
            <a:xfrm>
              <a:off x="11167171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9" name="Oval 125">
              <a:extLst>
                <a:ext uri="{FF2B5EF4-FFF2-40B4-BE49-F238E27FC236}">
                  <a16:creationId xmlns:a16="http://schemas.microsoft.com/office/drawing/2014/main" id="{A7330657-ED34-A5DD-6D29-7FA55215190D}"/>
                </a:ext>
              </a:extLst>
            </p:cNvPr>
            <p:cNvSpPr/>
            <p:nvPr/>
          </p:nvSpPr>
          <p:spPr>
            <a:xfrm>
              <a:off x="11534525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650" name="TextBox 126">
            <a:extLst>
              <a:ext uri="{FF2B5EF4-FFF2-40B4-BE49-F238E27FC236}">
                <a16:creationId xmlns:a16="http://schemas.microsoft.com/office/drawing/2014/main" id="{469010A1-D1EF-A561-7903-D2A5764BB4BD}"/>
              </a:ext>
            </a:extLst>
          </p:cNvPr>
          <p:cNvSpPr txBox="1"/>
          <p:nvPr/>
        </p:nvSpPr>
        <p:spPr>
          <a:xfrm rot="16200000">
            <a:off x="11529934" y="1675675"/>
            <a:ext cx="234070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FF0C25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E0A24"/>
                </a:solidFill>
                <a:sym typeface="Arial"/>
              </a:rPr>
              <a:t>202X</a:t>
            </a:r>
          </a:p>
        </p:txBody>
      </p:sp>
      <p:sp>
        <p:nvSpPr>
          <p:cNvPr id="651" name="Freeform: Shape 127">
            <a:extLst>
              <a:ext uri="{FF2B5EF4-FFF2-40B4-BE49-F238E27FC236}">
                <a16:creationId xmlns:a16="http://schemas.microsoft.com/office/drawing/2014/main" id="{4B0CF08A-062B-B9A2-FA20-4CCCCCA2AF64}"/>
              </a:ext>
            </a:extLst>
          </p:cNvPr>
          <p:cNvSpPr/>
          <p:nvPr/>
        </p:nvSpPr>
        <p:spPr>
          <a:xfrm>
            <a:off x="12470228" y="1132568"/>
            <a:ext cx="2477142" cy="2000853"/>
          </a:xfrm>
          <a:custGeom>
            <a:avLst/>
            <a:gdLst>
              <a:gd name="csX0" fmla="*/ 337300 w 2477142"/>
              <a:gd name="csY0" fmla="*/ 53587 h 2000853"/>
              <a:gd name="csX1" fmla="*/ 47069 w 2477142"/>
              <a:gd name="csY1" fmla="*/ 277846 h 2000853"/>
              <a:gd name="csX2" fmla="*/ 0 w 2477142"/>
              <a:gd name="csY2" fmla="*/ 338278 h 2000853"/>
              <a:gd name="csX3" fmla="*/ 259070 w 2477142"/>
              <a:gd name="csY3" fmla="*/ 233711 h 2000853"/>
              <a:gd name="csX4" fmla="*/ 832168 w 2477142"/>
              <a:gd name="csY4" fmla="*/ 0 h 2000853"/>
              <a:gd name="csX5" fmla="*/ 731448 w 2477142"/>
              <a:gd name="csY5" fmla="*/ 181623 h 2000853"/>
              <a:gd name="csX6" fmla="*/ 393952 w 2477142"/>
              <a:gd name="csY6" fmla="*/ 397015 h 2000853"/>
              <a:gd name="csX7" fmla="*/ 188730 w 2477142"/>
              <a:gd name="csY7" fmla="*/ 598261 h 2000853"/>
              <a:gd name="csX8" fmla="*/ 322307 w 2477142"/>
              <a:gd name="csY8" fmla="*/ 519054 h 2000853"/>
              <a:gd name="csX9" fmla="*/ 1253826 w 2477142"/>
              <a:gd name="csY9" fmla="*/ 30705 h 2000853"/>
              <a:gd name="csX10" fmla="*/ 1182637 w 2477142"/>
              <a:gd name="csY10" fmla="*/ 182145 h 2000853"/>
              <a:gd name="csX11" fmla="*/ 37550 w 2477142"/>
              <a:gd name="csY11" fmla="*/ 1254673 h 2000853"/>
              <a:gd name="csX12" fmla="*/ 611234 w 2477142"/>
              <a:gd name="csY12" fmla="*/ 871869 h 2000853"/>
              <a:gd name="csX13" fmla="*/ 356402 w 2477142"/>
              <a:gd name="csY13" fmla="*/ 1166469 h 2000853"/>
              <a:gd name="csX14" fmla="*/ 87618 w 2477142"/>
              <a:gd name="csY14" fmla="*/ 1451421 h 2000853"/>
              <a:gd name="csX15" fmla="*/ 304640 w 2477142"/>
              <a:gd name="csY15" fmla="*/ 1290007 h 2000853"/>
              <a:gd name="csX16" fmla="*/ 452363 w 2477142"/>
              <a:gd name="csY16" fmla="*/ 1268624 h 2000853"/>
              <a:gd name="csX17" fmla="*/ 427916 w 2477142"/>
              <a:gd name="csY17" fmla="*/ 1396008 h 2000853"/>
              <a:gd name="csX18" fmla="*/ 222173 w 2477142"/>
              <a:gd name="csY18" fmla="*/ 1614921 h 2000853"/>
              <a:gd name="csX19" fmla="*/ 12973 w 2477142"/>
              <a:gd name="csY19" fmla="*/ 1904501 h 2000853"/>
              <a:gd name="csX20" fmla="*/ 1149194 w 2477142"/>
              <a:gd name="csY20" fmla="*/ 812154 h 2000853"/>
              <a:gd name="csX21" fmla="*/ 1457809 w 2477142"/>
              <a:gd name="csY21" fmla="*/ 348252 h 2000853"/>
              <a:gd name="csX22" fmla="*/ 1668247 w 2477142"/>
              <a:gd name="csY22" fmla="*/ 79077 h 2000853"/>
              <a:gd name="csX23" fmla="*/ 1145869 w 2477142"/>
              <a:gd name="csY23" fmla="*/ 1189743 h 2000853"/>
              <a:gd name="csX24" fmla="*/ 852834 w 2477142"/>
              <a:gd name="csY24" fmla="*/ 1450182 h 2000853"/>
              <a:gd name="csX25" fmla="*/ 508298 w 2477142"/>
              <a:gd name="csY25" fmla="*/ 1738067 h 2000853"/>
              <a:gd name="csX26" fmla="*/ 150983 w 2477142"/>
              <a:gd name="csY26" fmla="*/ 2000854 h 2000853"/>
              <a:gd name="csX27" fmla="*/ 299815 w 2477142"/>
              <a:gd name="csY27" fmla="*/ 1959522 h 2000853"/>
              <a:gd name="csX28" fmla="*/ 702242 w 2477142"/>
              <a:gd name="csY28" fmla="*/ 1822751 h 2000853"/>
              <a:gd name="csX29" fmla="*/ 688551 w 2477142"/>
              <a:gd name="csY29" fmla="*/ 1948244 h 2000853"/>
              <a:gd name="csX30" fmla="*/ 980609 w 2477142"/>
              <a:gd name="csY30" fmla="*/ 1927644 h 2000853"/>
              <a:gd name="csX31" fmla="*/ 1232835 w 2477142"/>
              <a:gd name="csY31" fmla="*/ 1770141 h 2000853"/>
              <a:gd name="csX32" fmla="*/ 1426061 w 2477142"/>
              <a:gd name="csY32" fmla="*/ 1578022 h 2000853"/>
              <a:gd name="csX33" fmla="*/ 1604686 w 2477142"/>
              <a:gd name="csY33" fmla="*/ 1133352 h 2000853"/>
              <a:gd name="csX34" fmla="*/ 2023019 w 2477142"/>
              <a:gd name="csY34" fmla="*/ 315983 h 2000853"/>
              <a:gd name="csX35" fmla="*/ 2183520 w 2477142"/>
              <a:gd name="csY35" fmla="*/ 150983 h 2000853"/>
              <a:gd name="csX36" fmla="*/ 2374401 w 2477142"/>
              <a:gd name="csY36" fmla="*/ 81098 h 2000853"/>
              <a:gd name="csX37" fmla="*/ 2277266 w 2477142"/>
              <a:gd name="csY37" fmla="*/ 308290 h 2000853"/>
              <a:gd name="csX38" fmla="*/ 1943746 w 2477142"/>
              <a:gd name="csY38" fmla="*/ 963137 h 2000853"/>
              <a:gd name="csX39" fmla="*/ 1806127 w 2477142"/>
              <a:gd name="csY39" fmla="*/ 1416674 h 2000853"/>
              <a:gd name="csX40" fmla="*/ 1620332 w 2477142"/>
              <a:gd name="csY40" fmla="*/ 1837875 h 2000853"/>
              <a:gd name="csX41" fmla="*/ 1887747 w 2477142"/>
              <a:gd name="csY41" fmla="*/ 1768838 h 2000853"/>
              <a:gd name="csX42" fmla="*/ 2477143 w 2477142"/>
              <a:gd name="csY42" fmla="*/ 1663162 h 2000853"/>
              <a:gd name="csX43" fmla="*/ 2015587 w 2477142"/>
              <a:gd name="csY43" fmla="*/ 1844068 h 200085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2" h="2000853">
                <a:moveTo>
                  <a:pt x="337300" y="53587"/>
                </a:moveTo>
                <a:cubicBezTo>
                  <a:pt x="240556" y="128362"/>
                  <a:pt x="143813" y="203071"/>
                  <a:pt x="47069" y="277846"/>
                </a:cubicBezTo>
                <a:cubicBezTo>
                  <a:pt x="26338" y="293883"/>
                  <a:pt x="4042" y="312397"/>
                  <a:pt x="0" y="338278"/>
                </a:cubicBezTo>
                <a:cubicBezTo>
                  <a:pt x="94333" y="354446"/>
                  <a:pt x="179472" y="286777"/>
                  <a:pt x="259070" y="233711"/>
                </a:cubicBezTo>
                <a:cubicBezTo>
                  <a:pt x="431437" y="118844"/>
                  <a:pt x="633530" y="58607"/>
                  <a:pt x="832168" y="0"/>
                </a:cubicBezTo>
                <a:cubicBezTo>
                  <a:pt x="855572" y="70472"/>
                  <a:pt x="791033" y="137293"/>
                  <a:pt x="731448" y="181623"/>
                </a:cubicBezTo>
                <a:cubicBezTo>
                  <a:pt x="624273" y="261287"/>
                  <a:pt x="511362" y="333324"/>
                  <a:pt x="393952" y="397015"/>
                </a:cubicBezTo>
                <a:cubicBezTo>
                  <a:pt x="306595" y="444410"/>
                  <a:pt x="206331" y="500474"/>
                  <a:pt x="188730" y="598261"/>
                </a:cubicBezTo>
                <a:cubicBezTo>
                  <a:pt x="240556" y="589982"/>
                  <a:pt x="282148" y="552823"/>
                  <a:pt x="322307" y="519054"/>
                </a:cubicBezTo>
                <a:cubicBezTo>
                  <a:pt x="592003" y="292514"/>
                  <a:pt x="926109" y="159784"/>
                  <a:pt x="1253826" y="30705"/>
                </a:cubicBezTo>
                <a:cubicBezTo>
                  <a:pt x="1258324" y="87813"/>
                  <a:pt x="1219405" y="138206"/>
                  <a:pt x="1182637" y="182145"/>
                </a:cubicBezTo>
                <a:cubicBezTo>
                  <a:pt x="845141" y="585679"/>
                  <a:pt x="496955" y="998275"/>
                  <a:pt x="37550" y="1254673"/>
                </a:cubicBezTo>
                <a:cubicBezTo>
                  <a:pt x="141922" y="1042671"/>
                  <a:pt x="387563" y="948013"/>
                  <a:pt x="611234" y="871869"/>
                </a:cubicBezTo>
                <a:cubicBezTo>
                  <a:pt x="588874" y="1003817"/>
                  <a:pt x="468661" y="1093520"/>
                  <a:pt x="356402" y="1166469"/>
                </a:cubicBezTo>
                <a:cubicBezTo>
                  <a:pt x="244142" y="1239418"/>
                  <a:pt x="121322" y="1321886"/>
                  <a:pt x="87618" y="1451421"/>
                </a:cubicBezTo>
                <a:cubicBezTo>
                  <a:pt x="159980" y="1397638"/>
                  <a:pt x="232342" y="1343855"/>
                  <a:pt x="304640" y="1290007"/>
                </a:cubicBezTo>
                <a:cubicBezTo>
                  <a:pt x="348904" y="1257085"/>
                  <a:pt x="417095" y="1226119"/>
                  <a:pt x="452363" y="1268624"/>
                </a:cubicBezTo>
                <a:cubicBezTo>
                  <a:pt x="482286" y="1304675"/>
                  <a:pt x="456145" y="1358653"/>
                  <a:pt x="427916" y="1396008"/>
                </a:cubicBezTo>
                <a:cubicBezTo>
                  <a:pt x="367549" y="1476128"/>
                  <a:pt x="298446" y="1549664"/>
                  <a:pt x="222173" y="1614921"/>
                </a:cubicBezTo>
                <a:cubicBezTo>
                  <a:pt x="128558" y="1695041"/>
                  <a:pt x="14277" y="1781354"/>
                  <a:pt x="12973" y="1904501"/>
                </a:cubicBezTo>
                <a:cubicBezTo>
                  <a:pt x="497215" y="1685262"/>
                  <a:pt x="834972" y="1240918"/>
                  <a:pt x="1149194" y="812154"/>
                </a:cubicBezTo>
                <a:cubicBezTo>
                  <a:pt x="1259041" y="662214"/>
                  <a:pt x="1368954" y="511557"/>
                  <a:pt x="1457809" y="348252"/>
                </a:cubicBezTo>
                <a:cubicBezTo>
                  <a:pt x="1513092" y="246619"/>
                  <a:pt x="1566353" y="133773"/>
                  <a:pt x="1668247" y="79077"/>
                </a:cubicBezTo>
                <a:cubicBezTo>
                  <a:pt x="1649147" y="497215"/>
                  <a:pt x="1441121" y="893057"/>
                  <a:pt x="1145869" y="1189743"/>
                </a:cubicBezTo>
                <a:cubicBezTo>
                  <a:pt x="1053623" y="1282380"/>
                  <a:pt x="953164" y="1366411"/>
                  <a:pt x="852834" y="1450182"/>
                </a:cubicBezTo>
                <a:cubicBezTo>
                  <a:pt x="737967" y="1546144"/>
                  <a:pt x="623165" y="1642106"/>
                  <a:pt x="508298" y="1738067"/>
                </a:cubicBezTo>
                <a:cubicBezTo>
                  <a:pt x="394669" y="1833051"/>
                  <a:pt x="280193" y="1928557"/>
                  <a:pt x="150983" y="2000854"/>
                </a:cubicBezTo>
                <a:cubicBezTo>
                  <a:pt x="201898" y="1992770"/>
                  <a:pt x="250987" y="1976081"/>
                  <a:pt x="299815" y="1959522"/>
                </a:cubicBezTo>
                <a:cubicBezTo>
                  <a:pt x="433979" y="1913953"/>
                  <a:pt x="568078" y="1868320"/>
                  <a:pt x="702242" y="1822751"/>
                </a:cubicBezTo>
                <a:cubicBezTo>
                  <a:pt x="721994" y="1862583"/>
                  <a:pt x="716453" y="1913628"/>
                  <a:pt x="688551" y="1948244"/>
                </a:cubicBezTo>
                <a:cubicBezTo>
                  <a:pt x="783536" y="1977776"/>
                  <a:pt x="888103" y="1964412"/>
                  <a:pt x="980609" y="1927644"/>
                </a:cubicBezTo>
                <a:cubicBezTo>
                  <a:pt x="1073116" y="1890876"/>
                  <a:pt x="1155126" y="1832269"/>
                  <a:pt x="1232835" y="1770141"/>
                </a:cubicBezTo>
                <a:cubicBezTo>
                  <a:pt x="1304023" y="1713229"/>
                  <a:pt x="1373061" y="1652210"/>
                  <a:pt x="1426061" y="1578022"/>
                </a:cubicBezTo>
                <a:cubicBezTo>
                  <a:pt x="1519416" y="1447444"/>
                  <a:pt x="1556314" y="1286356"/>
                  <a:pt x="1604686" y="1133352"/>
                </a:cubicBezTo>
                <a:cubicBezTo>
                  <a:pt x="1697453" y="840186"/>
                  <a:pt x="1839505" y="562667"/>
                  <a:pt x="2023019" y="315983"/>
                </a:cubicBezTo>
                <a:cubicBezTo>
                  <a:pt x="2069044" y="254116"/>
                  <a:pt x="2118850" y="193097"/>
                  <a:pt x="2183520" y="150983"/>
                </a:cubicBezTo>
                <a:cubicBezTo>
                  <a:pt x="2240693" y="113759"/>
                  <a:pt x="2307253" y="92963"/>
                  <a:pt x="2374401" y="81098"/>
                </a:cubicBezTo>
                <a:cubicBezTo>
                  <a:pt x="2380528" y="165065"/>
                  <a:pt x="2325898" y="239578"/>
                  <a:pt x="2277266" y="308290"/>
                </a:cubicBezTo>
                <a:cubicBezTo>
                  <a:pt x="2135213" y="508884"/>
                  <a:pt x="2022433" y="730274"/>
                  <a:pt x="1943746" y="963137"/>
                </a:cubicBezTo>
                <a:cubicBezTo>
                  <a:pt x="1893158" y="1112817"/>
                  <a:pt x="1856585" y="1266994"/>
                  <a:pt x="1806127" y="1416674"/>
                </a:cubicBezTo>
                <a:cubicBezTo>
                  <a:pt x="1757038" y="1562246"/>
                  <a:pt x="1694716" y="1703451"/>
                  <a:pt x="1620332" y="1837875"/>
                </a:cubicBezTo>
                <a:cubicBezTo>
                  <a:pt x="1712838" y="1849153"/>
                  <a:pt x="1801564" y="1804237"/>
                  <a:pt x="1887747" y="1768838"/>
                </a:cubicBezTo>
                <a:cubicBezTo>
                  <a:pt x="2073804" y="1692433"/>
                  <a:pt x="2276157" y="1656122"/>
                  <a:pt x="2477143" y="1663162"/>
                </a:cubicBezTo>
                <a:cubicBezTo>
                  <a:pt x="2323290" y="1723464"/>
                  <a:pt x="2169439" y="1783766"/>
                  <a:pt x="2015587" y="1844068"/>
                </a:cubicBezTo>
              </a:path>
            </a:pathLst>
          </a:custGeom>
          <a:noFill/>
          <a:ln w="0" cap="flat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652" name="Rectangle 128">
            <a:extLst>
              <a:ext uri="{FF2B5EF4-FFF2-40B4-BE49-F238E27FC236}">
                <a16:creationId xmlns:a16="http://schemas.microsoft.com/office/drawing/2014/main" id="{2AF2754E-F6B6-BE33-A447-078E4DD00AEC}"/>
              </a:ext>
            </a:extLst>
          </p:cNvPr>
          <p:cNvSpPr/>
          <p:nvPr/>
        </p:nvSpPr>
        <p:spPr>
          <a:xfrm>
            <a:off x="12866396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grpSp>
        <p:nvGrpSpPr>
          <p:cNvPr id="653" name="Group 342">
            <a:extLst>
              <a:ext uri="{FF2B5EF4-FFF2-40B4-BE49-F238E27FC236}">
                <a16:creationId xmlns:a16="http://schemas.microsoft.com/office/drawing/2014/main" id="{1C48EB0A-9ECE-966F-2718-0264D14FB80A}"/>
              </a:ext>
            </a:extLst>
          </p:cNvPr>
          <p:cNvGrpSpPr/>
          <p:nvPr/>
        </p:nvGrpSpPr>
        <p:grpSpPr>
          <a:xfrm>
            <a:off x="1364060" y="1101667"/>
            <a:ext cx="1721509" cy="2047401"/>
            <a:chOff x="7115853" y="1101667"/>
            <a:chExt cx="1721509" cy="2047401"/>
          </a:xfrm>
        </p:grpSpPr>
        <p:sp>
          <p:nvSpPr>
            <p:cNvPr id="654" name="Freeform: Shape 130">
              <a:extLst>
                <a:ext uri="{FF2B5EF4-FFF2-40B4-BE49-F238E27FC236}">
                  <a16:creationId xmlns:a16="http://schemas.microsoft.com/office/drawing/2014/main" id="{20F788B1-5C22-8C60-139D-CB6D741FD714}"/>
                </a:ext>
              </a:extLst>
            </p:cNvPr>
            <p:cNvSpPr/>
            <p:nvPr/>
          </p:nvSpPr>
          <p:spPr>
            <a:xfrm>
              <a:off x="7862881" y="1175790"/>
              <a:ext cx="974415" cy="1948830"/>
            </a:xfrm>
            <a:custGeom>
              <a:avLst/>
              <a:gdLst>
                <a:gd name="csX0" fmla="*/ 0 w 974415"/>
                <a:gd name="csY0" fmla="*/ 974415 h 1948830"/>
                <a:gd name="csX1" fmla="*/ 974415 w 974415"/>
                <a:gd name="csY1" fmla="*/ 1948831 h 1948830"/>
                <a:gd name="csX2" fmla="*/ 974415 w 974415"/>
                <a:gd name="csY2" fmla="*/ 1824055 h 1948830"/>
                <a:gd name="csX3" fmla="*/ 124776 w 974415"/>
                <a:gd name="csY3" fmla="*/ 974415 h 1948830"/>
                <a:gd name="csX4" fmla="*/ 974415 w 974415"/>
                <a:gd name="csY4" fmla="*/ 124776 h 1948830"/>
                <a:gd name="csX5" fmla="*/ 974415 w 974415"/>
                <a:gd name="csY5" fmla="*/ 0 h 1948830"/>
                <a:gd name="csX6" fmla="*/ 0 w 974415"/>
                <a:gd name="csY6" fmla="*/ 974415 h 194883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74415" h="1948830">
                  <a:moveTo>
                    <a:pt x="0" y="974415"/>
                  </a:moveTo>
                  <a:cubicBezTo>
                    <a:pt x="0" y="1511723"/>
                    <a:pt x="437108" y="1948831"/>
                    <a:pt x="974415" y="1948831"/>
                  </a:cubicBezTo>
                  <a:lnTo>
                    <a:pt x="974415" y="1824055"/>
                  </a:lnTo>
                  <a:cubicBezTo>
                    <a:pt x="505950" y="1824055"/>
                    <a:pt x="124776" y="1442881"/>
                    <a:pt x="124776" y="974415"/>
                  </a:cubicBezTo>
                  <a:cubicBezTo>
                    <a:pt x="124776" y="505950"/>
                    <a:pt x="505950" y="124776"/>
                    <a:pt x="974415" y="124776"/>
                  </a:cubicBezTo>
                  <a:lnTo>
                    <a:pt x="974415" y="0"/>
                  </a:lnTo>
                  <a:cubicBezTo>
                    <a:pt x="437108" y="0"/>
                    <a:pt x="0" y="437173"/>
                    <a:pt x="0" y="974415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5" name="Freeform: Shape 131">
              <a:extLst>
                <a:ext uri="{FF2B5EF4-FFF2-40B4-BE49-F238E27FC236}">
                  <a16:creationId xmlns:a16="http://schemas.microsoft.com/office/drawing/2014/main" id="{57DF6EFA-DA4F-8F19-5522-E96888E1A16E}"/>
                </a:ext>
              </a:extLst>
            </p:cNvPr>
            <p:cNvSpPr/>
            <p:nvPr/>
          </p:nvSpPr>
          <p:spPr>
            <a:xfrm>
              <a:off x="7180458" y="1101667"/>
              <a:ext cx="512209" cy="2047400"/>
            </a:xfrm>
            <a:custGeom>
              <a:avLst/>
              <a:gdLst>
                <a:gd name="csX0" fmla="*/ 512209 w 512209"/>
                <a:gd name="csY0" fmla="*/ 0 h 2047400"/>
                <a:gd name="csX1" fmla="*/ 354968 w 512209"/>
                <a:gd name="csY1" fmla="*/ 0 h 2047400"/>
                <a:gd name="csX2" fmla="*/ 0 w 512209"/>
                <a:gd name="csY2" fmla="*/ 1023700 h 2047400"/>
                <a:gd name="csX3" fmla="*/ 354968 w 512209"/>
                <a:gd name="csY3" fmla="*/ 2047400 h 2047400"/>
                <a:gd name="csX4" fmla="*/ 512209 w 512209"/>
                <a:gd name="csY4" fmla="*/ 2047400 h 2047400"/>
                <a:gd name="csX5" fmla="*/ 121191 w 512209"/>
                <a:gd name="csY5" fmla="*/ 1023700 h 2047400"/>
                <a:gd name="csX6" fmla="*/ 512209 w 512209"/>
                <a:gd name="csY6" fmla="*/ 0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12209" h="2047400">
                  <a:moveTo>
                    <a:pt x="512209" y="0"/>
                  </a:moveTo>
                  <a:lnTo>
                    <a:pt x="354968" y="0"/>
                  </a:lnTo>
                  <a:cubicBezTo>
                    <a:pt x="132730" y="282018"/>
                    <a:pt x="0" y="637637"/>
                    <a:pt x="0" y="1023700"/>
                  </a:cubicBezTo>
                  <a:cubicBezTo>
                    <a:pt x="0" y="1409764"/>
                    <a:pt x="132730" y="1765382"/>
                    <a:pt x="354968" y="2047400"/>
                  </a:cubicBezTo>
                  <a:lnTo>
                    <a:pt x="512209" y="2047400"/>
                  </a:lnTo>
                  <a:cubicBezTo>
                    <a:pt x="259462" y="1765513"/>
                    <a:pt x="121191" y="1405265"/>
                    <a:pt x="121191" y="1023700"/>
                  </a:cubicBezTo>
                  <a:cubicBezTo>
                    <a:pt x="121191" y="642135"/>
                    <a:pt x="259462" y="281888"/>
                    <a:pt x="512209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6" name="Freeform: Shape 132">
              <a:extLst>
                <a:ext uri="{FF2B5EF4-FFF2-40B4-BE49-F238E27FC236}">
                  <a16:creationId xmlns:a16="http://schemas.microsoft.com/office/drawing/2014/main" id="{D9F94A0A-A882-FB2A-3943-EBF509AF8012}"/>
                </a:ext>
              </a:extLst>
            </p:cNvPr>
            <p:cNvSpPr/>
            <p:nvPr/>
          </p:nvSpPr>
          <p:spPr>
            <a:xfrm>
              <a:off x="7639536" y="1101667"/>
              <a:ext cx="938429" cy="2047400"/>
            </a:xfrm>
            <a:custGeom>
              <a:avLst/>
              <a:gdLst>
                <a:gd name="csX0" fmla="*/ 117670 w 938429"/>
                <a:gd name="csY0" fmla="*/ 1048538 h 2047400"/>
                <a:gd name="csX1" fmla="*/ 938430 w 938429"/>
                <a:gd name="csY1" fmla="*/ 0 h 2047400"/>
                <a:gd name="csX2" fmla="*/ 619383 w 938429"/>
                <a:gd name="csY2" fmla="*/ 0 h 2047400"/>
                <a:gd name="csX3" fmla="*/ 0 w 938429"/>
                <a:gd name="csY3" fmla="*/ 1048538 h 2047400"/>
                <a:gd name="csX4" fmla="*/ 537503 w 938429"/>
                <a:gd name="csY4" fmla="*/ 2047400 h 2047400"/>
                <a:gd name="csX5" fmla="*/ 786860 w 938429"/>
                <a:gd name="csY5" fmla="*/ 2047400 h 2047400"/>
                <a:gd name="csX6" fmla="*/ 117670 w 938429"/>
                <a:gd name="csY6" fmla="*/ 1048538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38429" h="2047400">
                  <a:moveTo>
                    <a:pt x="117670" y="1048538"/>
                  </a:moveTo>
                  <a:cubicBezTo>
                    <a:pt x="117670" y="542327"/>
                    <a:pt x="467748" y="116432"/>
                    <a:pt x="938430" y="0"/>
                  </a:cubicBezTo>
                  <a:lnTo>
                    <a:pt x="619383" y="0"/>
                  </a:lnTo>
                  <a:cubicBezTo>
                    <a:pt x="250400" y="204310"/>
                    <a:pt x="0" y="597740"/>
                    <a:pt x="0" y="1048538"/>
                  </a:cubicBezTo>
                  <a:cubicBezTo>
                    <a:pt x="0" y="1465176"/>
                    <a:pt x="213827" y="1832725"/>
                    <a:pt x="537503" y="2047400"/>
                  </a:cubicBezTo>
                  <a:lnTo>
                    <a:pt x="786860" y="2047400"/>
                  </a:lnTo>
                  <a:cubicBezTo>
                    <a:pt x="394538" y="1885400"/>
                    <a:pt x="117670" y="1498750"/>
                    <a:pt x="117670" y="104853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7" name="Freeform: Shape 133">
              <a:extLst>
                <a:ext uri="{FF2B5EF4-FFF2-40B4-BE49-F238E27FC236}">
                  <a16:creationId xmlns:a16="http://schemas.microsoft.com/office/drawing/2014/main" id="{F50FD081-7B81-4844-0560-42E3D904CD61}"/>
                </a:ext>
              </a:extLst>
            </p:cNvPr>
            <p:cNvSpPr/>
            <p:nvPr/>
          </p:nvSpPr>
          <p:spPr>
            <a:xfrm>
              <a:off x="8294579" y="1607487"/>
              <a:ext cx="542783" cy="1085501"/>
            </a:xfrm>
            <a:custGeom>
              <a:avLst/>
              <a:gdLst>
                <a:gd name="csX0" fmla="*/ 0 w 542783"/>
                <a:gd name="csY0" fmla="*/ 542718 h 1085501"/>
                <a:gd name="csX1" fmla="*/ 542783 w 542783"/>
                <a:gd name="csY1" fmla="*/ 1085502 h 1085501"/>
                <a:gd name="csX2" fmla="*/ 542783 w 542783"/>
                <a:gd name="csY2" fmla="*/ 966006 h 1085501"/>
                <a:gd name="csX3" fmla="*/ 119496 w 542783"/>
                <a:gd name="csY3" fmla="*/ 542718 h 1085501"/>
                <a:gd name="csX4" fmla="*/ 542783 w 542783"/>
                <a:gd name="csY4" fmla="*/ 119431 h 1085501"/>
                <a:gd name="csX5" fmla="*/ 542783 w 542783"/>
                <a:gd name="csY5" fmla="*/ 0 h 1085501"/>
                <a:gd name="csX6" fmla="*/ 0 w 542783"/>
                <a:gd name="csY6" fmla="*/ 542718 h 10855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42783" h="1085501">
                  <a:moveTo>
                    <a:pt x="0" y="542718"/>
                  </a:moveTo>
                  <a:cubicBezTo>
                    <a:pt x="0" y="842012"/>
                    <a:pt x="243490" y="1085502"/>
                    <a:pt x="542783" y="1085502"/>
                  </a:cubicBezTo>
                  <a:lnTo>
                    <a:pt x="542783" y="966006"/>
                  </a:lnTo>
                  <a:cubicBezTo>
                    <a:pt x="309398" y="966006"/>
                    <a:pt x="119496" y="776103"/>
                    <a:pt x="119496" y="542718"/>
                  </a:cubicBezTo>
                  <a:cubicBezTo>
                    <a:pt x="119496" y="309333"/>
                    <a:pt x="309398" y="119431"/>
                    <a:pt x="542783" y="119431"/>
                  </a:cubicBezTo>
                  <a:lnTo>
                    <a:pt x="542783" y="0"/>
                  </a:lnTo>
                  <a:cubicBezTo>
                    <a:pt x="243424" y="0"/>
                    <a:pt x="0" y="243490"/>
                    <a:pt x="0" y="54271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8" name="Freeform: Shape 134">
              <a:extLst>
                <a:ext uri="{FF2B5EF4-FFF2-40B4-BE49-F238E27FC236}">
                  <a16:creationId xmlns:a16="http://schemas.microsoft.com/office/drawing/2014/main" id="{72175F52-5888-31D0-879F-F648C0CFAFDC}"/>
                </a:ext>
              </a:extLst>
            </p:cNvPr>
            <p:cNvSpPr/>
            <p:nvPr/>
          </p:nvSpPr>
          <p:spPr>
            <a:xfrm>
              <a:off x="8519750" y="1832724"/>
              <a:ext cx="317546" cy="635029"/>
            </a:xfrm>
            <a:custGeom>
              <a:avLst/>
              <a:gdLst>
                <a:gd name="csX0" fmla="*/ 0 w 317546"/>
                <a:gd name="csY0" fmla="*/ 317482 h 635029"/>
                <a:gd name="csX1" fmla="*/ 317547 w 317546"/>
                <a:gd name="csY1" fmla="*/ 635029 h 635029"/>
                <a:gd name="csX2" fmla="*/ 317547 w 317546"/>
                <a:gd name="csY2" fmla="*/ 544087 h 635029"/>
                <a:gd name="csX3" fmla="*/ 91007 w 317546"/>
                <a:gd name="csY3" fmla="*/ 317547 h 635029"/>
                <a:gd name="csX4" fmla="*/ 317547 w 317546"/>
                <a:gd name="csY4" fmla="*/ 91007 h 635029"/>
                <a:gd name="csX5" fmla="*/ 317547 w 317546"/>
                <a:gd name="csY5" fmla="*/ 0 h 635029"/>
                <a:gd name="csX6" fmla="*/ 0 w 317546"/>
                <a:gd name="csY6" fmla="*/ 317482 h 6350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17546" h="635029">
                  <a:moveTo>
                    <a:pt x="0" y="317482"/>
                  </a:moveTo>
                  <a:cubicBezTo>
                    <a:pt x="0" y="492586"/>
                    <a:pt x="142443" y="635029"/>
                    <a:pt x="317547" y="635029"/>
                  </a:cubicBezTo>
                  <a:lnTo>
                    <a:pt x="317547" y="544087"/>
                  </a:lnTo>
                  <a:cubicBezTo>
                    <a:pt x="192640" y="544087"/>
                    <a:pt x="91007" y="442454"/>
                    <a:pt x="91007" y="317547"/>
                  </a:cubicBezTo>
                  <a:cubicBezTo>
                    <a:pt x="91007" y="192641"/>
                    <a:pt x="192640" y="91007"/>
                    <a:pt x="317547" y="91007"/>
                  </a:cubicBezTo>
                  <a:lnTo>
                    <a:pt x="317547" y="0"/>
                  </a:lnTo>
                  <a:cubicBezTo>
                    <a:pt x="142443" y="-65"/>
                    <a:pt x="0" y="142378"/>
                    <a:pt x="0" y="317482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9" name="Freeform: Shape 135">
              <a:extLst>
                <a:ext uri="{FF2B5EF4-FFF2-40B4-BE49-F238E27FC236}">
                  <a16:creationId xmlns:a16="http://schemas.microsoft.com/office/drawing/2014/main" id="{746483BA-34DF-E2FB-9E98-A76B88CBB896}"/>
                </a:ext>
              </a:extLst>
            </p:cNvPr>
            <p:cNvSpPr/>
            <p:nvPr/>
          </p:nvSpPr>
          <p:spPr>
            <a:xfrm>
              <a:off x="8716432" y="2029341"/>
              <a:ext cx="120865" cy="241729"/>
            </a:xfrm>
            <a:custGeom>
              <a:avLst/>
              <a:gdLst>
                <a:gd name="csX0" fmla="*/ 0 w 120865"/>
                <a:gd name="csY0" fmla="*/ 120865 h 241729"/>
                <a:gd name="csX1" fmla="*/ 120865 w 120865"/>
                <a:gd name="csY1" fmla="*/ 241730 h 241729"/>
                <a:gd name="csX2" fmla="*/ 120865 w 120865"/>
                <a:gd name="csY2" fmla="*/ 0 h 241729"/>
                <a:gd name="csX3" fmla="*/ 0 w 120865"/>
                <a:gd name="csY3" fmla="*/ 120865 h 2417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20865" h="241729">
                  <a:moveTo>
                    <a:pt x="0" y="120865"/>
                  </a:moveTo>
                  <a:cubicBezTo>
                    <a:pt x="0" y="187490"/>
                    <a:pt x="54240" y="241730"/>
                    <a:pt x="120865" y="241730"/>
                  </a:cubicBezTo>
                  <a:lnTo>
                    <a:pt x="120865" y="0"/>
                  </a:lnTo>
                  <a:cubicBezTo>
                    <a:pt x="54240" y="0"/>
                    <a:pt x="0" y="54239"/>
                    <a:pt x="0" y="120865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0" name="Freeform: Shape 136">
              <a:extLst>
                <a:ext uri="{FF2B5EF4-FFF2-40B4-BE49-F238E27FC236}">
                  <a16:creationId xmlns:a16="http://schemas.microsoft.com/office/drawing/2014/main" id="{08EBF44B-AF08-E0B4-D087-0C20FC72BB4E}"/>
                </a:ext>
              </a:extLst>
            </p:cNvPr>
            <p:cNvSpPr/>
            <p:nvPr/>
          </p:nvSpPr>
          <p:spPr>
            <a:xfrm>
              <a:off x="7407324" y="1101667"/>
              <a:ext cx="655238" cy="2047400"/>
            </a:xfrm>
            <a:custGeom>
              <a:avLst/>
              <a:gdLst>
                <a:gd name="csX0" fmla="*/ 126537 w 655238"/>
                <a:gd name="csY0" fmla="*/ 1048538 h 2047400"/>
                <a:gd name="csX1" fmla="*/ 508297 w 655238"/>
                <a:gd name="csY1" fmla="*/ 126862 h 2047400"/>
                <a:gd name="csX2" fmla="*/ 655239 w 655238"/>
                <a:gd name="csY2" fmla="*/ 0 h 2047400"/>
                <a:gd name="csX3" fmla="*/ 432675 w 655238"/>
                <a:gd name="csY3" fmla="*/ 0 h 2047400"/>
                <a:gd name="csX4" fmla="*/ 0 w 655238"/>
                <a:gd name="csY4" fmla="*/ 1023700 h 2047400"/>
                <a:gd name="csX5" fmla="*/ 432675 w 655238"/>
                <a:gd name="csY5" fmla="*/ 2047400 h 2047400"/>
                <a:gd name="csX6" fmla="*/ 592525 w 655238"/>
                <a:gd name="csY6" fmla="*/ 2047400 h 2047400"/>
                <a:gd name="csX7" fmla="*/ 508297 w 655238"/>
                <a:gd name="csY7" fmla="*/ 1970279 h 2047400"/>
                <a:gd name="csX8" fmla="*/ 126537 w 655238"/>
                <a:gd name="csY8" fmla="*/ 1048538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655238" h="2047400">
                  <a:moveTo>
                    <a:pt x="126537" y="1048538"/>
                  </a:moveTo>
                  <a:cubicBezTo>
                    <a:pt x="126537" y="700351"/>
                    <a:pt x="262134" y="373025"/>
                    <a:pt x="508297" y="126862"/>
                  </a:cubicBezTo>
                  <a:cubicBezTo>
                    <a:pt x="554583" y="80642"/>
                    <a:pt x="603672" y="38267"/>
                    <a:pt x="655239" y="0"/>
                  </a:cubicBezTo>
                  <a:lnTo>
                    <a:pt x="432675" y="0"/>
                  </a:lnTo>
                  <a:cubicBezTo>
                    <a:pt x="165977" y="259918"/>
                    <a:pt x="0" y="622773"/>
                    <a:pt x="0" y="1023700"/>
                  </a:cubicBezTo>
                  <a:cubicBezTo>
                    <a:pt x="0" y="1424627"/>
                    <a:pt x="165912" y="1787482"/>
                    <a:pt x="432675" y="2047400"/>
                  </a:cubicBezTo>
                  <a:lnTo>
                    <a:pt x="592525" y="2047400"/>
                  </a:lnTo>
                  <a:cubicBezTo>
                    <a:pt x="563579" y="2023019"/>
                    <a:pt x="535417" y="1997333"/>
                    <a:pt x="508297" y="1970279"/>
                  </a:cubicBezTo>
                  <a:cubicBezTo>
                    <a:pt x="262134" y="1724051"/>
                    <a:pt x="126537" y="1396725"/>
                    <a:pt x="126537" y="104853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1" name="Freeform: Shape 137">
              <a:extLst>
                <a:ext uri="{FF2B5EF4-FFF2-40B4-BE49-F238E27FC236}">
                  <a16:creationId xmlns:a16="http://schemas.microsoft.com/office/drawing/2014/main" id="{73D35099-2428-028C-A515-E5BFA62E07A2}"/>
                </a:ext>
              </a:extLst>
            </p:cNvPr>
            <p:cNvSpPr/>
            <p:nvPr/>
          </p:nvSpPr>
          <p:spPr>
            <a:xfrm>
              <a:off x="8093398" y="1406307"/>
              <a:ext cx="743963" cy="1487862"/>
            </a:xfrm>
            <a:custGeom>
              <a:avLst/>
              <a:gdLst>
                <a:gd name="csX0" fmla="*/ 0 w 743963"/>
                <a:gd name="csY0" fmla="*/ 743899 h 1487862"/>
                <a:gd name="csX1" fmla="*/ 743964 w 743963"/>
                <a:gd name="csY1" fmla="*/ 1487863 h 1487862"/>
                <a:gd name="csX2" fmla="*/ 743964 w 743963"/>
                <a:gd name="csY2" fmla="*/ 1392357 h 1487862"/>
                <a:gd name="csX3" fmla="*/ 95506 w 743963"/>
                <a:gd name="csY3" fmla="*/ 743899 h 1487862"/>
                <a:gd name="csX4" fmla="*/ 743964 w 743963"/>
                <a:gd name="csY4" fmla="*/ 95440 h 1487862"/>
                <a:gd name="csX5" fmla="*/ 743964 w 743963"/>
                <a:gd name="csY5" fmla="*/ 0 h 1487862"/>
                <a:gd name="csX6" fmla="*/ 0 w 743963"/>
                <a:gd name="csY6" fmla="*/ 743899 h 14878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743963" h="1487862">
                  <a:moveTo>
                    <a:pt x="0" y="743899"/>
                  </a:moveTo>
                  <a:cubicBezTo>
                    <a:pt x="0" y="1154083"/>
                    <a:pt x="333714" y="1487863"/>
                    <a:pt x="743964" y="1487863"/>
                  </a:cubicBezTo>
                  <a:lnTo>
                    <a:pt x="743964" y="1392357"/>
                  </a:lnTo>
                  <a:cubicBezTo>
                    <a:pt x="386389" y="1392357"/>
                    <a:pt x="95506" y="1101474"/>
                    <a:pt x="95506" y="743899"/>
                  </a:cubicBezTo>
                  <a:cubicBezTo>
                    <a:pt x="95506" y="386324"/>
                    <a:pt x="386389" y="95440"/>
                    <a:pt x="743964" y="95440"/>
                  </a:cubicBezTo>
                  <a:lnTo>
                    <a:pt x="743964" y="0"/>
                  </a:lnTo>
                  <a:cubicBezTo>
                    <a:pt x="333714" y="0"/>
                    <a:pt x="0" y="333715"/>
                    <a:pt x="0" y="743899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2" name="Freeform: Shape 138">
              <a:extLst>
                <a:ext uri="{FF2B5EF4-FFF2-40B4-BE49-F238E27FC236}">
                  <a16:creationId xmlns:a16="http://schemas.microsoft.com/office/drawing/2014/main" id="{7F3E308A-64E9-5D1E-5F0B-93E2FC3B1CF8}"/>
                </a:ext>
              </a:extLst>
            </p:cNvPr>
            <p:cNvSpPr/>
            <p:nvPr/>
          </p:nvSpPr>
          <p:spPr>
            <a:xfrm>
              <a:off x="7115853" y="1101667"/>
              <a:ext cx="19231" cy="32660"/>
            </a:xfrm>
            <a:custGeom>
              <a:avLst/>
              <a:gdLst>
                <a:gd name="csX0" fmla="*/ 19232 w 19231"/>
                <a:gd name="csY0" fmla="*/ 0 h 32660"/>
                <a:gd name="csX1" fmla="*/ 0 w 19231"/>
                <a:gd name="csY1" fmla="*/ 0 h 32660"/>
                <a:gd name="csX2" fmla="*/ 0 w 19231"/>
                <a:gd name="csY2" fmla="*/ 32661 h 32660"/>
                <a:gd name="csX3" fmla="*/ 19232 w 19231"/>
                <a:gd name="csY3" fmla="*/ 0 h 326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9231" h="32660">
                  <a:moveTo>
                    <a:pt x="19232" y="0"/>
                  </a:moveTo>
                  <a:lnTo>
                    <a:pt x="0" y="0"/>
                  </a:lnTo>
                  <a:lnTo>
                    <a:pt x="0" y="32661"/>
                  </a:lnTo>
                  <a:cubicBezTo>
                    <a:pt x="6323" y="21709"/>
                    <a:pt x="12712" y="10822"/>
                    <a:pt x="19232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3" name="Freeform: Shape 139">
              <a:extLst>
                <a:ext uri="{FF2B5EF4-FFF2-40B4-BE49-F238E27FC236}">
                  <a16:creationId xmlns:a16="http://schemas.microsoft.com/office/drawing/2014/main" id="{C22592EB-0E7F-3189-D038-4739622A1C83}"/>
                </a:ext>
              </a:extLst>
            </p:cNvPr>
            <p:cNvSpPr/>
            <p:nvPr/>
          </p:nvSpPr>
          <p:spPr>
            <a:xfrm>
              <a:off x="7115853" y="3116407"/>
              <a:ext cx="19231" cy="32660"/>
            </a:xfrm>
            <a:custGeom>
              <a:avLst/>
              <a:gdLst>
                <a:gd name="csX0" fmla="*/ 19232 w 19231"/>
                <a:gd name="csY0" fmla="*/ 32661 h 32660"/>
                <a:gd name="csX1" fmla="*/ 0 w 19231"/>
                <a:gd name="csY1" fmla="*/ 0 h 32660"/>
                <a:gd name="csX2" fmla="*/ 0 w 19231"/>
                <a:gd name="csY2" fmla="*/ 32661 h 32660"/>
                <a:gd name="csX3" fmla="*/ 19232 w 19231"/>
                <a:gd name="csY3" fmla="*/ 32661 h 326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9231" h="32660">
                  <a:moveTo>
                    <a:pt x="19232" y="32661"/>
                  </a:moveTo>
                  <a:cubicBezTo>
                    <a:pt x="12712" y="21839"/>
                    <a:pt x="6323" y="10952"/>
                    <a:pt x="0" y="0"/>
                  </a:cubicBezTo>
                  <a:lnTo>
                    <a:pt x="0" y="32661"/>
                  </a:lnTo>
                  <a:lnTo>
                    <a:pt x="19232" y="32661"/>
                  </a:ln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4" name="Freeform: Shape 140">
              <a:extLst>
                <a:ext uri="{FF2B5EF4-FFF2-40B4-BE49-F238E27FC236}">
                  <a16:creationId xmlns:a16="http://schemas.microsoft.com/office/drawing/2014/main" id="{69F2DA39-D3CA-F112-2B18-F4345A6ECA19}"/>
                </a:ext>
              </a:extLst>
            </p:cNvPr>
            <p:cNvSpPr/>
            <p:nvPr/>
          </p:nvSpPr>
          <p:spPr>
            <a:xfrm>
              <a:off x="7115919" y="2506542"/>
              <a:ext cx="286255" cy="642526"/>
            </a:xfrm>
            <a:custGeom>
              <a:avLst/>
              <a:gdLst>
                <a:gd name="csX0" fmla="*/ 0 w 286255"/>
                <a:gd name="csY0" fmla="*/ 374850 h 642526"/>
                <a:gd name="csX1" fmla="*/ 144985 w 286255"/>
                <a:gd name="csY1" fmla="*/ 642526 h 642526"/>
                <a:gd name="csX2" fmla="*/ 286255 w 286255"/>
                <a:gd name="csY2" fmla="*/ 642526 h 642526"/>
                <a:gd name="csX3" fmla="*/ 65 w 286255"/>
                <a:gd name="csY3" fmla="*/ 0 h 642526"/>
                <a:gd name="csX4" fmla="*/ 65 w 286255"/>
                <a:gd name="csY4" fmla="*/ 374850 h 6425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86255" h="642526">
                  <a:moveTo>
                    <a:pt x="0" y="374850"/>
                  </a:moveTo>
                  <a:cubicBezTo>
                    <a:pt x="41201" y="468270"/>
                    <a:pt x="89768" y="557777"/>
                    <a:pt x="144985" y="642526"/>
                  </a:cubicBezTo>
                  <a:lnTo>
                    <a:pt x="286255" y="642526"/>
                  </a:lnTo>
                  <a:cubicBezTo>
                    <a:pt x="147723" y="449234"/>
                    <a:pt x="50849" y="231364"/>
                    <a:pt x="65" y="0"/>
                  </a:cubicBezTo>
                  <a:lnTo>
                    <a:pt x="65" y="374850"/>
                  </a:ln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5" name="Freeform: Shape 141">
              <a:extLst>
                <a:ext uri="{FF2B5EF4-FFF2-40B4-BE49-F238E27FC236}">
                  <a16:creationId xmlns:a16="http://schemas.microsoft.com/office/drawing/2014/main" id="{D538D850-5689-D986-055A-9A05EAB0ABE7}"/>
                </a:ext>
              </a:extLst>
            </p:cNvPr>
            <p:cNvSpPr/>
            <p:nvPr/>
          </p:nvSpPr>
          <p:spPr>
            <a:xfrm>
              <a:off x="7115853" y="1101667"/>
              <a:ext cx="286255" cy="642526"/>
            </a:xfrm>
            <a:custGeom>
              <a:avLst/>
              <a:gdLst>
                <a:gd name="csX0" fmla="*/ 286255 w 286255"/>
                <a:gd name="csY0" fmla="*/ 0 h 642526"/>
                <a:gd name="csX1" fmla="*/ 144986 w 286255"/>
                <a:gd name="csY1" fmla="*/ 0 h 642526"/>
                <a:gd name="csX2" fmla="*/ 0 w 286255"/>
                <a:gd name="csY2" fmla="*/ 267676 h 642526"/>
                <a:gd name="csX3" fmla="*/ 0 w 286255"/>
                <a:gd name="csY3" fmla="*/ 642526 h 642526"/>
                <a:gd name="csX4" fmla="*/ 286255 w 286255"/>
                <a:gd name="csY4" fmla="*/ 0 h 6425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86255" h="642526">
                  <a:moveTo>
                    <a:pt x="286255" y="0"/>
                  </a:moveTo>
                  <a:lnTo>
                    <a:pt x="144986" y="0"/>
                  </a:lnTo>
                  <a:cubicBezTo>
                    <a:pt x="89768" y="84749"/>
                    <a:pt x="41201" y="174257"/>
                    <a:pt x="0" y="267676"/>
                  </a:cubicBezTo>
                  <a:lnTo>
                    <a:pt x="0" y="642526"/>
                  </a:lnTo>
                  <a:cubicBezTo>
                    <a:pt x="50784" y="411162"/>
                    <a:pt x="147723" y="193292"/>
                    <a:pt x="286255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666" name="TextBox 142">
            <a:extLst>
              <a:ext uri="{FF2B5EF4-FFF2-40B4-BE49-F238E27FC236}">
                <a16:creationId xmlns:a16="http://schemas.microsoft.com/office/drawing/2014/main" id="{23263C38-2534-FAEE-8083-B83DE6782B86}"/>
              </a:ext>
            </a:extLst>
          </p:cNvPr>
          <p:cNvSpPr txBox="1"/>
          <p:nvPr/>
        </p:nvSpPr>
        <p:spPr>
          <a:xfrm rot="16200000">
            <a:off x="-339368" y="1675675"/>
            <a:ext cx="232307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9A8AFF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F0C25"/>
                </a:solidFill>
                <a:sym typeface="Arial"/>
              </a:rPr>
              <a:t>2026</a:t>
            </a:r>
          </a:p>
        </p:txBody>
      </p:sp>
      <p:sp>
        <p:nvSpPr>
          <p:cNvPr id="667" name="Freeform: Shape 143">
            <a:extLst>
              <a:ext uri="{FF2B5EF4-FFF2-40B4-BE49-F238E27FC236}">
                <a16:creationId xmlns:a16="http://schemas.microsoft.com/office/drawing/2014/main" id="{E4F0C842-560C-31DE-7005-A51543BE22E1}"/>
              </a:ext>
            </a:extLst>
          </p:cNvPr>
          <p:cNvSpPr/>
          <p:nvPr/>
        </p:nvSpPr>
        <p:spPr>
          <a:xfrm>
            <a:off x="592129" y="1132568"/>
            <a:ext cx="2477141" cy="2000788"/>
          </a:xfrm>
          <a:custGeom>
            <a:avLst/>
            <a:gdLst>
              <a:gd name="csX0" fmla="*/ 337300 w 2477141"/>
              <a:gd name="csY0" fmla="*/ 53587 h 2000788"/>
              <a:gd name="csX1" fmla="*/ 47068 w 2477141"/>
              <a:gd name="csY1" fmla="*/ 277846 h 2000788"/>
              <a:gd name="csX2" fmla="*/ 0 w 2477141"/>
              <a:gd name="csY2" fmla="*/ 338278 h 2000788"/>
              <a:gd name="csX3" fmla="*/ 259070 w 2477141"/>
              <a:gd name="csY3" fmla="*/ 233711 h 2000788"/>
              <a:gd name="csX4" fmla="*/ 832168 w 2477141"/>
              <a:gd name="csY4" fmla="*/ 0 h 2000788"/>
              <a:gd name="csX5" fmla="*/ 731447 w 2477141"/>
              <a:gd name="csY5" fmla="*/ 181623 h 2000788"/>
              <a:gd name="csX6" fmla="*/ 393951 w 2477141"/>
              <a:gd name="csY6" fmla="*/ 397015 h 2000788"/>
              <a:gd name="csX7" fmla="*/ 188729 w 2477141"/>
              <a:gd name="csY7" fmla="*/ 598196 h 2000788"/>
              <a:gd name="csX8" fmla="*/ 322306 w 2477141"/>
              <a:gd name="csY8" fmla="*/ 518989 h 2000788"/>
              <a:gd name="csX9" fmla="*/ 1253825 w 2477141"/>
              <a:gd name="csY9" fmla="*/ 30640 h 2000788"/>
              <a:gd name="csX10" fmla="*/ 1182636 w 2477141"/>
              <a:gd name="csY10" fmla="*/ 182080 h 2000788"/>
              <a:gd name="csX11" fmla="*/ 37550 w 2477141"/>
              <a:gd name="csY11" fmla="*/ 1254608 h 2000788"/>
              <a:gd name="csX12" fmla="*/ 611234 w 2477141"/>
              <a:gd name="csY12" fmla="*/ 871804 h 2000788"/>
              <a:gd name="csX13" fmla="*/ 356401 w 2477141"/>
              <a:gd name="csY13" fmla="*/ 1166404 h 2000788"/>
              <a:gd name="csX14" fmla="*/ 87617 w 2477141"/>
              <a:gd name="csY14" fmla="*/ 1451356 h 2000788"/>
              <a:gd name="csX15" fmla="*/ 304639 w 2477141"/>
              <a:gd name="csY15" fmla="*/ 1289942 h 2000788"/>
              <a:gd name="csX16" fmla="*/ 452363 w 2477141"/>
              <a:gd name="csY16" fmla="*/ 1268559 h 2000788"/>
              <a:gd name="csX17" fmla="*/ 427916 w 2477141"/>
              <a:gd name="csY17" fmla="*/ 1395943 h 2000788"/>
              <a:gd name="csX18" fmla="*/ 222172 w 2477141"/>
              <a:gd name="csY18" fmla="*/ 1614856 h 2000788"/>
              <a:gd name="csX19" fmla="*/ 12973 w 2477141"/>
              <a:gd name="csY19" fmla="*/ 1904436 h 2000788"/>
              <a:gd name="csX20" fmla="*/ 1149194 w 2477141"/>
              <a:gd name="csY20" fmla="*/ 812089 h 2000788"/>
              <a:gd name="csX21" fmla="*/ 1457809 w 2477141"/>
              <a:gd name="csY21" fmla="*/ 348187 h 2000788"/>
              <a:gd name="csX22" fmla="*/ 1668247 w 2477141"/>
              <a:gd name="csY22" fmla="*/ 79012 h 2000788"/>
              <a:gd name="csX23" fmla="*/ 1145869 w 2477141"/>
              <a:gd name="csY23" fmla="*/ 1189677 h 2000788"/>
              <a:gd name="csX24" fmla="*/ 852833 w 2477141"/>
              <a:gd name="csY24" fmla="*/ 1450117 h 2000788"/>
              <a:gd name="csX25" fmla="*/ 508297 w 2477141"/>
              <a:gd name="csY25" fmla="*/ 1738002 h 2000788"/>
              <a:gd name="csX26" fmla="*/ 150983 w 2477141"/>
              <a:gd name="csY26" fmla="*/ 2000788 h 2000788"/>
              <a:gd name="csX27" fmla="*/ 299815 w 2477141"/>
              <a:gd name="csY27" fmla="*/ 1959457 h 2000788"/>
              <a:gd name="csX28" fmla="*/ 702241 w 2477141"/>
              <a:gd name="csY28" fmla="*/ 1822686 h 2000788"/>
              <a:gd name="csX29" fmla="*/ 688551 w 2477141"/>
              <a:gd name="csY29" fmla="*/ 1948179 h 2000788"/>
              <a:gd name="csX30" fmla="*/ 980608 w 2477141"/>
              <a:gd name="csY30" fmla="*/ 1927579 h 2000788"/>
              <a:gd name="csX31" fmla="*/ 1232834 w 2477141"/>
              <a:gd name="csY31" fmla="*/ 1770076 h 2000788"/>
              <a:gd name="csX32" fmla="*/ 1426061 w 2477141"/>
              <a:gd name="csY32" fmla="*/ 1577957 h 2000788"/>
              <a:gd name="csX33" fmla="*/ 1604686 w 2477141"/>
              <a:gd name="csY33" fmla="*/ 1133287 h 2000788"/>
              <a:gd name="csX34" fmla="*/ 2023018 w 2477141"/>
              <a:gd name="csY34" fmla="*/ 315917 h 2000788"/>
              <a:gd name="csX35" fmla="*/ 2183520 w 2477141"/>
              <a:gd name="csY35" fmla="*/ 150918 h 2000788"/>
              <a:gd name="csX36" fmla="*/ 2374400 w 2477141"/>
              <a:gd name="csY36" fmla="*/ 81033 h 2000788"/>
              <a:gd name="csX37" fmla="*/ 2277265 w 2477141"/>
              <a:gd name="csY37" fmla="*/ 308225 h 2000788"/>
              <a:gd name="csX38" fmla="*/ 1943745 w 2477141"/>
              <a:gd name="csY38" fmla="*/ 963072 h 2000788"/>
              <a:gd name="csX39" fmla="*/ 1806127 w 2477141"/>
              <a:gd name="csY39" fmla="*/ 1416609 h 2000788"/>
              <a:gd name="csX40" fmla="*/ 1620331 w 2477141"/>
              <a:gd name="csY40" fmla="*/ 1837810 h 2000788"/>
              <a:gd name="csX41" fmla="*/ 1887746 w 2477141"/>
              <a:gd name="csY41" fmla="*/ 1768772 h 2000788"/>
              <a:gd name="csX42" fmla="*/ 2477142 w 2477141"/>
              <a:gd name="csY42" fmla="*/ 1663097 h 2000788"/>
              <a:gd name="csX43" fmla="*/ 2015586 w 2477141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1" h="2000788">
                <a:moveTo>
                  <a:pt x="337300" y="53587"/>
                </a:moveTo>
                <a:cubicBezTo>
                  <a:pt x="240556" y="128362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0" y="233711"/>
                </a:cubicBezTo>
                <a:cubicBezTo>
                  <a:pt x="431436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2" y="261287"/>
                  <a:pt x="511361" y="333324"/>
                  <a:pt x="393951" y="397015"/>
                </a:cubicBezTo>
                <a:cubicBezTo>
                  <a:pt x="306660" y="444344"/>
                  <a:pt x="206396" y="500409"/>
                  <a:pt x="188729" y="598196"/>
                </a:cubicBezTo>
                <a:cubicBezTo>
                  <a:pt x="240556" y="589917"/>
                  <a:pt x="282148" y="552758"/>
                  <a:pt x="322306" y="518989"/>
                </a:cubicBezTo>
                <a:cubicBezTo>
                  <a:pt x="592003" y="292449"/>
                  <a:pt x="926108" y="159719"/>
                  <a:pt x="1253825" y="30640"/>
                </a:cubicBezTo>
                <a:cubicBezTo>
                  <a:pt x="1258324" y="87748"/>
                  <a:pt x="1219404" y="138141"/>
                  <a:pt x="1182636" y="182080"/>
                </a:cubicBezTo>
                <a:cubicBezTo>
                  <a:pt x="845141" y="585614"/>
                  <a:pt x="496954" y="998210"/>
                  <a:pt x="37550" y="1254608"/>
                </a:cubicBezTo>
                <a:cubicBezTo>
                  <a:pt x="141921" y="1042606"/>
                  <a:pt x="387562" y="947948"/>
                  <a:pt x="611234" y="871804"/>
                </a:cubicBezTo>
                <a:cubicBezTo>
                  <a:pt x="588873" y="1003752"/>
                  <a:pt x="468660" y="1093455"/>
                  <a:pt x="356401" y="1166404"/>
                </a:cubicBezTo>
                <a:cubicBezTo>
                  <a:pt x="244141" y="1239353"/>
                  <a:pt x="121321" y="1321820"/>
                  <a:pt x="87617" y="1451356"/>
                </a:cubicBezTo>
                <a:cubicBezTo>
                  <a:pt x="159979" y="1397573"/>
                  <a:pt x="232342" y="1343790"/>
                  <a:pt x="304639" y="1289942"/>
                </a:cubicBezTo>
                <a:cubicBezTo>
                  <a:pt x="348904" y="1257020"/>
                  <a:pt x="417094" y="1226054"/>
                  <a:pt x="452363" y="1268559"/>
                </a:cubicBezTo>
                <a:cubicBezTo>
                  <a:pt x="482286" y="1304610"/>
                  <a:pt x="456144" y="1358588"/>
                  <a:pt x="427916" y="1395943"/>
                </a:cubicBezTo>
                <a:cubicBezTo>
                  <a:pt x="367549" y="1476063"/>
                  <a:pt x="298446" y="1549599"/>
                  <a:pt x="222172" y="1614856"/>
                </a:cubicBezTo>
                <a:cubicBezTo>
                  <a:pt x="128557" y="1694976"/>
                  <a:pt x="14277" y="1781289"/>
                  <a:pt x="12973" y="1904436"/>
                </a:cubicBezTo>
                <a:cubicBezTo>
                  <a:pt x="497214" y="1685197"/>
                  <a:pt x="834971" y="1240853"/>
                  <a:pt x="1149194" y="812089"/>
                </a:cubicBezTo>
                <a:cubicBezTo>
                  <a:pt x="1259041" y="662149"/>
                  <a:pt x="1368954" y="511492"/>
                  <a:pt x="1457809" y="348187"/>
                </a:cubicBezTo>
                <a:cubicBezTo>
                  <a:pt x="1513092" y="246554"/>
                  <a:pt x="1566288" y="133708"/>
                  <a:pt x="1668247" y="79012"/>
                </a:cubicBezTo>
                <a:cubicBezTo>
                  <a:pt x="1649146" y="497149"/>
                  <a:pt x="1441120" y="892991"/>
                  <a:pt x="1145869" y="1189677"/>
                </a:cubicBezTo>
                <a:cubicBezTo>
                  <a:pt x="1053623" y="1282314"/>
                  <a:pt x="953163" y="1366346"/>
                  <a:pt x="852833" y="1450117"/>
                </a:cubicBezTo>
                <a:cubicBezTo>
                  <a:pt x="737966" y="1546079"/>
                  <a:pt x="623164" y="1642040"/>
                  <a:pt x="508297" y="1738002"/>
                </a:cubicBezTo>
                <a:cubicBezTo>
                  <a:pt x="394668" y="1832986"/>
                  <a:pt x="280192" y="1928491"/>
                  <a:pt x="150983" y="2000788"/>
                </a:cubicBezTo>
                <a:cubicBezTo>
                  <a:pt x="201897" y="1992705"/>
                  <a:pt x="250987" y="1976016"/>
                  <a:pt x="299815" y="1959457"/>
                </a:cubicBezTo>
                <a:cubicBezTo>
                  <a:pt x="433979" y="1913888"/>
                  <a:pt x="568077" y="1868254"/>
                  <a:pt x="702241" y="1822686"/>
                </a:cubicBezTo>
                <a:cubicBezTo>
                  <a:pt x="721994" y="1862518"/>
                  <a:pt x="716453" y="1913562"/>
                  <a:pt x="688551" y="1948179"/>
                </a:cubicBezTo>
                <a:cubicBezTo>
                  <a:pt x="783535" y="1977711"/>
                  <a:pt x="888102" y="1964347"/>
                  <a:pt x="980608" y="1927579"/>
                </a:cubicBezTo>
                <a:cubicBezTo>
                  <a:pt x="1073115" y="1890811"/>
                  <a:pt x="1155126" y="1832204"/>
                  <a:pt x="1232834" y="1770076"/>
                </a:cubicBezTo>
                <a:cubicBezTo>
                  <a:pt x="1304023" y="1713164"/>
                  <a:pt x="1373061" y="1652145"/>
                  <a:pt x="1426061" y="1577957"/>
                </a:cubicBezTo>
                <a:cubicBezTo>
                  <a:pt x="1519415" y="1447379"/>
                  <a:pt x="1556314" y="1286291"/>
                  <a:pt x="1604686" y="1133287"/>
                </a:cubicBezTo>
                <a:cubicBezTo>
                  <a:pt x="1697453" y="840121"/>
                  <a:pt x="1839505" y="562602"/>
                  <a:pt x="2023018" y="315917"/>
                </a:cubicBezTo>
                <a:cubicBezTo>
                  <a:pt x="2069044" y="254051"/>
                  <a:pt x="2118850" y="193032"/>
                  <a:pt x="2183520" y="150918"/>
                </a:cubicBezTo>
                <a:cubicBezTo>
                  <a:pt x="2240693" y="113694"/>
                  <a:pt x="2307253" y="92898"/>
                  <a:pt x="2374400" y="81033"/>
                </a:cubicBezTo>
                <a:cubicBezTo>
                  <a:pt x="2380528" y="164999"/>
                  <a:pt x="2325898" y="239513"/>
                  <a:pt x="2277265" y="308225"/>
                </a:cubicBezTo>
                <a:cubicBezTo>
                  <a:pt x="2135213" y="508819"/>
                  <a:pt x="2022432" y="730209"/>
                  <a:pt x="1943745" y="963072"/>
                </a:cubicBezTo>
                <a:cubicBezTo>
                  <a:pt x="1893158" y="1112752"/>
                  <a:pt x="1856585" y="1266929"/>
                  <a:pt x="1806127" y="1416609"/>
                </a:cubicBezTo>
                <a:cubicBezTo>
                  <a:pt x="1757038" y="1562181"/>
                  <a:pt x="1694715" y="1703385"/>
                  <a:pt x="1620331" y="1837810"/>
                </a:cubicBezTo>
                <a:cubicBezTo>
                  <a:pt x="1712838" y="1849088"/>
                  <a:pt x="1801563" y="1804171"/>
                  <a:pt x="1887746" y="1768772"/>
                </a:cubicBezTo>
                <a:cubicBezTo>
                  <a:pt x="2073803" y="1692368"/>
                  <a:pt x="2276157" y="1656056"/>
                  <a:pt x="2477142" y="1663097"/>
                </a:cubicBezTo>
                <a:cubicBezTo>
                  <a:pt x="2323290" y="1723399"/>
                  <a:pt x="2169439" y="1783701"/>
                  <a:pt x="2015586" y="1844003"/>
                </a:cubicBezTo>
              </a:path>
            </a:pathLst>
          </a:custGeom>
          <a:noFill/>
          <a:ln w="0" cap="flat">
            <a:solidFill>
              <a:srgbClr val="0A0A0A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668" name="Rectangle 144">
            <a:extLst>
              <a:ext uri="{FF2B5EF4-FFF2-40B4-BE49-F238E27FC236}">
                <a16:creationId xmlns:a16="http://schemas.microsoft.com/office/drawing/2014/main" id="{6F249976-BBF8-16F7-5743-2A0BD495A4EB}"/>
              </a:ext>
            </a:extLst>
          </p:cNvPr>
          <p:cNvSpPr/>
          <p:nvPr/>
        </p:nvSpPr>
        <p:spPr>
          <a:xfrm>
            <a:off x="989666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pic>
        <p:nvPicPr>
          <p:cNvPr id="669" name="Picture Placeholder 408">
            <a:extLst>
              <a:ext uri="{FF2B5EF4-FFF2-40B4-BE49-F238E27FC236}">
                <a16:creationId xmlns:a16="http://schemas.microsoft.com/office/drawing/2014/main" id="{40466FF5-34EE-E634-20BA-BBF33E80B0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666" y="1323417"/>
            <a:ext cx="1603903" cy="1603903"/>
          </a:xfrm>
          <a:custGeom>
            <a:avLst/>
            <a:gdLst>
              <a:gd name="csX0" fmla="*/ 0 w 1603903"/>
              <a:gd name="csY0" fmla="*/ 0 h 1603903"/>
              <a:gd name="csX1" fmla="*/ 1603903 w 1603903"/>
              <a:gd name="csY1" fmla="*/ 0 h 1603903"/>
              <a:gd name="csX2" fmla="*/ 1603903 w 1603903"/>
              <a:gd name="csY2" fmla="*/ 1603903 h 1603903"/>
              <a:gd name="csX3" fmla="*/ 0 w 1603903"/>
              <a:gd name="csY3" fmla="*/ 1603903 h 16039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603903" h="1603903">
                <a:moveTo>
                  <a:pt x="0" y="0"/>
                </a:moveTo>
                <a:lnTo>
                  <a:pt x="1603903" y="0"/>
                </a:lnTo>
                <a:lnTo>
                  <a:pt x="1603903" y="1603903"/>
                </a:lnTo>
                <a:lnTo>
                  <a:pt x="0" y="1603903"/>
                </a:lnTo>
                <a:close/>
              </a:path>
            </a:pathLst>
          </a:custGeom>
        </p:spPr>
      </p:pic>
      <p:pic>
        <p:nvPicPr>
          <p:cNvPr id="670" name="Picture Placeholder 410">
            <a:extLst>
              <a:ext uri="{FF2B5EF4-FFF2-40B4-BE49-F238E27FC236}">
                <a16:creationId xmlns:a16="http://schemas.microsoft.com/office/drawing/2014/main" id="{65E98E25-495E-0B18-4107-D1BB09BEF0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66396" y="1323417"/>
            <a:ext cx="1603903" cy="1603903"/>
          </a:xfrm>
          <a:custGeom>
            <a:avLst/>
            <a:gdLst>
              <a:gd name="csX0" fmla="*/ 0 w 1603903"/>
              <a:gd name="csY0" fmla="*/ 0 h 1603903"/>
              <a:gd name="csX1" fmla="*/ 1603903 w 1603903"/>
              <a:gd name="csY1" fmla="*/ 0 h 1603903"/>
              <a:gd name="csX2" fmla="*/ 1603903 w 1603903"/>
              <a:gd name="csY2" fmla="*/ 1603903 h 1603903"/>
              <a:gd name="csX3" fmla="*/ 0 w 1603903"/>
              <a:gd name="csY3" fmla="*/ 1603903 h 16039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603903" h="1603903">
                <a:moveTo>
                  <a:pt x="0" y="0"/>
                </a:moveTo>
                <a:lnTo>
                  <a:pt x="1603903" y="0"/>
                </a:lnTo>
                <a:lnTo>
                  <a:pt x="1603903" y="1603903"/>
                </a:lnTo>
                <a:lnTo>
                  <a:pt x="0" y="1603903"/>
                </a:lnTo>
                <a:close/>
              </a:path>
            </a:pathLst>
          </a:custGeom>
        </p:spPr>
      </p:pic>
      <p:sp>
        <p:nvSpPr>
          <p:cNvPr id="671" name="TextBox 379">
            <a:extLst>
              <a:ext uri="{FF2B5EF4-FFF2-40B4-BE49-F238E27FC236}">
                <a16:creationId xmlns:a16="http://schemas.microsoft.com/office/drawing/2014/main" id="{C8CB28A7-B033-B24D-2513-492B038F180E}"/>
              </a:ext>
            </a:extLst>
          </p:cNvPr>
          <p:cNvSpPr txBox="1"/>
          <p:nvPr/>
        </p:nvSpPr>
        <p:spPr>
          <a:xfrm>
            <a:off x="602460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2" name="TextBox 380">
            <a:extLst>
              <a:ext uri="{FF2B5EF4-FFF2-40B4-BE49-F238E27FC236}">
                <a16:creationId xmlns:a16="http://schemas.microsoft.com/office/drawing/2014/main" id="{9F14BC0F-4C82-B00C-D7EF-95FC29D2AA5D}"/>
              </a:ext>
            </a:extLst>
          </p:cNvPr>
          <p:cNvSpPr txBox="1"/>
          <p:nvPr/>
        </p:nvSpPr>
        <p:spPr>
          <a:xfrm>
            <a:off x="602460" y="3606800"/>
            <a:ext cx="1008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CAFOS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@ 2.2m CAHA</a:t>
            </a:r>
          </a:p>
        </p:txBody>
      </p:sp>
      <p:sp>
        <p:nvSpPr>
          <p:cNvPr id="673" name="TextBox 381">
            <a:extLst>
              <a:ext uri="{FF2B5EF4-FFF2-40B4-BE49-F238E27FC236}">
                <a16:creationId xmlns:a16="http://schemas.microsoft.com/office/drawing/2014/main" id="{B621697F-1C69-1B41-3073-D731EF01872E}"/>
              </a:ext>
            </a:extLst>
          </p:cNvPr>
          <p:cNvSpPr txBox="1"/>
          <p:nvPr/>
        </p:nvSpPr>
        <p:spPr>
          <a:xfrm>
            <a:off x="1821660" y="3429000"/>
            <a:ext cx="9845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R packages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4" name="TextBox 382">
            <a:extLst>
              <a:ext uri="{FF2B5EF4-FFF2-40B4-BE49-F238E27FC236}">
                <a16:creationId xmlns:a16="http://schemas.microsoft.com/office/drawing/2014/main" id="{09F40432-D620-129D-04B2-1CEF8D46C2A3}"/>
              </a:ext>
            </a:extLst>
          </p:cNvPr>
          <p:cNvSpPr txBox="1"/>
          <p:nvPr/>
        </p:nvSpPr>
        <p:spPr>
          <a:xfrm>
            <a:off x="1821660" y="3606800"/>
            <a:ext cx="7585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projpred</a:t>
            </a:r>
            <a:endParaRPr lang="en-IN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brms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loo</a:t>
            </a:r>
          </a:p>
          <a:p>
            <a:r>
              <a:rPr lang="en-IN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bayesplot</a:t>
            </a:r>
            <a:endParaRPr lang="en-IN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5" name="TextBox 383">
            <a:extLst>
              <a:ext uri="{FF2B5EF4-FFF2-40B4-BE49-F238E27FC236}">
                <a16:creationId xmlns:a16="http://schemas.microsoft.com/office/drawing/2014/main" id="{DBD8A2B8-2285-3F62-8E97-E1EE1843C77F}"/>
              </a:ext>
            </a:extLst>
          </p:cNvPr>
          <p:cNvSpPr txBox="1"/>
          <p:nvPr/>
        </p:nvSpPr>
        <p:spPr>
          <a:xfrm>
            <a:off x="602460" y="4743938"/>
            <a:ext cx="928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Stars analysed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6" name="TextBox 384">
            <a:extLst>
              <a:ext uri="{FF2B5EF4-FFF2-40B4-BE49-F238E27FC236}">
                <a16:creationId xmlns:a16="http://schemas.microsoft.com/office/drawing/2014/main" id="{7910178E-E5B2-BAA3-5933-0F0707DC01ED}"/>
              </a:ext>
            </a:extLst>
          </p:cNvPr>
          <p:cNvSpPr txBox="1"/>
          <p:nvPr/>
        </p:nvSpPr>
        <p:spPr>
          <a:xfrm>
            <a:off x="602460" y="4883638"/>
            <a:ext cx="67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+770</a:t>
            </a:r>
          </a:p>
        </p:txBody>
      </p:sp>
      <p:sp>
        <p:nvSpPr>
          <p:cNvPr id="677" name="TextBox 385">
            <a:extLst>
              <a:ext uri="{FF2B5EF4-FFF2-40B4-BE49-F238E27FC236}">
                <a16:creationId xmlns:a16="http://schemas.microsoft.com/office/drawing/2014/main" id="{F54F80C3-66A0-C4D8-89C6-341E75B2C694}"/>
              </a:ext>
            </a:extLst>
          </p:cNvPr>
          <p:cNvSpPr txBox="1"/>
          <p:nvPr/>
        </p:nvSpPr>
        <p:spPr>
          <a:xfrm>
            <a:off x="1821660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8" name="TextBox 386">
            <a:extLst>
              <a:ext uri="{FF2B5EF4-FFF2-40B4-BE49-F238E27FC236}">
                <a16:creationId xmlns:a16="http://schemas.microsoft.com/office/drawing/2014/main" id="{706B92D4-0860-F2DC-BFFF-AFFCB848D1B8}"/>
              </a:ext>
            </a:extLst>
          </p:cNvPr>
          <p:cNvSpPr txBox="1"/>
          <p:nvPr/>
        </p:nvSpPr>
        <p:spPr>
          <a:xfrm>
            <a:off x="1821660" y="488363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Low-res</a:t>
            </a:r>
          </a:p>
        </p:txBody>
      </p:sp>
      <p:sp>
        <p:nvSpPr>
          <p:cNvPr id="679" name="TextBox 387">
            <a:extLst>
              <a:ext uri="{FF2B5EF4-FFF2-40B4-BE49-F238E27FC236}">
                <a16:creationId xmlns:a16="http://schemas.microsoft.com/office/drawing/2014/main" id="{8633A7F5-0BA1-23B1-67D4-241F55836F71}"/>
              </a:ext>
            </a:extLst>
          </p:cNvPr>
          <p:cNvSpPr txBox="1"/>
          <p:nvPr/>
        </p:nvSpPr>
        <p:spPr>
          <a:xfrm>
            <a:off x="1003041" y="5431431"/>
            <a:ext cx="1963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latin typeface="Calibri" panose="020F0502020204030204" pitchFamily="34" charset="0"/>
                <a:cs typeface="Calibri" panose="020F0502020204030204" pitchFamily="34" charset="0"/>
              </a:rPr>
              <a:t>DUQUE-ARRIBAS ET AL. (IN PREP)</a:t>
            </a:r>
            <a:endParaRPr lang="en-IN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80" name="Graphic 388">
            <a:extLst>
              <a:ext uri="{FF2B5EF4-FFF2-40B4-BE49-F238E27FC236}">
                <a16:creationId xmlns:a16="http://schemas.microsoft.com/office/drawing/2014/main" id="{6EF41953-83F0-1D33-DFB0-7A6FE3FA71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7069" y="5444209"/>
            <a:ext cx="220664" cy="220664"/>
          </a:xfrm>
          <a:prstGeom prst="rect">
            <a:avLst/>
          </a:prstGeom>
        </p:spPr>
      </p:pic>
      <p:sp>
        <p:nvSpPr>
          <p:cNvPr id="681" name="TextBox 390">
            <a:extLst>
              <a:ext uri="{FF2B5EF4-FFF2-40B4-BE49-F238E27FC236}">
                <a16:creationId xmlns:a16="http://schemas.microsoft.com/office/drawing/2014/main" id="{436D29DE-1080-B28D-1677-0BC944200125}"/>
              </a:ext>
            </a:extLst>
          </p:cNvPr>
          <p:cNvSpPr txBox="1"/>
          <p:nvPr/>
        </p:nvSpPr>
        <p:spPr>
          <a:xfrm>
            <a:off x="12479190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2" name="TextBox 391">
            <a:extLst>
              <a:ext uri="{FF2B5EF4-FFF2-40B4-BE49-F238E27FC236}">
                <a16:creationId xmlns:a16="http://schemas.microsoft.com/office/drawing/2014/main" id="{D4303A7D-B5AF-E519-7900-F7687F85A163}"/>
              </a:ext>
            </a:extLst>
          </p:cNvPr>
          <p:cNvSpPr txBox="1"/>
          <p:nvPr/>
        </p:nvSpPr>
        <p:spPr>
          <a:xfrm>
            <a:off x="12479190" y="3606800"/>
            <a:ext cx="1008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CARMENES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 3.5m CAHA</a:t>
            </a:r>
            <a:endParaRPr lang="en-IN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3" name="TextBox 392">
            <a:extLst>
              <a:ext uri="{FF2B5EF4-FFF2-40B4-BE49-F238E27FC236}">
                <a16:creationId xmlns:a16="http://schemas.microsoft.com/office/drawing/2014/main" id="{A5B10CCD-C97F-61F7-A70B-E79F7737F030}"/>
              </a:ext>
            </a:extLst>
          </p:cNvPr>
          <p:cNvSpPr txBox="1"/>
          <p:nvPr/>
        </p:nvSpPr>
        <p:spPr>
          <a:xfrm>
            <a:off x="13698390" y="3429000"/>
            <a:ext cx="9140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proposals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4" name="TextBox 393">
            <a:extLst>
              <a:ext uri="{FF2B5EF4-FFF2-40B4-BE49-F238E27FC236}">
                <a16:creationId xmlns:a16="http://schemas.microsoft.com/office/drawing/2014/main" id="{ECACBC56-86E4-E056-CD00-C20B8D57D5A6}"/>
              </a:ext>
            </a:extLst>
          </p:cNvPr>
          <p:cNvSpPr txBox="1"/>
          <p:nvPr/>
        </p:nvSpPr>
        <p:spPr>
          <a:xfrm>
            <a:off x="13698390" y="3606800"/>
            <a:ext cx="12378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23A-3.5-010 (36h)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23B-3.5-009 (23h)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24A-3.5-007 (20h)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24B-3.5-008 (29h)</a:t>
            </a:r>
          </a:p>
        </p:txBody>
      </p:sp>
      <p:sp>
        <p:nvSpPr>
          <p:cNvPr id="685" name="TextBox 394">
            <a:extLst>
              <a:ext uri="{FF2B5EF4-FFF2-40B4-BE49-F238E27FC236}">
                <a16:creationId xmlns:a16="http://schemas.microsoft.com/office/drawing/2014/main" id="{B6B7F429-66B4-A8DB-A3F1-D17B2D575C92}"/>
              </a:ext>
            </a:extLst>
          </p:cNvPr>
          <p:cNvSpPr txBox="1"/>
          <p:nvPr/>
        </p:nvSpPr>
        <p:spPr>
          <a:xfrm>
            <a:off x="12479190" y="4743938"/>
            <a:ext cx="11208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observations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6" name="TextBox 395">
            <a:extLst>
              <a:ext uri="{FF2B5EF4-FFF2-40B4-BE49-F238E27FC236}">
                <a16:creationId xmlns:a16="http://schemas.microsoft.com/office/drawing/2014/main" id="{A0987786-0795-7338-7D96-C058F480DC23}"/>
              </a:ext>
            </a:extLst>
          </p:cNvPr>
          <p:cNvSpPr txBox="1"/>
          <p:nvPr/>
        </p:nvSpPr>
        <p:spPr>
          <a:xfrm>
            <a:off x="12479190" y="4883638"/>
            <a:ext cx="11785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3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+200 spectra</a:t>
            </a:r>
          </a:p>
          <a:p>
            <a:r>
              <a:rPr lang="en-IN" sz="13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44 stars</a:t>
            </a:r>
          </a:p>
        </p:txBody>
      </p:sp>
      <p:sp>
        <p:nvSpPr>
          <p:cNvPr id="687" name="TextBox 396">
            <a:extLst>
              <a:ext uri="{FF2B5EF4-FFF2-40B4-BE49-F238E27FC236}">
                <a16:creationId xmlns:a16="http://schemas.microsoft.com/office/drawing/2014/main" id="{35BB9B4C-8FDE-A7C6-F983-E296C28F39A2}"/>
              </a:ext>
            </a:extLst>
          </p:cNvPr>
          <p:cNvSpPr txBox="1"/>
          <p:nvPr/>
        </p:nvSpPr>
        <p:spPr>
          <a:xfrm>
            <a:off x="13698390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8" name="TextBox 397">
            <a:extLst>
              <a:ext uri="{FF2B5EF4-FFF2-40B4-BE49-F238E27FC236}">
                <a16:creationId xmlns:a16="http://schemas.microsoft.com/office/drawing/2014/main" id="{0ACD9297-9A38-6CB3-7CCC-5ACB1B459EBD}"/>
              </a:ext>
            </a:extLst>
          </p:cNvPr>
          <p:cNvSpPr txBox="1"/>
          <p:nvPr/>
        </p:nvSpPr>
        <p:spPr>
          <a:xfrm>
            <a:off x="13698390" y="4883638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High-res</a:t>
            </a:r>
          </a:p>
        </p:txBody>
      </p:sp>
      <p:sp>
        <p:nvSpPr>
          <p:cNvPr id="689" name="TextBox 398">
            <a:extLst>
              <a:ext uri="{FF2B5EF4-FFF2-40B4-BE49-F238E27FC236}">
                <a16:creationId xmlns:a16="http://schemas.microsoft.com/office/drawing/2014/main" id="{72FA2F98-FDBA-AE24-066F-AB211571F49A}"/>
              </a:ext>
            </a:extLst>
          </p:cNvPr>
          <p:cNvSpPr txBox="1"/>
          <p:nvPr/>
        </p:nvSpPr>
        <p:spPr>
          <a:xfrm>
            <a:off x="13570665" y="5431431"/>
            <a:ext cx="12731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PROGRESS</a:t>
            </a:r>
            <a:endParaRPr lang="en-IN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90" name="Graphic 399">
            <a:extLst>
              <a:ext uri="{FF2B5EF4-FFF2-40B4-BE49-F238E27FC236}">
                <a16:creationId xmlns:a16="http://schemas.microsoft.com/office/drawing/2014/main" id="{61DBDCE6-C82A-6E68-AA50-4B994A76EA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583799" y="5444209"/>
            <a:ext cx="220664" cy="220664"/>
          </a:xfrm>
          <a:prstGeom prst="rect">
            <a:avLst/>
          </a:prstGeom>
        </p:spPr>
      </p:pic>
      <p:sp>
        <p:nvSpPr>
          <p:cNvPr id="697" name="Rectangle: Rounded Corners 362">
            <a:extLst>
              <a:ext uri="{FF2B5EF4-FFF2-40B4-BE49-F238E27FC236}">
                <a16:creationId xmlns:a16="http://schemas.microsoft.com/office/drawing/2014/main" id="{9DA20682-269E-1C26-E890-910A25E020E4}"/>
              </a:ext>
            </a:extLst>
          </p:cNvPr>
          <p:cNvSpPr/>
          <p:nvPr/>
        </p:nvSpPr>
        <p:spPr>
          <a:xfrm>
            <a:off x="-2704460" y="1104900"/>
            <a:ext cx="2573721" cy="4673600"/>
          </a:xfrm>
          <a:prstGeom prst="roundRect">
            <a:avLst>
              <a:gd name="adj" fmla="val 6219"/>
            </a:avLst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698" name="Group 341">
            <a:extLst>
              <a:ext uri="{FF2B5EF4-FFF2-40B4-BE49-F238E27FC236}">
                <a16:creationId xmlns:a16="http://schemas.microsoft.com/office/drawing/2014/main" id="{E0DE1E79-B30A-457D-CB86-249AFB36EF45}"/>
              </a:ext>
            </a:extLst>
          </p:cNvPr>
          <p:cNvGrpSpPr/>
          <p:nvPr/>
        </p:nvGrpSpPr>
        <p:grpSpPr>
          <a:xfrm>
            <a:off x="-2013335" y="1105369"/>
            <a:ext cx="1865581" cy="2039997"/>
            <a:chOff x="4049903" y="1101667"/>
            <a:chExt cx="1865581" cy="2006656"/>
          </a:xfrm>
        </p:grpSpPr>
        <p:sp>
          <p:nvSpPr>
            <p:cNvPr id="699" name="Rectangle 9">
              <a:extLst>
                <a:ext uri="{FF2B5EF4-FFF2-40B4-BE49-F238E27FC236}">
                  <a16:creationId xmlns:a16="http://schemas.microsoft.com/office/drawing/2014/main" id="{BDEBF5CB-4C84-6BE3-C0B0-6F0FD2B1C796}"/>
                </a:ext>
              </a:extLst>
            </p:cNvPr>
            <p:cNvSpPr/>
            <p:nvPr/>
          </p:nvSpPr>
          <p:spPr>
            <a:xfrm>
              <a:off x="412780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0" name="Rectangle 10">
              <a:extLst>
                <a:ext uri="{FF2B5EF4-FFF2-40B4-BE49-F238E27FC236}">
                  <a16:creationId xmlns:a16="http://schemas.microsoft.com/office/drawing/2014/main" id="{F01DB1BC-D317-9EF4-A9F9-BED86FDD0F1A}"/>
                </a:ext>
              </a:extLst>
            </p:cNvPr>
            <p:cNvSpPr/>
            <p:nvPr/>
          </p:nvSpPr>
          <p:spPr>
            <a:xfrm>
              <a:off x="428367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1" name="Rectangle 11">
              <a:extLst>
                <a:ext uri="{FF2B5EF4-FFF2-40B4-BE49-F238E27FC236}">
                  <a16:creationId xmlns:a16="http://schemas.microsoft.com/office/drawing/2014/main" id="{4727D5DC-1CB6-327A-7336-5A1AA4FF68BA}"/>
                </a:ext>
              </a:extLst>
            </p:cNvPr>
            <p:cNvSpPr/>
            <p:nvPr/>
          </p:nvSpPr>
          <p:spPr>
            <a:xfrm>
              <a:off x="443948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2" name="Rectangle 12">
              <a:extLst>
                <a:ext uri="{FF2B5EF4-FFF2-40B4-BE49-F238E27FC236}">
                  <a16:creationId xmlns:a16="http://schemas.microsoft.com/office/drawing/2014/main" id="{AB0B581C-35E6-957A-C56D-BFF8C6C1F5CF}"/>
                </a:ext>
              </a:extLst>
            </p:cNvPr>
            <p:cNvSpPr/>
            <p:nvPr/>
          </p:nvSpPr>
          <p:spPr>
            <a:xfrm>
              <a:off x="459535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3" name="Rectangle 13">
              <a:extLst>
                <a:ext uri="{FF2B5EF4-FFF2-40B4-BE49-F238E27FC236}">
                  <a16:creationId xmlns:a16="http://schemas.microsoft.com/office/drawing/2014/main" id="{9A33E40F-DC8D-25BE-BAFD-794DE56B4047}"/>
                </a:ext>
              </a:extLst>
            </p:cNvPr>
            <p:cNvSpPr/>
            <p:nvPr/>
          </p:nvSpPr>
          <p:spPr>
            <a:xfrm>
              <a:off x="475116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4" name="Rectangle 14">
              <a:extLst>
                <a:ext uri="{FF2B5EF4-FFF2-40B4-BE49-F238E27FC236}">
                  <a16:creationId xmlns:a16="http://schemas.microsoft.com/office/drawing/2014/main" id="{EA9B742B-3CAC-EDAE-8AC0-6C1AE9C322BA}"/>
                </a:ext>
              </a:extLst>
            </p:cNvPr>
            <p:cNvSpPr/>
            <p:nvPr/>
          </p:nvSpPr>
          <p:spPr>
            <a:xfrm>
              <a:off x="490697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5" name="Rectangle 15">
              <a:extLst>
                <a:ext uri="{FF2B5EF4-FFF2-40B4-BE49-F238E27FC236}">
                  <a16:creationId xmlns:a16="http://schemas.microsoft.com/office/drawing/2014/main" id="{395C4A5A-B40D-07FE-A073-45A76DDF361B}"/>
                </a:ext>
              </a:extLst>
            </p:cNvPr>
            <p:cNvSpPr/>
            <p:nvPr/>
          </p:nvSpPr>
          <p:spPr>
            <a:xfrm>
              <a:off x="506284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6" name="Rectangle 16">
              <a:extLst>
                <a:ext uri="{FF2B5EF4-FFF2-40B4-BE49-F238E27FC236}">
                  <a16:creationId xmlns:a16="http://schemas.microsoft.com/office/drawing/2014/main" id="{F45B86F1-F399-6E3F-D4A0-0CABFC9BC16E}"/>
                </a:ext>
              </a:extLst>
            </p:cNvPr>
            <p:cNvSpPr/>
            <p:nvPr/>
          </p:nvSpPr>
          <p:spPr>
            <a:xfrm>
              <a:off x="521865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7" name="Rectangle 17">
              <a:extLst>
                <a:ext uri="{FF2B5EF4-FFF2-40B4-BE49-F238E27FC236}">
                  <a16:creationId xmlns:a16="http://schemas.microsoft.com/office/drawing/2014/main" id="{E202F7B7-5420-ADB6-DB73-A3D751A37E8B}"/>
                </a:ext>
              </a:extLst>
            </p:cNvPr>
            <p:cNvSpPr/>
            <p:nvPr/>
          </p:nvSpPr>
          <p:spPr>
            <a:xfrm>
              <a:off x="5374461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8" name="Rectangle 18">
              <a:extLst>
                <a:ext uri="{FF2B5EF4-FFF2-40B4-BE49-F238E27FC236}">
                  <a16:creationId xmlns:a16="http://schemas.microsoft.com/office/drawing/2014/main" id="{7BEC7BBB-D4BC-5017-3ABF-B9700B0117C2}"/>
                </a:ext>
              </a:extLst>
            </p:cNvPr>
            <p:cNvSpPr/>
            <p:nvPr/>
          </p:nvSpPr>
          <p:spPr>
            <a:xfrm>
              <a:off x="553033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9" name="Rectangle 19">
              <a:extLst>
                <a:ext uri="{FF2B5EF4-FFF2-40B4-BE49-F238E27FC236}">
                  <a16:creationId xmlns:a16="http://schemas.microsoft.com/office/drawing/2014/main" id="{409B6AE0-440A-B565-9506-93134492A957}"/>
                </a:ext>
              </a:extLst>
            </p:cNvPr>
            <p:cNvSpPr/>
            <p:nvPr/>
          </p:nvSpPr>
          <p:spPr>
            <a:xfrm>
              <a:off x="5686141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0" name="Rectangle 20">
              <a:extLst>
                <a:ext uri="{FF2B5EF4-FFF2-40B4-BE49-F238E27FC236}">
                  <a16:creationId xmlns:a16="http://schemas.microsoft.com/office/drawing/2014/main" id="{7A8072B8-060D-CCF9-A839-2B8069DB62B2}"/>
                </a:ext>
              </a:extLst>
            </p:cNvPr>
            <p:cNvSpPr/>
            <p:nvPr/>
          </p:nvSpPr>
          <p:spPr>
            <a:xfrm>
              <a:off x="584194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1" name="Rectangle 21">
              <a:extLst>
                <a:ext uri="{FF2B5EF4-FFF2-40B4-BE49-F238E27FC236}">
                  <a16:creationId xmlns:a16="http://schemas.microsoft.com/office/drawing/2014/main" id="{5CB3C0B9-D8D1-758D-9AC2-08085CFD86AA}"/>
                </a:ext>
              </a:extLst>
            </p:cNvPr>
            <p:cNvSpPr/>
            <p:nvPr/>
          </p:nvSpPr>
          <p:spPr>
            <a:xfrm>
              <a:off x="412780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2" name="Rectangle 22">
              <a:extLst>
                <a:ext uri="{FF2B5EF4-FFF2-40B4-BE49-F238E27FC236}">
                  <a16:creationId xmlns:a16="http://schemas.microsoft.com/office/drawing/2014/main" id="{2C3F3827-C9CF-1D5D-E9A2-40AF1EDB36BF}"/>
                </a:ext>
              </a:extLst>
            </p:cNvPr>
            <p:cNvSpPr/>
            <p:nvPr/>
          </p:nvSpPr>
          <p:spPr>
            <a:xfrm>
              <a:off x="428367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3" name="Rectangle 23">
              <a:extLst>
                <a:ext uri="{FF2B5EF4-FFF2-40B4-BE49-F238E27FC236}">
                  <a16:creationId xmlns:a16="http://schemas.microsoft.com/office/drawing/2014/main" id="{9506E3B8-4A10-44CC-954F-47E24C153B2D}"/>
                </a:ext>
              </a:extLst>
            </p:cNvPr>
            <p:cNvSpPr/>
            <p:nvPr/>
          </p:nvSpPr>
          <p:spPr>
            <a:xfrm>
              <a:off x="443948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4" name="Rectangle 24">
              <a:extLst>
                <a:ext uri="{FF2B5EF4-FFF2-40B4-BE49-F238E27FC236}">
                  <a16:creationId xmlns:a16="http://schemas.microsoft.com/office/drawing/2014/main" id="{AF5472C3-19B5-DDEB-65D2-B200B662E37C}"/>
                </a:ext>
              </a:extLst>
            </p:cNvPr>
            <p:cNvSpPr/>
            <p:nvPr/>
          </p:nvSpPr>
          <p:spPr>
            <a:xfrm>
              <a:off x="459535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5" name="Rectangle 25">
              <a:extLst>
                <a:ext uri="{FF2B5EF4-FFF2-40B4-BE49-F238E27FC236}">
                  <a16:creationId xmlns:a16="http://schemas.microsoft.com/office/drawing/2014/main" id="{8115A420-A493-D74D-BCD7-F683BD7369A4}"/>
                </a:ext>
              </a:extLst>
            </p:cNvPr>
            <p:cNvSpPr/>
            <p:nvPr/>
          </p:nvSpPr>
          <p:spPr>
            <a:xfrm>
              <a:off x="475116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6" name="Rectangle 26">
              <a:extLst>
                <a:ext uri="{FF2B5EF4-FFF2-40B4-BE49-F238E27FC236}">
                  <a16:creationId xmlns:a16="http://schemas.microsoft.com/office/drawing/2014/main" id="{171B8682-81F2-1153-9647-08FD22146123}"/>
                </a:ext>
              </a:extLst>
            </p:cNvPr>
            <p:cNvSpPr/>
            <p:nvPr/>
          </p:nvSpPr>
          <p:spPr>
            <a:xfrm>
              <a:off x="490697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7" name="Rectangle 27">
              <a:extLst>
                <a:ext uri="{FF2B5EF4-FFF2-40B4-BE49-F238E27FC236}">
                  <a16:creationId xmlns:a16="http://schemas.microsoft.com/office/drawing/2014/main" id="{7493D53B-5A40-4152-D714-CA5A921FC5E5}"/>
                </a:ext>
              </a:extLst>
            </p:cNvPr>
            <p:cNvSpPr/>
            <p:nvPr/>
          </p:nvSpPr>
          <p:spPr>
            <a:xfrm>
              <a:off x="506284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8" name="Rectangle 28">
              <a:extLst>
                <a:ext uri="{FF2B5EF4-FFF2-40B4-BE49-F238E27FC236}">
                  <a16:creationId xmlns:a16="http://schemas.microsoft.com/office/drawing/2014/main" id="{51316D23-35BF-4F0C-C1EF-23BA3E1A3B5B}"/>
                </a:ext>
              </a:extLst>
            </p:cNvPr>
            <p:cNvSpPr/>
            <p:nvPr/>
          </p:nvSpPr>
          <p:spPr>
            <a:xfrm>
              <a:off x="521865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9" name="Rectangle 29">
              <a:extLst>
                <a:ext uri="{FF2B5EF4-FFF2-40B4-BE49-F238E27FC236}">
                  <a16:creationId xmlns:a16="http://schemas.microsoft.com/office/drawing/2014/main" id="{2AAE0BCB-E8FC-5764-F6A7-EAC15F0616A1}"/>
                </a:ext>
              </a:extLst>
            </p:cNvPr>
            <p:cNvSpPr/>
            <p:nvPr/>
          </p:nvSpPr>
          <p:spPr>
            <a:xfrm>
              <a:off x="5374461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0" name="Rectangle 30">
              <a:extLst>
                <a:ext uri="{FF2B5EF4-FFF2-40B4-BE49-F238E27FC236}">
                  <a16:creationId xmlns:a16="http://schemas.microsoft.com/office/drawing/2014/main" id="{08225936-5E8C-3BFF-00AA-19E4FEEC74E6}"/>
                </a:ext>
              </a:extLst>
            </p:cNvPr>
            <p:cNvSpPr/>
            <p:nvPr/>
          </p:nvSpPr>
          <p:spPr>
            <a:xfrm>
              <a:off x="553033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1" name="Rectangle 31">
              <a:extLst>
                <a:ext uri="{FF2B5EF4-FFF2-40B4-BE49-F238E27FC236}">
                  <a16:creationId xmlns:a16="http://schemas.microsoft.com/office/drawing/2014/main" id="{A8A5B0D0-0856-322A-97B1-D7DAF9A31017}"/>
                </a:ext>
              </a:extLst>
            </p:cNvPr>
            <p:cNvSpPr/>
            <p:nvPr/>
          </p:nvSpPr>
          <p:spPr>
            <a:xfrm>
              <a:off x="5686141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2" name="Rectangle 32">
              <a:extLst>
                <a:ext uri="{FF2B5EF4-FFF2-40B4-BE49-F238E27FC236}">
                  <a16:creationId xmlns:a16="http://schemas.microsoft.com/office/drawing/2014/main" id="{F5E8092B-F5E7-020C-0E23-AEC040FA5A37}"/>
                </a:ext>
              </a:extLst>
            </p:cNvPr>
            <p:cNvSpPr/>
            <p:nvPr/>
          </p:nvSpPr>
          <p:spPr>
            <a:xfrm>
              <a:off x="584194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3" name="Rectangle 33">
              <a:extLst>
                <a:ext uri="{FF2B5EF4-FFF2-40B4-BE49-F238E27FC236}">
                  <a16:creationId xmlns:a16="http://schemas.microsoft.com/office/drawing/2014/main" id="{0F3AB2FD-428B-5933-999E-E99BE31622D9}"/>
                </a:ext>
              </a:extLst>
            </p:cNvPr>
            <p:cNvSpPr/>
            <p:nvPr/>
          </p:nvSpPr>
          <p:spPr>
            <a:xfrm>
              <a:off x="404990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4" name="Rectangle 34">
              <a:extLst>
                <a:ext uri="{FF2B5EF4-FFF2-40B4-BE49-F238E27FC236}">
                  <a16:creationId xmlns:a16="http://schemas.microsoft.com/office/drawing/2014/main" id="{407EF462-2417-5B7E-819D-BCC23653F49B}"/>
                </a:ext>
              </a:extLst>
            </p:cNvPr>
            <p:cNvSpPr/>
            <p:nvPr/>
          </p:nvSpPr>
          <p:spPr>
            <a:xfrm>
              <a:off x="4205776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5" name="Rectangle 35">
              <a:extLst>
                <a:ext uri="{FF2B5EF4-FFF2-40B4-BE49-F238E27FC236}">
                  <a16:creationId xmlns:a16="http://schemas.microsoft.com/office/drawing/2014/main" id="{6545BB8F-3326-D463-DCB5-E1AD752889D0}"/>
                </a:ext>
              </a:extLst>
            </p:cNvPr>
            <p:cNvSpPr/>
            <p:nvPr/>
          </p:nvSpPr>
          <p:spPr>
            <a:xfrm>
              <a:off x="436158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6" name="Rectangle 36">
              <a:extLst>
                <a:ext uri="{FF2B5EF4-FFF2-40B4-BE49-F238E27FC236}">
                  <a16:creationId xmlns:a16="http://schemas.microsoft.com/office/drawing/2014/main" id="{3EEF69CD-AAF9-A7DE-17A1-F048807F284F}"/>
                </a:ext>
              </a:extLst>
            </p:cNvPr>
            <p:cNvSpPr/>
            <p:nvPr/>
          </p:nvSpPr>
          <p:spPr>
            <a:xfrm>
              <a:off x="451739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7" name="Rectangle 37">
              <a:extLst>
                <a:ext uri="{FF2B5EF4-FFF2-40B4-BE49-F238E27FC236}">
                  <a16:creationId xmlns:a16="http://schemas.microsoft.com/office/drawing/2014/main" id="{BB2D0DCE-38A8-9D7A-54F1-00A85515712A}"/>
                </a:ext>
              </a:extLst>
            </p:cNvPr>
            <p:cNvSpPr/>
            <p:nvPr/>
          </p:nvSpPr>
          <p:spPr>
            <a:xfrm>
              <a:off x="467326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8" name="Rectangle 38">
              <a:extLst>
                <a:ext uri="{FF2B5EF4-FFF2-40B4-BE49-F238E27FC236}">
                  <a16:creationId xmlns:a16="http://schemas.microsoft.com/office/drawing/2014/main" id="{811D98F5-03FF-1041-5981-755AE6C1BAE6}"/>
                </a:ext>
              </a:extLst>
            </p:cNvPr>
            <p:cNvSpPr/>
            <p:nvPr/>
          </p:nvSpPr>
          <p:spPr>
            <a:xfrm>
              <a:off x="482907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9" name="Rectangle 39">
              <a:extLst>
                <a:ext uri="{FF2B5EF4-FFF2-40B4-BE49-F238E27FC236}">
                  <a16:creationId xmlns:a16="http://schemas.microsoft.com/office/drawing/2014/main" id="{F7F161D4-3D5D-CD39-AFE3-BA2563B9E49C}"/>
                </a:ext>
              </a:extLst>
            </p:cNvPr>
            <p:cNvSpPr/>
            <p:nvPr/>
          </p:nvSpPr>
          <p:spPr>
            <a:xfrm>
              <a:off x="498487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0" name="Rectangle 40">
              <a:extLst>
                <a:ext uri="{FF2B5EF4-FFF2-40B4-BE49-F238E27FC236}">
                  <a16:creationId xmlns:a16="http://schemas.microsoft.com/office/drawing/2014/main" id="{577E5970-C843-2AE7-BA01-8F690F97B380}"/>
                </a:ext>
              </a:extLst>
            </p:cNvPr>
            <p:cNvSpPr/>
            <p:nvPr/>
          </p:nvSpPr>
          <p:spPr>
            <a:xfrm>
              <a:off x="514075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1" name="Rectangle 41">
              <a:extLst>
                <a:ext uri="{FF2B5EF4-FFF2-40B4-BE49-F238E27FC236}">
                  <a16:creationId xmlns:a16="http://schemas.microsoft.com/office/drawing/2014/main" id="{2B2629AF-DD24-EDE1-538E-FF141D4E6FDE}"/>
                </a:ext>
              </a:extLst>
            </p:cNvPr>
            <p:cNvSpPr/>
            <p:nvPr/>
          </p:nvSpPr>
          <p:spPr>
            <a:xfrm>
              <a:off x="529655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2" name="Rectangle 42">
              <a:extLst>
                <a:ext uri="{FF2B5EF4-FFF2-40B4-BE49-F238E27FC236}">
                  <a16:creationId xmlns:a16="http://schemas.microsoft.com/office/drawing/2014/main" id="{2590E761-ADFB-90CC-B9EB-1603FFE9D560}"/>
                </a:ext>
              </a:extLst>
            </p:cNvPr>
            <p:cNvSpPr/>
            <p:nvPr/>
          </p:nvSpPr>
          <p:spPr>
            <a:xfrm>
              <a:off x="5452365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3" name="Rectangle 43">
              <a:extLst>
                <a:ext uri="{FF2B5EF4-FFF2-40B4-BE49-F238E27FC236}">
                  <a16:creationId xmlns:a16="http://schemas.microsoft.com/office/drawing/2014/main" id="{413AD94E-0BAA-4683-32D8-CC544BFCB7B3}"/>
                </a:ext>
              </a:extLst>
            </p:cNvPr>
            <p:cNvSpPr/>
            <p:nvPr/>
          </p:nvSpPr>
          <p:spPr>
            <a:xfrm>
              <a:off x="560823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4" name="Rectangle 44">
              <a:extLst>
                <a:ext uri="{FF2B5EF4-FFF2-40B4-BE49-F238E27FC236}">
                  <a16:creationId xmlns:a16="http://schemas.microsoft.com/office/drawing/2014/main" id="{4DF68780-7325-90A8-741D-4B8A8292AB96}"/>
                </a:ext>
              </a:extLst>
            </p:cNvPr>
            <p:cNvSpPr/>
            <p:nvPr/>
          </p:nvSpPr>
          <p:spPr>
            <a:xfrm>
              <a:off x="5764045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735" name="TextBox 45">
            <a:extLst>
              <a:ext uri="{FF2B5EF4-FFF2-40B4-BE49-F238E27FC236}">
                <a16:creationId xmlns:a16="http://schemas.microsoft.com/office/drawing/2014/main" id="{A3CAA4E9-D0B2-E281-BE78-C13006D86452}"/>
              </a:ext>
            </a:extLst>
          </p:cNvPr>
          <p:cNvSpPr txBox="1"/>
          <p:nvPr/>
        </p:nvSpPr>
        <p:spPr>
          <a:xfrm rot="16200000">
            <a:off x="-3536178" y="1675675"/>
            <a:ext cx="231666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E8B408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E0A24"/>
                </a:solidFill>
                <a:sym typeface="Arial"/>
              </a:rPr>
              <a:t>2025</a:t>
            </a:r>
          </a:p>
        </p:txBody>
      </p:sp>
      <p:sp>
        <p:nvSpPr>
          <p:cNvPr id="736" name="Freeform: Shape 46">
            <a:extLst>
              <a:ext uri="{FF2B5EF4-FFF2-40B4-BE49-F238E27FC236}">
                <a16:creationId xmlns:a16="http://schemas.microsoft.com/office/drawing/2014/main" id="{E9167138-E2E9-CC47-E755-CF19BB08B7FA}"/>
              </a:ext>
            </a:extLst>
          </p:cNvPr>
          <p:cNvSpPr/>
          <p:nvPr/>
        </p:nvSpPr>
        <p:spPr>
          <a:xfrm>
            <a:off x="-2607945" y="1132568"/>
            <a:ext cx="2477206" cy="2000788"/>
          </a:xfrm>
          <a:custGeom>
            <a:avLst/>
            <a:gdLst>
              <a:gd name="csX0" fmla="*/ 337300 w 2477206"/>
              <a:gd name="csY0" fmla="*/ 53587 h 2000788"/>
              <a:gd name="csX1" fmla="*/ 47068 w 2477206"/>
              <a:gd name="csY1" fmla="*/ 277846 h 2000788"/>
              <a:gd name="csX2" fmla="*/ 0 w 2477206"/>
              <a:gd name="csY2" fmla="*/ 338278 h 2000788"/>
              <a:gd name="csX3" fmla="*/ 259071 w 2477206"/>
              <a:gd name="csY3" fmla="*/ 233711 h 2000788"/>
              <a:gd name="csX4" fmla="*/ 832168 w 2477206"/>
              <a:gd name="csY4" fmla="*/ 0 h 2000788"/>
              <a:gd name="csX5" fmla="*/ 731447 w 2477206"/>
              <a:gd name="csY5" fmla="*/ 181623 h 2000788"/>
              <a:gd name="csX6" fmla="*/ 393951 w 2477206"/>
              <a:gd name="csY6" fmla="*/ 397015 h 2000788"/>
              <a:gd name="csX7" fmla="*/ 188794 w 2477206"/>
              <a:gd name="csY7" fmla="*/ 598196 h 2000788"/>
              <a:gd name="csX8" fmla="*/ 322371 w 2477206"/>
              <a:gd name="csY8" fmla="*/ 518989 h 2000788"/>
              <a:gd name="csX9" fmla="*/ 1253891 w 2477206"/>
              <a:gd name="csY9" fmla="*/ 30640 h 2000788"/>
              <a:gd name="csX10" fmla="*/ 1182702 w 2477206"/>
              <a:gd name="csY10" fmla="*/ 182080 h 2000788"/>
              <a:gd name="csX11" fmla="*/ 37616 w 2477206"/>
              <a:gd name="csY11" fmla="*/ 1254608 h 2000788"/>
              <a:gd name="csX12" fmla="*/ 611300 w 2477206"/>
              <a:gd name="csY12" fmla="*/ 871804 h 2000788"/>
              <a:gd name="csX13" fmla="*/ 356466 w 2477206"/>
              <a:gd name="csY13" fmla="*/ 1166404 h 2000788"/>
              <a:gd name="csX14" fmla="*/ 87682 w 2477206"/>
              <a:gd name="csY14" fmla="*/ 1451356 h 2000788"/>
              <a:gd name="csX15" fmla="*/ 304705 w 2477206"/>
              <a:gd name="csY15" fmla="*/ 1289942 h 2000788"/>
              <a:gd name="csX16" fmla="*/ 452428 w 2477206"/>
              <a:gd name="csY16" fmla="*/ 1268559 h 2000788"/>
              <a:gd name="csX17" fmla="*/ 427982 w 2477206"/>
              <a:gd name="csY17" fmla="*/ 1395943 h 2000788"/>
              <a:gd name="csX18" fmla="*/ 222237 w 2477206"/>
              <a:gd name="csY18" fmla="*/ 1614856 h 2000788"/>
              <a:gd name="csX19" fmla="*/ 13038 w 2477206"/>
              <a:gd name="csY19" fmla="*/ 1904436 h 2000788"/>
              <a:gd name="csX20" fmla="*/ 1149259 w 2477206"/>
              <a:gd name="csY20" fmla="*/ 812089 h 2000788"/>
              <a:gd name="csX21" fmla="*/ 1457875 w 2477206"/>
              <a:gd name="csY21" fmla="*/ 348187 h 2000788"/>
              <a:gd name="csX22" fmla="*/ 1668313 w 2477206"/>
              <a:gd name="csY22" fmla="*/ 79012 h 2000788"/>
              <a:gd name="csX23" fmla="*/ 1145934 w 2477206"/>
              <a:gd name="csY23" fmla="*/ 1189677 h 2000788"/>
              <a:gd name="csX24" fmla="*/ 852899 w 2477206"/>
              <a:gd name="csY24" fmla="*/ 1450117 h 2000788"/>
              <a:gd name="csX25" fmla="*/ 508362 w 2477206"/>
              <a:gd name="csY25" fmla="*/ 1738002 h 2000788"/>
              <a:gd name="csX26" fmla="*/ 151049 w 2477206"/>
              <a:gd name="csY26" fmla="*/ 2000788 h 2000788"/>
              <a:gd name="csX27" fmla="*/ 299880 w 2477206"/>
              <a:gd name="csY27" fmla="*/ 1959457 h 2000788"/>
              <a:gd name="csX28" fmla="*/ 702307 w 2477206"/>
              <a:gd name="csY28" fmla="*/ 1822686 h 2000788"/>
              <a:gd name="csX29" fmla="*/ 688617 w 2477206"/>
              <a:gd name="csY29" fmla="*/ 1948179 h 2000788"/>
              <a:gd name="csX30" fmla="*/ 980674 w 2477206"/>
              <a:gd name="csY30" fmla="*/ 1927579 h 2000788"/>
              <a:gd name="csX31" fmla="*/ 1232899 w 2477206"/>
              <a:gd name="csY31" fmla="*/ 1770076 h 2000788"/>
              <a:gd name="csX32" fmla="*/ 1426127 w 2477206"/>
              <a:gd name="csY32" fmla="*/ 1577957 h 2000788"/>
              <a:gd name="csX33" fmla="*/ 1604751 w 2477206"/>
              <a:gd name="csY33" fmla="*/ 1133287 h 2000788"/>
              <a:gd name="csX34" fmla="*/ 2023084 w 2477206"/>
              <a:gd name="csY34" fmla="*/ 315917 h 2000788"/>
              <a:gd name="csX35" fmla="*/ 2183585 w 2477206"/>
              <a:gd name="csY35" fmla="*/ 150918 h 2000788"/>
              <a:gd name="csX36" fmla="*/ 2374465 w 2477206"/>
              <a:gd name="csY36" fmla="*/ 81033 h 2000788"/>
              <a:gd name="csX37" fmla="*/ 2277330 w 2477206"/>
              <a:gd name="csY37" fmla="*/ 308225 h 2000788"/>
              <a:gd name="csX38" fmla="*/ 1943811 w 2477206"/>
              <a:gd name="csY38" fmla="*/ 963072 h 2000788"/>
              <a:gd name="csX39" fmla="*/ 1806192 w 2477206"/>
              <a:gd name="csY39" fmla="*/ 1416609 h 2000788"/>
              <a:gd name="csX40" fmla="*/ 1620397 w 2477206"/>
              <a:gd name="csY40" fmla="*/ 1837810 h 2000788"/>
              <a:gd name="csX41" fmla="*/ 1887812 w 2477206"/>
              <a:gd name="csY41" fmla="*/ 1768772 h 2000788"/>
              <a:gd name="csX42" fmla="*/ 2477207 w 2477206"/>
              <a:gd name="csY42" fmla="*/ 1663097 h 2000788"/>
              <a:gd name="csX43" fmla="*/ 2015652 w 2477206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206" h="2000788">
                <a:moveTo>
                  <a:pt x="337300" y="53587"/>
                </a:moveTo>
                <a:cubicBezTo>
                  <a:pt x="240556" y="128362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1" y="233711"/>
                </a:cubicBezTo>
                <a:cubicBezTo>
                  <a:pt x="431436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3" y="261287"/>
                  <a:pt x="511361" y="333324"/>
                  <a:pt x="393951" y="397015"/>
                </a:cubicBezTo>
                <a:cubicBezTo>
                  <a:pt x="306726" y="444344"/>
                  <a:pt x="206396" y="500409"/>
                  <a:pt x="188794" y="598196"/>
                </a:cubicBezTo>
                <a:cubicBezTo>
                  <a:pt x="240621" y="589917"/>
                  <a:pt x="282214" y="552758"/>
                  <a:pt x="322371" y="518989"/>
                </a:cubicBezTo>
                <a:cubicBezTo>
                  <a:pt x="592068" y="292449"/>
                  <a:pt x="926174" y="159719"/>
                  <a:pt x="1253891" y="30640"/>
                </a:cubicBezTo>
                <a:cubicBezTo>
                  <a:pt x="1258389" y="87748"/>
                  <a:pt x="1219470" y="138141"/>
                  <a:pt x="1182702" y="182080"/>
                </a:cubicBezTo>
                <a:cubicBezTo>
                  <a:pt x="845206" y="585614"/>
                  <a:pt x="497019" y="998210"/>
                  <a:pt x="37616" y="1254608"/>
                </a:cubicBezTo>
                <a:cubicBezTo>
                  <a:pt x="141987" y="1042606"/>
                  <a:pt x="387628" y="947948"/>
                  <a:pt x="611300" y="871804"/>
                </a:cubicBezTo>
                <a:cubicBezTo>
                  <a:pt x="588939" y="1003752"/>
                  <a:pt x="468726" y="1093455"/>
                  <a:pt x="356466" y="1166404"/>
                </a:cubicBezTo>
                <a:cubicBezTo>
                  <a:pt x="244272" y="1239353"/>
                  <a:pt x="121386" y="1321820"/>
                  <a:pt x="87682" y="1451356"/>
                </a:cubicBezTo>
                <a:cubicBezTo>
                  <a:pt x="160045" y="1397573"/>
                  <a:pt x="232407" y="1343790"/>
                  <a:pt x="304705" y="1289942"/>
                </a:cubicBezTo>
                <a:cubicBezTo>
                  <a:pt x="348969" y="1257020"/>
                  <a:pt x="417160" y="1226054"/>
                  <a:pt x="452428" y="1268559"/>
                </a:cubicBezTo>
                <a:cubicBezTo>
                  <a:pt x="482351" y="1304610"/>
                  <a:pt x="456209" y="1358588"/>
                  <a:pt x="427982" y="1395943"/>
                </a:cubicBezTo>
                <a:cubicBezTo>
                  <a:pt x="367614" y="1476063"/>
                  <a:pt x="298511" y="1549599"/>
                  <a:pt x="222237" y="1614856"/>
                </a:cubicBezTo>
                <a:cubicBezTo>
                  <a:pt x="128623" y="1694976"/>
                  <a:pt x="14342" y="1781289"/>
                  <a:pt x="13038" y="1904436"/>
                </a:cubicBezTo>
                <a:cubicBezTo>
                  <a:pt x="497280" y="1685197"/>
                  <a:pt x="835036" y="1240853"/>
                  <a:pt x="1149259" y="812089"/>
                </a:cubicBezTo>
                <a:cubicBezTo>
                  <a:pt x="1259106" y="662149"/>
                  <a:pt x="1369019" y="511492"/>
                  <a:pt x="1457875" y="348187"/>
                </a:cubicBezTo>
                <a:cubicBezTo>
                  <a:pt x="1513157" y="246554"/>
                  <a:pt x="1566353" y="133708"/>
                  <a:pt x="1668313" y="79012"/>
                </a:cubicBezTo>
                <a:cubicBezTo>
                  <a:pt x="1649211" y="497149"/>
                  <a:pt x="1441186" y="892991"/>
                  <a:pt x="1145934" y="1189677"/>
                </a:cubicBezTo>
                <a:cubicBezTo>
                  <a:pt x="1053688" y="1282314"/>
                  <a:pt x="953228" y="1366346"/>
                  <a:pt x="852899" y="1450117"/>
                </a:cubicBezTo>
                <a:cubicBezTo>
                  <a:pt x="738032" y="1546079"/>
                  <a:pt x="623230" y="1642040"/>
                  <a:pt x="508362" y="1738002"/>
                </a:cubicBezTo>
                <a:cubicBezTo>
                  <a:pt x="394734" y="1832986"/>
                  <a:pt x="280258" y="1928491"/>
                  <a:pt x="151049" y="2000788"/>
                </a:cubicBezTo>
                <a:cubicBezTo>
                  <a:pt x="201963" y="1992705"/>
                  <a:pt x="251052" y="1976016"/>
                  <a:pt x="299880" y="1959457"/>
                </a:cubicBezTo>
                <a:cubicBezTo>
                  <a:pt x="434044" y="1913888"/>
                  <a:pt x="568143" y="1868254"/>
                  <a:pt x="702307" y="1822686"/>
                </a:cubicBezTo>
                <a:cubicBezTo>
                  <a:pt x="722060" y="1862518"/>
                  <a:pt x="716519" y="1913562"/>
                  <a:pt x="688617" y="1948179"/>
                </a:cubicBezTo>
                <a:cubicBezTo>
                  <a:pt x="783600" y="1977711"/>
                  <a:pt x="888167" y="1964347"/>
                  <a:pt x="980674" y="1927579"/>
                </a:cubicBezTo>
                <a:cubicBezTo>
                  <a:pt x="1073180" y="1890876"/>
                  <a:pt x="1155191" y="1832204"/>
                  <a:pt x="1232899" y="1770076"/>
                </a:cubicBezTo>
                <a:cubicBezTo>
                  <a:pt x="1304088" y="1713164"/>
                  <a:pt x="1373126" y="1652145"/>
                  <a:pt x="1426127" y="1577957"/>
                </a:cubicBezTo>
                <a:cubicBezTo>
                  <a:pt x="1519481" y="1447379"/>
                  <a:pt x="1556379" y="1286291"/>
                  <a:pt x="1604751" y="1133287"/>
                </a:cubicBezTo>
                <a:cubicBezTo>
                  <a:pt x="1697518" y="840121"/>
                  <a:pt x="1839570" y="562602"/>
                  <a:pt x="2023084" y="315917"/>
                </a:cubicBezTo>
                <a:cubicBezTo>
                  <a:pt x="2069109" y="254051"/>
                  <a:pt x="2118915" y="193032"/>
                  <a:pt x="2183585" y="150918"/>
                </a:cubicBezTo>
                <a:cubicBezTo>
                  <a:pt x="2240758" y="113694"/>
                  <a:pt x="2307318" y="92898"/>
                  <a:pt x="2374465" y="81033"/>
                </a:cubicBezTo>
                <a:cubicBezTo>
                  <a:pt x="2380593" y="164999"/>
                  <a:pt x="2325963" y="239513"/>
                  <a:pt x="2277330" y="308225"/>
                </a:cubicBezTo>
                <a:cubicBezTo>
                  <a:pt x="2135278" y="508819"/>
                  <a:pt x="2022497" y="730209"/>
                  <a:pt x="1943811" y="963072"/>
                </a:cubicBezTo>
                <a:cubicBezTo>
                  <a:pt x="1893223" y="1112752"/>
                  <a:pt x="1856650" y="1266929"/>
                  <a:pt x="1806192" y="1416609"/>
                </a:cubicBezTo>
                <a:cubicBezTo>
                  <a:pt x="1757103" y="1562181"/>
                  <a:pt x="1694780" y="1703385"/>
                  <a:pt x="1620397" y="1837810"/>
                </a:cubicBezTo>
                <a:cubicBezTo>
                  <a:pt x="1712903" y="1849088"/>
                  <a:pt x="1801629" y="1804171"/>
                  <a:pt x="1887812" y="1768772"/>
                </a:cubicBezTo>
                <a:cubicBezTo>
                  <a:pt x="2073868" y="1692368"/>
                  <a:pt x="2276222" y="1656056"/>
                  <a:pt x="2477207" y="1663097"/>
                </a:cubicBezTo>
                <a:cubicBezTo>
                  <a:pt x="2323356" y="1723399"/>
                  <a:pt x="2169504" y="1783701"/>
                  <a:pt x="2015652" y="1844003"/>
                </a:cubicBezTo>
              </a:path>
            </a:pathLst>
          </a:custGeom>
          <a:noFill/>
          <a:ln w="0" cap="flat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737" name="Rectangle 47">
            <a:extLst>
              <a:ext uri="{FF2B5EF4-FFF2-40B4-BE49-F238E27FC236}">
                <a16:creationId xmlns:a16="http://schemas.microsoft.com/office/drawing/2014/main" id="{3336BF27-255E-CECA-2BCC-600C7AE05009}"/>
              </a:ext>
            </a:extLst>
          </p:cNvPr>
          <p:cNvSpPr/>
          <p:nvPr/>
        </p:nvSpPr>
        <p:spPr>
          <a:xfrm>
            <a:off x="-2209496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pic>
        <p:nvPicPr>
          <p:cNvPr id="738" name="Picture Placeholder 406">
            <a:extLst>
              <a:ext uri="{FF2B5EF4-FFF2-40B4-BE49-F238E27FC236}">
                <a16:creationId xmlns:a16="http://schemas.microsoft.com/office/drawing/2014/main" id="{4F57B3D4-A3FD-29F6-5C42-B8EB560720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09496" y="1323417"/>
            <a:ext cx="1603903" cy="1603903"/>
          </a:xfrm>
          <a:custGeom>
            <a:avLst/>
            <a:gdLst>
              <a:gd name="csX0" fmla="*/ 0 w 1603903"/>
              <a:gd name="csY0" fmla="*/ 0 h 1603903"/>
              <a:gd name="csX1" fmla="*/ 1603903 w 1603903"/>
              <a:gd name="csY1" fmla="*/ 0 h 1603903"/>
              <a:gd name="csX2" fmla="*/ 1603903 w 1603903"/>
              <a:gd name="csY2" fmla="*/ 1603903 h 1603903"/>
              <a:gd name="csX3" fmla="*/ 0 w 1603903"/>
              <a:gd name="csY3" fmla="*/ 1603903 h 16039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603903" h="1603903">
                <a:moveTo>
                  <a:pt x="0" y="0"/>
                </a:moveTo>
                <a:lnTo>
                  <a:pt x="1603903" y="0"/>
                </a:lnTo>
                <a:lnTo>
                  <a:pt x="1603903" y="1603903"/>
                </a:lnTo>
                <a:lnTo>
                  <a:pt x="0" y="1603903"/>
                </a:lnTo>
                <a:close/>
              </a:path>
            </a:pathLst>
          </a:custGeom>
        </p:spPr>
      </p:pic>
      <p:sp>
        <p:nvSpPr>
          <p:cNvPr id="739" name="TextBox 368">
            <a:extLst>
              <a:ext uri="{FF2B5EF4-FFF2-40B4-BE49-F238E27FC236}">
                <a16:creationId xmlns:a16="http://schemas.microsoft.com/office/drawing/2014/main" id="{DB1BA7AE-0853-11D2-FD69-7918C00F648C}"/>
              </a:ext>
            </a:extLst>
          </p:cNvPr>
          <p:cNvSpPr txBox="1"/>
          <p:nvPr/>
        </p:nvSpPr>
        <p:spPr>
          <a:xfrm>
            <a:off x="-2596702" y="3429000"/>
            <a:ext cx="8018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surveys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0" name="TextBox 369">
            <a:extLst>
              <a:ext uri="{FF2B5EF4-FFF2-40B4-BE49-F238E27FC236}">
                <a16:creationId xmlns:a16="http://schemas.microsoft.com/office/drawing/2014/main" id="{A48BDA06-5DCF-04A0-5C3B-304E8361B590}"/>
              </a:ext>
            </a:extLst>
          </p:cNvPr>
          <p:cNvSpPr txBox="1"/>
          <p:nvPr/>
        </p:nvSpPr>
        <p:spPr>
          <a:xfrm>
            <a:off x="-2596702" y="3606800"/>
            <a:ext cx="72006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Gaia DR3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2MASS</a:t>
            </a:r>
          </a:p>
          <a:p>
            <a:r>
              <a:rPr lang="en-IN" sz="1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CatWISE</a:t>
            </a:r>
            <a:endParaRPr lang="en-IN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1" name="TextBox 370">
            <a:extLst>
              <a:ext uri="{FF2B5EF4-FFF2-40B4-BE49-F238E27FC236}">
                <a16:creationId xmlns:a16="http://schemas.microsoft.com/office/drawing/2014/main" id="{3CF5DDE0-E4D1-4175-DF18-B97EFAF287DB}"/>
              </a:ext>
            </a:extLst>
          </p:cNvPr>
          <p:cNvSpPr txBox="1"/>
          <p:nvPr/>
        </p:nvSpPr>
        <p:spPr>
          <a:xfrm>
            <a:off x="-1377502" y="3429000"/>
            <a:ext cx="11897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methodologies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2" name="TextBox 371">
            <a:extLst>
              <a:ext uri="{FF2B5EF4-FFF2-40B4-BE49-F238E27FC236}">
                <a16:creationId xmlns:a16="http://schemas.microsoft.com/office/drawing/2014/main" id="{3112743A-2209-4E93-ABB5-71A35C4BC9FD}"/>
              </a:ext>
            </a:extLst>
          </p:cNvPr>
          <p:cNvSpPr txBox="1"/>
          <p:nvPr/>
        </p:nvSpPr>
        <p:spPr>
          <a:xfrm>
            <a:off x="-1377502" y="3606800"/>
            <a:ext cx="11769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fits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Neural Networks</a:t>
            </a:r>
          </a:p>
        </p:txBody>
      </p:sp>
      <p:sp>
        <p:nvSpPr>
          <p:cNvPr id="743" name="TextBox 372">
            <a:extLst>
              <a:ext uri="{FF2B5EF4-FFF2-40B4-BE49-F238E27FC236}">
                <a16:creationId xmlns:a16="http://schemas.microsoft.com/office/drawing/2014/main" id="{091C08DA-6C43-A38F-5CC2-7BD8C150C86E}"/>
              </a:ext>
            </a:extLst>
          </p:cNvPr>
          <p:cNvSpPr txBox="1"/>
          <p:nvPr/>
        </p:nvSpPr>
        <p:spPr>
          <a:xfrm>
            <a:off x="-2596702" y="4743938"/>
            <a:ext cx="9172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Stars included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4" name="TextBox 373">
            <a:extLst>
              <a:ext uri="{FF2B5EF4-FFF2-40B4-BE49-F238E27FC236}">
                <a16:creationId xmlns:a16="http://schemas.microsoft.com/office/drawing/2014/main" id="{9AF4504D-6D8B-F1E9-051A-D7661A94BC10}"/>
              </a:ext>
            </a:extLst>
          </p:cNvPr>
          <p:cNvSpPr txBox="1"/>
          <p:nvPr/>
        </p:nvSpPr>
        <p:spPr>
          <a:xfrm>
            <a:off x="-2596702" y="4883638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+4900</a:t>
            </a:r>
          </a:p>
        </p:txBody>
      </p:sp>
      <p:sp>
        <p:nvSpPr>
          <p:cNvPr id="745" name="TextBox 374">
            <a:extLst>
              <a:ext uri="{FF2B5EF4-FFF2-40B4-BE49-F238E27FC236}">
                <a16:creationId xmlns:a16="http://schemas.microsoft.com/office/drawing/2014/main" id="{D701313A-CAE5-DBBB-1879-F5341D0DCBA6}"/>
              </a:ext>
            </a:extLst>
          </p:cNvPr>
          <p:cNvSpPr txBox="1"/>
          <p:nvPr/>
        </p:nvSpPr>
        <p:spPr>
          <a:xfrm>
            <a:off x="-1377502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6" name="TextBox 375">
            <a:extLst>
              <a:ext uri="{FF2B5EF4-FFF2-40B4-BE49-F238E27FC236}">
                <a16:creationId xmlns:a16="http://schemas.microsoft.com/office/drawing/2014/main" id="{271F4025-0AE0-61CA-EAE8-74E2C7AFB299}"/>
              </a:ext>
            </a:extLst>
          </p:cNvPr>
          <p:cNvSpPr txBox="1"/>
          <p:nvPr/>
        </p:nvSpPr>
        <p:spPr>
          <a:xfrm>
            <a:off x="-1377502" y="4883638"/>
            <a:ext cx="12691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Photometry</a:t>
            </a:r>
          </a:p>
        </p:txBody>
      </p:sp>
      <p:sp>
        <p:nvSpPr>
          <p:cNvPr id="747" name="TextBox 376">
            <a:extLst>
              <a:ext uri="{FF2B5EF4-FFF2-40B4-BE49-F238E27FC236}">
                <a16:creationId xmlns:a16="http://schemas.microsoft.com/office/drawing/2014/main" id="{03D38E06-C68D-76E5-AFEC-E0395BA5A18C}"/>
              </a:ext>
            </a:extLst>
          </p:cNvPr>
          <p:cNvSpPr txBox="1"/>
          <p:nvPr/>
        </p:nvSpPr>
        <p:spPr>
          <a:xfrm>
            <a:off x="-2284287" y="5431431"/>
            <a:ext cx="20521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DUQUE-ARRIBAS ET AL. 2023, 2025</a:t>
            </a:r>
            <a:endParaRPr lang="en-IN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48" name="Graphic 377">
            <a:extLst>
              <a:ext uri="{FF2B5EF4-FFF2-40B4-BE49-F238E27FC236}">
                <a16:creationId xmlns:a16="http://schemas.microsoft.com/office/drawing/2014/main" id="{00CB5594-E8F7-54E4-6F44-7CEC0E866A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2492093" y="5444209"/>
            <a:ext cx="220664" cy="22066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0AD1F0F-D97C-E51F-6C35-7D1D122C486A}"/>
              </a:ext>
            </a:extLst>
          </p:cNvPr>
          <p:cNvSpPr txBox="1"/>
          <p:nvPr/>
        </p:nvSpPr>
        <p:spPr>
          <a:xfrm>
            <a:off x="-130739" y="-6994486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To test the reliability of our calibrations, we check with the full CAFOS sample (+770 stars):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8FE2A99-4C2A-6F3C-EA0C-3DCA3743755E}"/>
              </a:ext>
            </a:extLst>
          </p:cNvPr>
          <p:cNvSpPr txBox="1"/>
          <p:nvPr/>
        </p:nvSpPr>
        <p:spPr>
          <a:xfrm>
            <a:off x="5359036" y="-6493639"/>
            <a:ext cx="5994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2. Expected trends of [X/Fe] vs. [Fe/H]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0774EF4-0305-6D2D-4F57-559F13779EC4}"/>
              </a:ext>
            </a:extLst>
          </p:cNvPr>
          <p:cNvSpPr txBox="1"/>
          <p:nvPr/>
        </p:nvSpPr>
        <p:spPr>
          <a:xfrm>
            <a:off x="446833" y="-6493639"/>
            <a:ext cx="4493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1. Comparison with photometric [Fe/H]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06A9A5E-5EBA-6F0E-62AB-9278B7FB67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31174" y="2188316"/>
            <a:ext cx="2430371" cy="347655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C0A6661-CCFD-1201-22E8-8D36931ADD0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328953" y="2318276"/>
            <a:ext cx="4192289" cy="3217022"/>
          </a:xfrm>
          <a:prstGeom prst="rect">
            <a:avLst/>
          </a:prstGeom>
        </p:spPr>
      </p:pic>
      <p:sp>
        <p:nvSpPr>
          <p:cNvPr id="15" name="TextBox 1246">
            <a:extLst>
              <a:ext uri="{FF2B5EF4-FFF2-40B4-BE49-F238E27FC236}">
                <a16:creationId xmlns:a16="http://schemas.microsoft.com/office/drawing/2014/main" id="{235FE4F2-ECF1-3D8F-7304-4B3791071231}"/>
              </a:ext>
            </a:extLst>
          </p:cNvPr>
          <p:cNvSpPr txBox="1"/>
          <p:nvPr/>
        </p:nvSpPr>
        <p:spPr>
          <a:xfrm>
            <a:off x="4180796" y="1322702"/>
            <a:ext cx="6423553" cy="369332"/>
          </a:xfrm>
          <a:prstGeom prst="rect">
            <a:avLst/>
          </a:prstGeom>
          <a:solidFill>
            <a:srgbClr val="9A8AFF"/>
          </a:solidFill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282828"/>
                </a:solidFill>
                <a:latin typeface="BBH Sans Hegarty" pitchFamily="2" charset="0"/>
              </a:rPr>
              <a:t>Checking with the full CAFOS sample (+770 stars)</a:t>
            </a:r>
          </a:p>
        </p:txBody>
      </p:sp>
      <p:sp>
        <p:nvSpPr>
          <p:cNvPr id="16" name="TextBox 1244">
            <a:extLst>
              <a:ext uri="{FF2B5EF4-FFF2-40B4-BE49-F238E27FC236}">
                <a16:creationId xmlns:a16="http://schemas.microsoft.com/office/drawing/2014/main" id="{477C1426-EC11-5530-98FE-911F3CE1DA5F}"/>
              </a:ext>
            </a:extLst>
          </p:cNvPr>
          <p:cNvSpPr txBox="1"/>
          <p:nvPr/>
        </p:nvSpPr>
        <p:spPr>
          <a:xfrm>
            <a:off x="2967040" y="1821130"/>
            <a:ext cx="4997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Comparison with photometric [Fe/H]</a:t>
            </a:r>
          </a:p>
        </p:txBody>
      </p:sp>
      <p:sp>
        <p:nvSpPr>
          <p:cNvPr id="17" name="TextBox 1244">
            <a:extLst>
              <a:ext uri="{FF2B5EF4-FFF2-40B4-BE49-F238E27FC236}">
                <a16:creationId xmlns:a16="http://schemas.microsoft.com/office/drawing/2014/main" id="{64355BB3-C08E-8B58-8F01-A778E2AB822E}"/>
              </a:ext>
            </a:extLst>
          </p:cNvPr>
          <p:cNvSpPr txBox="1"/>
          <p:nvPr/>
        </p:nvSpPr>
        <p:spPr>
          <a:xfrm>
            <a:off x="7526400" y="1821130"/>
            <a:ext cx="412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Expected trends of [X/Fe] vs. [Fe/H]</a:t>
            </a:r>
          </a:p>
        </p:txBody>
      </p:sp>
      <p:pic>
        <p:nvPicPr>
          <p:cNvPr id="18" name="Picture 8" descr="User icon on transparent background 19879186 PNG">
            <a:extLst>
              <a:ext uri="{FF2B5EF4-FFF2-40B4-BE49-F238E27FC236}">
                <a16:creationId xmlns:a16="http://schemas.microsoft.com/office/drawing/2014/main" id="{FADD8801-CDF0-47EC-4C28-9AF331E9F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0" y="6400849"/>
            <a:ext cx="526124" cy="31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70CF4939-4594-6077-5132-BA16F71CCE5F}"/>
              </a:ext>
            </a:extLst>
          </p:cNvPr>
          <p:cNvSpPr txBox="1"/>
          <p:nvPr/>
        </p:nvSpPr>
        <p:spPr>
          <a:xfrm>
            <a:off x="482065" y="6381337"/>
            <a:ext cx="2538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Christian Duque Arribas</a:t>
            </a:r>
          </a:p>
        </p:txBody>
      </p:sp>
      <p:pic>
        <p:nvPicPr>
          <p:cNvPr id="20" name="Imagen 19" descr="Icono&#10;&#10;El contenido generado por IA puede ser incorrecto.">
            <a:extLst>
              <a:ext uri="{FF2B5EF4-FFF2-40B4-BE49-F238E27FC236}">
                <a16:creationId xmlns:a16="http://schemas.microsoft.com/office/drawing/2014/main" id="{DA4B3642-3A33-C161-AC1A-B84B26CF53CA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70000"/>
                    </a14:imgEffect>
                    <a14:imgEffect>
                      <a14:saturation sat="0"/>
                    </a14:imgEffect>
                    <a14:imgEffect>
                      <a14:brightnessContrast bright="-100000" contrast="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82733" y="6062633"/>
            <a:ext cx="684560" cy="771057"/>
          </a:xfrm>
          <a:prstGeom prst="rect">
            <a:avLst/>
          </a:prstGeom>
        </p:spPr>
      </p:pic>
      <p:pic>
        <p:nvPicPr>
          <p:cNvPr id="21" name="Gráfico 20" descr="Inalámbrico con relleno sólido">
            <a:extLst>
              <a:ext uri="{FF2B5EF4-FFF2-40B4-BE49-F238E27FC236}">
                <a16:creationId xmlns:a16="http://schemas.microsoft.com/office/drawing/2014/main" id="{24E43E51-6079-4E73-7EE1-6823831CBB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2693786">
            <a:off x="10820550" y="-9973"/>
            <a:ext cx="420541" cy="420541"/>
          </a:xfrm>
          <a:prstGeom prst="rect">
            <a:avLst/>
          </a:prstGeom>
        </p:spPr>
      </p:pic>
      <p:pic>
        <p:nvPicPr>
          <p:cNvPr id="22" name="Gráfico 21" descr="Silenciar altavoz con relleno sólido">
            <a:extLst>
              <a:ext uri="{FF2B5EF4-FFF2-40B4-BE49-F238E27FC236}">
                <a16:creationId xmlns:a16="http://schemas.microsoft.com/office/drawing/2014/main" id="{B2ADC0C1-90E6-6315-07D4-E363C10899A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340344" y="47796"/>
            <a:ext cx="420541" cy="420541"/>
          </a:xfrm>
          <a:prstGeom prst="rect">
            <a:avLst/>
          </a:prstGeom>
        </p:spPr>
      </p:pic>
      <p:pic>
        <p:nvPicPr>
          <p:cNvPr id="23" name="Gráfico 22" descr="Batería completa con relleno sólido">
            <a:extLst>
              <a:ext uri="{FF2B5EF4-FFF2-40B4-BE49-F238E27FC236}">
                <a16:creationId xmlns:a16="http://schemas.microsoft.com/office/drawing/2014/main" id="{68A3FAFC-48D5-7DEB-AEDA-D32136C38A2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659297" y="41470"/>
            <a:ext cx="420541" cy="420541"/>
          </a:xfrm>
          <a:prstGeom prst="rect">
            <a:avLst/>
          </a:prstGeom>
        </p:spPr>
      </p:pic>
      <p:pic>
        <p:nvPicPr>
          <p:cNvPr id="24" name="Gráfico 23" descr="Señal con relleno sólido">
            <a:extLst>
              <a:ext uri="{FF2B5EF4-FFF2-40B4-BE49-F238E27FC236}">
                <a16:creationId xmlns:a16="http://schemas.microsoft.com/office/drawing/2014/main" id="{C7932AD1-10D5-A935-6BA0-DEC997D8E46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200289" y="35467"/>
            <a:ext cx="420541" cy="420541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98546C88-4FCC-9EA6-00F4-91E7BB80130B}"/>
              </a:ext>
            </a:extLst>
          </p:cNvPr>
          <p:cNvSpPr txBox="1"/>
          <p:nvPr/>
        </p:nvSpPr>
        <p:spPr>
          <a:xfrm>
            <a:off x="73726" y="18710"/>
            <a:ext cx="1196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18:00</a:t>
            </a:r>
          </a:p>
        </p:txBody>
      </p:sp>
    </p:spTree>
    <p:extLst>
      <p:ext uri="{BB962C8B-B14F-4D97-AF65-F5344CB8AC3E}">
        <p14:creationId xmlns:p14="http://schemas.microsoft.com/office/powerpoint/2010/main" val="760098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A1B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1F1CEF-26AC-E7CF-6C10-DE819E084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61">
            <a:extLst>
              <a:ext uri="{FF2B5EF4-FFF2-40B4-BE49-F238E27FC236}">
                <a16:creationId xmlns:a16="http://schemas.microsoft.com/office/drawing/2014/main" id="{62751DB6-F174-5848-1613-6B52092D12E2}"/>
              </a:ext>
            </a:extLst>
          </p:cNvPr>
          <p:cNvSpPr/>
          <p:nvPr/>
        </p:nvSpPr>
        <p:spPr>
          <a:xfrm>
            <a:off x="-5862265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F0F0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" name="Group 344">
            <a:extLst>
              <a:ext uri="{FF2B5EF4-FFF2-40B4-BE49-F238E27FC236}">
                <a16:creationId xmlns:a16="http://schemas.microsoft.com/office/drawing/2014/main" id="{9AAF9C10-62F0-93C2-9017-A79AA5CCEEE6}"/>
              </a:ext>
            </a:extLst>
          </p:cNvPr>
          <p:cNvGrpSpPr/>
          <p:nvPr/>
        </p:nvGrpSpPr>
        <p:grpSpPr>
          <a:xfrm>
            <a:off x="-5216653" y="1105369"/>
            <a:ext cx="1943875" cy="2039996"/>
            <a:chOff x="1118052" y="1101667"/>
            <a:chExt cx="1943875" cy="2265269"/>
          </a:xfrm>
        </p:grpSpPr>
        <p:sp>
          <p:nvSpPr>
            <p:cNvPr id="4" name="Rectangle 146">
              <a:extLst>
                <a:ext uri="{FF2B5EF4-FFF2-40B4-BE49-F238E27FC236}">
                  <a16:creationId xmlns:a16="http://schemas.microsoft.com/office/drawing/2014/main" id="{D504739D-FF02-58DF-1B11-19FA579C0DD4}"/>
                </a:ext>
              </a:extLst>
            </p:cNvPr>
            <p:cNvSpPr/>
            <p:nvPr/>
          </p:nvSpPr>
          <p:spPr>
            <a:xfrm>
              <a:off x="2288954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" name="Rectangle 147">
              <a:extLst>
                <a:ext uri="{FF2B5EF4-FFF2-40B4-BE49-F238E27FC236}">
                  <a16:creationId xmlns:a16="http://schemas.microsoft.com/office/drawing/2014/main" id="{AA314359-8EEC-CE57-4F77-10A5D6C64762}"/>
                </a:ext>
              </a:extLst>
            </p:cNvPr>
            <p:cNvSpPr/>
            <p:nvPr/>
          </p:nvSpPr>
          <p:spPr>
            <a:xfrm>
              <a:off x="1278813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" name="Rectangle 148">
              <a:extLst>
                <a:ext uri="{FF2B5EF4-FFF2-40B4-BE49-F238E27FC236}">
                  <a16:creationId xmlns:a16="http://schemas.microsoft.com/office/drawing/2014/main" id="{BDDEDBD7-9740-90DB-8BD4-B64F526E3AE3}"/>
                </a:ext>
              </a:extLst>
            </p:cNvPr>
            <p:cNvSpPr/>
            <p:nvPr/>
          </p:nvSpPr>
          <p:spPr>
            <a:xfrm>
              <a:off x="2288954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" name="Rectangle 149">
              <a:extLst>
                <a:ext uri="{FF2B5EF4-FFF2-40B4-BE49-F238E27FC236}">
                  <a16:creationId xmlns:a16="http://schemas.microsoft.com/office/drawing/2014/main" id="{34364ED9-37B5-F18D-5F89-6F334FFB1542}"/>
                </a:ext>
              </a:extLst>
            </p:cNvPr>
            <p:cNvSpPr/>
            <p:nvPr/>
          </p:nvSpPr>
          <p:spPr>
            <a:xfrm>
              <a:off x="2288954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" name="Rectangle 150">
              <a:extLst>
                <a:ext uri="{FF2B5EF4-FFF2-40B4-BE49-F238E27FC236}">
                  <a16:creationId xmlns:a16="http://schemas.microsoft.com/office/drawing/2014/main" id="{6E0C454F-2B23-2432-37F0-B431EC7AAF89}"/>
                </a:ext>
              </a:extLst>
            </p:cNvPr>
            <p:cNvSpPr/>
            <p:nvPr/>
          </p:nvSpPr>
          <p:spPr>
            <a:xfrm>
              <a:off x="2288954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" name="Rectangle 151">
              <a:extLst>
                <a:ext uri="{FF2B5EF4-FFF2-40B4-BE49-F238E27FC236}">
                  <a16:creationId xmlns:a16="http://schemas.microsoft.com/office/drawing/2014/main" id="{D276A16F-48B4-4453-7DD9-156C220F091A}"/>
                </a:ext>
              </a:extLst>
            </p:cNvPr>
            <p:cNvSpPr/>
            <p:nvPr/>
          </p:nvSpPr>
          <p:spPr>
            <a:xfrm>
              <a:off x="2288954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" name="Rectangle 152">
              <a:extLst>
                <a:ext uri="{FF2B5EF4-FFF2-40B4-BE49-F238E27FC236}">
                  <a16:creationId xmlns:a16="http://schemas.microsoft.com/office/drawing/2014/main" id="{18A5099E-61A0-97E2-F253-BA94D3E30A87}"/>
                </a:ext>
              </a:extLst>
            </p:cNvPr>
            <p:cNvSpPr/>
            <p:nvPr/>
          </p:nvSpPr>
          <p:spPr>
            <a:xfrm>
              <a:off x="2288954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" name="Rectangle 153">
              <a:extLst>
                <a:ext uri="{FF2B5EF4-FFF2-40B4-BE49-F238E27FC236}">
                  <a16:creationId xmlns:a16="http://schemas.microsoft.com/office/drawing/2014/main" id="{C315F494-8154-8B63-C194-B1D9B0AA3454}"/>
                </a:ext>
              </a:extLst>
            </p:cNvPr>
            <p:cNvSpPr/>
            <p:nvPr/>
          </p:nvSpPr>
          <p:spPr>
            <a:xfrm>
              <a:off x="2288954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7" name="Rectangle 154">
              <a:extLst>
                <a:ext uri="{FF2B5EF4-FFF2-40B4-BE49-F238E27FC236}">
                  <a16:creationId xmlns:a16="http://schemas.microsoft.com/office/drawing/2014/main" id="{F4D331EC-B294-5EC8-5625-6142198A527E}"/>
                </a:ext>
              </a:extLst>
            </p:cNvPr>
            <p:cNvSpPr/>
            <p:nvPr/>
          </p:nvSpPr>
          <p:spPr>
            <a:xfrm>
              <a:off x="2288954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" name="Rectangle 155">
              <a:extLst>
                <a:ext uri="{FF2B5EF4-FFF2-40B4-BE49-F238E27FC236}">
                  <a16:creationId xmlns:a16="http://schemas.microsoft.com/office/drawing/2014/main" id="{9EF807C9-B198-9D0C-F0F3-359280CDDC90}"/>
                </a:ext>
              </a:extLst>
            </p:cNvPr>
            <p:cNvSpPr/>
            <p:nvPr/>
          </p:nvSpPr>
          <p:spPr>
            <a:xfrm>
              <a:off x="2288954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" name="Rectangle 156">
              <a:extLst>
                <a:ext uri="{FF2B5EF4-FFF2-40B4-BE49-F238E27FC236}">
                  <a16:creationId xmlns:a16="http://schemas.microsoft.com/office/drawing/2014/main" id="{C5C5D039-B1CF-69D7-C7FC-EFDE5A0C3808}"/>
                </a:ext>
              </a:extLst>
            </p:cNvPr>
            <p:cNvSpPr/>
            <p:nvPr/>
          </p:nvSpPr>
          <p:spPr>
            <a:xfrm>
              <a:off x="2288954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8" name="Rectangle 157">
              <a:extLst>
                <a:ext uri="{FF2B5EF4-FFF2-40B4-BE49-F238E27FC236}">
                  <a16:creationId xmlns:a16="http://schemas.microsoft.com/office/drawing/2014/main" id="{3AC7AFF3-4E42-AF34-3CF0-5C0E5871E940}"/>
                </a:ext>
              </a:extLst>
            </p:cNvPr>
            <p:cNvSpPr/>
            <p:nvPr/>
          </p:nvSpPr>
          <p:spPr>
            <a:xfrm>
              <a:off x="2036402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5" name="Rectangle 158">
              <a:extLst>
                <a:ext uri="{FF2B5EF4-FFF2-40B4-BE49-F238E27FC236}">
                  <a16:creationId xmlns:a16="http://schemas.microsoft.com/office/drawing/2014/main" id="{ABC96CBD-7465-FD8A-9F57-98A88368B42C}"/>
                </a:ext>
              </a:extLst>
            </p:cNvPr>
            <p:cNvSpPr/>
            <p:nvPr/>
          </p:nvSpPr>
          <p:spPr>
            <a:xfrm>
              <a:off x="1531365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2" name="Rectangle 159">
              <a:extLst>
                <a:ext uri="{FF2B5EF4-FFF2-40B4-BE49-F238E27FC236}">
                  <a16:creationId xmlns:a16="http://schemas.microsoft.com/office/drawing/2014/main" id="{9314FAC4-56E6-7694-355B-2D2F44496643}"/>
                </a:ext>
              </a:extLst>
            </p:cNvPr>
            <p:cNvSpPr/>
            <p:nvPr/>
          </p:nvSpPr>
          <p:spPr>
            <a:xfrm>
              <a:off x="1531365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9" name="Rectangle 160">
              <a:extLst>
                <a:ext uri="{FF2B5EF4-FFF2-40B4-BE49-F238E27FC236}">
                  <a16:creationId xmlns:a16="http://schemas.microsoft.com/office/drawing/2014/main" id="{AE456FC1-E1AB-3A65-4548-953B363845CD}"/>
                </a:ext>
              </a:extLst>
            </p:cNvPr>
            <p:cNvSpPr/>
            <p:nvPr/>
          </p:nvSpPr>
          <p:spPr>
            <a:xfrm>
              <a:off x="1531365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6" name="Rectangle 161">
              <a:extLst>
                <a:ext uri="{FF2B5EF4-FFF2-40B4-BE49-F238E27FC236}">
                  <a16:creationId xmlns:a16="http://schemas.microsoft.com/office/drawing/2014/main" id="{D6DE5E9A-70E3-7421-D81B-511CA453D0D7}"/>
                </a:ext>
              </a:extLst>
            </p:cNvPr>
            <p:cNvSpPr/>
            <p:nvPr/>
          </p:nvSpPr>
          <p:spPr>
            <a:xfrm>
              <a:off x="1531365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3" name="Rectangle 162">
              <a:extLst>
                <a:ext uri="{FF2B5EF4-FFF2-40B4-BE49-F238E27FC236}">
                  <a16:creationId xmlns:a16="http://schemas.microsoft.com/office/drawing/2014/main" id="{87332717-5DA1-2C3F-F26B-22A4391B036F}"/>
                </a:ext>
              </a:extLst>
            </p:cNvPr>
            <p:cNvSpPr/>
            <p:nvPr/>
          </p:nvSpPr>
          <p:spPr>
            <a:xfrm>
              <a:off x="1531365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0" name="Rectangle 163">
              <a:extLst>
                <a:ext uri="{FF2B5EF4-FFF2-40B4-BE49-F238E27FC236}">
                  <a16:creationId xmlns:a16="http://schemas.microsoft.com/office/drawing/2014/main" id="{A57370B3-C0FD-076C-ED26-AB17D56820E2}"/>
                </a:ext>
              </a:extLst>
            </p:cNvPr>
            <p:cNvSpPr/>
            <p:nvPr/>
          </p:nvSpPr>
          <p:spPr>
            <a:xfrm>
              <a:off x="1531365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0" name="Rectangle 164">
              <a:extLst>
                <a:ext uri="{FF2B5EF4-FFF2-40B4-BE49-F238E27FC236}">
                  <a16:creationId xmlns:a16="http://schemas.microsoft.com/office/drawing/2014/main" id="{D3D292A0-0293-DE5A-AFD6-5C7A560AE42B}"/>
                </a:ext>
              </a:extLst>
            </p:cNvPr>
            <p:cNvSpPr/>
            <p:nvPr/>
          </p:nvSpPr>
          <p:spPr>
            <a:xfrm>
              <a:off x="1531365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6" name="Rectangle 165">
              <a:extLst>
                <a:ext uri="{FF2B5EF4-FFF2-40B4-BE49-F238E27FC236}">
                  <a16:creationId xmlns:a16="http://schemas.microsoft.com/office/drawing/2014/main" id="{D28348B4-A991-F933-FC43-BB76C8215CA4}"/>
                </a:ext>
              </a:extLst>
            </p:cNvPr>
            <p:cNvSpPr/>
            <p:nvPr/>
          </p:nvSpPr>
          <p:spPr>
            <a:xfrm>
              <a:off x="1531365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5" name="Rectangle 166">
              <a:extLst>
                <a:ext uri="{FF2B5EF4-FFF2-40B4-BE49-F238E27FC236}">
                  <a16:creationId xmlns:a16="http://schemas.microsoft.com/office/drawing/2014/main" id="{9DFA1104-BE95-1BBA-2789-07F2BEF68052}"/>
                </a:ext>
              </a:extLst>
            </p:cNvPr>
            <p:cNvSpPr/>
            <p:nvPr/>
          </p:nvSpPr>
          <p:spPr>
            <a:xfrm>
              <a:off x="1531365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6" name="Rectangle 167">
              <a:extLst>
                <a:ext uri="{FF2B5EF4-FFF2-40B4-BE49-F238E27FC236}">
                  <a16:creationId xmlns:a16="http://schemas.microsoft.com/office/drawing/2014/main" id="{D50A340C-FD1E-0B97-0A62-EA27A16A3B60}"/>
                </a:ext>
              </a:extLst>
            </p:cNvPr>
            <p:cNvSpPr/>
            <p:nvPr/>
          </p:nvSpPr>
          <p:spPr>
            <a:xfrm>
              <a:off x="1783916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7" name="Rectangle 168">
              <a:extLst>
                <a:ext uri="{FF2B5EF4-FFF2-40B4-BE49-F238E27FC236}">
                  <a16:creationId xmlns:a16="http://schemas.microsoft.com/office/drawing/2014/main" id="{AB26EF68-2F45-D155-F0D6-F745E02A5F61}"/>
                </a:ext>
              </a:extLst>
            </p:cNvPr>
            <p:cNvSpPr/>
            <p:nvPr/>
          </p:nvSpPr>
          <p:spPr>
            <a:xfrm>
              <a:off x="1531365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8" name="Rectangle 169">
              <a:extLst>
                <a:ext uri="{FF2B5EF4-FFF2-40B4-BE49-F238E27FC236}">
                  <a16:creationId xmlns:a16="http://schemas.microsoft.com/office/drawing/2014/main" id="{A11BA184-3920-708E-6246-85D0ABE5FB6E}"/>
                </a:ext>
              </a:extLst>
            </p:cNvPr>
            <p:cNvSpPr/>
            <p:nvPr/>
          </p:nvSpPr>
          <p:spPr>
            <a:xfrm>
              <a:off x="1278813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9" name="Rectangle 170">
              <a:extLst>
                <a:ext uri="{FF2B5EF4-FFF2-40B4-BE49-F238E27FC236}">
                  <a16:creationId xmlns:a16="http://schemas.microsoft.com/office/drawing/2014/main" id="{5D762F63-68B7-189F-06C6-DAF6FE94FD08}"/>
                </a:ext>
              </a:extLst>
            </p:cNvPr>
            <p:cNvSpPr/>
            <p:nvPr/>
          </p:nvSpPr>
          <p:spPr>
            <a:xfrm>
              <a:off x="1531365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50" name="Rectangle 171">
              <a:extLst>
                <a:ext uri="{FF2B5EF4-FFF2-40B4-BE49-F238E27FC236}">
                  <a16:creationId xmlns:a16="http://schemas.microsoft.com/office/drawing/2014/main" id="{6132315B-0E55-0F48-01DD-C08D023F2C3F}"/>
                </a:ext>
              </a:extLst>
            </p:cNvPr>
            <p:cNvSpPr/>
            <p:nvPr/>
          </p:nvSpPr>
          <p:spPr>
            <a:xfrm>
              <a:off x="1278813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51" name="Rectangle 172">
              <a:extLst>
                <a:ext uri="{FF2B5EF4-FFF2-40B4-BE49-F238E27FC236}">
                  <a16:creationId xmlns:a16="http://schemas.microsoft.com/office/drawing/2014/main" id="{05FF47C2-FB93-D60F-2227-2E0C171499E2}"/>
                </a:ext>
              </a:extLst>
            </p:cNvPr>
            <p:cNvSpPr/>
            <p:nvPr/>
          </p:nvSpPr>
          <p:spPr>
            <a:xfrm>
              <a:off x="1278813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60" name="Rectangle 173">
              <a:extLst>
                <a:ext uri="{FF2B5EF4-FFF2-40B4-BE49-F238E27FC236}">
                  <a16:creationId xmlns:a16="http://schemas.microsoft.com/office/drawing/2014/main" id="{2BCA2C0A-C73C-ADBD-9D06-A98A955F4348}"/>
                </a:ext>
              </a:extLst>
            </p:cNvPr>
            <p:cNvSpPr/>
            <p:nvPr/>
          </p:nvSpPr>
          <p:spPr>
            <a:xfrm>
              <a:off x="1278813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67" name="Rectangle 174">
              <a:extLst>
                <a:ext uri="{FF2B5EF4-FFF2-40B4-BE49-F238E27FC236}">
                  <a16:creationId xmlns:a16="http://schemas.microsoft.com/office/drawing/2014/main" id="{AFB5D23F-572E-BAC8-4524-B4E7A3C590A3}"/>
                </a:ext>
              </a:extLst>
            </p:cNvPr>
            <p:cNvSpPr/>
            <p:nvPr/>
          </p:nvSpPr>
          <p:spPr>
            <a:xfrm>
              <a:off x="1278813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68" name="Rectangle 175">
              <a:extLst>
                <a:ext uri="{FF2B5EF4-FFF2-40B4-BE49-F238E27FC236}">
                  <a16:creationId xmlns:a16="http://schemas.microsoft.com/office/drawing/2014/main" id="{CBCF5102-D8C4-039F-3F88-75534FE5A410}"/>
                </a:ext>
              </a:extLst>
            </p:cNvPr>
            <p:cNvSpPr/>
            <p:nvPr/>
          </p:nvSpPr>
          <p:spPr>
            <a:xfrm>
              <a:off x="1278813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79" name="Rectangle 176">
              <a:extLst>
                <a:ext uri="{FF2B5EF4-FFF2-40B4-BE49-F238E27FC236}">
                  <a16:creationId xmlns:a16="http://schemas.microsoft.com/office/drawing/2014/main" id="{084B73B5-6D35-920A-1353-2FA81CA4AC11}"/>
                </a:ext>
              </a:extLst>
            </p:cNvPr>
            <p:cNvSpPr/>
            <p:nvPr/>
          </p:nvSpPr>
          <p:spPr>
            <a:xfrm>
              <a:off x="1278813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90" name="Rectangle 177">
              <a:extLst>
                <a:ext uri="{FF2B5EF4-FFF2-40B4-BE49-F238E27FC236}">
                  <a16:creationId xmlns:a16="http://schemas.microsoft.com/office/drawing/2014/main" id="{5FC6AA56-5238-82E2-E8D7-6BD2DA33B804}"/>
                </a:ext>
              </a:extLst>
            </p:cNvPr>
            <p:cNvSpPr/>
            <p:nvPr/>
          </p:nvSpPr>
          <p:spPr>
            <a:xfrm>
              <a:off x="1278813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1" name="Rectangle 178">
              <a:extLst>
                <a:ext uri="{FF2B5EF4-FFF2-40B4-BE49-F238E27FC236}">
                  <a16:creationId xmlns:a16="http://schemas.microsoft.com/office/drawing/2014/main" id="{7A137EC2-FCD9-528D-B90C-F51FBD079C7A}"/>
                </a:ext>
              </a:extLst>
            </p:cNvPr>
            <p:cNvSpPr/>
            <p:nvPr/>
          </p:nvSpPr>
          <p:spPr>
            <a:xfrm>
              <a:off x="1278813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2" name="Rectangle 179">
              <a:extLst>
                <a:ext uri="{FF2B5EF4-FFF2-40B4-BE49-F238E27FC236}">
                  <a16:creationId xmlns:a16="http://schemas.microsoft.com/office/drawing/2014/main" id="{29CB427B-A824-CEB7-D8D7-A8F06C5799E3}"/>
                </a:ext>
              </a:extLst>
            </p:cNvPr>
            <p:cNvSpPr/>
            <p:nvPr/>
          </p:nvSpPr>
          <p:spPr>
            <a:xfrm>
              <a:off x="1278813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4" name="Rectangle 180">
              <a:extLst>
                <a:ext uri="{FF2B5EF4-FFF2-40B4-BE49-F238E27FC236}">
                  <a16:creationId xmlns:a16="http://schemas.microsoft.com/office/drawing/2014/main" id="{B78E9E41-C140-DE0F-1009-BF4691FA2A73}"/>
                </a:ext>
              </a:extLst>
            </p:cNvPr>
            <p:cNvSpPr/>
            <p:nvPr/>
          </p:nvSpPr>
          <p:spPr>
            <a:xfrm>
              <a:off x="1278813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6" name="Rectangle 181">
              <a:extLst>
                <a:ext uri="{FF2B5EF4-FFF2-40B4-BE49-F238E27FC236}">
                  <a16:creationId xmlns:a16="http://schemas.microsoft.com/office/drawing/2014/main" id="{EA66FE7A-0F16-86F8-5156-2B0588F98167}"/>
                </a:ext>
              </a:extLst>
            </p:cNvPr>
            <p:cNvSpPr/>
            <p:nvPr/>
          </p:nvSpPr>
          <p:spPr>
            <a:xfrm>
              <a:off x="2288954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8" name="Rectangle 182">
              <a:extLst>
                <a:ext uri="{FF2B5EF4-FFF2-40B4-BE49-F238E27FC236}">
                  <a16:creationId xmlns:a16="http://schemas.microsoft.com/office/drawing/2014/main" id="{3CF6EBAA-0A61-6A90-834F-9CB0D03C239F}"/>
                </a:ext>
              </a:extLst>
            </p:cNvPr>
            <p:cNvSpPr/>
            <p:nvPr/>
          </p:nvSpPr>
          <p:spPr>
            <a:xfrm>
              <a:off x="2288954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0" name="Rectangle 183">
              <a:extLst>
                <a:ext uri="{FF2B5EF4-FFF2-40B4-BE49-F238E27FC236}">
                  <a16:creationId xmlns:a16="http://schemas.microsoft.com/office/drawing/2014/main" id="{20E4EB99-6079-AD28-CAA1-6280CE56D513}"/>
                </a:ext>
              </a:extLst>
            </p:cNvPr>
            <p:cNvSpPr/>
            <p:nvPr/>
          </p:nvSpPr>
          <p:spPr>
            <a:xfrm>
              <a:off x="1531365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2" name="Rectangle 184">
              <a:extLst>
                <a:ext uri="{FF2B5EF4-FFF2-40B4-BE49-F238E27FC236}">
                  <a16:creationId xmlns:a16="http://schemas.microsoft.com/office/drawing/2014/main" id="{3200E50F-F91E-FC57-778D-AD6136148B3F}"/>
                </a:ext>
              </a:extLst>
            </p:cNvPr>
            <p:cNvSpPr/>
            <p:nvPr/>
          </p:nvSpPr>
          <p:spPr>
            <a:xfrm>
              <a:off x="2288954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3" name="Rectangle 185">
              <a:extLst>
                <a:ext uri="{FF2B5EF4-FFF2-40B4-BE49-F238E27FC236}">
                  <a16:creationId xmlns:a16="http://schemas.microsoft.com/office/drawing/2014/main" id="{21B7B309-A85B-5611-8166-42717C0B3D9B}"/>
                </a:ext>
              </a:extLst>
            </p:cNvPr>
            <p:cNvSpPr/>
            <p:nvPr/>
          </p:nvSpPr>
          <p:spPr>
            <a:xfrm>
              <a:off x="2288954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4" name="Rectangle 186">
              <a:extLst>
                <a:ext uri="{FF2B5EF4-FFF2-40B4-BE49-F238E27FC236}">
                  <a16:creationId xmlns:a16="http://schemas.microsoft.com/office/drawing/2014/main" id="{B4B2BB5D-C3E0-9D3A-0DE9-471F42344AB2}"/>
                </a:ext>
              </a:extLst>
            </p:cNvPr>
            <p:cNvSpPr/>
            <p:nvPr/>
          </p:nvSpPr>
          <p:spPr>
            <a:xfrm>
              <a:off x="2288954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5" name="Rectangle 187">
              <a:extLst>
                <a:ext uri="{FF2B5EF4-FFF2-40B4-BE49-F238E27FC236}">
                  <a16:creationId xmlns:a16="http://schemas.microsoft.com/office/drawing/2014/main" id="{B8EC4B21-64B3-21A0-7BE2-3492F8B46535}"/>
                </a:ext>
              </a:extLst>
            </p:cNvPr>
            <p:cNvSpPr/>
            <p:nvPr/>
          </p:nvSpPr>
          <p:spPr>
            <a:xfrm>
              <a:off x="2288954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6" name="Rectangle 188">
              <a:extLst>
                <a:ext uri="{FF2B5EF4-FFF2-40B4-BE49-F238E27FC236}">
                  <a16:creationId xmlns:a16="http://schemas.microsoft.com/office/drawing/2014/main" id="{4ECF9F1C-3832-E54F-598A-6F6D95DCE338}"/>
                </a:ext>
              </a:extLst>
            </p:cNvPr>
            <p:cNvSpPr/>
            <p:nvPr/>
          </p:nvSpPr>
          <p:spPr>
            <a:xfrm>
              <a:off x="2036402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7" name="Rectangle 189">
              <a:extLst>
                <a:ext uri="{FF2B5EF4-FFF2-40B4-BE49-F238E27FC236}">
                  <a16:creationId xmlns:a16="http://schemas.microsoft.com/office/drawing/2014/main" id="{B53924EC-0212-FAB9-51E4-5AE83DC12E56}"/>
                </a:ext>
              </a:extLst>
            </p:cNvPr>
            <p:cNvSpPr/>
            <p:nvPr/>
          </p:nvSpPr>
          <p:spPr>
            <a:xfrm>
              <a:off x="1783916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8" name="Rectangle 190">
              <a:extLst>
                <a:ext uri="{FF2B5EF4-FFF2-40B4-BE49-F238E27FC236}">
                  <a16:creationId xmlns:a16="http://schemas.microsoft.com/office/drawing/2014/main" id="{87E811E7-A9C1-8198-A00F-9240313322B0}"/>
                </a:ext>
              </a:extLst>
            </p:cNvPr>
            <p:cNvSpPr/>
            <p:nvPr/>
          </p:nvSpPr>
          <p:spPr>
            <a:xfrm>
              <a:off x="2288954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9" name="Rectangle 191">
              <a:extLst>
                <a:ext uri="{FF2B5EF4-FFF2-40B4-BE49-F238E27FC236}">
                  <a16:creationId xmlns:a16="http://schemas.microsoft.com/office/drawing/2014/main" id="{4AD0B839-383A-7F84-0018-E1862FE61DDE}"/>
                </a:ext>
              </a:extLst>
            </p:cNvPr>
            <p:cNvSpPr/>
            <p:nvPr/>
          </p:nvSpPr>
          <p:spPr>
            <a:xfrm>
              <a:off x="2288954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0" name="Rectangle 192">
              <a:extLst>
                <a:ext uri="{FF2B5EF4-FFF2-40B4-BE49-F238E27FC236}">
                  <a16:creationId xmlns:a16="http://schemas.microsoft.com/office/drawing/2014/main" id="{ABEF9568-ECAE-E697-969B-2EECE91AEC7E}"/>
                </a:ext>
              </a:extLst>
            </p:cNvPr>
            <p:cNvSpPr/>
            <p:nvPr/>
          </p:nvSpPr>
          <p:spPr>
            <a:xfrm>
              <a:off x="2288954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1" name="Rectangle 193">
              <a:extLst>
                <a:ext uri="{FF2B5EF4-FFF2-40B4-BE49-F238E27FC236}">
                  <a16:creationId xmlns:a16="http://schemas.microsoft.com/office/drawing/2014/main" id="{F6278F88-05D4-A802-1E60-8D09D6FC5D53}"/>
                </a:ext>
              </a:extLst>
            </p:cNvPr>
            <p:cNvSpPr/>
            <p:nvPr/>
          </p:nvSpPr>
          <p:spPr>
            <a:xfrm>
              <a:off x="2288954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2" name="Rectangle 194">
              <a:extLst>
                <a:ext uri="{FF2B5EF4-FFF2-40B4-BE49-F238E27FC236}">
                  <a16:creationId xmlns:a16="http://schemas.microsoft.com/office/drawing/2014/main" id="{A46D9C68-B5EE-FAC3-E5A6-D12E55FBDBDA}"/>
                </a:ext>
              </a:extLst>
            </p:cNvPr>
            <p:cNvSpPr/>
            <p:nvPr/>
          </p:nvSpPr>
          <p:spPr>
            <a:xfrm>
              <a:off x="1783916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3" name="Rectangle 195">
              <a:extLst>
                <a:ext uri="{FF2B5EF4-FFF2-40B4-BE49-F238E27FC236}">
                  <a16:creationId xmlns:a16="http://schemas.microsoft.com/office/drawing/2014/main" id="{8225D7D3-396B-F654-ADE1-31FE3B52262C}"/>
                </a:ext>
              </a:extLst>
            </p:cNvPr>
            <p:cNvSpPr/>
            <p:nvPr/>
          </p:nvSpPr>
          <p:spPr>
            <a:xfrm>
              <a:off x="1783916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4" name="Rectangle 196">
              <a:extLst>
                <a:ext uri="{FF2B5EF4-FFF2-40B4-BE49-F238E27FC236}">
                  <a16:creationId xmlns:a16="http://schemas.microsoft.com/office/drawing/2014/main" id="{842D3A4F-D56A-ACDB-0EA8-A3677510C32F}"/>
                </a:ext>
              </a:extLst>
            </p:cNvPr>
            <p:cNvSpPr/>
            <p:nvPr/>
          </p:nvSpPr>
          <p:spPr>
            <a:xfrm>
              <a:off x="1783916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5" name="Rectangle 197">
              <a:extLst>
                <a:ext uri="{FF2B5EF4-FFF2-40B4-BE49-F238E27FC236}">
                  <a16:creationId xmlns:a16="http://schemas.microsoft.com/office/drawing/2014/main" id="{DDDE9CEB-6563-46BB-A050-7A437C6AA346}"/>
                </a:ext>
              </a:extLst>
            </p:cNvPr>
            <p:cNvSpPr/>
            <p:nvPr/>
          </p:nvSpPr>
          <p:spPr>
            <a:xfrm>
              <a:off x="1783916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6" name="Rectangle 198">
              <a:extLst>
                <a:ext uri="{FF2B5EF4-FFF2-40B4-BE49-F238E27FC236}">
                  <a16:creationId xmlns:a16="http://schemas.microsoft.com/office/drawing/2014/main" id="{37DCF18C-C4F8-71D1-4DBD-022CFD27EDB8}"/>
                </a:ext>
              </a:extLst>
            </p:cNvPr>
            <p:cNvSpPr/>
            <p:nvPr/>
          </p:nvSpPr>
          <p:spPr>
            <a:xfrm>
              <a:off x="1783916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7" name="Rectangle 199">
              <a:extLst>
                <a:ext uri="{FF2B5EF4-FFF2-40B4-BE49-F238E27FC236}">
                  <a16:creationId xmlns:a16="http://schemas.microsoft.com/office/drawing/2014/main" id="{3EA3D29E-9196-3AD5-D360-96B945A381B4}"/>
                </a:ext>
              </a:extLst>
            </p:cNvPr>
            <p:cNvSpPr/>
            <p:nvPr/>
          </p:nvSpPr>
          <p:spPr>
            <a:xfrm>
              <a:off x="1783916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8" name="Rectangle 200">
              <a:extLst>
                <a:ext uri="{FF2B5EF4-FFF2-40B4-BE49-F238E27FC236}">
                  <a16:creationId xmlns:a16="http://schemas.microsoft.com/office/drawing/2014/main" id="{079C0258-FB03-DA25-8A3C-30051A2AC0A7}"/>
                </a:ext>
              </a:extLst>
            </p:cNvPr>
            <p:cNvSpPr/>
            <p:nvPr/>
          </p:nvSpPr>
          <p:spPr>
            <a:xfrm>
              <a:off x="2036402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9" name="Rectangle 201">
              <a:extLst>
                <a:ext uri="{FF2B5EF4-FFF2-40B4-BE49-F238E27FC236}">
                  <a16:creationId xmlns:a16="http://schemas.microsoft.com/office/drawing/2014/main" id="{048B0EF3-ABEB-E006-B3FA-D1EE5CD07682}"/>
                </a:ext>
              </a:extLst>
            </p:cNvPr>
            <p:cNvSpPr/>
            <p:nvPr/>
          </p:nvSpPr>
          <p:spPr>
            <a:xfrm>
              <a:off x="2036402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0" name="Rectangle 202">
              <a:extLst>
                <a:ext uri="{FF2B5EF4-FFF2-40B4-BE49-F238E27FC236}">
                  <a16:creationId xmlns:a16="http://schemas.microsoft.com/office/drawing/2014/main" id="{8ABDF0EA-DF0B-A131-599E-B70F3CCDB34D}"/>
                </a:ext>
              </a:extLst>
            </p:cNvPr>
            <p:cNvSpPr/>
            <p:nvPr/>
          </p:nvSpPr>
          <p:spPr>
            <a:xfrm>
              <a:off x="2036402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1" name="Rectangle 203">
              <a:extLst>
                <a:ext uri="{FF2B5EF4-FFF2-40B4-BE49-F238E27FC236}">
                  <a16:creationId xmlns:a16="http://schemas.microsoft.com/office/drawing/2014/main" id="{E14B4E49-7CB4-2EA6-1F90-EE5042FD9655}"/>
                </a:ext>
              </a:extLst>
            </p:cNvPr>
            <p:cNvSpPr/>
            <p:nvPr/>
          </p:nvSpPr>
          <p:spPr>
            <a:xfrm>
              <a:off x="2036402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2" name="Rectangle 204">
              <a:extLst>
                <a:ext uri="{FF2B5EF4-FFF2-40B4-BE49-F238E27FC236}">
                  <a16:creationId xmlns:a16="http://schemas.microsoft.com/office/drawing/2014/main" id="{A69AB087-7A8F-0F25-884D-A6E1C7DDFCFD}"/>
                </a:ext>
              </a:extLst>
            </p:cNvPr>
            <p:cNvSpPr/>
            <p:nvPr/>
          </p:nvSpPr>
          <p:spPr>
            <a:xfrm>
              <a:off x="1783916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3" name="Rectangle 205">
              <a:extLst>
                <a:ext uri="{FF2B5EF4-FFF2-40B4-BE49-F238E27FC236}">
                  <a16:creationId xmlns:a16="http://schemas.microsoft.com/office/drawing/2014/main" id="{07CC3C95-492E-99E0-41B1-3E7A1300DD25}"/>
                </a:ext>
              </a:extLst>
            </p:cNvPr>
            <p:cNvSpPr/>
            <p:nvPr/>
          </p:nvSpPr>
          <p:spPr>
            <a:xfrm>
              <a:off x="1783916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4" name="Rectangle 206">
              <a:extLst>
                <a:ext uri="{FF2B5EF4-FFF2-40B4-BE49-F238E27FC236}">
                  <a16:creationId xmlns:a16="http://schemas.microsoft.com/office/drawing/2014/main" id="{1C774181-4268-DF44-026A-0078661D3B77}"/>
                </a:ext>
              </a:extLst>
            </p:cNvPr>
            <p:cNvSpPr/>
            <p:nvPr/>
          </p:nvSpPr>
          <p:spPr>
            <a:xfrm>
              <a:off x="1783916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5" name="Rectangle 207">
              <a:extLst>
                <a:ext uri="{FF2B5EF4-FFF2-40B4-BE49-F238E27FC236}">
                  <a16:creationId xmlns:a16="http://schemas.microsoft.com/office/drawing/2014/main" id="{05EBFD3A-7CC9-CAC2-2CEF-4A6FA98D4926}"/>
                </a:ext>
              </a:extLst>
            </p:cNvPr>
            <p:cNvSpPr/>
            <p:nvPr/>
          </p:nvSpPr>
          <p:spPr>
            <a:xfrm>
              <a:off x="1783916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6" name="Rectangle 208">
              <a:extLst>
                <a:ext uri="{FF2B5EF4-FFF2-40B4-BE49-F238E27FC236}">
                  <a16:creationId xmlns:a16="http://schemas.microsoft.com/office/drawing/2014/main" id="{E92C9B18-5B7D-2D98-4453-8A6282216D79}"/>
                </a:ext>
              </a:extLst>
            </p:cNvPr>
            <p:cNvSpPr/>
            <p:nvPr/>
          </p:nvSpPr>
          <p:spPr>
            <a:xfrm>
              <a:off x="1783916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7" name="Rectangle 209">
              <a:extLst>
                <a:ext uri="{FF2B5EF4-FFF2-40B4-BE49-F238E27FC236}">
                  <a16:creationId xmlns:a16="http://schemas.microsoft.com/office/drawing/2014/main" id="{48966C60-9BFD-50AD-8B40-DE077A4CE11F}"/>
                </a:ext>
              </a:extLst>
            </p:cNvPr>
            <p:cNvSpPr/>
            <p:nvPr/>
          </p:nvSpPr>
          <p:spPr>
            <a:xfrm>
              <a:off x="1783916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8" name="Rectangle 210">
              <a:extLst>
                <a:ext uri="{FF2B5EF4-FFF2-40B4-BE49-F238E27FC236}">
                  <a16:creationId xmlns:a16="http://schemas.microsoft.com/office/drawing/2014/main" id="{E05C16FA-4E2F-3846-3AE4-BE3F9B644E9F}"/>
                </a:ext>
              </a:extLst>
            </p:cNvPr>
            <p:cNvSpPr/>
            <p:nvPr/>
          </p:nvSpPr>
          <p:spPr>
            <a:xfrm>
              <a:off x="1783916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9" name="Rectangle 211">
              <a:extLst>
                <a:ext uri="{FF2B5EF4-FFF2-40B4-BE49-F238E27FC236}">
                  <a16:creationId xmlns:a16="http://schemas.microsoft.com/office/drawing/2014/main" id="{7FD4878A-DDA3-05BA-2EAA-2FF9E9446E65}"/>
                </a:ext>
              </a:extLst>
            </p:cNvPr>
            <p:cNvSpPr/>
            <p:nvPr/>
          </p:nvSpPr>
          <p:spPr>
            <a:xfrm>
              <a:off x="1783916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0" name="Rectangle 212">
              <a:extLst>
                <a:ext uri="{FF2B5EF4-FFF2-40B4-BE49-F238E27FC236}">
                  <a16:creationId xmlns:a16="http://schemas.microsoft.com/office/drawing/2014/main" id="{9B47007A-20C0-FB38-6605-5CF47B3BFB5F}"/>
                </a:ext>
              </a:extLst>
            </p:cNvPr>
            <p:cNvSpPr/>
            <p:nvPr/>
          </p:nvSpPr>
          <p:spPr>
            <a:xfrm>
              <a:off x="1783916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1" name="Rectangle 213">
              <a:extLst>
                <a:ext uri="{FF2B5EF4-FFF2-40B4-BE49-F238E27FC236}">
                  <a16:creationId xmlns:a16="http://schemas.microsoft.com/office/drawing/2014/main" id="{F84AF37B-0388-731F-0400-A96343FE947E}"/>
                </a:ext>
              </a:extLst>
            </p:cNvPr>
            <p:cNvSpPr/>
            <p:nvPr/>
          </p:nvSpPr>
          <p:spPr>
            <a:xfrm>
              <a:off x="1783916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2" name="Rectangle 214">
              <a:extLst>
                <a:ext uri="{FF2B5EF4-FFF2-40B4-BE49-F238E27FC236}">
                  <a16:creationId xmlns:a16="http://schemas.microsoft.com/office/drawing/2014/main" id="{C032C614-B9BE-B9E6-7D35-BA63D9913981}"/>
                </a:ext>
              </a:extLst>
            </p:cNvPr>
            <p:cNvSpPr/>
            <p:nvPr/>
          </p:nvSpPr>
          <p:spPr>
            <a:xfrm>
              <a:off x="1783916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3" name="Rectangle 215">
              <a:extLst>
                <a:ext uri="{FF2B5EF4-FFF2-40B4-BE49-F238E27FC236}">
                  <a16:creationId xmlns:a16="http://schemas.microsoft.com/office/drawing/2014/main" id="{A88D381E-3CE6-C981-2F93-69420B876139}"/>
                </a:ext>
              </a:extLst>
            </p:cNvPr>
            <p:cNvSpPr/>
            <p:nvPr/>
          </p:nvSpPr>
          <p:spPr>
            <a:xfrm>
              <a:off x="1783916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4" name="Rectangle 216">
              <a:extLst>
                <a:ext uri="{FF2B5EF4-FFF2-40B4-BE49-F238E27FC236}">
                  <a16:creationId xmlns:a16="http://schemas.microsoft.com/office/drawing/2014/main" id="{C33C1D01-DF4F-845F-BCDA-666107B9EC29}"/>
                </a:ext>
              </a:extLst>
            </p:cNvPr>
            <p:cNvSpPr/>
            <p:nvPr/>
          </p:nvSpPr>
          <p:spPr>
            <a:xfrm>
              <a:off x="1531365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5" name="Rectangle 217">
              <a:extLst>
                <a:ext uri="{FF2B5EF4-FFF2-40B4-BE49-F238E27FC236}">
                  <a16:creationId xmlns:a16="http://schemas.microsoft.com/office/drawing/2014/main" id="{BFCA0021-CCA8-4D77-7EB4-433AF56376FF}"/>
                </a:ext>
              </a:extLst>
            </p:cNvPr>
            <p:cNvSpPr/>
            <p:nvPr/>
          </p:nvSpPr>
          <p:spPr>
            <a:xfrm>
              <a:off x="2036402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6" name="Rectangle 218">
              <a:extLst>
                <a:ext uri="{FF2B5EF4-FFF2-40B4-BE49-F238E27FC236}">
                  <a16:creationId xmlns:a16="http://schemas.microsoft.com/office/drawing/2014/main" id="{F3F7A16A-7D03-FFE0-441D-25A5F0616ECA}"/>
                </a:ext>
              </a:extLst>
            </p:cNvPr>
            <p:cNvSpPr/>
            <p:nvPr/>
          </p:nvSpPr>
          <p:spPr>
            <a:xfrm>
              <a:off x="1531365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7" name="Rectangle 219">
              <a:extLst>
                <a:ext uri="{FF2B5EF4-FFF2-40B4-BE49-F238E27FC236}">
                  <a16:creationId xmlns:a16="http://schemas.microsoft.com/office/drawing/2014/main" id="{7DFE7D78-5D16-725E-8B7A-1E5395CDCFB0}"/>
                </a:ext>
              </a:extLst>
            </p:cNvPr>
            <p:cNvSpPr/>
            <p:nvPr/>
          </p:nvSpPr>
          <p:spPr>
            <a:xfrm>
              <a:off x="1531365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8" name="Rectangle 220">
              <a:extLst>
                <a:ext uri="{FF2B5EF4-FFF2-40B4-BE49-F238E27FC236}">
                  <a16:creationId xmlns:a16="http://schemas.microsoft.com/office/drawing/2014/main" id="{DB63FC80-C5AA-6EBE-7322-B67A6C5FE4A8}"/>
                </a:ext>
              </a:extLst>
            </p:cNvPr>
            <p:cNvSpPr/>
            <p:nvPr/>
          </p:nvSpPr>
          <p:spPr>
            <a:xfrm>
              <a:off x="1531365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9" name="Rectangle 221">
              <a:extLst>
                <a:ext uri="{FF2B5EF4-FFF2-40B4-BE49-F238E27FC236}">
                  <a16:creationId xmlns:a16="http://schemas.microsoft.com/office/drawing/2014/main" id="{FF6DE603-1715-AA37-DD6D-3920A817F916}"/>
                </a:ext>
              </a:extLst>
            </p:cNvPr>
            <p:cNvSpPr/>
            <p:nvPr/>
          </p:nvSpPr>
          <p:spPr>
            <a:xfrm>
              <a:off x="1783916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0" name="Rectangle 222">
              <a:extLst>
                <a:ext uri="{FF2B5EF4-FFF2-40B4-BE49-F238E27FC236}">
                  <a16:creationId xmlns:a16="http://schemas.microsoft.com/office/drawing/2014/main" id="{258A08B9-15BC-43EB-953A-F9695CBDA50A}"/>
                </a:ext>
              </a:extLst>
            </p:cNvPr>
            <p:cNvSpPr/>
            <p:nvPr/>
          </p:nvSpPr>
          <p:spPr>
            <a:xfrm>
              <a:off x="2036402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1" name="Rectangle 223">
              <a:extLst>
                <a:ext uri="{FF2B5EF4-FFF2-40B4-BE49-F238E27FC236}">
                  <a16:creationId xmlns:a16="http://schemas.microsoft.com/office/drawing/2014/main" id="{BDE180B7-B805-A789-124C-11AF084899A3}"/>
                </a:ext>
              </a:extLst>
            </p:cNvPr>
            <p:cNvSpPr/>
            <p:nvPr/>
          </p:nvSpPr>
          <p:spPr>
            <a:xfrm>
              <a:off x="1531365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2" name="Rectangle 224">
              <a:extLst>
                <a:ext uri="{FF2B5EF4-FFF2-40B4-BE49-F238E27FC236}">
                  <a16:creationId xmlns:a16="http://schemas.microsoft.com/office/drawing/2014/main" id="{37AD7E4C-75F3-B4D6-DFE0-DF00D9E310B1}"/>
                </a:ext>
              </a:extLst>
            </p:cNvPr>
            <p:cNvSpPr/>
            <p:nvPr/>
          </p:nvSpPr>
          <p:spPr>
            <a:xfrm>
              <a:off x="1531365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3" name="Rectangle 225">
              <a:extLst>
                <a:ext uri="{FF2B5EF4-FFF2-40B4-BE49-F238E27FC236}">
                  <a16:creationId xmlns:a16="http://schemas.microsoft.com/office/drawing/2014/main" id="{2D86ABDD-0017-2DAD-3D5B-74516A304F64}"/>
                </a:ext>
              </a:extLst>
            </p:cNvPr>
            <p:cNvSpPr/>
            <p:nvPr/>
          </p:nvSpPr>
          <p:spPr>
            <a:xfrm>
              <a:off x="2036402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4" name="Rectangle 226">
              <a:extLst>
                <a:ext uri="{FF2B5EF4-FFF2-40B4-BE49-F238E27FC236}">
                  <a16:creationId xmlns:a16="http://schemas.microsoft.com/office/drawing/2014/main" id="{BDC949FD-B7A0-254A-D0B8-A858662FFE7B}"/>
                </a:ext>
              </a:extLst>
            </p:cNvPr>
            <p:cNvSpPr/>
            <p:nvPr/>
          </p:nvSpPr>
          <p:spPr>
            <a:xfrm>
              <a:off x="1531365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5" name="Rectangle 227">
              <a:extLst>
                <a:ext uri="{FF2B5EF4-FFF2-40B4-BE49-F238E27FC236}">
                  <a16:creationId xmlns:a16="http://schemas.microsoft.com/office/drawing/2014/main" id="{F3FAC5C2-6208-FEA4-78DA-0BDF8657C909}"/>
                </a:ext>
              </a:extLst>
            </p:cNvPr>
            <p:cNvSpPr/>
            <p:nvPr/>
          </p:nvSpPr>
          <p:spPr>
            <a:xfrm>
              <a:off x="1531365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6" name="Rectangle 228">
              <a:extLst>
                <a:ext uri="{FF2B5EF4-FFF2-40B4-BE49-F238E27FC236}">
                  <a16:creationId xmlns:a16="http://schemas.microsoft.com/office/drawing/2014/main" id="{D13B72E0-FD4C-E342-126C-0BD2E5CEE34F}"/>
                </a:ext>
              </a:extLst>
            </p:cNvPr>
            <p:cNvSpPr/>
            <p:nvPr/>
          </p:nvSpPr>
          <p:spPr>
            <a:xfrm>
              <a:off x="2036402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7" name="Rectangle 229">
              <a:extLst>
                <a:ext uri="{FF2B5EF4-FFF2-40B4-BE49-F238E27FC236}">
                  <a16:creationId xmlns:a16="http://schemas.microsoft.com/office/drawing/2014/main" id="{49D034E8-1821-197F-2F53-7752F2471F5E}"/>
                </a:ext>
              </a:extLst>
            </p:cNvPr>
            <p:cNvSpPr/>
            <p:nvPr/>
          </p:nvSpPr>
          <p:spPr>
            <a:xfrm>
              <a:off x="1531365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8" name="Rectangle 230">
              <a:extLst>
                <a:ext uri="{FF2B5EF4-FFF2-40B4-BE49-F238E27FC236}">
                  <a16:creationId xmlns:a16="http://schemas.microsoft.com/office/drawing/2014/main" id="{934AAF32-FF57-8ED8-636F-A7F8FD7F47BB}"/>
                </a:ext>
              </a:extLst>
            </p:cNvPr>
            <p:cNvSpPr/>
            <p:nvPr/>
          </p:nvSpPr>
          <p:spPr>
            <a:xfrm>
              <a:off x="2036402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9" name="Rectangle 231">
              <a:extLst>
                <a:ext uri="{FF2B5EF4-FFF2-40B4-BE49-F238E27FC236}">
                  <a16:creationId xmlns:a16="http://schemas.microsoft.com/office/drawing/2014/main" id="{6B254F70-B904-1EA5-C48C-1C03124DC435}"/>
                </a:ext>
              </a:extLst>
            </p:cNvPr>
            <p:cNvSpPr/>
            <p:nvPr/>
          </p:nvSpPr>
          <p:spPr>
            <a:xfrm>
              <a:off x="2036402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0" name="Rectangle 232">
              <a:extLst>
                <a:ext uri="{FF2B5EF4-FFF2-40B4-BE49-F238E27FC236}">
                  <a16:creationId xmlns:a16="http://schemas.microsoft.com/office/drawing/2014/main" id="{2AA24A71-7619-3AF2-8798-098AD1BFB3B7}"/>
                </a:ext>
              </a:extLst>
            </p:cNvPr>
            <p:cNvSpPr/>
            <p:nvPr/>
          </p:nvSpPr>
          <p:spPr>
            <a:xfrm>
              <a:off x="2036402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1" name="Rectangle 233">
              <a:extLst>
                <a:ext uri="{FF2B5EF4-FFF2-40B4-BE49-F238E27FC236}">
                  <a16:creationId xmlns:a16="http://schemas.microsoft.com/office/drawing/2014/main" id="{A2DCF3AB-2F94-FA7F-A501-873FA0772CA3}"/>
                </a:ext>
              </a:extLst>
            </p:cNvPr>
            <p:cNvSpPr/>
            <p:nvPr/>
          </p:nvSpPr>
          <p:spPr>
            <a:xfrm>
              <a:off x="2036402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2" name="Rectangle 234">
              <a:extLst>
                <a:ext uri="{FF2B5EF4-FFF2-40B4-BE49-F238E27FC236}">
                  <a16:creationId xmlns:a16="http://schemas.microsoft.com/office/drawing/2014/main" id="{1644C23B-DA75-B75E-8EF3-F5C0F751CA07}"/>
                </a:ext>
              </a:extLst>
            </p:cNvPr>
            <p:cNvSpPr/>
            <p:nvPr/>
          </p:nvSpPr>
          <p:spPr>
            <a:xfrm>
              <a:off x="2036402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3" name="Rectangle 235">
              <a:extLst>
                <a:ext uri="{FF2B5EF4-FFF2-40B4-BE49-F238E27FC236}">
                  <a16:creationId xmlns:a16="http://schemas.microsoft.com/office/drawing/2014/main" id="{00D23863-9B8F-D542-D429-1795318B3603}"/>
                </a:ext>
              </a:extLst>
            </p:cNvPr>
            <p:cNvSpPr/>
            <p:nvPr/>
          </p:nvSpPr>
          <p:spPr>
            <a:xfrm>
              <a:off x="2036402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4" name="Rectangle 236">
              <a:extLst>
                <a:ext uri="{FF2B5EF4-FFF2-40B4-BE49-F238E27FC236}">
                  <a16:creationId xmlns:a16="http://schemas.microsoft.com/office/drawing/2014/main" id="{D878CC5B-C95F-E3BB-86D8-1945DADA2119}"/>
                </a:ext>
              </a:extLst>
            </p:cNvPr>
            <p:cNvSpPr/>
            <p:nvPr/>
          </p:nvSpPr>
          <p:spPr>
            <a:xfrm>
              <a:off x="2036402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5" name="Rectangle 237">
              <a:extLst>
                <a:ext uri="{FF2B5EF4-FFF2-40B4-BE49-F238E27FC236}">
                  <a16:creationId xmlns:a16="http://schemas.microsoft.com/office/drawing/2014/main" id="{F5B52D2A-2D79-A01E-C3E5-C87E352F6C74}"/>
                </a:ext>
              </a:extLst>
            </p:cNvPr>
            <p:cNvSpPr/>
            <p:nvPr/>
          </p:nvSpPr>
          <p:spPr>
            <a:xfrm>
              <a:off x="2036402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6" name="Rectangle 238">
              <a:extLst>
                <a:ext uri="{FF2B5EF4-FFF2-40B4-BE49-F238E27FC236}">
                  <a16:creationId xmlns:a16="http://schemas.microsoft.com/office/drawing/2014/main" id="{312D77A3-E901-66F0-1265-4F2134BFC5AD}"/>
                </a:ext>
              </a:extLst>
            </p:cNvPr>
            <p:cNvSpPr/>
            <p:nvPr/>
          </p:nvSpPr>
          <p:spPr>
            <a:xfrm>
              <a:off x="2036402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7" name="Rectangle 239">
              <a:extLst>
                <a:ext uri="{FF2B5EF4-FFF2-40B4-BE49-F238E27FC236}">
                  <a16:creationId xmlns:a16="http://schemas.microsoft.com/office/drawing/2014/main" id="{837F9369-0D94-E73E-C4D8-C10DD2B587D6}"/>
                </a:ext>
              </a:extLst>
            </p:cNvPr>
            <p:cNvSpPr/>
            <p:nvPr/>
          </p:nvSpPr>
          <p:spPr>
            <a:xfrm>
              <a:off x="2036402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8" name="Rectangle 240">
              <a:extLst>
                <a:ext uri="{FF2B5EF4-FFF2-40B4-BE49-F238E27FC236}">
                  <a16:creationId xmlns:a16="http://schemas.microsoft.com/office/drawing/2014/main" id="{F3EE0C56-914F-3992-1D51-DDFD2402E7ED}"/>
                </a:ext>
              </a:extLst>
            </p:cNvPr>
            <p:cNvSpPr/>
            <p:nvPr/>
          </p:nvSpPr>
          <p:spPr>
            <a:xfrm>
              <a:off x="2036402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9" name="Rectangle 241">
              <a:extLst>
                <a:ext uri="{FF2B5EF4-FFF2-40B4-BE49-F238E27FC236}">
                  <a16:creationId xmlns:a16="http://schemas.microsoft.com/office/drawing/2014/main" id="{61FA110E-94F4-E771-249B-62F1E71DAE00}"/>
                </a:ext>
              </a:extLst>
            </p:cNvPr>
            <p:cNvSpPr/>
            <p:nvPr/>
          </p:nvSpPr>
          <p:spPr>
            <a:xfrm>
              <a:off x="2288954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0" name="Rectangle 242">
              <a:extLst>
                <a:ext uri="{FF2B5EF4-FFF2-40B4-BE49-F238E27FC236}">
                  <a16:creationId xmlns:a16="http://schemas.microsoft.com/office/drawing/2014/main" id="{C12A8FCF-16D2-8196-F8D1-EBD4985FB1B9}"/>
                </a:ext>
              </a:extLst>
            </p:cNvPr>
            <p:cNvSpPr/>
            <p:nvPr/>
          </p:nvSpPr>
          <p:spPr>
            <a:xfrm>
              <a:off x="1118052" y="3020967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1" name="Rectangle 243">
              <a:extLst>
                <a:ext uri="{FF2B5EF4-FFF2-40B4-BE49-F238E27FC236}">
                  <a16:creationId xmlns:a16="http://schemas.microsoft.com/office/drawing/2014/main" id="{D27FA63B-3344-7902-2BEE-CC1794EC2410}"/>
                </a:ext>
              </a:extLst>
            </p:cNvPr>
            <p:cNvSpPr/>
            <p:nvPr/>
          </p:nvSpPr>
          <p:spPr>
            <a:xfrm>
              <a:off x="1118052" y="321256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2" name="Rectangle 244">
              <a:extLst>
                <a:ext uri="{FF2B5EF4-FFF2-40B4-BE49-F238E27FC236}">
                  <a16:creationId xmlns:a16="http://schemas.microsoft.com/office/drawing/2014/main" id="{9CED2AD9-537C-707A-F120-45D8A7650197}"/>
                </a:ext>
              </a:extLst>
            </p:cNvPr>
            <p:cNvSpPr/>
            <p:nvPr/>
          </p:nvSpPr>
          <p:spPr>
            <a:xfrm>
              <a:off x="1118052" y="263777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3" name="Rectangle 245">
              <a:extLst>
                <a:ext uri="{FF2B5EF4-FFF2-40B4-BE49-F238E27FC236}">
                  <a16:creationId xmlns:a16="http://schemas.microsoft.com/office/drawing/2014/main" id="{6523B293-DE5A-353D-D771-28AECFA3C8EB}"/>
                </a:ext>
              </a:extLst>
            </p:cNvPr>
            <p:cNvSpPr/>
            <p:nvPr/>
          </p:nvSpPr>
          <p:spPr>
            <a:xfrm>
              <a:off x="2288954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4" name="Rectangle 246">
              <a:extLst>
                <a:ext uri="{FF2B5EF4-FFF2-40B4-BE49-F238E27FC236}">
                  <a16:creationId xmlns:a16="http://schemas.microsoft.com/office/drawing/2014/main" id="{CCC79272-34BB-8C4D-8B75-BCABFDF2795C}"/>
                </a:ext>
              </a:extLst>
            </p:cNvPr>
            <p:cNvSpPr/>
            <p:nvPr/>
          </p:nvSpPr>
          <p:spPr>
            <a:xfrm>
              <a:off x="1118052" y="273360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5" name="Rectangle 247">
              <a:extLst>
                <a:ext uri="{FF2B5EF4-FFF2-40B4-BE49-F238E27FC236}">
                  <a16:creationId xmlns:a16="http://schemas.microsoft.com/office/drawing/2014/main" id="{64EA8F8C-21BC-4049-3A9D-74920867ED9B}"/>
                </a:ext>
              </a:extLst>
            </p:cNvPr>
            <p:cNvSpPr/>
            <p:nvPr/>
          </p:nvSpPr>
          <p:spPr>
            <a:xfrm>
              <a:off x="1118052" y="282936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6" name="Rectangle 248">
              <a:extLst>
                <a:ext uri="{FF2B5EF4-FFF2-40B4-BE49-F238E27FC236}">
                  <a16:creationId xmlns:a16="http://schemas.microsoft.com/office/drawing/2014/main" id="{1C9BE221-6E48-9774-F7D4-763989D10202}"/>
                </a:ext>
              </a:extLst>
            </p:cNvPr>
            <p:cNvSpPr/>
            <p:nvPr/>
          </p:nvSpPr>
          <p:spPr>
            <a:xfrm>
              <a:off x="1118052" y="2925201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7" name="Rectangle 249">
              <a:extLst>
                <a:ext uri="{FF2B5EF4-FFF2-40B4-BE49-F238E27FC236}">
                  <a16:creationId xmlns:a16="http://schemas.microsoft.com/office/drawing/2014/main" id="{447DB4E8-35D0-8183-070A-2E4433C5B01D}"/>
                </a:ext>
              </a:extLst>
            </p:cNvPr>
            <p:cNvSpPr/>
            <p:nvPr/>
          </p:nvSpPr>
          <p:spPr>
            <a:xfrm>
              <a:off x="1118052" y="3308395"/>
              <a:ext cx="160696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8" name="Rectangle 250">
              <a:extLst>
                <a:ext uri="{FF2B5EF4-FFF2-40B4-BE49-F238E27FC236}">
                  <a16:creationId xmlns:a16="http://schemas.microsoft.com/office/drawing/2014/main" id="{58600FAD-98C2-71B6-837A-5494864B26DE}"/>
                </a:ext>
              </a:extLst>
            </p:cNvPr>
            <p:cNvSpPr/>
            <p:nvPr/>
          </p:nvSpPr>
          <p:spPr>
            <a:xfrm>
              <a:off x="2036402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9" name="Rectangle 251">
              <a:extLst>
                <a:ext uri="{FF2B5EF4-FFF2-40B4-BE49-F238E27FC236}">
                  <a16:creationId xmlns:a16="http://schemas.microsoft.com/office/drawing/2014/main" id="{0108A266-231F-6A8A-A599-E9253343FFB3}"/>
                </a:ext>
              </a:extLst>
            </p:cNvPr>
            <p:cNvSpPr/>
            <p:nvPr/>
          </p:nvSpPr>
          <p:spPr>
            <a:xfrm>
              <a:off x="1783916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0" name="Rectangle 252">
              <a:extLst>
                <a:ext uri="{FF2B5EF4-FFF2-40B4-BE49-F238E27FC236}">
                  <a16:creationId xmlns:a16="http://schemas.microsoft.com/office/drawing/2014/main" id="{C4E4EA76-9E08-A901-DFF9-BBC2F0E2668E}"/>
                </a:ext>
              </a:extLst>
            </p:cNvPr>
            <p:cNvSpPr/>
            <p:nvPr/>
          </p:nvSpPr>
          <p:spPr>
            <a:xfrm>
              <a:off x="1278813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1" name="Rectangle 253">
              <a:extLst>
                <a:ext uri="{FF2B5EF4-FFF2-40B4-BE49-F238E27FC236}">
                  <a16:creationId xmlns:a16="http://schemas.microsoft.com/office/drawing/2014/main" id="{A579A4AC-E6E0-FD29-3D40-ECA041969651}"/>
                </a:ext>
              </a:extLst>
            </p:cNvPr>
            <p:cNvSpPr/>
            <p:nvPr/>
          </p:nvSpPr>
          <p:spPr>
            <a:xfrm>
              <a:off x="1531365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2" name="Rectangle 254">
              <a:extLst>
                <a:ext uri="{FF2B5EF4-FFF2-40B4-BE49-F238E27FC236}">
                  <a16:creationId xmlns:a16="http://schemas.microsoft.com/office/drawing/2014/main" id="{1AAEE87C-22C9-E201-61D6-5FBF270E064F}"/>
                </a:ext>
              </a:extLst>
            </p:cNvPr>
            <p:cNvSpPr/>
            <p:nvPr/>
          </p:nvSpPr>
          <p:spPr>
            <a:xfrm>
              <a:off x="1118052" y="311679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3" name="Rectangle 255">
              <a:extLst>
                <a:ext uri="{FF2B5EF4-FFF2-40B4-BE49-F238E27FC236}">
                  <a16:creationId xmlns:a16="http://schemas.microsoft.com/office/drawing/2014/main" id="{12EF886F-D12A-4DDC-C952-72C192BAA614}"/>
                </a:ext>
              </a:extLst>
            </p:cNvPr>
            <p:cNvSpPr/>
            <p:nvPr/>
          </p:nvSpPr>
          <p:spPr>
            <a:xfrm>
              <a:off x="1118052" y="1775551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4" name="Rectangle 256">
              <a:extLst>
                <a:ext uri="{FF2B5EF4-FFF2-40B4-BE49-F238E27FC236}">
                  <a16:creationId xmlns:a16="http://schemas.microsoft.com/office/drawing/2014/main" id="{9F341C44-12AA-75BE-CF0B-836E229F76D2}"/>
                </a:ext>
              </a:extLst>
            </p:cNvPr>
            <p:cNvSpPr/>
            <p:nvPr/>
          </p:nvSpPr>
          <p:spPr>
            <a:xfrm>
              <a:off x="1118052" y="196714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5" name="Rectangle 257">
              <a:extLst>
                <a:ext uri="{FF2B5EF4-FFF2-40B4-BE49-F238E27FC236}">
                  <a16:creationId xmlns:a16="http://schemas.microsoft.com/office/drawing/2014/main" id="{CF649F97-D65E-5C10-E141-CB3ED4ADF003}"/>
                </a:ext>
              </a:extLst>
            </p:cNvPr>
            <p:cNvSpPr/>
            <p:nvPr/>
          </p:nvSpPr>
          <p:spPr>
            <a:xfrm>
              <a:off x="1118052" y="2541940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6" name="Rectangle 258">
              <a:extLst>
                <a:ext uri="{FF2B5EF4-FFF2-40B4-BE49-F238E27FC236}">
                  <a16:creationId xmlns:a16="http://schemas.microsoft.com/office/drawing/2014/main" id="{A796BFCF-1CB9-8534-DD34-AC6B71F12109}"/>
                </a:ext>
              </a:extLst>
            </p:cNvPr>
            <p:cNvSpPr/>
            <p:nvPr/>
          </p:nvSpPr>
          <p:spPr>
            <a:xfrm>
              <a:off x="1118052" y="167971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7" name="Rectangle 259">
              <a:extLst>
                <a:ext uri="{FF2B5EF4-FFF2-40B4-BE49-F238E27FC236}">
                  <a16:creationId xmlns:a16="http://schemas.microsoft.com/office/drawing/2014/main" id="{F0FAE66A-836A-702D-9D6E-EA5E54EA3E84}"/>
                </a:ext>
              </a:extLst>
            </p:cNvPr>
            <p:cNvSpPr/>
            <p:nvPr/>
          </p:nvSpPr>
          <p:spPr>
            <a:xfrm>
              <a:off x="1118052" y="158395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8" name="Rectangle 260">
              <a:extLst>
                <a:ext uri="{FF2B5EF4-FFF2-40B4-BE49-F238E27FC236}">
                  <a16:creationId xmlns:a16="http://schemas.microsoft.com/office/drawing/2014/main" id="{DC19A863-E018-9203-78D0-2FFD40C858E3}"/>
                </a:ext>
              </a:extLst>
            </p:cNvPr>
            <p:cNvSpPr/>
            <p:nvPr/>
          </p:nvSpPr>
          <p:spPr>
            <a:xfrm>
              <a:off x="1118052" y="187138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9" name="Rectangle 261">
              <a:extLst>
                <a:ext uri="{FF2B5EF4-FFF2-40B4-BE49-F238E27FC236}">
                  <a16:creationId xmlns:a16="http://schemas.microsoft.com/office/drawing/2014/main" id="{E32F8EA4-6A92-37A2-8D9D-7739B16EFD6A}"/>
                </a:ext>
              </a:extLst>
            </p:cNvPr>
            <p:cNvSpPr/>
            <p:nvPr/>
          </p:nvSpPr>
          <p:spPr>
            <a:xfrm>
              <a:off x="1118052" y="235034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0" name="Rectangle 262">
              <a:extLst>
                <a:ext uri="{FF2B5EF4-FFF2-40B4-BE49-F238E27FC236}">
                  <a16:creationId xmlns:a16="http://schemas.microsoft.com/office/drawing/2014/main" id="{5CFF8E78-E16C-9449-338F-F47DE573D31F}"/>
                </a:ext>
              </a:extLst>
            </p:cNvPr>
            <p:cNvSpPr/>
            <p:nvPr/>
          </p:nvSpPr>
          <p:spPr>
            <a:xfrm>
              <a:off x="1118052" y="244617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1" name="Rectangle 263">
              <a:extLst>
                <a:ext uri="{FF2B5EF4-FFF2-40B4-BE49-F238E27FC236}">
                  <a16:creationId xmlns:a16="http://schemas.microsoft.com/office/drawing/2014/main" id="{EDE0DA26-FD07-45F5-3922-BE2DEB14836C}"/>
                </a:ext>
              </a:extLst>
            </p:cNvPr>
            <p:cNvSpPr/>
            <p:nvPr/>
          </p:nvSpPr>
          <p:spPr>
            <a:xfrm>
              <a:off x="1118052" y="206297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2" name="Rectangle 264">
              <a:extLst>
                <a:ext uri="{FF2B5EF4-FFF2-40B4-BE49-F238E27FC236}">
                  <a16:creationId xmlns:a16="http://schemas.microsoft.com/office/drawing/2014/main" id="{4A85945D-C847-0B80-C810-5A0592EFA1D5}"/>
                </a:ext>
              </a:extLst>
            </p:cNvPr>
            <p:cNvSpPr/>
            <p:nvPr/>
          </p:nvSpPr>
          <p:spPr>
            <a:xfrm>
              <a:off x="1118052" y="2254577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3" name="Rectangle 265">
              <a:extLst>
                <a:ext uri="{FF2B5EF4-FFF2-40B4-BE49-F238E27FC236}">
                  <a16:creationId xmlns:a16="http://schemas.microsoft.com/office/drawing/2014/main" id="{5C07F253-3F7C-1B67-FC04-E65FC0FBF7D3}"/>
                </a:ext>
              </a:extLst>
            </p:cNvPr>
            <p:cNvSpPr/>
            <p:nvPr/>
          </p:nvSpPr>
          <p:spPr>
            <a:xfrm>
              <a:off x="1118052" y="2158746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4" name="Rectangle 266">
              <a:extLst>
                <a:ext uri="{FF2B5EF4-FFF2-40B4-BE49-F238E27FC236}">
                  <a16:creationId xmlns:a16="http://schemas.microsoft.com/office/drawing/2014/main" id="{1B651313-5993-C0A9-1FEF-D67DA8D4D070}"/>
                </a:ext>
              </a:extLst>
            </p:cNvPr>
            <p:cNvSpPr/>
            <p:nvPr/>
          </p:nvSpPr>
          <p:spPr>
            <a:xfrm>
              <a:off x="2794056" y="148812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5" name="Rectangle 267">
              <a:extLst>
                <a:ext uri="{FF2B5EF4-FFF2-40B4-BE49-F238E27FC236}">
                  <a16:creationId xmlns:a16="http://schemas.microsoft.com/office/drawing/2014/main" id="{297E97F8-734E-5592-F899-155B856D765D}"/>
                </a:ext>
              </a:extLst>
            </p:cNvPr>
            <p:cNvSpPr/>
            <p:nvPr/>
          </p:nvSpPr>
          <p:spPr>
            <a:xfrm>
              <a:off x="2794056" y="196714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6" name="Rectangle 268">
              <a:extLst>
                <a:ext uri="{FF2B5EF4-FFF2-40B4-BE49-F238E27FC236}">
                  <a16:creationId xmlns:a16="http://schemas.microsoft.com/office/drawing/2014/main" id="{27C3748C-935C-7989-31D9-AAC82124C4DF}"/>
                </a:ext>
              </a:extLst>
            </p:cNvPr>
            <p:cNvSpPr/>
            <p:nvPr/>
          </p:nvSpPr>
          <p:spPr>
            <a:xfrm>
              <a:off x="2794056" y="187138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7" name="Rectangle 269">
              <a:extLst>
                <a:ext uri="{FF2B5EF4-FFF2-40B4-BE49-F238E27FC236}">
                  <a16:creationId xmlns:a16="http://schemas.microsoft.com/office/drawing/2014/main" id="{564AE7CD-9673-AD50-8B54-0CA73BFC6A16}"/>
                </a:ext>
              </a:extLst>
            </p:cNvPr>
            <p:cNvSpPr/>
            <p:nvPr/>
          </p:nvSpPr>
          <p:spPr>
            <a:xfrm>
              <a:off x="2794056" y="206297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8" name="Rectangle 270">
              <a:extLst>
                <a:ext uri="{FF2B5EF4-FFF2-40B4-BE49-F238E27FC236}">
                  <a16:creationId xmlns:a16="http://schemas.microsoft.com/office/drawing/2014/main" id="{B86F3876-5D69-2B49-89DA-E4B8A08A8534}"/>
                </a:ext>
              </a:extLst>
            </p:cNvPr>
            <p:cNvSpPr/>
            <p:nvPr/>
          </p:nvSpPr>
          <p:spPr>
            <a:xfrm>
              <a:off x="2794056" y="1775551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9" name="Rectangle 271">
              <a:extLst>
                <a:ext uri="{FF2B5EF4-FFF2-40B4-BE49-F238E27FC236}">
                  <a16:creationId xmlns:a16="http://schemas.microsoft.com/office/drawing/2014/main" id="{6E431146-5594-A339-0ED0-4836C2BE93D9}"/>
                </a:ext>
              </a:extLst>
            </p:cNvPr>
            <p:cNvSpPr/>
            <p:nvPr/>
          </p:nvSpPr>
          <p:spPr>
            <a:xfrm>
              <a:off x="2794056" y="2158746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0" name="Rectangle 272">
              <a:extLst>
                <a:ext uri="{FF2B5EF4-FFF2-40B4-BE49-F238E27FC236}">
                  <a16:creationId xmlns:a16="http://schemas.microsoft.com/office/drawing/2014/main" id="{AEDD7611-7F59-239F-8E90-0B287FE773BE}"/>
                </a:ext>
              </a:extLst>
            </p:cNvPr>
            <p:cNvSpPr/>
            <p:nvPr/>
          </p:nvSpPr>
          <p:spPr>
            <a:xfrm>
              <a:off x="2541505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1" name="Rectangle 273">
              <a:extLst>
                <a:ext uri="{FF2B5EF4-FFF2-40B4-BE49-F238E27FC236}">
                  <a16:creationId xmlns:a16="http://schemas.microsoft.com/office/drawing/2014/main" id="{BE911A28-5ADC-CF72-67B0-A19C7FCB6B83}"/>
                </a:ext>
              </a:extLst>
            </p:cNvPr>
            <p:cNvSpPr/>
            <p:nvPr/>
          </p:nvSpPr>
          <p:spPr>
            <a:xfrm>
              <a:off x="2794056" y="129652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2" name="Rectangle 274">
              <a:extLst>
                <a:ext uri="{FF2B5EF4-FFF2-40B4-BE49-F238E27FC236}">
                  <a16:creationId xmlns:a16="http://schemas.microsoft.com/office/drawing/2014/main" id="{F8C2BF56-219F-01FF-CDB1-A0F23002C177}"/>
                </a:ext>
              </a:extLst>
            </p:cNvPr>
            <p:cNvSpPr/>
            <p:nvPr/>
          </p:nvSpPr>
          <p:spPr>
            <a:xfrm>
              <a:off x="2794056" y="1392356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3" name="Rectangle 275">
              <a:extLst>
                <a:ext uri="{FF2B5EF4-FFF2-40B4-BE49-F238E27FC236}">
                  <a16:creationId xmlns:a16="http://schemas.microsoft.com/office/drawing/2014/main" id="{3DBAABAE-A1CB-836A-4E1F-8A17C70A4E19}"/>
                </a:ext>
              </a:extLst>
            </p:cNvPr>
            <p:cNvSpPr/>
            <p:nvPr/>
          </p:nvSpPr>
          <p:spPr>
            <a:xfrm>
              <a:off x="2794056" y="167971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4" name="Rectangle 276">
              <a:extLst>
                <a:ext uri="{FF2B5EF4-FFF2-40B4-BE49-F238E27FC236}">
                  <a16:creationId xmlns:a16="http://schemas.microsoft.com/office/drawing/2014/main" id="{B83E49C8-5C03-B3AE-28A6-D6EDA2FE3D0A}"/>
                </a:ext>
              </a:extLst>
            </p:cNvPr>
            <p:cNvSpPr/>
            <p:nvPr/>
          </p:nvSpPr>
          <p:spPr>
            <a:xfrm>
              <a:off x="2794056" y="158395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5" name="Rectangle 277">
              <a:extLst>
                <a:ext uri="{FF2B5EF4-FFF2-40B4-BE49-F238E27FC236}">
                  <a16:creationId xmlns:a16="http://schemas.microsoft.com/office/drawing/2014/main" id="{6ED046A0-E7EB-ECA4-1524-DEB673D769D4}"/>
                </a:ext>
              </a:extLst>
            </p:cNvPr>
            <p:cNvSpPr/>
            <p:nvPr/>
          </p:nvSpPr>
          <p:spPr>
            <a:xfrm>
              <a:off x="1118052" y="148812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6" name="Rectangle 278">
              <a:extLst>
                <a:ext uri="{FF2B5EF4-FFF2-40B4-BE49-F238E27FC236}">
                  <a16:creationId xmlns:a16="http://schemas.microsoft.com/office/drawing/2014/main" id="{97C4E4D6-85CF-0C74-D942-C2F216371FB7}"/>
                </a:ext>
              </a:extLst>
            </p:cNvPr>
            <p:cNvSpPr/>
            <p:nvPr/>
          </p:nvSpPr>
          <p:spPr>
            <a:xfrm>
              <a:off x="2794056" y="2254577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7" name="Rectangle 279">
              <a:extLst>
                <a:ext uri="{FF2B5EF4-FFF2-40B4-BE49-F238E27FC236}">
                  <a16:creationId xmlns:a16="http://schemas.microsoft.com/office/drawing/2014/main" id="{4F07C441-3D0E-56E2-8F87-7102F24E2362}"/>
                </a:ext>
              </a:extLst>
            </p:cNvPr>
            <p:cNvSpPr/>
            <p:nvPr/>
          </p:nvSpPr>
          <p:spPr>
            <a:xfrm>
              <a:off x="2794056" y="3020967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8" name="Rectangle 280">
              <a:extLst>
                <a:ext uri="{FF2B5EF4-FFF2-40B4-BE49-F238E27FC236}">
                  <a16:creationId xmlns:a16="http://schemas.microsoft.com/office/drawing/2014/main" id="{C288DEF5-1774-90A8-5B34-FF4F6BD9EACB}"/>
                </a:ext>
              </a:extLst>
            </p:cNvPr>
            <p:cNvSpPr/>
            <p:nvPr/>
          </p:nvSpPr>
          <p:spPr>
            <a:xfrm>
              <a:off x="2794056" y="311679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9" name="Rectangle 281">
              <a:extLst>
                <a:ext uri="{FF2B5EF4-FFF2-40B4-BE49-F238E27FC236}">
                  <a16:creationId xmlns:a16="http://schemas.microsoft.com/office/drawing/2014/main" id="{427DD56F-9DBE-424A-6C9D-5702959C4BB3}"/>
                </a:ext>
              </a:extLst>
            </p:cNvPr>
            <p:cNvSpPr/>
            <p:nvPr/>
          </p:nvSpPr>
          <p:spPr>
            <a:xfrm>
              <a:off x="2794056" y="3308395"/>
              <a:ext cx="26787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0" name="Rectangle 282">
              <a:extLst>
                <a:ext uri="{FF2B5EF4-FFF2-40B4-BE49-F238E27FC236}">
                  <a16:creationId xmlns:a16="http://schemas.microsoft.com/office/drawing/2014/main" id="{8E3B063B-B581-F11A-C3AD-64F61B0C1B02}"/>
                </a:ext>
              </a:extLst>
            </p:cNvPr>
            <p:cNvSpPr/>
            <p:nvPr/>
          </p:nvSpPr>
          <p:spPr>
            <a:xfrm>
              <a:off x="2794056" y="2925201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1" name="Rectangle 283">
              <a:extLst>
                <a:ext uri="{FF2B5EF4-FFF2-40B4-BE49-F238E27FC236}">
                  <a16:creationId xmlns:a16="http://schemas.microsoft.com/office/drawing/2014/main" id="{2B9D20E3-2E17-2743-D61F-57CC610A3BA6}"/>
                </a:ext>
              </a:extLst>
            </p:cNvPr>
            <p:cNvSpPr/>
            <p:nvPr/>
          </p:nvSpPr>
          <p:spPr>
            <a:xfrm>
              <a:off x="2794056" y="235034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2" name="Rectangle 284">
              <a:extLst>
                <a:ext uri="{FF2B5EF4-FFF2-40B4-BE49-F238E27FC236}">
                  <a16:creationId xmlns:a16="http://schemas.microsoft.com/office/drawing/2014/main" id="{46CBC0D8-FF85-84AC-1647-A77FD47A960D}"/>
                </a:ext>
              </a:extLst>
            </p:cNvPr>
            <p:cNvSpPr/>
            <p:nvPr/>
          </p:nvSpPr>
          <p:spPr>
            <a:xfrm>
              <a:off x="2794056" y="321256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3" name="Rectangle 285">
              <a:extLst>
                <a:ext uri="{FF2B5EF4-FFF2-40B4-BE49-F238E27FC236}">
                  <a16:creationId xmlns:a16="http://schemas.microsoft.com/office/drawing/2014/main" id="{39D4D076-2A5F-64FD-495E-0B9A9E7BE6F4}"/>
                </a:ext>
              </a:extLst>
            </p:cNvPr>
            <p:cNvSpPr/>
            <p:nvPr/>
          </p:nvSpPr>
          <p:spPr>
            <a:xfrm>
              <a:off x="2794056" y="282936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4" name="Rectangle 286">
              <a:extLst>
                <a:ext uri="{FF2B5EF4-FFF2-40B4-BE49-F238E27FC236}">
                  <a16:creationId xmlns:a16="http://schemas.microsoft.com/office/drawing/2014/main" id="{EBD42172-6898-34A1-5791-194883B6A18F}"/>
                </a:ext>
              </a:extLst>
            </p:cNvPr>
            <p:cNvSpPr/>
            <p:nvPr/>
          </p:nvSpPr>
          <p:spPr>
            <a:xfrm>
              <a:off x="2794056" y="244617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5" name="Rectangle 287">
              <a:extLst>
                <a:ext uri="{FF2B5EF4-FFF2-40B4-BE49-F238E27FC236}">
                  <a16:creationId xmlns:a16="http://schemas.microsoft.com/office/drawing/2014/main" id="{ACB3D8B9-FD9B-5194-CEEB-47C8C1FF54D3}"/>
                </a:ext>
              </a:extLst>
            </p:cNvPr>
            <p:cNvSpPr/>
            <p:nvPr/>
          </p:nvSpPr>
          <p:spPr>
            <a:xfrm>
              <a:off x="2794056" y="2541940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6" name="Rectangle 288">
              <a:extLst>
                <a:ext uri="{FF2B5EF4-FFF2-40B4-BE49-F238E27FC236}">
                  <a16:creationId xmlns:a16="http://schemas.microsoft.com/office/drawing/2014/main" id="{9C03C6DA-93EB-0403-AC43-E20FB7035A19}"/>
                </a:ext>
              </a:extLst>
            </p:cNvPr>
            <p:cNvSpPr/>
            <p:nvPr/>
          </p:nvSpPr>
          <p:spPr>
            <a:xfrm>
              <a:off x="2794056" y="273360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7" name="Rectangle 289">
              <a:extLst>
                <a:ext uri="{FF2B5EF4-FFF2-40B4-BE49-F238E27FC236}">
                  <a16:creationId xmlns:a16="http://schemas.microsoft.com/office/drawing/2014/main" id="{48225B33-5783-9DA0-52C0-CD38500B7294}"/>
                </a:ext>
              </a:extLst>
            </p:cNvPr>
            <p:cNvSpPr/>
            <p:nvPr/>
          </p:nvSpPr>
          <p:spPr>
            <a:xfrm>
              <a:off x="2794056" y="263777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8" name="Rectangle 290">
              <a:extLst>
                <a:ext uri="{FF2B5EF4-FFF2-40B4-BE49-F238E27FC236}">
                  <a16:creationId xmlns:a16="http://schemas.microsoft.com/office/drawing/2014/main" id="{CF31B8AD-7AA6-4031-2330-DE1C5D8ECC53}"/>
                </a:ext>
              </a:extLst>
            </p:cNvPr>
            <p:cNvSpPr/>
            <p:nvPr/>
          </p:nvSpPr>
          <p:spPr>
            <a:xfrm>
              <a:off x="2036402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9" name="Rectangle 291">
              <a:extLst>
                <a:ext uri="{FF2B5EF4-FFF2-40B4-BE49-F238E27FC236}">
                  <a16:creationId xmlns:a16="http://schemas.microsoft.com/office/drawing/2014/main" id="{3B7765CD-1C49-3C87-8669-00CC7730FD4D}"/>
                </a:ext>
              </a:extLst>
            </p:cNvPr>
            <p:cNvSpPr/>
            <p:nvPr/>
          </p:nvSpPr>
          <p:spPr>
            <a:xfrm>
              <a:off x="2036402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0" name="Rectangle 292">
              <a:extLst>
                <a:ext uri="{FF2B5EF4-FFF2-40B4-BE49-F238E27FC236}">
                  <a16:creationId xmlns:a16="http://schemas.microsoft.com/office/drawing/2014/main" id="{3C62DC64-2462-9B01-8825-0E98672FCB0F}"/>
                </a:ext>
              </a:extLst>
            </p:cNvPr>
            <p:cNvSpPr/>
            <p:nvPr/>
          </p:nvSpPr>
          <p:spPr>
            <a:xfrm>
              <a:off x="2541505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1" name="Rectangle 293">
              <a:extLst>
                <a:ext uri="{FF2B5EF4-FFF2-40B4-BE49-F238E27FC236}">
                  <a16:creationId xmlns:a16="http://schemas.microsoft.com/office/drawing/2014/main" id="{0D914A3D-2C3F-0555-BD30-43B260F10746}"/>
                </a:ext>
              </a:extLst>
            </p:cNvPr>
            <p:cNvSpPr/>
            <p:nvPr/>
          </p:nvSpPr>
          <p:spPr>
            <a:xfrm>
              <a:off x="2541505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2" name="Rectangle 294">
              <a:extLst>
                <a:ext uri="{FF2B5EF4-FFF2-40B4-BE49-F238E27FC236}">
                  <a16:creationId xmlns:a16="http://schemas.microsoft.com/office/drawing/2014/main" id="{A3E60BBA-EA75-AE17-E0F2-4BDC10AADA7D}"/>
                </a:ext>
              </a:extLst>
            </p:cNvPr>
            <p:cNvSpPr/>
            <p:nvPr/>
          </p:nvSpPr>
          <p:spPr>
            <a:xfrm>
              <a:off x="2541505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3" name="Rectangle 295">
              <a:extLst>
                <a:ext uri="{FF2B5EF4-FFF2-40B4-BE49-F238E27FC236}">
                  <a16:creationId xmlns:a16="http://schemas.microsoft.com/office/drawing/2014/main" id="{3D245332-1C7C-B45B-4A6A-D45FE9EE62D8}"/>
                </a:ext>
              </a:extLst>
            </p:cNvPr>
            <p:cNvSpPr/>
            <p:nvPr/>
          </p:nvSpPr>
          <p:spPr>
            <a:xfrm>
              <a:off x="2288954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4" name="Rectangle 296">
              <a:extLst>
                <a:ext uri="{FF2B5EF4-FFF2-40B4-BE49-F238E27FC236}">
                  <a16:creationId xmlns:a16="http://schemas.microsoft.com/office/drawing/2014/main" id="{B5FF0DF3-D9EF-80FC-3B8C-468D20B036C2}"/>
                </a:ext>
              </a:extLst>
            </p:cNvPr>
            <p:cNvSpPr/>
            <p:nvPr/>
          </p:nvSpPr>
          <p:spPr>
            <a:xfrm>
              <a:off x="2541505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5" name="Rectangle 297">
              <a:extLst>
                <a:ext uri="{FF2B5EF4-FFF2-40B4-BE49-F238E27FC236}">
                  <a16:creationId xmlns:a16="http://schemas.microsoft.com/office/drawing/2014/main" id="{4A2E30E8-1DF0-2E26-65D2-F418BAEC11B1}"/>
                </a:ext>
              </a:extLst>
            </p:cNvPr>
            <p:cNvSpPr/>
            <p:nvPr/>
          </p:nvSpPr>
          <p:spPr>
            <a:xfrm>
              <a:off x="2541505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6" name="Rectangle 298">
              <a:extLst>
                <a:ext uri="{FF2B5EF4-FFF2-40B4-BE49-F238E27FC236}">
                  <a16:creationId xmlns:a16="http://schemas.microsoft.com/office/drawing/2014/main" id="{BA0AF58B-9C58-88A6-D405-5AF8B3CB5A0A}"/>
                </a:ext>
              </a:extLst>
            </p:cNvPr>
            <p:cNvSpPr/>
            <p:nvPr/>
          </p:nvSpPr>
          <p:spPr>
            <a:xfrm>
              <a:off x="2541505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7" name="Rectangle 299">
              <a:extLst>
                <a:ext uri="{FF2B5EF4-FFF2-40B4-BE49-F238E27FC236}">
                  <a16:creationId xmlns:a16="http://schemas.microsoft.com/office/drawing/2014/main" id="{3A39986F-18B7-2AAA-D2C3-94E054DE71D5}"/>
                </a:ext>
              </a:extLst>
            </p:cNvPr>
            <p:cNvSpPr/>
            <p:nvPr/>
          </p:nvSpPr>
          <p:spPr>
            <a:xfrm>
              <a:off x="2541505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8" name="Rectangle 300">
              <a:extLst>
                <a:ext uri="{FF2B5EF4-FFF2-40B4-BE49-F238E27FC236}">
                  <a16:creationId xmlns:a16="http://schemas.microsoft.com/office/drawing/2014/main" id="{9104B69E-2A80-C916-F352-AA57D72A1816}"/>
                </a:ext>
              </a:extLst>
            </p:cNvPr>
            <p:cNvSpPr/>
            <p:nvPr/>
          </p:nvSpPr>
          <p:spPr>
            <a:xfrm>
              <a:off x="2541505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9" name="Rectangle 301">
              <a:extLst>
                <a:ext uri="{FF2B5EF4-FFF2-40B4-BE49-F238E27FC236}">
                  <a16:creationId xmlns:a16="http://schemas.microsoft.com/office/drawing/2014/main" id="{7B24F577-50EB-3EB5-620A-125596226719}"/>
                </a:ext>
              </a:extLst>
            </p:cNvPr>
            <p:cNvSpPr/>
            <p:nvPr/>
          </p:nvSpPr>
          <p:spPr>
            <a:xfrm>
              <a:off x="2541505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0" name="Rectangle 302">
              <a:extLst>
                <a:ext uri="{FF2B5EF4-FFF2-40B4-BE49-F238E27FC236}">
                  <a16:creationId xmlns:a16="http://schemas.microsoft.com/office/drawing/2014/main" id="{19E091C8-8D03-3582-6367-EF9A92E1FCD2}"/>
                </a:ext>
              </a:extLst>
            </p:cNvPr>
            <p:cNvSpPr/>
            <p:nvPr/>
          </p:nvSpPr>
          <p:spPr>
            <a:xfrm>
              <a:off x="1783916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1" name="Rectangle 303">
              <a:extLst>
                <a:ext uri="{FF2B5EF4-FFF2-40B4-BE49-F238E27FC236}">
                  <a16:creationId xmlns:a16="http://schemas.microsoft.com/office/drawing/2014/main" id="{D55BD5A6-E40C-A12E-5B8B-139263FD8570}"/>
                </a:ext>
              </a:extLst>
            </p:cNvPr>
            <p:cNvSpPr/>
            <p:nvPr/>
          </p:nvSpPr>
          <p:spPr>
            <a:xfrm>
              <a:off x="1278813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2" name="Rectangle 304">
              <a:extLst>
                <a:ext uri="{FF2B5EF4-FFF2-40B4-BE49-F238E27FC236}">
                  <a16:creationId xmlns:a16="http://schemas.microsoft.com/office/drawing/2014/main" id="{6BE3F1EF-FA67-A472-53FB-3A884EEE3F18}"/>
                </a:ext>
              </a:extLst>
            </p:cNvPr>
            <p:cNvSpPr/>
            <p:nvPr/>
          </p:nvSpPr>
          <p:spPr>
            <a:xfrm>
              <a:off x="1278813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3" name="Rectangle 305">
              <a:extLst>
                <a:ext uri="{FF2B5EF4-FFF2-40B4-BE49-F238E27FC236}">
                  <a16:creationId xmlns:a16="http://schemas.microsoft.com/office/drawing/2014/main" id="{BFC9CBC6-26BC-9FC2-83BE-2D4A96679DC0}"/>
                </a:ext>
              </a:extLst>
            </p:cNvPr>
            <p:cNvSpPr/>
            <p:nvPr/>
          </p:nvSpPr>
          <p:spPr>
            <a:xfrm>
              <a:off x="1278813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4" name="Rectangle 306">
              <a:extLst>
                <a:ext uri="{FF2B5EF4-FFF2-40B4-BE49-F238E27FC236}">
                  <a16:creationId xmlns:a16="http://schemas.microsoft.com/office/drawing/2014/main" id="{9308E5FF-248A-2F2D-3CC3-2773E828D12B}"/>
                </a:ext>
              </a:extLst>
            </p:cNvPr>
            <p:cNvSpPr/>
            <p:nvPr/>
          </p:nvSpPr>
          <p:spPr>
            <a:xfrm>
              <a:off x="1278813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5" name="Rectangle 307">
              <a:extLst>
                <a:ext uri="{FF2B5EF4-FFF2-40B4-BE49-F238E27FC236}">
                  <a16:creationId xmlns:a16="http://schemas.microsoft.com/office/drawing/2014/main" id="{18CDD37E-845E-295D-B14C-1B80F840C94C}"/>
                </a:ext>
              </a:extLst>
            </p:cNvPr>
            <p:cNvSpPr/>
            <p:nvPr/>
          </p:nvSpPr>
          <p:spPr>
            <a:xfrm>
              <a:off x="1278813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6" name="Rectangle 308">
              <a:extLst>
                <a:ext uri="{FF2B5EF4-FFF2-40B4-BE49-F238E27FC236}">
                  <a16:creationId xmlns:a16="http://schemas.microsoft.com/office/drawing/2014/main" id="{2576A132-1344-DB4E-8AF3-F7357A6C191C}"/>
                </a:ext>
              </a:extLst>
            </p:cNvPr>
            <p:cNvSpPr/>
            <p:nvPr/>
          </p:nvSpPr>
          <p:spPr>
            <a:xfrm>
              <a:off x="1531365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7" name="Rectangle 309">
              <a:extLst>
                <a:ext uri="{FF2B5EF4-FFF2-40B4-BE49-F238E27FC236}">
                  <a16:creationId xmlns:a16="http://schemas.microsoft.com/office/drawing/2014/main" id="{C3581678-B266-B83E-AC81-16E9B555E8BF}"/>
                </a:ext>
              </a:extLst>
            </p:cNvPr>
            <p:cNvSpPr/>
            <p:nvPr/>
          </p:nvSpPr>
          <p:spPr>
            <a:xfrm>
              <a:off x="2541505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8" name="Rectangle 310">
              <a:extLst>
                <a:ext uri="{FF2B5EF4-FFF2-40B4-BE49-F238E27FC236}">
                  <a16:creationId xmlns:a16="http://schemas.microsoft.com/office/drawing/2014/main" id="{66A7F940-BA9C-17A3-3BEC-52FF634F6292}"/>
                </a:ext>
              </a:extLst>
            </p:cNvPr>
            <p:cNvSpPr/>
            <p:nvPr/>
          </p:nvSpPr>
          <p:spPr>
            <a:xfrm>
              <a:off x="1278813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9" name="Rectangle 311">
              <a:extLst>
                <a:ext uri="{FF2B5EF4-FFF2-40B4-BE49-F238E27FC236}">
                  <a16:creationId xmlns:a16="http://schemas.microsoft.com/office/drawing/2014/main" id="{CAC95E6F-579D-B119-7C5E-2344308CE152}"/>
                </a:ext>
              </a:extLst>
            </p:cNvPr>
            <p:cNvSpPr/>
            <p:nvPr/>
          </p:nvSpPr>
          <p:spPr>
            <a:xfrm>
              <a:off x="1278813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0" name="Rectangle 312">
              <a:extLst>
                <a:ext uri="{FF2B5EF4-FFF2-40B4-BE49-F238E27FC236}">
                  <a16:creationId xmlns:a16="http://schemas.microsoft.com/office/drawing/2014/main" id="{831F021E-BE19-EC21-01D7-7C7D504D7E81}"/>
                </a:ext>
              </a:extLst>
            </p:cNvPr>
            <p:cNvSpPr/>
            <p:nvPr/>
          </p:nvSpPr>
          <p:spPr>
            <a:xfrm>
              <a:off x="1278813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1" name="Rectangle 313">
              <a:extLst>
                <a:ext uri="{FF2B5EF4-FFF2-40B4-BE49-F238E27FC236}">
                  <a16:creationId xmlns:a16="http://schemas.microsoft.com/office/drawing/2014/main" id="{9E50A0A3-F1B8-4183-9DFC-BC435A5185C6}"/>
                </a:ext>
              </a:extLst>
            </p:cNvPr>
            <p:cNvSpPr/>
            <p:nvPr/>
          </p:nvSpPr>
          <p:spPr>
            <a:xfrm>
              <a:off x="1278813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2" name="Rectangle 315">
              <a:extLst>
                <a:ext uri="{FF2B5EF4-FFF2-40B4-BE49-F238E27FC236}">
                  <a16:creationId xmlns:a16="http://schemas.microsoft.com/office/drawing/2014/main" id="{76FBDA9A-E978-8935-41A2-D3806C78EF5F}"/>
                </a:ext>
              </a:extLst>
            </p:cNvPr>
            <p:cNvSpPr/>
            <p:nvPr/>
          </p:nvSpPr>
          <p:spPr>
            <a:xfrm>
              <a:off x="1783916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3" name="Rectangle 316">
              <a:extLst>
                <a:ext uri="{FF2B5EF4-FFF2-40B4-BE49-F238E27FC236}">
                  <a16:creationId xmlns:a16="http://schemas.microsoft.com/office/drawing/2014/main" id="{4B7BAD58-F480-52D9-9B93-25C5C112351B}"/>
                </a:ext>
              </a:extLst>
            </p:cNvPr>
            <p:cNvSpPr/>
            <p:nvPr/>
          </p:nvSpPr>
          <p:spPr>
            <a:xfrm>
              <a:off x="2794056" y="120075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4" name="Rectangle 317">
              <a:extLst>
                <a:ext uri="{FF2B5EF4-FFF2-40B4-BE49-F238E27FC236}">
                  <a16:creationId xmlns:a16="http://schemas.microsoft.com/office/drawing/2014/main" id="{2713D2E2-E3AF-8121-1516-BE0EB1594265}"/>
                </a:ext>
              </a:extLst>
            </p:cNvPr>
            <p:cNvSpPr/>
            <p:nvPr/>
          </p:nvSpPr>
          <p:spPr>
            <a:xfrm>
              <a:off x="2288954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5" name="Rectangle 318">
              <a:extLst>
                <a:ext uri="{FF2B5EF4-FFF2-40B4-BE49-F238E27FC236}">
                  <a16:creationId xmlns:a16="http://schemas.microsoft.com/office/drawing/2014/main" id="{726CB7EC-0EF4-C68E-013B-45DEB15237B4}"/>
                </a:ext>
              </a:extLst>
            </p:cNvPr>
            <p:cNvSpPr/>
            <p:nvPr/>
          </p:nvSpPr>
          <p:spPr>
            <a:xfrm>
              <a:off x="2541505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6" name="Rectangle 319">
              <a:extLst>
                <a:ext uri="{FF2B5EF4-FFF2-40B4-BE49-F238E27FC236}">
                  <a16:creationId xmlns:a16="http://schemas.microsoft.com/office/drawing/2014/main" id="{42206E6E-F306-8AB6-D4DB-734A96F402D2}"/>
                </a:ext>
              </a:extLst>
            </p:cNvPr>
            <p:cNvSpPr/>
            <p:nvPr/>
          </p:nvSpPr>
          <p:spPr>
            <a:xfrm>
              <a:off x="1118052" y="1392356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7" name="Rectangle 320">
              <a:extLst>
                <a:ext uri="{FF2B5EF4-FFF2-40B4-BE49-F238E27FC236}">
                  <a16:creationId xmlns:a16="http://schemas.microsoft.com/office/drawing/2014/main" id="{46686090-BE08-6A95-6800-ABCA5DC60898}"/>
                </a:ext>
              </a:extLst>
            </p:cNvPr>
            <p:cNvSpPr/>
            <p:nvPr/>
          </p:nvSpPr>
          <p:spPr>
            <a:xfrm>
              <a:off x="1278813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8" name="Rectangle 321">
              <a:extLst>
                <a:ext uri="{FF2B5EF4-FFF2-40B4-BE49-F238E27FC236}">
                  <a16:creationId xmlns:a16="http://schemas.microsoft.com/office/drawing/2014/main" id="{FC9A7BAB-2FD9-4E22-75A0-D1E0E72A5754}"/>
                </a:ext>
              </a:extLst>
            </p:cNvPr>
            <p:cNvSpPr/>
            <p:nvPr/>
          </p:nvSpPr>
          <p:spPr>
            <a:xfrm>
              <a:off x="1118052" y="129652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9" name="Rectangle 322">
              <a:extLst>
                <a:ext uri="{FF2B5EF4-FFF2-40B4-BE49-F238E27FC236}">
                  <a16:creationId xmlns:a16="http://schemas.microsoft.com/office/drawing/2014/main" id="{245A344C-2EB7-26E0-82E8-85F6D77B5C4C}"/>
                </a:ext>
              </a:extLst>
            </p:cNvPr>
            <p:cNvSpPr/>
            <p:nvPr/>
          </p:nvSpPr>
          <p:spPr>
            <a:xfrm>
              <a:off x="1118052" y="120075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0" name="Rectangle 323">
              <a:extLst>
                <a:ext uri="{FF2B5EF4-FFF2-40B4-BE49-F238E27FC236}">
                  <a16:creationId xmlns:a16="http://schemas.microsoft.com/office/drawing/2014/main" id="{015DA220-5B0E-C435-CBE3-06DA4A7361CF}"/>
                </a:ext>
              </a:extLst>
            </p:cNvPr>
            <p:cNvSpPr/>
            <p:nvPr/>
          </p:nvSpPr>
          <p:spPr>
            <a:xfrm>
              <a:off x="1278813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1" name="Rectangle 324">
              <a:extLst>
                <a:ext uri="{FF2B5EF4-FFF2-40B4-BE49-F238E27FC236}">
                  <a16:creationId xmlns:a16="http://schemas.microsoft.com/office/drawing/2014/main" id="{E0B46047-1579-B45B-FA42-FFFF04C67031}"/>
                </a:ext>
              </a:extLst>
            </p:cNvPr>
            <p:cNvSpPr/>
            <p:nvPr/>
          </p:nvSpPr>
          <p:spPr>
            <a:xfrm>
              <a:off x="1531365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2" name="Rectangle 325">
              <a:extLst>
                <a:ext uri="{FF2B5EF4-FFF2-40B4-BE49-F238E27FC236}">
                  <a16:creationId xmlns:a16="http://schemas.microsoft.com/office/drawing/2014/main" id="{31F05FBF-2AA4-C4F7-E836-9A88ECF76A31}"/>
                </a:ext>
              </a:extLst>
            </p:cNvPr>
            <p:cNvSpPr/>
            <p:nvPr/>
          </p:nvSpPr>
          <p:spPr>
            <a:xfrm>
              <a:off x="1118052" y="1101667"/>
              <a:ext cx="160696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3" name="Rectangle 326">
              <a:extLst>
                <a:ext uri="{FF2B5EF4-FFF2-40B4-BE49-F238E27FC236}">
                  <a16:creationId xmlns:a16="http://schemas.microsoft.com/office/drawing/2014/main" id="{BEE92CA7-2FDD-1196-073F-EDE847AA07CB}"/>
                </a:ext>
              </a:extLst>
            </p:cNvPr>
            <p:cNvSpPr/>
            <p:nvPr/>
          </p:nvSpPr>
          <p:spPr>
            <a:xfrm>
              <a:off x="2541505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4" name="Rectangle 327">
              <a:extLst>
                <a:ext uri="{FF2B5EF4-FFF2-40B4-BE49-F238E27FC236}">
                  <a16:creationId xmlns:a16="http://schemas.microsoft.com/office/drawing/2014/main" id="{CECD703A-D18A-C5CB-5D2F-E6D096DFC3DC}"/>
                </a:ext>
              </a:extLst>
            </p:cNvPr>
            <p:cNvSpPr/>
            <p:nvPr/>
          </p:nvSpPr>
          <p:spPr>
            <a:xfrm>
              <a:off x="2541505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5" name="Rectangle 328">
              <a:extLst>
                <a:ext uri="{FF2B5EF4-FFF2-40B4-BE49-F238E27FC236}">
                  <a16:creationId xmlns:a16="http://schemas.microsoft.com/office/drawing/2014/main" id="{14449B6A-3206-19C2-6DB9-42CABC30FCB3}"/>
                </a:ext>
              </a:extLst>
            </p:cNvPr>
            <p:cNvSpPr/>
            <p:nvPr/>
          </p:nvSpPr>
          <p:spPr>
            <a:xfrm>
              <a:off x="2541505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6" name="Rectangle 329">
              <a:extLst>
                <a:ext uri="{FF2B5EF4-FFF2-40B4-BE49-F238E27FC236}">
                  <a16:creationId xmlns:a16="http://schemas.microsoft.com/office/drawing/2014/main" id="{9B45D342-173C-281F-63B7-E47653190CEE}"/>
                </a:ext>
              </a:extLst>
            </p:cNvPr>
            <p:cNvSpPr/>
            <p:nvPr/>
          </p:nvSpPr>
          <p:spPr>
            <a:xfrm>
              <a:off x="2541505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7" name="Rectangle 330">
              <a:extLst>
                <a:ext uri="{FF2B5EF4-FFF2-40B4-BE49-F238E27FC236}">
                  <a16:creationId xmlns:a16="http://schemas.microsoft.com/office/drawing/2014/main" id="{035AA95E-A9AB-C1A4-3600-B2F3CF2F4F2A}"/>
                </a:ext>
              </a:extLst>
            </p:cNvPr>
            <p:cNvSpPr/>
            <p:nvPr/>
          </p:nvSpPr>
          <p:spPr>
            <a:xfrm>
              <a:off x="2541505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8" name="Rectangle 331">
              <a:extLst>
                <a:ext uri="{FF2B5EF4-FFF2-40B4-BE49-F238E27FC236}">
                  <a16:creationId xmlns:a16="http://schemas.microsoft.com/office/drawing/2014/main" id="{593F6E92-4F71-9B5F-4511-15CB48173954}"/>
                </a:ext>
              </a:extLst>
            </p:cNvPr>
            <p:cNvSpPr/>
            <p:nvPr/>
          </p:nvSpPr>
          <p:spPr>
            <a:xfrm>
              <a:off x="2541505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9" name="Rectangle 332">
              <a:extLst>
                <a:ext uri="{FF2B5EF4-FFF2-40B4-BE49-F238E27FC236}">
                  <a16:creationId xmlns:a16="http://schemas.microsoft.com/office/drawing/2014/main" id="{AA764CEA-83FC-C66A-E100-4BD45F1B2A91}"/>
                </a:ext>
              </a:extLst>
            </p:cNvPr>
            <p:cNvSpPr/>
            <p:nvPr/>
          </p:nvSpPr>
          <p:spPr>
            <a:xfrm>
              <a:off x="2541505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0" name="Rectangle 333">
              <a:extLst>
                <a:ext uri="{FF2B5EF4-FFF2-40B4-BE49-F238E27FC236}">
                  <a16:creationId xmlns:a16="http://schemas.microsoft.com/office/drawing/2014/main" id="{E6517BA4-C87E-C855-5DB3-C42C910A09CD}"/>
                </a:ext>
              </a:extLst>
            </p:cNvPr>
            <p:cNvSpPr/>
            <p:nvPr/>
          </p:nvSpPr>
          <p:spPr>
            <a:xfrm>
              <a:off x="2541505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1" name="Rectangle 334">
              <a:extLst>
                <a:ext uri="{FF2B5EF4-FFF2-40B4-BE49-F238E27FC236}">
                  <a16:creationId xmlns:a16="http://schemas.microsoft.com/office/drawing/2014/main" id="{2C2DB088-207A-489C-4064-132016C887A7}"/>
                </a:ext>
              </a:extLst>
            </p:cNvPr>
            <p:cNvSpPr/>
            <p:nvPr/>
          </p:nvSpPr>
          <p:spPr>
            <a:xfrm>
              <a:off x="2541505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2" name="Rectangle 335">
              <a:extLst>
                <a:ext uri="{FF2B5EF4-FFF2-40B4-BE49-F238E27FC236}">
                  <a16:creationId xmlns:a16="http://schemas.microsoft.com/office/drawing/2014/main" id="{170AC2F4-0C0A-908A-F6E2-DD3454AA727B}"/>
                </a:ext>
              </a:extLst>
            </p:cNvPr>
            <p:cNvSpPr/>
            <p:nvPr/>
          </p:nvSpPr>
          <p:spPr>
            <a:xfrm>
              <a:off x="2541505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3" name="Rectangle 336">
              <a:extLst>
                <a:ext uri="{FF2B5EF4-FFF2-40B4-BE49-F238E27FC236}">
                  <a16:creationId xmlns:a16="http://schemas.microsoft.com/office/drawing/2014/main" id="{12170D56-B33D-2A8D-05CE-82FB32DA12F4}"/>
                </a:ext>
              </a:extLst>
            </p:cNvPr>
            <p:cNvSpPr/>
            <p:nvPr/>
          </p:nvSpPr>
          <p:spPr>
            <a:xfrm>
              <a:off x="2541505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4" name="Rectangle 337">
              <a:extLst>
                <a:ext uri="{FF2B5EF4-FFF2-40B4-BE49-F238E27FC236}">
                  <a16:creationId xmlns:a16="http://schemas.microsoft.com/office/drawing/2014/main" id="{8035F5DF-0AC3-9FE2-9688-585C66AF3F4B}"/>
                </a:ext>
              </a:extLst>
            </p:cNvPr>
            <p:cNvSpPr/>
            <p:nvPr/>
          </p:nvSpPr>
          <p:spPr>
            <a:xfrm>
              <a:off x="2541505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565" name="TextBox 338">
            <a:extLst>
              <a:ext uri="{FF2B5EF4-FFF2-40B4-BE49-F238E27FC236}">
                <a16:creationId xmlns:a16="http://schemas.microsoft.com/office/drawing/2014/main" id="{EAC671B3-F764-C2A5-AAC6-68B92DA0ED02}"/>
              </a:ext>
            </a:extLst>
          </p:cNvPr>
          <p:cNvSpPr txBox="1"/>
          <p:nvPr/>
        </p:nvSpPr>
        <p:spPr>
          <a:xfrm rot="16200000">
            <a:off x="-6706546" y="1671332"/>
            <a:ext cx="23471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5400" spc="0" baseline="0" dirty="0">
                <a:ln w="6519" cap="flat">
                  <a:solidFill>
                    <a:srgbClr val="FFFFFF"/>
                  </a:solidFill>
                  <a:miter/>
                </a:ln>
                <a:solidFill>
                  <a:srgbClr val="E8B408"/>
                </a:solidFill>
                <a:latin typeface="BBH Sans Hegarty" pitchFamily="2" charset="0"/>
                <a:cs typeface="Arial"/>
                <a:sym typeface="Arial"/>
                <a:rtl val="0"/>
              </a:rPr>
              <a:t>2024</a:t>
            </a:r>
          </a:p>
        </p:txBody>
      </p:sp>
      <p:sp>
        <p:nvSpPr>
          <p:cNvPr id="566" name="Freeform: Shape 339">
            <a:extLst>
              <a:ext uri="{FF2B5EF4-FFF2-40B4-BE49-F238E27FC236}">
                <a16:creationId xmlns:a16="http://schemas.microsoft.com/office/drawing/2014/main" id="{B1686F69-E543-17F4-682C-D1D44D62D4BE}"/>
              </a:ext>
            </a:extLst>
          </p:cNvPr>
          <p:cNvSpPr/>
          <p:nvPr/>
        </p:nvSpPr>
        <p:spPr>
          <a:xfrm>
            <a:off x="-5763022" y="1132568"/>
            <a:ext cx="2477141" cy="2000788"/>
          </a:xfrm>
          <a:custGeom>
            <a:avLst/>
            <a:gdLst>
              <a:gd name="csX0" fmla="*/ 337235 w 2477141"/>
              <a:gd name="csY0" fmla="*/ 53587 h 2000788"/>
              <a:gd name="csX1" fmla="*/ 47068 w 2477141"/>
              <a:gd name="csY1" fmla="*/ 277846 h 2000788"/>
              <a:gd name="csX2" fmla="*/ 0 w 2477141"/>
              <a:gd name="csY2" fmla="*/ 338278 h 2000788"/>
              <a:gd name="csX3" fmla="*/ 259071 w 2477141"/>
              <a:gd name="csY3" fmla="*/ 233711 h 2000788"/>
              <a:gd name="csX4" fmla="*/ 832168 w 2477141"/>
              <a:gd name="csY4" fmla="*/ 0 h 2000788"/>
              <a:gd name="csX5" fmla="*/ 731447 w 2477141"/>
              <a:gd name="csY5" fmla="*/ 181623 h 2000788"/>
              <a:gd name="csX6" fmla="*/ 393951 w 2477141"/>
              <a:gd name="csY6" fmla="*/ 397015 h 2000788"/>
              <a:gd name="csX7" fmla="*/ 188729 w 2477141"/>
              <a:gd name="csY7" fmla="*/ 598196 h 2000788"/>
              <a:gd name="csX8" fmla="*/ 322306 w 2477141"/>
              <a:gd name="csY8" fmla="*/ 518989 h 2000788"/>
              <a:gd name="csX9" fmla="*/ 1253826 w 2477141"/>
              <a:gd name="csY9" fmla="*/ 30640 h 2000788"/>
              <a:gd name="csX10" fmla="*/ 1182637 w 2477141"/>
              <a:gd name="csY10" fmla="*/ 182080 h 2000788"/>
              <a:gd name="csX11" fmla="*/ 37550 w 2477141"/>
              <a:gd name="csY11" fmla="*/ 1254608 h 2000788"/>
              <a:gd name="csX12" fmla="*/ 611234 w 2477141"/>
              <a:gd name="csY12" fmla="*/ 871804 h 2000788"/>
              <a:gd name="csX13" fmla="*/ 356401 w 2477141"/>
              <a:gd name="csY13" fmla="*/ 1166404 h 2000788"/>
              <a:gd name="csX14" fmla="*/ 87617 w 2477141"/>
              <a:gd name="csY14" fmla="*/ 1451356 h 2000788"/>
              <a:gd name="csX15" fmla="*/ 304639 w 2477141"/>
              <a:gd name="csY15" fmla="*/ 1289942 h 2000788"/>
              <a:gd name="csX16" fmla="*/ 452363 w 2477141"/>
              <a:gd name="csY16" fmla="*/ 1268559 h 2000788"/>
              <a:gd name="csX17" fmla="*/ 427916 w 2477141"/>
              <a:gd name="csY17" fmla="*/ 1395943 h 2000788"/>
              <a:gd name="csX18" fmla="*/ 222172 w 2477141"/>
              <a:gd name="csY18" fmla="*/ 1614856 h 2000788"/>
              <a:gd name="csX19" fmla="*/ 12973 w 2477141"/>
              <a:gd name="csY19" fmla="*/ 1904436 h 2000788"/>
              <a:gd name="csX20" fmla="*/ 1149194 w 2477141"/>
              <a:gd name="csY20" fmla="*/ 812089 h 2000788"/>
              <a:gd name="csX21" fmla="*/ 1457810 w 2477141"/>
              <a:gd name="csY21" fmla="*/ 348187 h 2000788"/>
              <a:gd name="csX22" fmla="*/ 1668247 w 2477141"/>
              <a:gd name="csY22" fmla="*/ 79012 h 2000788"/>
              <a:gd name="csX23" fmla="*/ 1145869 w 2477141"/>
              <a:gd name="csY23" fmla="*/ 1189677 h 2000788"/>
              <a:gd name="csX24" fmla="*/ 852834 w 2477141"/>
              <a:gd name="csY24" fmla="*/ 1450117 h 2000788"/>
              <a:gd name="csX25" fmla="*/ 508297 w 2477141"/>
              <a:gd name="csY25" fmla="*/ 1738002 h 2000788"/>
              <a:gd name="csX26" fmla="*/ 150983 w 2477141"/>
              <a:gd name="csY26" fmla="*/ 2000788 h 2000788"/>
              <a:gd name="csX27" fmla="*/ 299815 w 2477141"/>
              <a:gd name="csY27" fmla="*/ 1959457 h 2000788"/>
              <a:gd name="csX28" fmla="*/ 702241 w 2477141"/>
              <a:gd name="csY28" fmla="*/ 1822686 h 2000788"/>
              <a:gd name="csX29" fmla="*/ 688551 w 2477141"/>
              <a:gd name="csY29" fmla="*/ 1948179 h 2000788"/>
              <a:gd name="csX30" fmla="*/ 980609 w 2477141"/>
              <a:gd name="csY30" fmla="*/ 1927579 h 2000788"/>
              <a:gd name="csX31" fmla="*/ 1232834 w 2477141"/>
              <a:gd name="csY31" fmla="*/ 1770076 h 2000788"/>
              <a:gd name="csX32" fmla="*/ 1426061 w 2477141"/>
              <a:gd name="csY32" fmla="*/ 1577957 h 2000788"/>
              <a:gd name="csX33" fmla="*/ 1604686 w 2477141"/>
              <a:gd name="csY33" fmla="*/ 1133287 h 2000788"/>
              <a:gd name="csX34" fmla="*/ 2023019 w 2477141"/>
              <a:gd name="csY34" fmla="*/ 315917 h 2000788"/>
              <a:gd name="csX35" fmla="*/ 2183520 w 2477141"/>
              <a:gd name="csY35" fmla="*/ 150918 h 2000788"/>
              <a:gd name="csX36" fmla="*/ 2374400 w 2477141"/>
              <a:gd name="csY36" fmla="*/ 81033 h 2000788"/>
              <a:gd name="csX37" fmla="*/ 2277265 w 2477141"/>
              <a:gd name="csY37" fmla="*/ 308225 h 2000788"/>
              <a:gd name="csX38" fmla="*/ 1943746 w 2477141"/>
              <a:gd name="csY38" fmla="*/ 963072 h 2000788"/>
              <a:gd name="csX39" fmla="*/ 1806127 w 2477141"/>
              <a:gd name="csY39" fmla="*/ 1416609 h 2000788"/>
              <a:gd name="csX40" fmla="*/ 1620332 w 2477141"/>
              <a:gd name="csY40" fmla="*/ 1837810 h 2000788"/>
              <a:gd name="csX41" fmla="*/ 1887747 w 2477141"/>
              <a:gd name="csY41" fmla="*/ 1768772 h 2000788"/>
              <a:gd name="csX42" fmla="*/ 2477142 w 2477141"/>
              <a:gd name="csY42" fmla="*/ 1663097 h 2000788"/>
              <a:gd name="csX43" fmla="*/ 2015587 w 2477141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1" h="2000788">
                <a:moveTo>
                  <a:pt x="337235" y="53587"/>
                </a:moveTo>
                <a:cubicBezTo>
                  <a:pt x="240556" y="128297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1" y="233711"/>
                </a:cubicBezTo>
                <a:cubicBezTo>
                  <a:pt x="431437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3" y="261287"/>
                  <a:pt x="511361" y="333324"/>
                  <a:pt x="393951" y="397015"/>
                </a:cubicBezTo>
                <a:cubicBezTo>
                  <a:pt x="306660" y="444344"/>
                  <a:pt x="206396" y="500409"/>
                  <a:pt x="188729" y="598196"/>
                </a:cubicBezTo>
                <a:cubicBezTo>
                  <a:pt x="240556" y="589917"/>
                  <a:pt x="282148" y="552758"/>
                  <a:pt x="322306" y="518989"/>
                </a:cubicBezTo>
                <a:cubicBezTo>
                  <a:pt x="592003" y="292449"/>
                  <a:pt x="926109" y="159719"/>
                  <a:pt x="1253826" y="30640"/>
                </a:cubicBezTo>
                <a:cubicBezTo>
                  <a:pt x="1258324" y="87748"/>
                  <a:pt x="1219405" y="138141"/>
                  <a:pt x="1182637" y="182080"/>
                </a:cubicBezTo>
                <a:cubicBezTo>
                  <a:pt x="845141" y="585679"/>
                  <a:pt x="496954" y="998210"/>
                  <a:pt x="37550" y="1254608"/>
                </a:cubicBezTo>
                <a:cubicBezTo>
                  <a:pt x="141922" y="1042606"/>
                  <a:pt x="387563" y="947948"/>
                  <a:pt x="611234" y="871804"/>
                </a:cubicBezTo>
                <a:cubicBezTo>
                  <a:pt x="588874" y="1003752"/>
                  <a:pt x="468661" y="1093455"/>
                  <a:pt x="356401" y="1166404"/>
                </a:cubicBezTo>
                <a:cubicBezTo>
                  <a:pt x="244142" y="1239353"/>
                  <a:pt x="121386" y="1321820"/>
                  <a:pt x="87617" y="1451356"/>
                </a:cubicBezTo>
                <a:cubicBezTo>
                  <a:pt x="159980" y="1397573"/>
                  <a:pt x="232342" y="1343790"/>
                  <a:pt x="304639" y="1289942"/>
                </a:cubicBezTo>
                <a:cubicBezTo>
                  <a:pt x="348904" y="1257020"/>
                  <a:pt x="417094" y="1226054"/>
                  <a:pt x="452363" y="1268559"/>
                </a:cubicBezTo>
                <a:cubicBezTo>
                  <a:pt x="482286" y="1304610"/>
                  <a:pt x="456144" y="1358588"/>
                  <a:pt x="427916" y="1395943"/>
                </a:cubicBezTo>
                <a:cubicBezTo>
                  <a:pt x="367549" y="1476063"/>
                  <a:pt x="298446" y="1549599"/>
                  <a:pt x="222172" y="1614856"/>
                </a:cubicBezTo>
                <a:cubicBezTo>
                  <a:pt x="128557" y="1694976"/>
                  <a:pt x="14277" y="1781289"/>
                  <a:pt x="12973" y="1904436"/>
                </a:cubicBezTo>
                <a:cubicBezTo>
                  <a:pt x="497215" y="1685197"/>
                  <a:pt x="834971" y="1240853"/>
                  <a:pt x="1149194" y="812089"/>
                </a:cubicBezTo>
                <a:cubicBezTo>
                  <a:pt x="1259041" y="662149"/>
                  <a:pt x="1368954" y="511492"/>
                  <a:pt x="1457810" y="348187"/>
                </a:cubicBezTo>
                <a:cubicBezTo>
                  <a:pt x="1513092" y="246554"/>
                  <a:pt x="1566288" y="133708"/>
                  <a:pt x="1668247" y="79012"/>
                </a:cubicBezTo>
                <a:cubicBezTo>
                  <a:pt x="1649146" y="497149"/>
                  <a:pt x="1441121" y="892991"/>
                  <a:pt x="1145869" y="1189677"/>
                </a:cubicBezTo>
                <a:cubicBezTo>
                  <a:pt x="1053623" y="1282314"/>
                  <a:pt x="953163" y="1366346"/>
                  <a:pt x="852834" y="1450117"/>
                </a:cubicBezTo>
                <a:cubicBezTo>
                  <a:pt x="737966" y="1546079"/>
                  <a:pt x="623164" y="1642040"/>
                  <a:pt x="508297" y="1738002"/>
                </a:cubicBezTo>
                <a:cubicBezTo>
                  <a:pt x="394669" y="1832986"/>
                  <a:pt x="280193" y="1928491"/>
                  <a:pt x="150983" y="2000788"/>
                </a:cubicBezTo>
                <a:cubicBezTo>
                  <a:pt x="201898" y="1992705"/>
                  <a:pt x="250987" y="1976016"/>
                  <a:pt x="299815" y="1959457"/>
                </a:cubicBezTo>
                <a:cubicBezTo>
                  <a:pt x="433979" y="1913888"/>
                  <a:pt x="568078" y="1868254"/>
                  <a:pt x="702241" y="1822686"/>
                </a:cubicBezTo>
                <a:cubicBezTo>
                  <a:pt x="721994" y="1862518"/>
                  <a:pt x="716453" y="1913562"/>
                  <a:pt x="688551" y="1948179"/>
                </a:cubicBezTo>
                <a:cubicBezTo>
                  <a:pt x="783535" y="1977711"/>
                  <a:pt x="888102" y="1964347"/>
                  <a:pt x="980609" y="1927579"/>
                </a:cubicBezTo>
                <a:cubicBezTo>
                  <a:pt x="1073115" y="1890811"/>
                  <a:pt x="1155126" y="1832204"/>
                  <a:pt x="1232834" y="1770076"/>
                </a:cubicBezTo>
                <a:cubicBezTo>
                  <a:pt x="1304023" y="1713164"/>
                  <a:pt x="1373061" y="1652145"/>
                  <a:pt x="1426061" y="1577957"/>
                </a:cubicBezTo>
                <a:cubicBezTo>
                  <a:pt x="1519415" y="1447379"/>
                  <a:pt x="1556314" y="1286291"/>
                  <a:pt x="1604686" y="1133287"/>
                </a:cubicBezTo>
                <a:cubicBezTo>
                  <a:pt x="1697453" y="840121"/>
                  <a:pt x="1839505" y="562602"/>
                  <a:pt x="2023019" y="315917"/>
                </a:cubicBezTo>
                <a:cubicBezTo>
                  <a:pt x="2069044" y="254051"/>
                  <a:pt x="2118850" y="193032"/>
                  <a:pt x="2183520" y="150918"/>
                </a:cubicBezTo>
                <a:cubicBezTo>
                  <a:pt x="2240693" y="113694"/>
                  <a:pt x="2307253" y="92898"/>
                  <a:pt x="2374400" y="81033"/>
                </a:cubicBezTo>
                <a:cubicBezTo>
                  <a:pt x="2380528" y="164999"/>
                  <a:pt x="2325898" y="239513"/>
                  <a:pt x="2277265" y="308225"/>
                </a:cubicBezTo>
                <a:cubicBezTo>
                  <a:pt x="2135213" y="508819"/>
                  <a:pt x="2022432" y="730209"/>
                  <a:pt x="1943746" y="963072"/>
                </a:cubicBezTo>
                <a:cubicBezTo>
                  <a:pt x="1893158" y="1112752"/>
                  <a:pt x="1856585" y="1266929"/>
                  <a:pt x="1806127" y="1416609"/>
                </a:cubicBezTo>
                <a:cubicBezTo>
                  <a:pt x="1757038" y="1562181"/>
                  <a:pt x="1694715" y="1703385"/>
                  <a:pt x="1620332" y="1837810"/>
                </a:cubicBezTo>
                <a:cubicBezTo>
                  <a:pt x="1712838" y="1849088"/>
                  <a:pt x="1801564" y="1804171"/>
                  <a:pt x="1887747" y="1768772"/>
                </a:cubicBezTo>
                <a:cubicBezTo>
                  <a:pt x="2073803" y="1692368"/>
                  <a:pt x="2276157" y="1656056"/>
                  <a:pt x="2477142" y="1663097"/>
                </a:cubicBezTo>
                <a:cubicBezTo>
                  <a:pt x="2323290" y="1723399"/>
                  <a:pt x="2169439" y="1783701"/>
                  <a:pt x="2015587" y="1844003"/>
                </a:cubicBezTo>
              </a:path>
            </a:pathLst>
          </a:custGeom>
          <a:noFill/>
          <a:ln w="0" cap="flat">
            <a:solidFill>
              <a:srgbClr val="020202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567" name="Rectangle 340">
            <a:extLst>
              <a:ext uri="{FF2B5EF4-FFF2-40B4-BE49-F238E27FC236}">
                <a16:creationId xmlns:a16="http://schemas.microsoft.com/office/drawing/2014/main" id="{13A563A8-1916-D1C1-1BC3-C68F88E36A6A}"/>
              </a:ext>
            </a:extLst>
          </p:cNvPr>
          <p:cNvSpPr/>
          <p:nvPr/>
        </p:nvSpPr>
        <p:spPr>
          <a:xfrm>
            <a:off x="-5368615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pic>
        <p:nvPicPr>
          <p:cNvPr id="568" name="Picture Placeholder 404">
            <a:extLst>
              <a:ext uri="{FF2B5EF4-FFF2-40B4-BE49-F238E27FC236}">
                <a16:creationId xmlns:a16="http://schemas.microsoft.com/office/drawing/2014/main" id="{8810B48C-F089-0C04-77D3-84273C0B1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68614" y="1323417"/>
            <a:ext cx="1603903" cy="1603903"/>
          </a:xfrm>
          <a:custGeom>
            <a:avLst/>
            <a:gdLst>
              <a:gd name="csX0" fmla="*/ 0 w 1603903"/>
              <a:gd name="csY0" fmla="*/ 0 h 1603903"/>
              <a:gd name="csX1" fmla="*/ 1603903 w 1603903"/>
              <a:gd name="csY1" fmla="*/ 0 h 1603903"/>
              <a:gd name="csX2" fmla="*/ 1603903 w 1603903"/>
              <a:gd name="csY2" fmla="*/ 1603903 h 1603903"/>
              <a:gd name="csX3" fmla="*/ 0 w 1603903"/>
              <a:gd name="csY3" fmla="*/ 1603903 h 16039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603903" h="1603903">
                <a:moveTo>
                  <a:pt x="0" y="0"/>
                </a:moveTo>
                <a:lnTo>
                  <a:pt x="1603903" y="0"/>
                </a:lnTo>
                <a:lnTo>
                  <a:pt x="1603903" y="1603903"/>
                </a:lnTo>
                <a:lnTo>
                  <a:pt x="0" y="1603903"/>
                </a:lnTo>
                <a:close/>
              </a:path>
            </a:pathLst>
          </a:custGeom>
        </p:spPr>
      </p:pic>
      <p:sp>
        <p:nvSpPr>
          <p:cNvPr id="569" name="TextBox 351">
            <a:extLst>
              <a:ext uri="{FF2B5EF4-FFF2-40B4-BE49-F238E27FC236}">
                <a16:creationId xmlns:a16="http://schemas.microsoft.com/office/drawing/2014/main" id="{92865D73-49E3-4881-99A7-3EBB4DAB1916}"/>
              </a:ext>
            </a:extLst>
          </p:cNvPr>
          <p:cNvSpPr txBox="1"/>
          <p:nvPr/>
        </p:nvSpPr>
        <p:spPr>
          <a:xfrm>
            <a:off x="-5754307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0" name="TextBox 352">
            <a:extLst>
              <a:ext uri="{FF2B5EF4-FFF2-40B4-BE49-F238E27FC236}">
                <a16:creationId xmlns:a16="http://schemas.microsoft.com/office/drawing/2014/main" id="{5612D349-3799-72F0-070B-EF728D79E5B1}"/>
              </a:ext>
            </a:extLst>
          </p:cNvPr>
          <p:cNvSpPr txBox="1"/>
          <p:nvPr/>
        </p:nvSpPr>
        <p:spPr>
          <a:xfrm>
            <a:off x="-5754307" y="3606800"/>
            <a:ext cx="13890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HERMES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@Mercator</a:t>
            </a:r>
          </a:p>
        </p:txBody>
      </p:sp>
      <p:sp>
        <p:nvSpPr>
          <p:cNvPr id="571" name="TextBox 353">
            <a:extLst>
              <a:ext uri="{FF2B5EF4-FFF2-40B4-BE49-F238E27FC236}">
                <a16:creationId xmlns:a16="http://schemas.microsoft.com/office/drawing/2014/main" id="{3B9C0007-B1BB-00F1-7437-BF116492946F}"/>
              </a:ext>
            </a:extLst>
          </p:cNvPr>
          <p:cNvSpPr txBox="1"/>
          <p:nvPr/>
        </p:nvSpPr>
        <p:spPr>
          <a:xfrm>
            <a:off x="-4535107" y="3429000"/>
            <a:ext cx="10374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abundances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2" name="TextBox 354">
            <a:extLst>
              <a:ext uri="{FF2B5EF4-FFF2-40B4-BE49-F238E27FC236}">
                <a16:creationId xmlns:a16="http://schemas.microsoft.com/office/drawing/2014/main" id="{362484E2-59BC-C860-3D92-A4BFE6E5A565}"/>
              </a:ext>
            </a:extLst>
          </p:cNvPr>
          <p:cNvSpPr txBox="1"/>
          <p:nvPr/>
        </p:nvSpPr>
        <p:spPr>
          <a:xfrm>
            <a:off x="-4535107" y="3606800"/>
            <a:ext cx="8611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Carbon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Oxygen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Scandium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Vanadium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Manganese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Cobalt</a:t>
            </a:r>
            <a:endParaRPr lang="en-IN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3" name="TextBox 355">
            <a:extLst>
              <a:ext uri="{FF2B5EF4-FFF2-40B4-BE49-F238E27FC236}">
                <a16:creationId xmlns:a16="http://schemas.microsoft.com/office/drawing/2014/main" id="{930E2570-31F5-6477-7E24-E7CC0C112FB0}"/>
              </a:ext>
            </a:extLst>
          </p:cNvPr>
          <p:cNvSpPr txBox="1"/>
          <p:nvPr/>
        </p:nvSpPr>
        <p:spPr>
          <a:xfrm>
            <a:off x="-5754307" y="4743938"/>
            <a:ext cx="928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Stars analysed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4" name="TextBox 356">
            <a:extLst>
              <a:ext uri="{FF2B5EF4-FFF2-40B4-BE49-F238E27FC236}">
                <a16:creationId xmlns:a16="http://schemas.microsoft.com/office/drawing/2014/main" id="{A8E546DB-5A03-52E4-00F5-A1323EF23441}"/>
              </a:ext>
            </a:extLst>
          </p:cNvPr>
          <p:cNvSpPr txBox="1"/>
          <p:nvPr/>
        </p:nvSpPr>
        <p:spPr>
          <a:xfrm>
            <a:off x="-5754307" y="4883638"/>
            <a:ext cx="550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179</a:t>
            </a:r>
          </a:p>
        </p:txBody>
      </p:sp>
      <p:sp>
        <p:nvSpPr>
          <p:cNvPr id="575" name="TextBox 357">
            <a:extLst>
              <a:ext uri="{FF2B5EF4-FFF2-40B4-BE49-F238E27FC236}">
                <a16:creationId xmlns:a16="http://schemas.microsoft.com/office/drawing/2014/main" id="{EFEE89D5-FD27-CC32-05CD-9903BE415917}"/>
              </a:ext>
            </a:extLst>
          </p:cNvPr>
          <p:cNvSpPr txBox="1"/>
          <p:nvPr/>
        </p:nvSpPr>
        <p:spPr>
          <a:xfrm>
            <a:off x="-4535107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6" name="TextBox 358">
            <a:extLst>
              <a:ext uri="{FF2B5EF4-FFF2-40B4-BE49-F238E27FC236}">
                <a16:creationId xmlns:a16="http://schemas.microsoft.com/office/drawing/2014/main" id="{AF843A43-7BFD-5DD2-936C-4FAE6A172117}"/>
              </a:ext>
            </a:extLst>
          </p:cNvPr>
          <p:cNvSpPr txBox="1"/>
          <p:nvPr/>
        </p:nvSpPr>
        <p:spPr>
          <a:xfrm>
            <a:off x="-4535107" y="4883638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High-res</a:t>
            </a:r>
          </a:p>
        </p:txBody>
      </p:sp>
      <p:sp>
        <p:nvSpPr>
          <p:cNvPr id="577" name="TextBox 360">
            <a:extLst>
              <a:ext uri="{FF2B5EF4-FFF2-40B4-BE49-F238E27FC236}">
                <a16:creationId xmlns:a16="http://schemas.microsoft.com/office/drawing/2014/main" id="{F3EF3682-1800-B06C-2137-CFA30B9FEEC3}"/>
              </a:ext>
            </a:extLst>
          </p:cNvPr>
          <p:cNvSpPr txBox="1"/>
          <p:nvPr/>
        </p:nvSpPr>
        <p:spPr>
          <a:xfrm>
            <a:off x="-5116483" y="5431431"/>
            <a:ext cx="17267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latin typeface="Calibri" panose="020F0502020204030204" pitchFamily="34" charset="0"/>
                <a:cs typeface="Calibri" panose="020F0502020204030204" pitchFamily="34" charset="0"/>
              </a:rPr>
              <a:t>DUQUE-ARRIBAS ET AL. 2024</a:t>
            </a:r>
            <a:endParaRPr lang="en-IN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78" name="Graphic 365">
            <a:extLst>
              <a:ext uri="{FF2B5EF4-FFF2-40B4-BE49-F238E27FC236}">
                <a16:creationId xmlns:a16="http://schemas.microsoft.com/office/drawing/2014/main" id="{7457EAEB-8E15-4EBF-D5E2-8A1DC9E23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5649698" y="5444209"/>
            <a:ext cx="220664" cy="220664"/>
          </a:xfrm>
          <a:prstGeom prst="rect">
            <a:avLst/>
          </a:prstGeom>
        </p:spPr>
      </p:pic>
      <p:sp>
        <p:nvSpPr>
          <p:cNvPr id="581" name="Rectangle: Rounded Corners 364">
            <a:extLst>
              <a:ext uri="{FF2B5EF4-FFF2-40B4-BE49-F238E27FC236}">
                <a16:creationId xmlns:a16="http://schemas.microsoft.com/office/drawing/2014/main" id="{2ACD1DA4-059F-BD86-8F46-1B3ED46452BF}"/>
              </a:ext>
            </a:extLst>
          </p:cNvPr>
          <p:cNvSpPr/>
          <p:nvPr/>
        </p:nvSpPr>
        <p:spPr>
          <a:xfrm>
            <a:off x="12371433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82" name="Rectangle: Rounded Corners 363">
            <a:extLst>
              <a:ext uri="{FF2B5EF4-FFF2-40B4-BE49-F238E27FC236}">
                <a16:creationId xmlns:a16="http://schemas.microsoft.com/office/drawing/2014/main" id="{172C1519-D51E-D6CE-A2E7-56CCAA9FDF91}"/>
              </a:ext>
            </a:extLst>
          </p:cNvPr>
          <p:cNvSpPr/>
          <p:nvPr/>
        </p:nvSpPr>
        <p:spPr>
          <a:xfrm>
            <a:off x="494702" y="1104900"/>
            <a:ext cx="11209323" cy="4673600"/>
          </a:xfrm>
          <a:prstGeom prst="roundRect">
            <a:avLst>
              <a:gd name="adj" fmla="val 6219"/>
            </a:avLst>
          </a:prstGeom>
          <a:solidFill>
            <a:srgbClr val="F0F0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583" name="Group 343">
            <a:extLst>
              <a:ext uri="{FF2B5EF4-FFF2-40B4-BE49-F238E27FC236}">
                <a16:creationId xmlns:a16="http://schemas.microsoft.com/office/drawing/2014/main" id="{B957EFBC-450C-8B0C-BC36-AE042984D467}"/>
              </a:ext>
            </a:extLst>
          </p:cNvPr>
          <p:cNvGrpSpPr/>
          <p:nvPr/>
        </p:nvGrpSpPr>
        <p:grpSpPr>
          <a:xfrm>
            <a:off x="12744554" y="1109066"/>
            <a:ext cx="2217680" cy="2032602"/>
            <a:chOff x="9507334" y="1101667"/>
            <a:chExt cx="2217680" cy="2032602"/>
          </a:xfrm>
        </p:grpSpPr>
        <p:sp>
          <p:nvSpPr>
            <p:cNvPr id="584" name="Oval 50">
              <a:extLst>
                <a:ext uri="{FF2B5EF4-FFF2-40B4-BE49-F238E27FC236}">
                  <a16:creationId xmlns:a16="http://schemas.microsoft.com/office/drawing/2014/main" id="{4A85E467-AEC3-A1D2-39E8-7D68F1A74F46}"/>
                </a:ext>
              </a:extLst>
            </p:cNvPr>
            <p:cNvSpPr/>
            <p:nvPr/>
          </p:nvSpPr>
          <p:spPr>
            <a:xfrm>
              <a:off x="9697823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5" name="Oval 51">
              <a:extLst>
                <a:ext uri="{FF2B5EF4-FFF2-40B4-BE49-F238E27FC236}">
                  <a16:creationId xmlns:a16="http://schemas.microsoft.com/office/drawing/2014/main" id="{9C6695EC-BCFB-8721-C52A-8D68F7B43328}"/>
                </a:ext>
              </a:extLst>
            </p:cNvPr>
            <p:cNvSpPr/>
            <p:nvPr/>
          </p:nvSpPr>
          <p:spPr>
            <a:xfrm>
              <a:off x="10065176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6" name="Oval 52">
              <a:extLst>
                <a:ext uri="{FF2B5EF4-FFF2-40B4-BE49-F238E27FC236}">
                  <a16:creationId xmlns:a16="http://schemas.microsoft.com/office/drawing/2014/main" id="{AB294919-4A2D-2533-5E62-43354C39131E}"/>
                </a:ext>
              </a:extLst>
            </p:cNvPr>
            <p:cNvSpPr/>
            <p:nvPr/>
          </p:nvSpPr>
          <p:spPr>
            <a:xfrm>
              <a:off x="10432530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7" name="Oval 53">
              <a:extLst>
                <a:ext uri="{FF2B5EF4-FFF2-40B4-BE49-F238E27FC236}">
                  <a16:creationId xmlns:a16="http://schemas.microsoft.com/office/drawing/2014/main" id="{F3348666-82B4-CCAB-4B54-A149F069035A}"/>
                </a:ext>
              </a:extLst>
            </p:cNvPr>
            <p:cNvSpPr/>
            <p:nvPr/>
          </p:nvSpPr>
          <p:spPr>
            <a:xfrm>
              <a:off x="10799818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8" name="Oval 54">
              <a:extLst>
                <a:ext uri="{FF2B5EF4-FFF2-40B4-BE49-F238E27FC236}">
                  <a16:creationId xmlns:a16="http://schemas.microsoft.com/office/drawing/2014/main" id="{F4E86634-621F-E5E4-195B-1927EF9E8450}"/>
                </a:ext>
              </a:extLst>
            </p:cNvPr>
            <p:cNvSpPr/>
            <p:nvPr/>
          </p:nvSpPr>
          <p:spPr>
            <a:xfrm>
              <a:off x="11167171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9" name="Oval 55">
              <a:extLst>
                <a:ext uri="{FF2B5EF4-FFF2-40B4-BE49-F238E27FC236}">
                  <a16:creationId xmlns:a16="http://schemas.microsoft.com/office/drawing/2014/main" id="{7B0EDB73-5918-85B8-F1E5-9C3B17F3AA8D}"/>
                </a:ext>
              </a:extLst>
            </p:cNvPr>
            <p:cNvSpPr/>
            <p:nvPr/>
          </p:nvSpPr>
          <p:spPr>
            <a:xfrm>
              <a:off x="11534525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0" name="Oval 57">
              <a:extLst>
                <a:ext uri="{FF2B5EF4-FFF2-40B4-BE49-F238E27FC236}">
                  <a16:creationId xmlns:a16="http://schemas.microsoft.com/office/drawing/2014/main" id="{4B561548-984C-BA7A-A80C-0CA7910BD967}"/>
                </a:ext>
              </a:extLst>
            </p:cNvPr>
            <p:cNvSpPr/>
            <p:nvPr/>
          </p:nvSpPr>
          <p:spPr>
            <a:xfrm>
              <a:off x="9697823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1" name="Oval 58">
              <a:extLst>
                <a:ext uri="{FF2B5EF4-FFF2-40B4-BE49-F238E27FC236}">
                  <a16:creationId xmlns:a16="http://schemas.microsoft.com/office/drawing/2014/main" id="{162BCD7B-6BF7-F898-186D-062767DF48A5}"/>
                </a:ext>
              </a:extLst>
            </p:cNvPr>
            <p:cNvSpPr/>
            <p:nvPr/>
          </p:nvSpPr>
          <p:spPr>
            <a:xfrm>
              <a:off x="10065176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2" name="Oval 59">
              <a:extLst>
                <a:ext uri="{FF2B5EF4-FFF2-40B4-BE49-F238E27FC236}">
                  <a16:creationId xmlns:a16="http://schemas.microsoft.com/office/drawing/2014/main" id="{19DD6C02-AB5D-6769-2427-C9293A5D31CA}"/>
                </a:ext>
              </a:extLst>
            </p:cNvPr>
            <p:cNvSpPr/>
            <p:nvPr/>
          </p:nvSpPr>
          <p:spPr>
            <a:xfrm>
              <a:off x="10432530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3" name="Oval 60">
              <a:extLst>
                <a:ext uri="{FF2B5EF4-FFF2-40B4-BE49-F238E27FC236}">
                  <a16:creationId xmlns:a16="http://schemas.microsoft.com/office/drawing/2014/main" id="{F2B88606-E2EC-4E98-D709-589151999247}"/>
                </a:ext>
              </a:extLst>
            </p:cNvPr>
            <p:cNvSpPr/>
            <p:nvPr/>
          </p:nvSpPr>
          <p:spPr>
            <a:xfrm>
              <a:off x="10799818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4" name="Oval 61">
              <a:extLst>
                <a:ext uri="{FF2B5EF4-FFF2-40B4-BE49-F238E27FC236}">
                  <a16:creationId xmlns:a16="http://schemas.microsoft.com/office/drawing/2014/main" id="{81710450-90C5-8C65-9B80-47763A20D882}"/>
                </a:ext>
              </a:extLst>
            </p:cNvPr>
            <p:cNvSpPr/>
            <p:nvPr/>
          </p:nvSpPr>
          <p:spPr>
            <a:xfrm>
              <a:off x="11167171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5" name="Oval 62">
              <a:extLst>
                <a:ext uri="{FF2B5EF4-FFF2-40B4-BE49-F238E27FC236}">
                  <a16:creationId xmlns:a16="http://schemas.microsoft.com/office/drawing/2014/main" id="{4DFA3388-ED1F-D8D5-09FD-D7FF49A23439}"/>
                </a:ext>
              </a:extLst>
            </p:cNvPr>
            <p:cNvSpPr/>
            <p:nvPr/>
          </p:nvSpPr>
          <p:spPr>
            <a:xfrm>
              <a:off x="11534525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6" name="Oval 64">
              <a:extLst>
                <a:ext uri="{FF2B5EF4-FFF2-40B4-BE49-F238E27FC236}">
                  <a16:creationId xmlns:a16="http://schemas.microsoft.com/office/drawing/2014/main" id="{B3FCF424-2B5D-F72B-908F-86737F94EFA3}"/>
                </a:ext>
              </a:extLst>
            </p:cNvPr>
            <p:cNvSpPr/>
            <p:nvPr/>
          </p:nvSpPr>
          <p:spPr>
            <a:xfrm>
              <a:off x="9507334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7" name="Oval 65">
              <a:extLst>
                <a:ext uri="{FF2B5EF4-FFF2-40B4-BE49-F238E27FC236}">
                  <a16:creationId xmlns:a16="http://schemas.microsoft.com/office/drawing/2014/main" id="{FF7F6031-5F2C-841A-7CDB-58B3EF6BBDE8}"/>
                </a:ext>
              </a:extLst>
            </p:cNvPr>
            <p:cNvSpPr/>
            <p:nvPr/>
          </p:nvSpPr>
          <p:spPr>
            <a:xfrm>
              <a:off x="9874687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8" name="Oval 66">
              <a:extLst>
                <a:ext uri="{FF2B5EF4-FFF2-40B4-BE49-F238E27FC236}">
                  <a16:creationId xmlns:a16="http://schemas.microsoft.com/office/drawing/2014/main" id="{C0CE2BE1-59CC-B6AF-FA5B-51918380F49B}"/>
                </a:ext>
              </a:extLst>
            </p:cNvPr>
            <p:cNvSpPr/>
            <p:nvPr/>
          </p:nvSpPr>
          <p:spPr>
            <a:xfrm>
              <a:off x="10242040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9" name="Oval 67">
              <a:extLst>
                <a:ext uri="{FF2B5EF4-FFF2-40B4-BE49-F238E27FC236}">
                  <a16:creationId xmlns:a16="http://schemas.microsoft.com/office/drawing/2014/main" id="{BC496BF8-2E1F-B58E-7018-A8AA39A3CD65}"/>
                </a:ext>
              </a:extLst>
            </p:cNvPr>
            <p:cNvSpPr/>
            <p:nvPr/>
          </p:nvSpPr>
          <p:spPr>
            <a:xfrm>
              <a:off x="10609394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0" name="Oval 68">
              <a:extLst>
                <a:ext uri="{FF2B5EF4-FFF2-40B4-BE49-F238E27FC236}">
                  <a16:creationId xmlns:a16="http://schemas.microsoft.com/office/drawing/2014/main" id="{3A9A2B53-3C6D-B07A-F333-656E5B91A1AA}"/>
                </a:ext>
              </a:extLst>
            </p:cNvPr>
            <p:cNvSpPr/>
            <p:nvPr/>
          </p:nvSpPr>
          <p:spPr>
            <a:xfrm>
              <a:off x="10976682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1" name="Oval 69">
              <a:extLst>
                <a:ext uri="{FF2B5EF4-FFF2-40B4-BE49-F238E27FC236}">
                  <a16:creationId xmlns:a16="http://schemas.microsoft.com/office/drawing/2014/main" id="{68A8C37F-697E-F524-4BE7-FF31DA7EC6E7}"/>
                </a:ext>
              </a:extLst>
            </p:cNvPr>
            <p:cNvSpPr/>
            <p:nvPr/>
          </p:nvSpPr>
          <p:spPr>
            <a:xfrm>
              <a:off x="11344035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2" name="Oval 71">
              <a:extLst>
                <a:ext uri="{FF2B5EF4-FFF2-40B4-BE49-F238E27FC236}">
                  <a16:creationId xmlns:a16="http://schemas.microsoft.com/office/drawing/2014/main" id="{9B2B43B9-EC89-AA71-F8E7-9BE5C4AD0061}"/>
                </a:ext>
              </a:extLst>
            </p:cNvPr>
            <p:cNvSpPr/>
            <p:nvPr/>
          </p:nvSpPr>
          <p:spPr>
            <a:xfrm>
              <a:off x="9507334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3" name="Oval 72">
              <a:extLst>
                <a:ext uri="{FF2B5EF4-FFF2-40B4-BE49-F238E27FC236}">
                  <a16:creationId xmlns:a16="http://schemas.microsoft.com/office/drawing/2014/main" id="{6129320E-BC33-25DB-4ADA-C956FE4F91A3}"/>
                </a:ext>
              </a:extLst>
            </p:cNvPr>
            <p:cNvSpPr/>
            <p:nvPr/>
          </p:nvSpPr>
          <p:spPr>
            <a:xfrm>
              <a:off x="9874687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4" name="Oval 73">
              <a:extLst>
                <a:ext uri="{FF2B5EF4-FFF2-40B4-BE49-F238E27FC236}">
                  <a16:creationId xmlns:a16="http://schemas.microsoft.com/office/drawing/2014/main" id="{AFCD0B05-FC1F-4992-99AB-095C9F4A0AC9}"/>
                </a:ext>
              </a:extLst>
            </p:cNvPr>
            <p:cNvSpPr/>
            <p:nvPr/>
          </p:nvSpPr>
          <p:spPr>
            <a:xfrm>
              <a:off x="10242040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5" name="Oval 74">
              <a:extLst>
                <a:ext uri="{FF2B5EF4-FFF2-40B4-BE49-F238E27FC236}">
                  <a16:creationId xmlns:a16="http://schemas.microsoft.com/office/drawing/2014/main" id="{37FB99E4-70D9-FE41-2017-EEF4D3E587E8}"/>
                </a:ext>
              </a:extLst>
            </p:cNvPr>
            <p:cNvSpPr/>
            <p:nvPr/>
          </p:nvSpPr>
          <p:spPr>
            <a:xfrm>
              <a:off x="10609394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6" name="Oval 75">
              <a:extLst>
                <a:ext uri="{FF2B5EF4-FFF2-40B4-BE49-F238E27FC236}">
                  <a16:creationId xmlns:a16="http://schemas.microsoft.com/office/drawing/2014/main" id="{271061E8-F095-661A-E213-95E33EA03781}"/>
                </a:ext>
              </a:extLst>
            </p:cNvPr>
            <p:cNvSpPr/>
            <p:nvPr/>
          </p:nvSpPr>
          <p:spPr>
            <a:xfrm>
              <a:off x="10976682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7" name="Oval 76">
              <a:extLst>
                <a:ext uri="{FF2B5EF4-FFF2-40B4-BE49-F238E27FC236}">
                  <a16:creationId xmlns:a16="http://schemas.microsoft.com/office/drawing/2014/main" id="{D775D301-C761-1C79-4432-76B052125FC9}"/>
                </a:ext>
              </a:extLst>
            </p:cNvPr>
            <p:cNvSpPr/>
            <p:nvPr/>
          </p:nvSpPr>
          <p:spPr>
            <a:xfrm>
              <a:off x="11344035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8" name="Oval 78">
              <a:extLst>
                <a:ext uri="{FF2B5EF4-FFF2-40B4-BE49-F238E27FC236}">
                  <a16:creationId xmlns:a16="http://schemas.microsoft.com/office/drawing/2014/main" id="{5B9D410C-3821-B30E-8B25-28AD6599AAE0}"/>
                </a:ext>
              </a:extLst>
            </p:cNvPr>
            <p:cNvSpPr/>
            <p:nvPr/>
          </p:nvSpPr>
          <p:spPr>
            <a:xfrm>
              <a:off x="9507334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9" name="Oval 79">
              <a:extLst>
                <a:ext uri="{FF2B5EF4-FFF2-40B4-BE49-F238E27FC236}">
                  <a16:creationId xmlns:a16="http://schemas.microsoft.com/office/drawing/2014/main" id="{AFF07253-2C36-42C2-B8CC-A66918C34B40}"/>
                </a:ext>
              </a:extLst>
            </p:cNvPr>
            <p:cNvSpPr/>
            <p:nvPr/>
          </p:nvSpPr>
          <p:spPr>
            <a:xfrm>
              <a:off x="9874687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0" name="Oval 80">
              <a:extLst>
                <a:ext uri="{FF2B5EF4-FFF2-40B4-BE49-F238E27FC236}">
                  <a16:creationId xmlns:a16="http://schemas.microsoft.com/office/drawing/2014/main" id="{5B0F01BF-65B7-8463-7B56-864F4EB8A607}"/>
                </a:ext>
              </a:extLst>
            </p:cNvPr>
            <p:cNvSpPr/>
            <p:nvPr/>
          </p:nvSpPr>
          <p:spPr>
            <a:xfrm>
              <a:off x="10242040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1" name="Oval 81">
              <a:extLst>
                <a:ext uri="{FF2B5EF4-FFF2-40B4-BE49-F238E27FC236}">
                  <a16:creationId xmlns:a16="http://schemas.microsoft.com/office/drawing/2014/main" id="{878B1FCA-1591-44CC-5622-465E5BC50BD3}"/>
                </a:ext>
              </a:extLst>
            </p:cNvPr>
            <p:cNvSpPr/>
            <p:nvPr/>
          </p:nvSpPr>
          <p:spPr>
            <a:xfrm>
              <a:off x="10609394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2" name="Oval 82">
              <a:extLst>
                <a:ext uri="{FF2B5EF4-FFF2-40B4-BE49-F238E27FC236}">
                  <a16:creationId xmlns:a16="http://schemas.microsoft.com/office/drawing/2014/main" id="{62B4EDC1-843C-67B6-85F8-F5A3270BE0B6}"/>
                </a:ext>
              </a:extLst>
            </p:cNvPr>
            <p:cNvSpPr/>
            <p:nvPr/>
          </p:nvSpPr>
          <p:spPr>
            <a:xfrm>
              <a:off x="10976682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3" name="Oval 83">
              <a:extLst>
                <a:ext uri="{FF2B5EF4-FFF2-40B4-BE49-F238E27FC236}">
                  <a16:creationId xmlns:a16="http://schemas.microsoft.com/office/drawing/2014/main" id="{5D838242-261F-6A89-D864-B9C952CA5075}"/>
                </a:ext>
              </a:extLst>
            </p:cNvPr>
            <p:cNvSpPr/>
            <p:nvPr/>
          </p:nvSpPr>
          <p:spPr>
            <a:xfrm>
              <a:off x="11344035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4" name="Oval 85">
              <a:extLst>
                <a:ext uri="{FF2B5EF4-FFF2-40B4-BE49-F238E27FC236}">
                  <a16:creationId xmlns:a16="http://schemas.microsoft.com/office/drawing/2014/main" id="{3BC27763-B074-1B60-6B2F-462148A8460E}"/>
                </a:ext>
              </a:extLst>
            </p:cNvPr>
            <p:cNvSpPr/>
            <p:nvPr/>
          </p:nvSpPr>
          <p:spPr>
            <a:xfrm>
              <a:off x="9507334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5" name="Oval 86">
              <a:extLst>
                <a:ext uri="{FF2B5EF4-FFF2-40B4-BE49-F238E27FC236}">
                  <a16:creationId xmlns:a16="http://schemas.microsoft.com/office/drawing/2014/main" id="{E7E2C2B5-3038-03FB-6C4E-77EA8E1B362C}"/>
                </a:ext>
              </a:extLst>
            </p:cNvPr>
            <p:cNvSpPr/>
            <p:nvPr/>
          </p:nvSpPr>
          <p:spPr>
            <a:xfrm>
              <a:off x="9874687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6" name="Oval 87">
              <a:extLst>
                <a:ext uri="{FF2B5EF4-FFF2-40B4-BE49-F238E27FC236}">
                  <a16:creationId xmlns:a16="http://schemas.microsoft.com/office/drawing/2014/main" id="{FCE4DECA-44E7-2108-EA40-48E3D2047DF4}"/>
                </a:ext>
              </a:extLst>
            </p:cNvPr>
            <p:cNvSpPr/>
            <p:nvPr/>
          </p:nvSpPr>
          <p:spPr>
            <a:xfrm>
              <a:off x="10242040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7" name="Oval 88">
              <a:extLst>
                <a:ext uri="{FF2B5EF4-FFF2-40B4-BE49-F238E27FC236}">
                  <a16:creationId xmlns:a16="http://schemas.microsoft.com/office/drawing/2014/main" id="{9428F6D7-9836-691A-9D1C-00B748B87691}"/>
                </a:ext>
              </a:extLst>
            </p:cNvPr>
            <p:cNvSpPr/>
            <p:nvPr/>
          </p:nvSpPr>
          <p:spPr>
            <a:xfrm>
              <a:off x="10609394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8" name="Oval 89">
              <a:extLst>
                <a:ext uri="{FF2B5EF4-FFF2-40B4-BE49-F238E27FC236}">
                  <a16:creationId xmlns:a16="http://schemas.microsoft.com/office/drawing/2014/main" id="{CFD95BDD-0576-23B8-6781-F462DDC9E473}"/>
                </a:ext>
              </a:extLst>
            </p:cNvPr>
            <p:cNvSpPr/>
            <p:nvPr/>
          </p:nvSpPr>
          <p:spPr>
            <a:xfrm>
              <a:off x="10976682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9" name="Oval 90">
              <a:extLst>
                <a:ext uri="{FF2B5EF4-FFF2-40B4-BE49-F238E27FC236}">
                  <a16:creationId xmlns:a16="http://schemas.microsoft.com/office/drawing/2014/main" id="{6C2B1C2D-E4E4-2FB0-3B4F-B26B5B7FF5EC}"/>
                </a:ext>
              </a:extLst>
            </p:cNvPr>
            <p:cNvSpPr/>
            <p:nvPr/>
          </p:nvSpPr>
          <p:spPr>
            <a:xfrm>
              <a:off x="11344035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0" name="Oval 92">
              <a:extLst>
                <a:ext uri="{FF2B5EF4-FFF2-40B4-BE49-F238E27FC236}">
                  <a16:creationId xmlns:a16="http://schemas.microsoft.com/office/drawing/2014/main" id="{A828435C-B5F6-D9C5-8C69-1EF1A2EF1629}"/>
                </a:ext>
              </a:extLst>
            </p:cNvPr>
            <p:cNvSpPr/>
            <p:nvPr/>
          </p:nvSpPr>
          <p:spPr>
            <a:xfrm>
              <a:off x="9507334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1" name="Oval 93">
              <a:extLst>
                <a:ext uri="{FF2B5EF4-FFF2-40B4-BE49-F238E27FC236}">
                  <a16:creationId xmlns:a16="http://schemas.microsoft.com/office/drawing/2014/main" id="{4CB2B5A0-AA09-BD07-EC1C-4EEC7862E72C}"/>
                </a:ext>
              </a:extLst>
            </p:cNvPr>
            <p:cNvSpPr/>
            <p:nvPr/>
          </p:nvSpPr>
          <p:spPr>
            <a:xfrm>
              <a:off x="9874687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2" name="Oval 94">
              <a:extLst>
                <a:ext uri="{FF2B5EF4-FFF2-40B4-BE49-F238E27FC236}">
                  <a16:creationId xmlns:a16="http://schemas.microsoft.com/office/drawing/2014/main" id="{88042916-AC20-EC51-1B1D-23F816966365}"/>
                </a:ext>
              </a:extLst>
            </p:cNvPr>
            <p:cNvSpPr/>
            <p:nvPr/>
          </p:nvSpPr>
          <p:spPr>
            <a:xfrm>
              <a:off x="10242040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3" name="Oval 95">
              <a:extLst>
                <a:ext uri="{FF2B5EF4-FFF2-40B4-BE49-F238E27FC236}">
                  <a16:creationId xmlns:a16="http://schemas.microsoft.com/office/drawing/2014/main" id="{27FC2271-7E7D-41DB-3890-4A738BEF29C2}"/>
                </a:ext>
              </a:extLst>
            </p:cNvPr>
            <p:cNvSpPr/>
            <p:nvPr/>
          </p:nvSpPr>
          <p:spPr>
            <a:xfrm>
              <a:off x="10609394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4" name="Oval 96">
              <a:extLst>
                <a:ext uri="{FF2B5EF4-FFF2-40B4-BE49-F238E27FC236}">
                  <a16:creationId xmlns:a16="http://schemas.microsoft.com/office/drawing/2014/main" id="{80B35CD0-9700-ACB2-3407-768E963CA01A}"/>
                </a:ext>
              </a:extLst>
            </p:cNvPr>
            <p:cNvSpPr/>
            <p:nvPr/>
          </p:nvSpPr>
          <p:spPr>
            <a:xfrm>
              <a:off x="10976682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5" name="Oval 97">
              <a:extLst>
                <a:ext uri="{FF2B5EF4-FFF2-40B4-BE49-F238E27FC236}">
                  <a16:creationId xmlns:a16="http://schemas.microsoft.com/office/drawing/2014/main" id="{D8B9CFF1-75A5-E7FF-114A-293D1F219F10}"/>
                </a:ext>
              </a:extLst>
            </p:cNvPr>
            <p:cNvSpPr/>
            <p:nvPr/>
          </p:nvSpPr>
          <p:spPr>
            <a:xfrm>
              <a:off x="11344035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6" name="Oval 99">
              <a:extLst>
                <a:ext uri="{FF2B5EF4-FFF2-40B4-BE49-F238E27FC236}">
                  <a16:creationId xmlns:a16="http://schemas.microsoft.com/office/drawing/2014/main" id="{9D3B02FE-0C99-BC08-E478-6C8EC25D445B}"/>
                </a:ext>
              </a:extLst>
            </p:cNvPr>
            <p:cNvSpPr/>
            <p:nvPr/>
          </p:nvSpPr>
          <p:spPr>
            <a:xfrm>
              <a:off x="9697823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7" name="Oval 100">
              <a:extLst>
                <a:ext uri="{FF2B5EF4-FFF2-40B4-BE49-F238E27FC236}">
                  <a16:creationId xmlns:a16="http://schemas.microsoft.com/office/drawing/2014/main" id="{331EFF27-696A-F06B-A11D-91C1CF5BB3E0}"/>
                </a:ext>
              </a:extLst>
            </p:cNvPr>
            <p:cNvSpPr/>
            <p:nvPr/>
          </p:nvSpPr>
          <p:spPr>
            <a:xfrm>
              <a:off x="10065176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8" name="Oval 101">
              <a:extLst>
                <a:ext uri="{FF2B5EF4-FFF2-40B4-BE49-F238E27FC236}">
                  <a16:creationId xmlns:a16="http://schemas.microsoft.com/office/drawing/2014/main" id="{2D87CAC7-A873-C55B-567F-97659FF5F25B}"/>
                </a:ext>
              </a:extLst>
            </p:cNvPr>
            <p:cNvSpPr/>
            <p:nvPr/>
          </p:nvSpPr>
          <p:spPr>
            <a:xfrm>
              <a:off x="10432530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9" name="Oval 102">
              <a:extLst>
                <a:ext uri="{FF2B5EF4-FFF2-40B4-BE49-F238E27FC236}">
                  <a16:creationId xmlns:a16="http://schemas.microsoft.com/office/drawing/2014/main" id="{6E2AB117-8A96-46E1-2BEA-0832CC543C97}"/>
                </a:ext>
              </a:extLst>
            </p:cNvPr>
            <p:cNvSpPr/>
            <p:nvPr/>
          </p:nvSpPr>
          <p:spPr>
            <a:xfrm>
              <a:off x="10799818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0" name="Oval 103">
              <a:extLst>
                <a:ext uri="{FF2B5EF4-FFF2-40B4-BE49-F238E27FC236}">
                  <a16:creationId xmlns:a16="http://schemas.microsoft.com/office/drawing/2014/main" id="{C3DE9C0A-5D7C-5AFD-CE2D-EEB14FA30A38}"/>
                </a:ext>
              </a:extLst>
            </p:cNvPr>
            <p:cNvSpPr/>
            <p:nvPr/>
          </p:nvSpPr>
          <p:spPr>
            <a:xfrm>
              <a:off x="11167171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1" name="Oval 104">
              <a:extLst>
                <a:ext uri="{FF2B5EF4-FFF2-40B4-BE49-F238E27FC236}">
                  <a16:creationId xmlns:a16="http://schemas.microsoft.com/office/drawing/2014/main" id="{812E95EC-13CA-4552-75DF-0A3A19F75C37}"/>
                </a:ext>
              </a:extLst>
            </p:cNvPr>
            <p:cNvSpPr/>
            <p:nvPr/>
          </p:nvSpPr>
          <p:spPr>
            <a:xfrm>
              <a:off x="11534525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2" name="Oval 106">
              <a:extLst>
                <a:ext uri="{FF2B5EF4-FFF2-40B4-BE49-F238E27FC236}">
                  <a16:creationId xmlns:a16="http://schemas.microsoft.com/office/drawing/2014/main" id="{AD865E87-D1AD-2252-5FE6-ED79BB970B6F}"/>
                </a:ext>
              </a:extLst>
            </p:cNvPr>
            <p:cNvSpPr/>
            <p:nvPr/>
          </p:nvSpPr>
          <p:spPr>
            <a:xfrm>
              <a:off x="9697823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3" name="Oval 107">
              <a:extLst>
                <a:ext uri="{FF2B5EF4-FFF2-40B4-BE49-F238E27FC236}">
                  <a16:creationId xmlns:a16="http://schemas.microsoft.com/office/drawing/2014/main" id="{D8BA27F8-35CC-2FFA-E195-643E43D1CADA}"/>
                </a:ext>
              </a:extLst>
            </p:cNvPr>
            <p:cNvSpPr/>
            <p:nvPr/>
          </p:nvSpPr>
          <p:spPr>
            <a:xfrm>
              <a:off x="10065176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4" name="Oval 108">
              <a:extLst>
                <a:ext uri="{FF2B5EF4-FFF2-40B4-BE49-F238E27FC236}">
                  <a16:creationId xmlns:a16="http://schemas.microsoft.com/office/drawing/2014/main" id="{5B3790F6-8F0C-CF48-9AF5-B0756800D30B}"/>
                </a:ext>
              </a:extLst>
            </p:cNvPr>
            <p:cNvSpPr/>
            <p:nvPr/>
          </p:nvSpPr>
          <p:spPr>
            <a:xfrm>
              <a:off x="10432530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5" name="Oval 109">
              <a:extLst>
                <a:ext uri="{FF2B5EF4-FFF2-40B4-BE49-F238E27FC236}">
                  <a16:creationId xmlns:a16="http://schemas.microsoft.com/office/drawing/2014/main" id="{63067251-2498-6D6B-BCAF-4102FB8E0916}"/>
                </a:ext>
              </a:extLst>
            </p:cNvPr>
            <p:cNvSpPr/>
            <p:nvPr/>
          </p:nvSpPr>
          <p:spPr>
            <a:xfrm>
              <a:off x="10799818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6" name="Oval 110">
              <a:extLst>
                <a:ext uri="{FF2B5EF4-FFF2-40B4-BE49-F238E27FC236}">
                  <a16:creationId xmlns:a16="http://schemas.microsoft.com/office/drawing/2014/main" id="{47CEAFB4-3C88-3141-BC1D-118F0F7D6AC0}"/>
                </a:ext>
              </a:extLst>
            </p:cNvPr>
            <p:cNvSpPr/>
            <p:nvPr/>
          </p:nvSpPr>
          <p:spPr>
            <a:xfrm>
              <a:off x="11167171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7" name="Oval 111">
              <a:extLst>
                <a:ext uri="{FF2B5EF4-FFF2-40B4-BE49-F238E27FC236}">
                  <a16:creationId xmlns:a16="http://schemas.microsoft.com/office/drawing/2014/main" id="{E3190BE1-1FE6-E4AD-D73F-F68C6648D7CA}"/>
                </a:ext>
              </a:extLst>
            </p:cNvPr>
            <p:cNvSpPr/>
            <p:nvPr/>
          </p:nvSpPr>
          <p:spPr>
            <a:xfrm>
              <a:off x="11534525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8" name="Oval 113">
              <a:extLst>
                <a:ext uri="{FF2B5EF4-FFF2-40B4-BE49-F238E27FC236}">
                  <a16:creationId xmlns:a16="http://schemas.microsoft.com/office/drawing/2014/main" id="{DC313131-3010-E29D-DCAA-7668B0C25F2F}"/>
                </a:ext>
              </a:extLst>
            </p:cNvPr>
            <p:cNvSpPr/>
            <p:nvPr/>
          </p:nvSpPr>
          <p:spPr>
            <a:xfrm>
              <a:off x="9697823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9" name="Oval 114">
              <a:extLst>
                <a:ext uri="{FF2B5EF4-FFF2-40B4-BE49-F238E27FC236}">
                  <a16:creationId xmlns:a16="http://schemas.microsoft.com/office/drawing/2014/main" id="{DC5A029A-8360-2AEE-F584-925AAFE785D4}"/>
                </a:ext>
              </a:extLst>
            </p:cNvPr>
            <p:cNvSpPr/>
            <p:nvPr/>
          </p:nvSpPr>
          <p:spPr>
            <a:xfrm>
              <a:off x="10065176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0" name="Oval 115">
              <a:extLst>
                <a:ext uri="{FF2B5EF4-FFF2-40B4-BE49-F238E27FC236}">
                  <a16:creationId xmlns:a16="http://schemas.microsoft.com/office/drawing/2014/main" id="{060CBB73-F114-D574-16F8-EC307AC0368F}"/>
                </a:ext>
              </a:extLst>
            </p:cNvPr>
            <p:cNvSpPr/>
            <p:nvPr/>
          </p:nvSpPr>
          <p:spPr>
            <a:xfrm>
              <a:off x="10432530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1" name="Oval 116">
              <a:extLst>
                <a:ext uri="{FF2B5EF4-FFF2-40B4-BE49-F238E27FC236}">
                  <a16:creationId xmlns:a16="http://schemas.microsoft.com/office/drawing/2014/main" id="{3B2C283D-72A4-B21F-7A57-88996BB82D1D}"/>
                </a:ext>
              </a:extLst>
            </p:cNvPr>
            <p:cNvSpPr/>
            <p:nvPr/>
          </p:nvSpPr>
          <p:spPr>
            <a:xfrm>
              <a:off x="10799818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2" name="Oval 117">
              <a:extLst>
                <a:ext uri="{FF2B5EF4-FFF2-40B4-BE49-F238E27FC236}">
                  <a16:creationId xmlns:a16="http://schemas.microsoft.com/office/drawing/2014/main" id="{618A7CC4-058B-ED40-2F1A-5AC9EF889061}"/>
                </a:ext>
              </a:extLst>
            </p:cNvPr>
            <p:cNvSpPr/>
            <p:nvPr/>
          </p:nvSpPr>
          <p:spPr>
            <a:xfrm>
              <a:off x="11167171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3" name="Oval 118">
              <a:extLst>
                <a:ext uri="{FF2B5EF4-FFF2-40B4-BE49-F238E27FC236}">
                  <a16:creationId xmlns:a16="http://schemas.microsoft.com/office/drawing/2014/main" id="{0A5B5055-0F51-2C41-5642-81D24162B5F2}"/>
                </a:ext>
              </a:extLst>
            </p:cNvPr>
            <p:cNvSpPr/>
            <p:nvPr/>
          </p:nvSpPr>
          <p:spPr>
            <a:xfrm>
              <a:off x="11534525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4" name="Oval 120">
              <a:extLst>
                <a:ext uri="{FF2B5EF4-FFF2-40B4-BE49-F238E27FC236}">
                  <a16:creationId xmlns:a16="http://schemas.microsoft.com/office/drawing/2014/main" id="{50B97221-0105-331A-6A23-EA7D06C4E0F0}"/>
                </a:ext>
              </a:extLst>
            </p:cNvPr>
            <p:cNvSpPr/>
            <p:nvPr/>
          </p:nvSpPr>
          <p:spPr>
            <a:xfrm>
              <a:off x="9697823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5" name="Oval 121">
              <a:extLst>
                <a:ext uri="{FF2B5EF4-FFF2-40B4-BE49-F238E27FC236}">
                  <a16:creationId xmlns:a16="http://schemas.microsoft.com/office/drawing/2014/main" id="{85F87787-4E0E-BEB5-AD27-ACF796116362}"/>
                </a:ext>
              </a:extLst>
            </p:cNvPr>
            <p:cNvSpPr/>
            <p:nvPr/>
          </p:nvSpPr>
          <p:spPr>
            <a:xfrm>
              <a:off x="10065176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6" name="Oval 122">
              <a:extLst>
                <a:ext uri="{FF2B5EF4-FFF2-40B4-BE49-F238E27FC236}">
                  <a16:creationId xmlns:a16="http://schemas.microsoft.com/office/drawing/2014/main" id="{D9113A1A-2F98-3F9C-2FCE-E5ADF9D7244B}"/>
                </a:ext>
              </a:extLst>
            </p:cNvPr>
            <p:cNvSpPr/>
            <p:nvPr/>
          </p:nvSpPr>
          <p:spPr>
            <a:xfrm>
              <a:off x="10432530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7" name="Oval 123">
              <a:extLst>
                <a:ext uri="{FF2B5EF4-FFF2-40B4-BE49-F238E27FC236}">
                  <a16:creationId xmlns:a16="http://schemas.microsoft.com/office/drawing/2014/main" id="{FEBFB845-C212-47BA-90B8-3DCEC3CBEE7F}"/>
                </a:ext>
              </a:extLst>
            </p:cNvPr>
            <p:cNvSpPr/>
            <p:nvPr/>
          </p:nvSpPr>
          <p:spPr>
            <a:xfrm>
              <a:off x="10799818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8" name="Oval 124">
              <a:extLst>
                <a:ext uri="{FF2B5EF4-FFF2-40B4-BE49-F238E27FC236}">
                  <a16:creationId xmlns:a16="http://schemas.microsoft.com/office/drawing/2014/main" id="{D68FD8ED-201C-8A67-8AAA-91F9F6CEC3BF}"/>
                </a:ext>
              </a:extLst>
            </p:cNvPr>
            <p:cNvSpPr/>
            <p:nvPr/>
          </p:nvSpPr>
          <p:spPr>
            <a:xfrm>
              <a:off x="11167171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9" name="Oval 125">
              <a:extLst>
                <a:ext uri="{FF2B5EF4-FFF2-40B4-BE49-F238E27FC236}">
                  <a16:creationId xmlns:a16="http://schemas.microsoft.com/office/drawing/2014/main" id="{C74098DC-544E-5403-75B5-0409C1520F1E}"/>
                </a:ext>
              </a:extLst>
            </p:cNvPr>
            <p:cNvSpPr/>
            <p:nvPr/>
          </p:nvSpPr>
          <p:spPr>
            <a:xfrm>
              <a:off x="11534525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650" name="TextBox 126">
            <a:extLst>
              <a:ext uri="{FF2B5EF4-FFF2-40B4-BE49-F238E27FC236}">
                <a16:creationId xmlns:a16="http://schemas.microsoft.com/office/drawing/2014/main" id="{D0D0C303-5AB8-1CA9-90D9-9566E5D8DB77}"/>
              </a:ext>
            </a:extLst>
          </p:cNvPr>
          <p:cNvSpPr txBox="1"/>
          <p:nvPr/>
        </p:nvSpPr>
        <p:spPr>
          <a:xfrm rot="16200000">
            <a:off x="11529934" y="1675675"/>
            <a:ext cx="234070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FF0C25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E0A24"/>
                </a:solidFill>
                <a:sym typeface="Arial"/>
              </a:rPr>
              <a:t>202X</a:t>
            </a:r>
          </a:p>
        </p:txBody>
      </p:sp>
      <p:sp>
        <p:nvSpPr>
          <p:cNvPr id="651" name="Freeform: Shape 127">
            <a:extLst>
              <a:ext uri="{FF2B5EF4-FFF2-40B4-BE49-F238E27FC236}">
                <a16:creationId xmlns:a16="http://schemas.microsoft.com/office/drawing/2014/main" id="{E62AA1D8-2728-CBFF-6D6D-0F80C2D3F9E8}"/>
              </a:ext>
            </a:extLst>
          </p:cNvPr>
          <p:cNvSpPr/>
          <p:nvPr/>
        </p:nvSpPr>
        <p:spPr>
          <a:xfrm>
            <a:off x="12470228" y="1132568"/>
            <a:ext cx="2477142" cy="2000853"/>
          </a:xfrm>
          <a:custGeom>
            <a:avLst/>
            <a:gdLst>
              <a:gd name="csX0" fmla="*/ 337300 w 2477142"/>
              <a:gd name="csY0" fmla="*/ 53587 h 2000853"/>
              <a:gd name="csX1" fmla="*/ 47069 w 2477142"/>
              <a:gd name="csY1" fmla="*/ 277846 h 2000853"/>
              <a:gd name="csX2" fmla="*/ 0 w 2477142"/>
              <a:gd name="csY2" fmla="*/ 338278 h 2000853"/>
              <a:gd name="csX3" fmla="*/ 259070 w 2477142"/>
              <a:gd name="csY3" fmla="*/ 233711 h 2000853"/>
              <a:gd name="csX4" fmla="*/ 832168 w 2477142"/>
              <a:gd name="csY4" fmla="*/ 0 h 2000853"/>
              <a:gd name="csX5" fmla="*/ 731448 w 2477142"/>
              <a:gd name="csY5" fmla="*/ 181623 h 2000853"/>
              <a:gd name="csX6" fmla="*/ 393952 w 2477142"/>
              <a:gd name="csY6" fmla="*/ 397015 h 2000853"/>
              <a:gd name="csX7" fmla="*/ 188730 w 2477142"/>
              <a:gd name="csY7" fmla="*/ 598261 h 2000853"/>
              <a:gd name="csX8" fmla="*/ 322307 w 2477142"/>
              <a:gd name="csY8" fmla="*/ 519054 h 2000853"/>
              <a:gd name="csX9" fmla="*/ 1253826 w 2477142"/>
              <a:gd name="csY9" fmla="*/ 30705 h 2000853"/>
              <a:gd name="csX10" fmla="*/ 1182637 w 2477142"/>
              <a:gd name="csY10" fmla="*/ 182145 h 2000853"/>
              <a:gd name="csX11" fmla="*/ 37550 w 2477142"/>
              <a:gd name="csY11" fmla="*/ 1254673 h 2000853"/>
              <a:gd name="csX12" fmla="*/ 611234 w 2477142"/>
              <a:gd name="csY12" fmla="*/ 871869 h 2000853"/>
              <a:gd name="csX13" fmla="*/ 356402 w 2477142"/>
              <a:gd name="csY13" fmla="*/ 1166469 h 2000853"/>
              <a:gd name="csX14" fmla="*/ 87618 w 2477142"/>
              <a:gd name="csY14" fmla="*/ 1451421 h 2000853"/>
              <a:gd name="csX15" fmla="*/ 304640 w 2477142"/>
              <a:gd name="csY15" fmla="*/ 1290007 h 2000853"/>
              <a:gd name="csX16" fmla="*/ 452363 w 2477142"/>
              <a:gd name="csY16" fmla="*/ 1268624 h 2000853"/>
              <a:gd name="csX17" fmla="*/ 427916 w 2477142"/>
              <a:gd name="csY17" fmla="*/ 1396008 h 2000853"/>
              <a:gd name="csX18" fmla="*/ 222173 w 2477142"/>
              <a:gd name="csY18" fmla="*/ 1614921 h 2000853"/>
              <a:gd name="csX19" fmla="*/ 12973 w 2477142"/>
              <a:gd name="csY19" fmla="*/ 1904501 h 2000853"/>
              <a:gd name="csX20" fmla="*/ 1149194 w 2477142"/>
              <a:gd name="csY20" fmla="*/ 812154 h 2000853"/>
              <a:gd name="csX21" fmla="*/ 1457809 w 2477142"/>
              <a:gd name="csY21" fmla="*/ 348252 h 2000853"/>
              <a:gd name="csX22" fmla="*/ 1668247 w 2477142"/>
              <a:gd name="csY22" fmla="*/ 79077 h 2000853"/>
              <a:gd name="csX23" fmla="*/ 1145869 w 2477142"/>
              <a:gd name="csY23" fmla="*/ 1189743 h 2000853"/>
              <a:gd name="csX24" fmla="*/ 852834 w 2477142"/>
              <a:gd name="csY24" fmla="*/ 1450182 h 2000853"/>
              <a:gd name="csX25" fmla="*/ 508298 w 2477142"/>
              <a:gd name="csY25" fmla="*/ 1738067 h 2000853"/>
              <a:gd name="csX26" fmla="*/ 150983 w 2477142"/>
              <a:gd name="csY26" fmla="*/ 2000854 h 2000853"/>
              <a:gd name="csX27" fmla="*/ 299815 w 2477142"/>
              <a:gd name="csY27" fmla="*/ 1959522 h 2000853"/>
              <a:gd name="csX28" fmla="*/ 702242 w 2477142"/>
              <a:gd name="csY28" fmla="*/ 1822751 h 2000853"/>
              <a:gd name="csX29" fmla="*/ 688551 w 2477142"/>
              <a:gd name="csY29" fmla="*/ 1948244 h 2000853"/>
              <a:gd name="csX30" fmla="*/ 980609 w 2477142"/>
              <a:gd name="csY30" fmla="*/ 1927644 h 2000853"/>
              <a:gd name="csX31" fmla="*/ 1232835 w 2477142"/>
              <a:gd name="csY31" fmla="*/ 1770141 h 2000853"/>
              <a:gd name="csX32" fmla="*/ 1426061 w 2477142"/>
              <a:gd name="csY32" fmla="*/ 1578022 h 2000853"/>
              <a:gd name="csX33" fmla="*/ 1604686 w 2477142"/>
              <a:gd name="csY33" fmla="*/ 1133352 h 2000853"/>
              <a:gd name="csX34" fmla="*/ 2023019 w 2477142"/>
              <a:gd name="csY34" fmla="*/ 315983 h 2000853"/>
              <a:gd name="csX35" fmla="*/ 2183520 w 2477142"/>
              <a:gd name="csY35" fmla="*/ 150983 h 2000853"/>
              <a:gd name="csX36" fmla="*/ 2374401 w 2477142"/>
              <a:gd name="csY36" fmla="*/ 81098 h 2000853"/>
              <a:gd name="csX37" fmla="*/ 2277266 w 2477142"/>
              <a:gd name="csY37" fmla="*/ 308290 h 2000853"/>
              <a:gd name="csX38" fmla="*/ 1943746 w 2477142"/>
              <a:gd name="csY38" fmla="*/ 963137 h 2000853"/>
              <a:gd name="csX39" fmla="*/ 1806127 w 2477142"/>
              <a:gd name="csY39" fmla="*/ 1416674 h 2000853"/>
              <a:gd name="csX40" fmla="*/ 1620332 w 2477142"/>
              <a:gd name="csY40" fmla="*/ 1837875 h 2000853"/>
              <a:gd name="csX41" fmla="*/ 1887747 w 2477142"/>
              <a:gd name="csY41" fmla="*/ 1768838 h 2000853"/>
              <a:gd name="csX42" fmla="*/ 2477143 w 2477142"/>
              <a:gd name="csY42" fmla="*/ 1663162 h 2000853"/>
              <a:gd name="csX43" fmla="*/ 2015587 w 2477142"/>
              <a:gd name="csY43" fmla="*/ 1844068 h 200085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2" h="2000853">
                <a:moveTo>
                  <a:pt x="337300" y="53587"/>
                </a:moveTo>
                <a:cubicBezTo>
                  <a:pt x="240556" y="128362"/>
                  <a:pt x="143813" y="203071"/>
                  <a:pt x="47069" y="277846"/>
                </a:cubicBezTo>
                <a:cubicBezTo>
                  <a:pt x="26338" y="293883"/>
                  <a:pt x="4042" y="312397"/>
                  <a:pt x="0" y="338278"/>
                </a:cubicBezTo>
                <a:cubicBezTo>
                  <a:pt x="94333" y="354446"/>
                  <a:pt x="179472" y="286777"/>
                  <a:pt x="259070" y="233711"/>
                </a:cubicBezTo>
                <a:cubicBezTo>
                  <a:pt x="431437" y="118844"/>
                  <a:pt x="633530" y="58607"/>
                  <a:pt x="832168" y="0"/>
                </a:cubicBezTo>
                <a:cubicBezTo>
                  <a:pt x="855572" y="70472"/>
                  <a:pt x="791033" y="137293"/>
                  <a:pt x="731448" y="181623"/>
                </a:cubicBezTo>
                <a:cubicBezTo>
                  <a:pt x="624273" y="261287"/>
                  <a:pt x="511362" y="333324"/>
                  <a:pt x="393952" y="397015"/>
                </a:cubicBezTo>
                <a:cubicBezTo>
                  <a:pt x="306595" y="444410"/>
                  <a:pt x="206331" y="500474"/>
                  <a:pt x="188730" y="598261"/>
                </a:cubicBezTo>
                <a:cubicBezTo>
                  <a:pt x="240556" y="589982"/>
                  <a:pt x="282148" y="552823"/>
                  <a:pt x="322307" y="519054"/>
                </a:cubicBezTo>
                <a:cubicBezTo>
                  <a:pt x="592003" y="292514"/>
                  <a:pt x="926109" y="159784"/>
                  <a:pt x="1253826" y="30705"/>
                </a:cubicBezTo>
                <a:cubicBezTo>
                  <a:pt x="1258324" y="87813"/>
                  <a:pt x="1219405" y="138206"/>
                  <a:pt x="1182637" y="182145"/>
                </a:cubicBezTo>
                <a:cubicBezTo>
                  <a:pt x="845141" y="585679"/>
                  <a:pt x="496955" y="998275"/>
                  <a:pt x="37550" y="1254673"/>
                </a:cubicBezTo>
                <a:cubicBezTo>
                  <a:pt x="141922" y="1042671"/>
                  <a:pt x="387563" y="948013"/>
                  <a:pt x="611234" y="871869"/>
                </a:cubicBezTo>
                <a:cubicBezTo>
                  <a:pt x="588874" y="1003817"/>
                  <a:pt x="468661" y="1093520"/>
                  <a:pt x="356402" y="1166469"/>
                </a:cubicBezTo>
                <a:cubicBezTo>
                  <a:pt x="244142" y="1239418"/>
                  <a:pt x="121322" y="1321886"/>
                  <a:pt x="87618" y="1451421"/>
                </a:cubicBezTo>
                <a:cubicBezTo>
                  <a:pt x="159980" y="1397638"/>
                  <a:pt x="232342" y="1343855"/>
                  <a:pt x="304640" y="1290007"/>
                </a:cubicBezTo>
                <a:cubicBezTo>
                  <a:pt x="348904" y="1257085"/>
                  <a:pt x="417095" y="1226119"/>
                  <a:pt x="452363" y="1268624"/>
                </a:cubicBezTo>
                <a:cubicBezTo>
                  <a:pt x="482286" y="1304675"/>
                  <a:pt x="456145" y="1358653"/>
                  <a:pt x="427916" y="1396008"/>
                </a:cubicBezTo>
                <a:cubicBezTo>
                  <a:pt x="367549" y="1476128"/>
                  <a:pt x="298446" y="1549664"/>
                  <a:pt x="222173" y="1614921"/>
                </a:cubicBezTo>
                <a:cubicBezTo>
                  <a:pt x="128558" y="1695041"/>
                  <a:pt x="14277" y="1781354"/>
                  <a:pt x="12973" y="1904501"/>
                </a:cubicBezTo>
                <a:cubicBezTo>
                  <a:pt x="497215" y="1685262"/>
                  <a:pt x="834972" y="1240918"/>
                  <a:pt x="1149194" y="812154"/>
                </a:cubicBezTo>
                <a:cubicBezTo>
                  <a:pt x="1259041" y="662214"/>
                  <a:pt x="1368954" y="511557"/>
                  <a:pt x="1457809" y="348252"/>
                </a:cubicBezTo>
                <a:cubicBezTo>
                  <a:pt x="1513092" y="246619"/>
                  <a:pt x="1566353" y="133773"/>
                  <a:pt x="1668247" y="79077"/>
                </a:cubicBezTo>
                <a:cubicBezTo>
                  <a:pt x="1649147" y="497215"/>
                  <a:pt x="1441121" y="893057"/>
                  <a:pt x="1145869" y="1189743"/>
                </a:cubicBezTo>
                <a:cubicBezTo>
                  <a:pt x="1053623" y="1282380"/>
                  <a:pt x="953164" y="1366411"/>
                  <a:pt x="852834" y="1450182"/>
                </a:cubicBezTo>
                <a:cubicBezTo>
                  <a:pt x="737967" y="1546144"/>
                  <a:pt x="623165" y="1642106"/>
                  <a:pt x="508298" y="1738067"/>
                </a:cubicBezTo>
                <a:cubicBezTo>
                  <a:pt x="394669" y="1833051"/>
                  <a:pt x="280193" y="1928557"/>
                  <a:pt x="150983" y="2000854"/>
                </a:cubicBezTo>
                <a:cubicBezTo>
                  <a:pt x="201898" y="1992770"/>
                  <a:pt x="250987" y="1976081"/>
                  <a:pt x="299815" y="1959522"/>
                </a:cubicBezTo>
                <a:cubicBezTo>
                  <a:pt x="433979" y="1913953"/>
                  <a:pt x="568078" y="1868320"/>
                  <a:pt x="702242" y="1822751"/>
                </a:cubicBezTo>
                <a:cubicBezTo>
                  <a:pt x="721994" y="1862583"/>
                  <a:pt x="716453" y="1913628"/>
                  <a:pt x="688551" y="1948244"/>
                </a:cubicBezTo>
                <a:cubicBezTo>
                  <a:pt x="783536" y="1977776"/>
                  <a:pt x="888103" y="1964412"/>
                  <a:pt x="980609" y="1927644"/>
                </a:cubicBezTo>
                <a:cubicBezTo>
                  <a:pt x="1073116" y="1890876"/>
                  <a:pt x="1155126" y="1832269"/>
                  <a:pt x="1232835" y="1770141"/>
                </a:cubicBezTo>
                <a:cubicBezTo>
                  <a:pt x="1304023" y="1713229"/>
                  <a:pt x="1373061" y="1652210"/>
                  <a:pt x="1426061" y="1578022"/>
                </a:cubicBezTo>
                <a:cubicBezTo>
                  <a:pt x="1519416" y="1447444"/>
                  <a:pt x="1556314" y="1286356"/>
                  <a:pt x="1604686" y="1133352"/>
                </a:cubicBezTo>
                <a:cubicBezTo>
                  <a:pt x="1697453" y="840186"/>
                  <a:pt x="1839505" y="562667"/>
                  <a:pt x="2023019" y="315983"/>
                </a:cubicBezTo>
                <a:cubicBezTo>
                  <a:pt x="2069044" y="254116"/>
                  <a:pt x="2118850" y="193097"/>
                  <a:pt x="2183520" y="150983"/>
                </a:cubicBezTo>
                <a:cubicBezTo>
                  <a:pt x="2240693" y="113759"/>
                  <a:pt x="2307253" y="92963"/>
                  <a:pt x="2374401" y="81098"/>
                </a:cubicBezTo>
                <a:cubicBezTo>
                  <a:pt x="2380528" y="165065"/>
                  <a:pt x="2325898" y="239578"/>
                  <a:pt x="2277266" y="308290"/>
                </a:cubicBezTo>
                <a:cubicBezTo>
                  <a:pt x="2135213" y="508884"/>
                  <a:pt x="2022433" y="730274"/>
                  <a:pt x="1943746" y="963137"/>
                </a:cubicBezTo>
                <a:cubicBezTo>
                  <a:pt x="1893158" y="1112817"/>
                  <a:pt x="1856585" y="1266994"/>
                  <a:pt x="1806127" y="1416674"/>
                </a:cubicBezTo>
                <a:cubicBezTo>
                  <a:pt x="1757038" y="1562246"/>
                  <a:pt x="1694716" y="1703451"/>
                  <a:pt x="1620332" y="1837875"/>
                </a:cubicBezTo>
                <a:cubicBezTo>
                  <a:pt x="1712838" y="1849153"/>
                  <a:pt x="1801564" y="1804237"/>
                  <a:pt x="1887747" y="1768838"/>
                </a:cubicBezTo>
                <a:cubicBezTo>
                  <a:pt x="2073804" y="1692433"/>
                  <a:pt x="2276157" y="1656122"/>
                  <a:pt x="2477143" y="1663162"/>
                </a:cubicBezTo>
                <a:cubicBezTo>
                  <a:pt x="2323290" y="1723464"/>
                  <a:pt x="2169439" y="1783766"/>
                  <a:pt x="2015587" y="1844068"/>
                </a:cubicBezTo>
              </a:path>
            </a:pathLst>
          </a:custGeom>
          <a:noFill/>
          <a:ln w="0" cap="flat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652" name="Rectangle 128">
            <a:extLst>
              <a:ext uri="{FF2B5EF4-FFF2-40B4-BE49-F238E27FC236}">
                <a16:creationId xmlns:a16="http://schemas.microsoft.com/office/drawing/2014/main" id="{C6CF9BD3-F582-86BE-92F7-F667C19EFD32}"/>
              </a:ext>
            </a:extLst>
          </p:cNvPr>
          <p:cNvSpPr/>
          <p:nvPr/>
        </p:nvSpPr>
        <p:spPr>
          <a:xfrm>
            <a:off x="12866396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grpSp>
        <p:nvGrpSpPr>
          <p:cNvPr id="653" name="Group 342">
            <a:extLst>
              <a:ext uri="{FF2B5EF4-FFF2-40B4-BE49-F238E27FC236}">
                <a16:creationId xmlns:a16="http://schemas.microsoft.com/office/drawing/2014/main" id="{ED55C1EE-1A4D-6D36-5859-856C1AFB9AA3}"/>
              </a:ext>
            </a:extLst>
          </p:cNvPr>
          <p:cNvGrpSpPr/>
          <p:nvPr/>
        </p:nvGrpSpPr>
        <p:grpSpPr>
          <a:xfrm>
            <a:off x="1364060" y="1101667"/>
            <a:ext cx="1721509" cy="2047401"/>
            <a:chOff x="7115853" y="1101667"/>
            <a:chExt cx="1721509" cy="2047401"/>
          </a:xfrm>
        </p:grpSpPr>
        <p:sp>
          <p:nvSpPr>
            <p:cNvPr id="654" name="Freeform: Shape 130">
              <a:extLst>
                <a:ext uri="{FF2B5EF4-FFF2-40B4-BE49-F238E27FC236}">
                  <a16:creationId xmlns:a16="http://schemas.microsoft.com/office/drawing/2014/main" id="{7442FE86-E3A6-0735-8B0A-7FDA85349E10}"/>
                </a:ext>
              </a:extLst>
            </p:cNvPr>
            <p:cNvSpPr/>
            <p:nvPr/>
          </p:nvSpPr>
          <p:spPr>
            <a:xfrm>
              <a:off x="7862881" y="1175790"/>
              <a:ext cx="974415" cy="1948830"/>
            </a:xfrm>
            <a:custGeom>
              <a:avLst/>
              <a:gdLst>
                <a:gd name="csX0" fmla="*/ 0 w 974415"/>
                <a:gd name="csY0" fmla="*/ 974415 h 1948830"/>
                <a:gd name="csX1" fmla="*/ 974415 w 974415"/>
                <a:gd name="csY1" fmla="*/ 1948831 h 1948830"/>
                <a:gd name="csX2" fmla="*/ 974415 w 974415"/>
                <a:gd name="csY2" fmla="*/ 1824055 h 1948830"/>
                <a:gd name="csX3" fmla="*/ 124776 w 974415"/>
                <a:gd name="csY3" fmla="*/ 974415 h 1948830"/>
                <a:gd name="csX4" fmla="*/ 974415 w 974415"/>
                <a:gd name="csY4" fmla="*/ 124776 h 1948830"/>
                <a:gd name="csX5" fmla="*/ 974415 w 974415"/>
                <a:gd name="csY5" fmla="*/ 0 h 1948830"/>
                <a:gd name="csX6" fmla="*/ 0 w 974415"/>
                <a:gd name="csY6" fmla="*/ 974415 h 194883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74415" h="1948830">
                  <a:moveTo>
                    <a:pt x="0" y="974415"/>
                  </a:moveTo>
                  <a:cubicBezTo>
                    <a:pt x="0" y="1511723"/>
                    <a:pt x="437108" y="1948831"/>
                    <a:pt x="974415" y="1948831"/>
                  </a:cubicBezTo>
                  <a:lnTo>
                    <a:pt x="974415" y="1824055"/>
                  </a:lnTo>
                  <a:cubicBezTo>
                    <a:pt x="505950" y="1824055"/>
                    <a:pt x="124776" y="1442881"/>
                    <a:pt x="124776" y="974415"/>
                  </a:cubicBezTo>
                  <a:cubicBezTo>
                    <a:pt x="124776" y="505950"/>
                    <a:pt x="505950" y="124776"/>
                    <a:pt x="974415" y="124776"/>
                  </a:cubicBezTo>
                  <a:lnTo>
                    <a:pt x="974415" y="0"/>
                  </a:lnTo>
                  <a:cubicBezTo>
                    <a:pt x="437108" y="0"/>
                    <a:pt x="0" y="437173"/>
                    <a:pt x="0" y="974415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5" name="Freeform: Shape 131">
              <a:extLst>
                <a:ext uri="{FF2B5EF4-FFF2-40B4-BE49-F238E27FC236}">
                  <a16:creationId xmlns:a16="http://schemas.microsoft.com/office/drawing/2014/main" id="{34798F92-AB79-B11C-2AC3-4E7C26B82601}"/>
                </a:ext>
              </a:extLst>
            </p:cNvPr>
            <p:cNvSpPr/>
            <p:nvPr/>
          </p:nvSpPr>
          <p:spPr>
            <a:xfrm>
              <a:off x="7180458" y="1101667"/>
              <a:ext cx="512209" cy="2047400"/>
            </a:xfrm>
            <a:custGeom>
              <a:avLst/>
              <a:gdLst>
                <a:gd name="csX0" fmla="*/ 512209 w 512209"/>
                <a:gd name="csY0" fmla="*/ 0 h 2047400"/>
                <a:gd name="csX1" fmla="*/ 354968 w 512209"/>
                <a:gd name="csY1" fmla="*/ 0 h 2047400"/>
                <a:gd name="csX2" fmla="*/ 0 w 512209"/>
                <a:gd name="csY2" fmla="*/ 1023700 h 2047400"/>
                <a:gd name="csX3" fmla="*/ 354968 w 512209"/>
                <a:gd name="csY3" fmla="*/ 2047400 h 2047400"/>
                <a:gd name="csX4" fmla="*/ 512209 w 512209"/>
                <a:gd name="csY4" fmla="*/ 2047400 h 2047400"/>
                <a:gd name="csX5" fmla="*/ 121191 w 512209"/>
                <a:gd name="csY5" fmla="*/ 1023700 h 2047400"/>
                <a:gd name="csX6" fmla="*/ 512209 w 512209"/>
                <a:gd name="csY6" fmla="*/ 0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12209" h="2047400">
                  <a:moveTo>
                    <a:pt x="512209" y="0"/>
                  </a:moveTo>
                  <a:lnTo>
                    <a:pt x="354968" y="0"/>
                  </a:lnTo>
                  <a:cubicBezTo>
                    <a:pt x="132730" y="282018"/>
                    <a:pt x="0" y="637637"/>
                    <a:pt x="0" y="1023700"/>
                  </a:cubicBezTo>
                  <a:cubicBezTo>
                    <a:pt x="0" y="1409764"/>
                    <a:pt x="132730" y="1765382"/>
                    <a:pt x="354968" y="2047400"/>
                  </a:cubicBezTo>
                  <a:lnTo>
                    <a:pt x="512209" y="2047400"/>
                  </a:lnTo>
                  <a:cubicBezTo>
                    <a:pt x="259462" y="1765513"/>
                    <a:pt x="121191" y="1405265"/>
                    <a:pt x="121191" y="1023700"/>
                  </a:cubicBezTo>
                  <a:cubicBezTo>
                    <a:pt x="121191" y="642135"/>
                    <a:pt x="259462" y="281888"/>
                    <a:pt x="512209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6" name="Freeform: Shape 132">
              <a:extLst>
                <a:ext uri="{FF2B5EF4-FFF2-40B4-BE49-F238E27FC236}">
                  <a16:creationId xmlns:a16="http://schemas.microsoft.com/office/drawing/2014/main" id="{E445301F-CFFD-C7D2-410D-DA790498F68E}"/>
                </a:ext>
              </a:extLst>
            </p:cNvPr>
            <p:cNvSpPr/>
            <p:nvPr/>
          </p:nvSpPr>
          <p:spPr>
            <a:xfrm>
              <a:off x="7639536" y="1101667"/>
              <a:ext cx="938429" cy="2047400"/>
            </a:xfrm>
            <a:custGeom>
              <a:avLst/>
              <a:gdLst>
                <a:gd name="csX0" fmla="*/ 117670 w 938429"/>
                <a:gd name="csY0" fmla="*/ 1048538 h 2047400"/>
                <a:gd name="csX1" fmla="*/ 938430 w 938429"/>
                <a:gd name="csY1" fmla="*/ 0 h 2047400"/>
                <a:gd name="csX2" fmla="*/ 619383 w 938429"/>
                <a:gd name="csY2" fmla="*/ 0 h 2047400"/>
                <a:gd name="csX3" fmla="*/ 0 w 938429"/>
                <a:gd name="csY3" fmla="*/ 1048538 h 2047400"/>
                <a:gd name="csX4" fmla="*/ 537503 w 938429"/>
                <a:gd name="csY4" fmla="*/ 2047400 h 2047400"/>
                <a:gd name="csX5" fmla="*/ 786860 w 938429"/>
                <a:gd name="csY5" fmla="*/ 2047400 h 2047400"/>
                <a:gd name="csX6" fmla="*/ 117670 w 938429"/>
                <a:gd name="csY6" fmla="*/ 1048538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38429" h="2047400">
                  <a:moveTo>
                    <a:pt x="117670" y="1048538"/>
                  </a:moveTo>
                  <a:cubicBezTo>
                    <a:pt x="117670" y="542327"/>
                    <a:pt x="467748" y="116432"/>
                    <a:pt x="938430" y="0"/>
                  </a:cubicBezTo>
                  <a:lnTo>
                    <a:pt x="619383" y="0"/>
                  </a:lnTo>
                  <a:cubicBezTo>
                    <a:pt x="250400" y="204310"/>
                    <a:pt x="0" y="597740"/>
                    <a:pt x="0" y="1048538"/>
                  </a:cubicBezTo>
                  <a:cubicBezTo>
                    <a:pt x="0" y="1465176"/>
                    <a:pt x="213827" y="1832725"/>
                    <a:pt x="537503" y="2047400"/>
                  </a:cubicBezTo>
                  <a:lnTo>
                    <a:pt x="786860" y="2047400"/>
                  </a:lnTo>
                  <a:cubicBezTo>
                    <a:pt x="394538" y="1885400"/>
                    <a:pt x="117670" y="1498750"/>
                    <a:pt x="117670" y="104853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7" name="Freeform: Shape 133">
              <a:extLst>
                <a:ext uri="{FF2B5EF4-FFF2-40B4-BE49-F238E27FC236}">
                  <a16:creationId xmlns:a16="http://schemas.microsoft.com/office/drawing/2014/main" id="{38E4F3EE-4349-53D0-1B9B-E1026E69FF7F}"/>
                </a:ext>
              </a:extLst>
            </p:cNvPr>
            <p:cNvSpPr/>
            <p:nvPr/>
          </p:nvSpPr>
          <p:spPr>
            <a:xfrm>
              <a:off x="8294579" y="1607487"/>
              <a:ext cx="542783" cy="1085501"/>
            </a:xfrm>
            <a:custGeom>
              <a:avLst/>
              <a:gdLst>
                <a:gd name="csX0" fmla="*/ 0 w 542783"/>
                <a:gd name="csY0" fmla="*/ 542718 h 1085501"/>
                <a:gd name="csX1" fmla="*/ 542783 w 542783"/>
                <a:gd name="csY1" fmla="*/ 1085502 h 1085501"/>
                <a:gd name="csX2" fmla="*/ 542783 w 542783"/>
                <a:gd name="csY2" fmla="*/ 966006 h 1085501"/>
                <a:gd name="csX3" fmla="*/ 119496 w 542783"/>
                <a:gd name="csY3" fmla="*/ 542718 h 1085501"/>
                <a:gd name="csX4" fmla="*/ 542783 w 542783"/>
                <a:gd name="csY4" fmla="*/ 119431 h 1085501"/>
                <a:gd name="csX5" fmla="*/ 542783 w 542783"/>
                <a:gd name="csY5" fmla="*/ 0 h 1085501"/>
                <a:gd name="csX6" fmla="*/ 0 w 542783"/>
                <a:gd name="csY6" fmla="*/ 542718 h 10855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42783" h="1085501">
                  <a:moveTo>
                    <a:pt x="0" y="542718"/>
                  </a:moveTo>
                  <a:cubicBezTo>
                    <a:pt x="0" y="842012"/>
                    <a:pt x="243490" y="1085502"/>
                    <a:pt x="542783" y="1085502"/>
                  </a:cubicBezTo>
                  <a:lnTo>
                    <a:pt x="542783" y="966006"/>
                  </a:lnTo>
                  <a:cubicBezTo>
                    <a:pt x="309398" y="966006"/>
                    <a:pt x="119496" y="776103"/>
                    <a:pt x="119496" y="542718"/>
                  </a:cubicBezTo>
                  <a:cubicBezTo>
                    <a:pt x="119496" y="309333"/>
                    <a:pt x="309398" y="119431"/>
                    <a:pt x="542783" y="119431"/>
                  </a:cubicBezTo>
                  <a:lnTo>
                    <a:pt x="542783" y="0"/>
                  </a:lnTo>
                  <a:cubicBezTo>
                    <a:pt x="243424" y="0"/>
                    <a:pt x="0" y="243490"/>
                    <a:pt x="0" y="54271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8" name="Freeform: Shape 134">
              <a:extLst>
                <a:ext uri="{FF2B5EF4-FFF2-40B4-BE49-F238E27FC236}">
                  <a16:creationId xmlns:a16="http://schemas.microsoft.com/office/drawing/2014/main" id="{EB4F8933-B543-074D-8343-7E65575CC29F}"/>
                </a:ext>
              </a:extLst>
            </p:cNvPr>
            <p:cNvSpPr/>
            <p:nvPr/>
          </p:nvSpPr>
          <p:spPr>
            <a:xfrm>
              <a:off x="8519750" y="1832724"/>
              <a:ext cx="317546" cy="635029"/>
            </a:xfrm>
            <a:custGeom>
              <a:avLst/>
              <a:gdLst>
                <a:gd name="csX0" fmla="*/ 0 w 317546"/>
                <a:gd name="csY0" fmla="*/ 317482 h 635029"/>
                <a:gd name="csX1" fmla="*/ 317547 w 317546"/>
                <a:gd name="csY1" fmla="*/ 635029 h 635029"/>
                <a:gd name="csX2" fmla="*/ 317547 w 317546"/>
                <a:gd name="csY2" fmla="*/ 544087 h 635029"/>
                <a:gd name="csX3" fmla="*/ 91007 w 317546"/>
                <a:gd name="csY3" fmla="*/ 317547 h 635029"/>
                <a:gd name="csX4" fmla="*/ 317547 w 317546"/>
                <a:gd name="csY4" fmla="*/ 91007 h 635029"/>
                <a:gd name="csX5" fmla="*/ 317547 w 317546"/>
                <a:gd name="csY5" fmla="*/ 0 h 635029"/>
                <a:gd name="csX6" fmla="*/ 0 w 317546"/>
                <a:gd name="csY6" fmla="*/ 317482 h 6350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17546" h="635029">
                  <a:moveTo>
                    <a:pt x="0" y="317482"/>
                  </a:moveTo>
                  <a:cubicBezTo>
                    <a:pt x="0" y="492586"/>
                    <a:pt x="142443" y="635029"/>
                    <a:pt x="317547" y="635029"/>
                  </a:cubicBezTo>
                  <a:lnTo>
                    <a:pt x="317547" y="544087"/>
                  </a:lnTo>
                  <a:cubicBezTo>
                    <a:pt x="192640" y="544087"/>
                    <a:pt x="91007" y="442454"/>
                    <a:pt x="91007" y="317547"/>
                  </a:cubicBezTo>
                  <a:cubicBezTo>
                    <a:pt x="91007" y="192641"/>
                    <a:pt x="192640" y="91007"/>
                    <a:pt x="317547" y="91007"/>
                  </a:cubicBezTo>
                  <a:lnTo>
                    <a:pt x="317547" y="0"/>
                  </a:lnTo>
                  <a:cubicBezTo>
                    <a:pt x="142443" y="-65"/>
                    <a:pt x="0" y="142378"/>
                    <a:pt x="0" y="317482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9" name="Freeform: Shape 135">
              <a:extLst>
                <a:ext uri="{FF2B5EF4-FFF2-40B4-BE49-F238E27FC236}">
                  <a16:creationId xmlns:a16="http://schemas.microsoft.com/office/drawing/2014/main" id="{73582513-93AB-9E47-7943-3CB91E0549B6}"/>
                </a:ext>
              </a:extLst>
            </p:cNvPr>
            <p:cNvSpPr/>
            <p:nvPr/>
          </p:nvSpPr>
          <p:spPr>
            <a:xfrm>
              <a:off x="8716432" y="2029341"/>
              <a:ext cx="120865" cy="241729"/>
            </a:xfrm>
            <a:custGeom>
              <a:avLst/>
              <a:gdLst>
                <a:gd name="csX0" fmla="*/ 0 w 120865"/>
                <a:gd name="csY0" fmla="*/ 120865 h 241729"/>
                <a:gd name="csX1" fmla="*/ 120865 w 120865"/>
                <a:gd name="csY1" fmla="*/ 241730 h 241729"/>
                <a:gd name="csX2" fmla="*/ 120865 w 120865"/>
                <a:gd name="csY2" fmla="*/ 0 h 241729"/>
                <a:gd name="csX3" fmla="*/ 0 w 120865"/>
                <a:gd name="csY3" fmla="*/ 120865 h 2417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20865" h="241729">
                  <a:moveTo>
                    <a:pt x="0" y="120865"/>
                  </a:moveTo>
                  <a:cubicBezTo>
                    <a:pt x="0" y="187490"/>
                    <a:pt x="54240" y="241730"/>
                    <a:pt x="120865" y="241730"/>
                  </a:cubicBezTo>
                  <a:lnTo>
                    <a:pt x="120865" y="0"/>
                  </a:lnTo>
                  <a:cubicBezTo>
                    <a:pt x="54240" y="0"/>
                    <a:pt x="0" y="54239"/>
                    <a:pt x="0" y="120865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0" name="Freeform: Shape 136">
              <a:extLst>
                <a:ext uri="{FF2B5EF4-FFF2-40B4-BE49-F238E27FC236}">
                  <a16:creationId xmlns:a16="http://schemas.microsoft.com/office/drawing/2014/main" id="{B0E5F611-4C5D-0A4E-1005-BB8A3BA406AE}"/>
                </a:ext>
              </a:extLst>
            </p:cNvPr>
            <p:cNvSpPr/>
            <p:nvPr/>
          </p:nvSpPr>
          <p:spPr>
            <a:xfrm>
              <a:off x="7407324" y="1101667"/>
              <a:ext cx="655238" cy="2047400"/>
            </a:xfrm>
            <a:custGeom>
              <a:avLst/>
              <a:gdLst>
                <a:gd name="csX0" fmla="*/ 126537 w 655238"/>
                <a:gd name="csY0" fmla="*/ 1048538 h 2047400"/>
                <a:gd name="csX1" fmla="*/ 508297 w 655238"/>
                <a:gd name="csY1" fmla="*/ 126862 h 2047400"/>
                <a:gd name="csX2" fmla="*/ 655239 w 655238"/>
                <a:gd name="csY2" fmla="*/ 0 h 2047400"/>
                <a:gd name="csX3" fmla="*/ 432675 w 655238"/>
                <a:gd name="csY3" fmla="*/ 0 h 2047400"/>
                <a:gd name="csX4" fmla="*/ 0 w 655238"/>
                <a:gd name="csY4" fmla="*/ 1023700 h 2047400"/>
                <a:gd name="csX5" fmla="*/ 432675 w 655238"/>
                <a:gd name="csY5" fmla="*/ 2047400 h 2047400"/>
                <a:gd name="csX6" fmla="*/ 592525 w 655238"/>
                <a:gd name="csY6" fmla="*/ 2047400 h 2047400"/>
                <a:gd name="csX7" fmla="*/ 508297 w 655238"/>
                <a:gd name="csY7" fmla="*/ 1970279 h 2047400"/>
                <a:gd name="csX8" fmla="*/ 126537 w 655238"/>
                <a:gd name="csY8" fmla="*/ 1048538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655238" h="2047400">
                  <a:moveTo>
                    <a:pt x="126537" y="1048538"/>
                  </a:moveTo>
                  <a:cubicBezTo>
                    <a:pt x="126537" y="700351"/>
                    <a:pt x="262134" y="373025"/>
                    <a:pt x="508297" y="126862"/>
                  </a:cubicBezTo>
                  <a:cubicBezTo>
                    <a:pt x="554583" y="80642"/>
                    <a:pt x="603672" y="38267"/>
                    <a:pt x="655239" y="0"/>
                  </a:cubicBezTo>
                  <a:lnTo>
                    <a:pt x="432675" y="0"/>
                  </a:lnTo>
                  <a:cubicBezTo>
                    <a:pt x="165977" y="259918"/>
                    <a:pt x="0" y="622773"/>
                    <a:pt x="0" y="1023700"/>
                  </a:cubicBezTo>
                  <a:cubicBezTo>
                    <a:pt x="0" y="1424627"/>
                    <a:pt x="165912" y="1787482"/>
                    <a:pt x="432675" y="2047400"/>
                  </a:cubicBezTo>
                  <a:lnTo>
                    <a:pt x="592525" y="2047400"/>
                  </a:lnTo>
                  <a:cubicBezTo>
                    <a:pt x="563579" y="2023019"/>
                    <a:pt x="535417" y="1997333"/>
                    <a:pt x="508297" y="1970279"/>
                  </a:cubicBezTo>
                  <a:cubicBezTo>
                    <a:pt x="262134" y="1724051"/>
                    <a:pt x="126537" y="1396725"/>
                    <a:pt x="126537" y="104853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1" name="Freeform: Shape 137">
              <a:extLst>
                <a:ext uri="{FF2B5EF4-FFF2-40B4-BE49-F238E27FC236}">
                  <a16:creationId xmlns:a16="http://schemas.microsoft.com/office/drawing/2014/main" id="{9C39C590-DA15-17EB-F89D-EB0179B99A4F}"/>
                </a:ext>
              </a:extLst>
            </p:cNvPr>
            <p:cNvSpPr/>
            <p:nvPr/>
          </p:nvSpPr>
          <p:spPr>
            <a:xfrm>
              <a:off x="8093398" y="1406307"/>
              <a:ext cx="743963" cy="1487862"/>
            </a:xfrm>
            <a:custGeom>
              <a:avLst/>
              <a:gdLst>
                <a:gd name="csX0" fmla="*/ 0 w 743963"/>
                <a:gd name="csY0" fmla="*/ 743899 h 1487862"/>
                <a:gd name="csX1" fmla="*/ 743964 w 743963"/>
                <a:gd name="csY1" fmla="*/ 1487863 h 1487862"/>
                <a:gd name="csX2" fmla="*/ 743964 w 743963"/>
                <a:gd name="csY2" fmla="*/ 1392357 h 1487862"/>
                <a:gd name="csX3" fmla="*/ 95506 w 743963"/>
                <a:gd name="csY3" fmla="*/ 743899 h 1487862"/>
                <a:gd name="csX4" fmla="*/ 743964 w 743963"/>
                <a:gd name="csY4" fmla="*/ 95440 h 1487862"/>
                <a:gd name="csX5" fmla="*/ 743964 w 743963"/>
                <a:gd name="csY5" fmla="*/ 0 h 1487862"/>
                <a:gd name="csX6" fmla="*/ 0 w 743963"/>
                <a:gd name="csY6" fmla="*/ 743899 h 14878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743963" h="1487862">
                  <a:moveTo>
                    <a:pt x="0" y="743899"/>
                  </a:moveTo>
                  <a:cubicBezTo>
                    <a:pt x="0" y="1154083"/>
                    <a:pt x="333714" y="1487863"/>
                    <a:pt x="743964" y="1487863"/>
                  </a:cubicBezTo>
                  <a:lnTo>
                    <a:pt x="743964" y="1392357"/>
                  </a:lnTo>
                  <a:cubicBezTo>
                    <a:pt x="386389" y="1392357"/>
                    <a:pt x="95506" y="1101474"/>
                    <a:pt x="95506" y="743899"/>
                  </a:cubicBezTo>
                  <a:cubicBezTo>
                    <a:pt x="95506" y="386324"/>
                    <a:pt x="386389" y="95440"/>
                    <a:pt x="743964" y="95440"/>
                  </a:cubicBezTo>
                  <a:lnTo>
                    <a:pt x="743964" y="0"/>
                  </a:lnTo>
                  <a:cubicBezTo>
                    <a:pt x="333714" y="0"/>
                    <a:pt x="0" y="333715"/>
                    <a:pt x="0" y="743899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2" name="Freeform: Shape 138">
              <a:extLst>
                <a:ext uri="{FF2B5EF4-FFF2-40B4-BE49-F238E27FC236}">
                  <a16:creationId xmlns:a16="http://schemas.microsoft.com/office/drawing/2014/main" id="{B6B8D742-0424-EC87-C371-440E230E9650}"/>
                </a:ext>
              </a:extLst>
            </p:cNvPr>
            <p:cNvSpPr/>
            <p:nvPr/>
          </p:nvSpPr>
          <p:spPr>
            <a:xfrm>
              <a:off x="7115853" y="1101667"/>
              <a:ext cx="19231" cy="32660"/>
            </a:xfrm>
            <a:custGeom>
              <a:avLst/>
              <a:gdLst>
                <a:gd name="csX0" fmla="*/ 19232 w 19231"/>
                <a:gd name="csY0" fmla="*/ 0 h 32660"/>
                <a:gd name="csX1" fmla="*/ 0 w 19231"/>
                <a:gd name="csY1" fmla="*/ 0 h 32660"/>
                <a:gd name="csX2" fmla="*/ 0 w 19231"/>
                <a:gd name="csY2" fmla="*/ 32661 h 32660"/>
                <a:gd name="csX3" fmla="*/ 19232 w 19231"/>
                <a:gd name="csY3" fmla="*/ 0 h 326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9231" h="32660">
                  <a:moveTo>
                    <a:pt x="19232" y="0"/>
                  </a:moveTo>
                  <a:lnTo>
                    <a:pt x="0" y="0"/>
                  </a:lnTo>
                  <a:lnTo>
                    <a:pt x="0" y="32661"/>
                  </a:lnTo>
                  <a:cubicBezTo>
                    <a:pt x="6323" y="21709"/>
                    <a:pt x="12712" y="10822"/>
                    <a:pt x="19232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3" name="Freeform: Shape 139">
              <a:extLst>
                <a:ext uri="{FF2B5EF4-FFF2-40B4-BE49-F238E27FC236}">
                  <a16:creationId xmlns:a16="http://schemas.microsoft.com/office/drawing/2014/main" id="{23D26A18-9F5A-FDD8-0083-BF0A7E151574}"/>
                </a:ext>
              </a:extLst>
            </p:cNvPr>
            <p:cNvSpPr/>
            <p:nvPr/>
          </p:nvSpPr>
          <p:spPr>
            <a:xfrm>
              <a:off x="7115853" y="3116407"/>
              <a:ext cx="19231" cy="32660"/>
            </a:xfrm>
            <a:custGeom>
              <a:avLst/>
              <a:gdLst>
                <a:gd name="csX0" fmla="*/ 19232 w 19231"/>
                <a:gd name="csY0" fmla="*/ 32661 h 32660"/>
                <a:gd name="csX1" fmla="*/ 0 w 19231"/>
                <a:gd name="csY1" fmla="*/ 0 h 32660"/>
                <a:gd name="csX2" fmla="*/ 0 w 19231"/>
                <a:gd name="csY2" fmla="*/ 32661 h 32660"/>
                <a:gd name="csX3" fmla="*/ 19232 w 19231"/>
                <a:gd name="csY3" fmla="*/ 32661 h 326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9231" h="32660">
                  <a:moveTo>
                    <a:pt x="19232" y="32661"/>
                  </a:moveTo>
                  <a:cubicBezTo>
                    <a:pt x="12712" y="21839"/>
                    <a:pt x="6323" y="10952"/>
                    <a:pt x="0" y="0"/>
                  </a:cubicBezTo>
                  <a:lnTo>
                    <a:pt x="0" y="32661"/>
                  </a:lnTo>
                  <a:lnTo>
                    <a:pt x="19232" y="32661"/>
                  </a:ln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4" name="Freeform: Shape 140">
              <a:extLst>
                <a:ext uri="{FF2B5EF4-FFF2-40B4-BE49-F238E27FC236}">
                  <a16:creationId xmlns:a16="http://schemas.microsoft.com/office/drawing/2014/main" id="{A9CC0DAF-E695-C30F-D885-288172F36887}"/>
                </a:ext>
              </a:extLst>
            </p:cNvPr>
            <p:cNvSpPr/>
            <p:nvPr/>
          </p:nvSpPr>
          <p:spPr>
            <a:xfrm>
              <a:off x="7115919" y="2506542"/>
              <a:ext cx="286255" cy="642526"/>
            </a:xfrm>
            <a:custGeom>
              <a:avLst/>
              <a:gdLst>
                <a:gd name="csX0" fmla="*/ 0 w 286255"/>
                <a:gd name="csY0" fmla="*/ 374850 h 642526"/>
                <a:gd name="csX1" fmla="*/ 144985 w 286255"/>
                <a:gd name="csY1" fmla="*/ 642526 h 642526"/>
                <a:gd name="csX2" fmla="*/ 286255 w 286255"/>
                <a:gd name="csY2" fmla="*/ 642526 h 642526"/>
                <a:gd name="csX3" fmla="*/ 65 w 286255"/>
                <a:gd name="csY3" fmla="*/ 0 h 642526"/>
                <a:gd name="csX4" fmla="*/ 65 w 286255"/>
                <a:gd name="csY4" fmla="*/ 374850 h 6425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86255" h="642526">
                  <a:moveTo>
                    <a:pt x="0" y="374850"/>
                  </a:moveTo>
                  <a:cubicBezTo>
                    <a:pt x="41201" y="468270"/>
                    <a:pt x="89768" y="557777"/>
                    <a:pt x="144985" y="642526"/>
                  </a:cubicBezTo>
                  <a:lnTo>
                    <a:pt x="286255" y="642526"/>
                  </a:lnTo>
                  <a:cubicBezTo>
                    <a:pt x="147723" y="449234"/>
                    <a:pt x="50849" y="231364"/>
                    <a:pt x="65" y="0"/>
                  </a:cubicBezTo>
                  <a:lnTo>
                    <a:pt x="65" y="374850"/>
                  </a:ln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5" name="Freeform: Shape 141">
              <a:extLst>
                <a:ext uri="{FF2B5EF4-FFF2-40B4-BE49-F238E27FC236}">
                  <a16:creationId xmlns:a16="http://schemas.microsoft.com/office/drawing/2014/main" id="{A3F020E5-F18F-5122-1098-43993E896247}"/>
                </a:ext>
              </a:extLst>
            </p:cNvPr>
            <p:cNvSpPr/>
            <p:nvPr/>
          </p:nvSpPr>
          <p:spPr>
            <a:xfrm>
              <a:off x="7115853" y="1101667"/>
              <a:ext cx="286255" cy="642526"/>
            </a:xfrm>
            <a:custGeom>
              <a:avLst/>
              <a:gdLst>
                <a:gd name="csX0" fmla="*/ 286255 w 286255"/>
                <a:gd name="csY0" fmla="*/ 0 h 642526"/>
                <a:gd name="csX1" fmla="*/ 144986 w 286255"/>
                <a:gd name="csY1" fmla="*/ 0 h 642526"/>
                <a:gd name="csX2" fmla="*/ 0 w 286255"/>
                <a:gd name="csY2" fmla="*/ 267676 h 642526"/>
                <a:gd name="csX3" fmla="*/ 0 w 286255"/>
                <a:gd name="csY3" fmla="*/ 642526 h 642526"/>
                <a:gd name="csX4" fmla="*/ 286255 w 286255"/>
                <a:gd name="csY4" fmla="*/ 0 h 6425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86255" h="642526">
                  <a:moveTo>
                    <a:pt x="286255" y="0"/>
                  </a:moveTo>
                  <a:lnTo>
                    <a:pt x="144986" y="0"/>
                  </a:lnTo>
                  <a:cubicBezTo>
                    <a:pt x="89768" y="84749"/>
                    <a:pt x="41201" y="174257"/>
                    <a:pt x="0" y="267676"/>
                  </a:cubicBezTo>
                  <a:lnTo>
                    <a:pt x="0" y="642526"/>
                  </a:lnTo>
                  <a:cubicBezTo>
                    <a:pt x="50784" y="411162"/>
                    <a:pt x="147723" y="193292"/>
                    <a:pt x="286255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666" name="TextBox 142">
            <a:extLst>
              <a:ext uri="{FF2B5EF4-FFF2-40B4-BE49-F238E27FC236}">
                <a16:creationId xmlns:a16="http://schemas.microsoft.com/office/drawing/2014/main" id="{5A97C5EF-B2B9-CAC5-7FE9-A5604570D4CC}"/>
              </a:ext>
            </a:extLst>
          </p:cNvPr>
          <p:cNvSpPr txBox="1"/>
          <p:nvPr/>
        </p:nvSpPr>
        <p:spPr>
          <a:xfrm rot="16200000">
            <a:off x="-339368" y="1675675"/>
            <a:ext cx="232307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9A8AFF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F0C25"/>
                </a:solidFill>
                <a:sym typeface="Arial"/>
              </a:rPr>
              <a:t>2026</a:t>
            </a:r>
          </a:p>
        </p:txBody>
      </p:sp>
      <p:sp>
        <p:nvSpPr>
          <p:cNvPr id="667" name="Freeform: Shape 143">
            <a:extLst>
              <a:ext uri="{FF2B5EF4-FFF2-40B4-BE49-F238E27FC236}">
                <a16:creationId xmlns:a16="http://schemas.microsoft.com/office/drawing/2014/main" id="{EDDDDBB5-EEA2-9538-95A0-9701FB617B96}"/>
              </a:ext>
            </a:extLst>
          </p:cNvPr>
          <p:cNvSpPr/>
          <p:nvPr/>
        </p:nvSpPr>
        <p:spPr>
          <a:xfrm>
            <a:off x="592129" y="1132568"/>
            <a:ext cx="2477141" cy="2000788"/>
          </a:xfrm>
          <a:custGeom>
            <a:avLst/>
            <a:gdLst>
              <a:gd name="csX0" fmla="*/ 337300 w 2477141"/>
              <a:gd name="csY0" fmla="*/ 53587 h 2000788"/>
              <a:gd name="csX1" fmla="*/ 47068 w 2477141"/>
              <a:gd name="csY1" fmla="*/ 277846 h 2000788"/>
              <a:gd name="csX2" fmla="*/ 0 w 2477141"/>
              <a:gd name="csY2" fmla="*/ 338278 h 2000788"/>
              <a:gd name="csX3" fmla="*/ 259070 w 2477141"/>
              <a:gd name="csY3" fmla="*/ 233711 h 2000788"/>
              <a:gd name="csX4" fmla="*/ 832168 w 2477141"/>
              <a:gd name="csY4" fmla="*/ 0 h 2000788"/>
              <a:gd name="csX5" fmla="*/ 731447 w 2477141"/>
              <a:gd name="csY5" fmla="*/ 181623 h 2000788"/>
              <a:gd name="csX6" fmla="*/ 393951 w 2477141"/>
              <a:gd name="csY6" fmla="*/ 397015 h 2000788"/>
              <a:gd name="csX7" fmla="*/ 188729 w 2477141"/>
              <a:gd name="csY7" fmla="*/ 598196 h 2000788"/>
              <a:gd name="csX8" fmla="*/ 322306 w 2477141"/>
              <a:gd name="csY8" fmla="*/ 518989 h 2000788"/>
              <a:gd name="csX9" fmla="*/ 1253825 w 2477141"/>
              <a:gd name="csY9" fmla="*/ 30640 h 2000788"/>
              <a:gd name="csX10" fmla="*/ 1182636 w 2477141"/>
              <a:gd name="csY10" fmla="*/ 182080 h 2000788"/>
              <a:gd name="csX11" fmla="*/ 37550 w 2477141"/>
              <a:gd name="csY11" fmla="*/ 1254608 h 2000788"/>
              <a:gd name="csX12" fmla="*/ 611234 w 2477141"/>
              <a:gd name="csY12" fmla="*/ 871804 h 2000788"/>
              <a:gd name="csX13" fmla="*/ 356401 w 2477141"/>
              <a:gd name="csY13" fmla="*/ 1166404 h 2000788"/>
              <a:gd name="csX14" fmla="*/ 87617 w 2477141"/>
              <a:gd name="csY14" fmla="*/ 1451356 h 2000788"/>
              <a:gd name="csX15" fmla="*/ 304639 w 2477141"/>
              <a:gd name="csY15" fmla="*/ 1289942 h 2000788"/>
              <a:gd name="csX16" fmla="*/ 452363 w 2477141"/>
              <a:gd name="csY16" fmla="*/ 1268559 h 2000788"/>
              <a:gd name="csX17" fmla="*/ 427916 w 2477141"/>
              <a:gd name="csY17" fmla="*/ 1395943 h 2000788"/>
              <a:gd name="csX18" fmla="*/ 222172 w 2477141"/>
              <a:gd name="csY18" fmla="*/ 1614856 h 2000788"/>
              <a:gd name="csX19" fmla="*/ 12973 w 2477141"/>
              <a:gd name="csY19" fmla="*/ 1904436 h 2000788"/>
              <a:gd name="csX20" fmla="*/ 1149194 w 2477141"/>
              <a:gd name="csY20" fmla="*/ 812089 h 2000788"/>
              <a:gd name="csX21" fmla="*/ 1457809 w 2477141"/>
              <a:gd name="csY21" fmla="*/ 348187 h 2000788"/>
              <a:gd name="csX22" fmla="*/ 1668247 w 2477141"/>
              <a:gd name="csY22" fmla="*/ 79012 h 2000788"/>
              <a:gd name="csX23" fmla="*/ 1145869 w 2477141"/>
              <a:gd name="csY23" fmla="*/ 1189677 h 2000788"/>
              <a:gd name="csX24" fmla="*/ 852833 w 2477141"/>
              <a:gd name="csY24" fmla="*/ 1450117 h 2000788"/>
              <a:gd name="csX25" fmla="*/ 508297 w 2477141"/>
              <a:gd name="csY25" fmla="*/ 1738002 h 2000788"/>
              <a:gd name="csX26" fmla="*/ 150983 w 2477141"/>
              <a:gd name="csY26" fmla="*/ 2000788 h 2000788"/>
              <a:gd name="csX27" fmla="*/ 299815 w 2477141"/>
              <a:gd name="csY27" fmla="*/ 1959457 h 2000788"/>
              <a:gd name="csX28" fmla="*/ 702241 w 2477141"/>
              <a:gd name="csY28" fmla="*/ 1822686 h 2000788"/>
              <a:gd name="csX29" fmla="*/ 688551 w 2477141"/>
              <a:gd name="csY29" fmla="*/ 1948179 h 2000788"/>
              <a:gd name="csX30" fmla="*/ 980608 w 2477141"/>
              <a:gd name="csY30" fmla="*/ 1927579 h 2000788"/>
              <a:gd name="csX31" fmla="*/ 1232834 w 2477141"/>
              <a:gd name="csY31" fmla="*/ 1770076 h 2000788"/>
              <a:gd name="csX32" fmla="*/ 1426061 w 2477141"/>
              <a:gd name="csY32" fmla="*/ 1577957 h 2000788"/>
              <a:gd name="csX33" fmla="*/ 1604686 w 2477141"/>
              <a:gd name="csY33" fmla="*/ 1133287 h 2000788"/>
              <a:gd name="csX34" fmla="*/ 2023018 w 2477141"/>
              <a:gd name="csY34" fmla="*/ 315917 h 2000788"/>
              <a:gd name="csX35" fmla="*/ 2183520 w 2477141"/>
              <a:gd name="csY35" fmla="*/ 150918 h 2000788"/>
              <a:gd name="csX36" fmla="*/ 2374400 w 2477141"/>
              <a:gd name="csY36" fmla="*/ 81033 h 2000788"/>
              <a:gd name="csX37" fmla="*/ 2277265 w 2477141"/>
              <a:gd name="csY37" fmla="*/ 308225 h 2000788"/>
              <a:gd name="csX38" fmla="*/ 1943745 w 2477141"/>
              <a:gd name="csY38" fmla="*/ 963072 h 2000788"/>
              <a:gd name="csX39" fmla="*/ 1806127 w 2477141"/>
              <a:gd name="csY39" fmla="*/ 1416609 h 2000788"/>
              <a:gd name="csX40" fmla="*/ 1620331 w 2477141"/>
              <a:gd name="csY40" fmla="*/ 1837810 h 2000788"/>
              <a:gd name="csX41" fmla="*/ 1887746 w 2477141"/>
              <a:gd name="csY41" fmla="*/ 1768772 h 2000788"/>
              <a:gd name="csX42" fmla="*/ 2477142 w 2477141"/>
              <a:gd name="csY42" fmla="*/ 1663097 h 2000788"/>
              <a:gd name="csX43" fmla="*/ 2015586 w 2477141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1" h="2000788">
                <a:moveTo>
                  <a:pt x="337300" y="53587"/>
                </a:moveTo>
                <a:cubicBezTo>
                  <a:pt x="240556" y="128362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0" y="233711"/>
                </a:cubicBezTo>
                <a:cubicBezTo>
                  <a:pt x="431436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2" y="261287"/>
                  <a:pt x="511361" y="333324"/>
                  <a:pt x="393951" y="397015"/>
                </a:cubicBezTo>
                <a:cubicBezTo>
                  <a:pt x="306660" y="444344"/>
                  <a:pt x="206396" y="500409"/>
                  <a:pt x="188729" y="598196"/>
                </a:cubicBezTo>
                <a:cubicBezTo>
                  <a:pt x="240556" y="589917"/>
                  <a:pt x="282148" y="552758"/>
                  <a:pt x="322306" y="518989"/>
                </a:cubicBezTo>
                <a:cubicBezTo>
                  <a:pt x="592003" y="292449"/>
                  <a:pt x="926108" y="159719"/>
                  <a:pt x="1253825" y="30640"/>
                </a:cubicBezTo>
                <a:cubicBezTo>
                  <a:pt x="1258324" y="87748"/>
                  <a:pt x="1219404" y="138141"/>
                  <a:pt x="1182636" y="182080"/>
                </a:cubicBezTo>
                <a:cubicBezTo>
                  <a:pt x="845141" y="585614"/>
                  <a:pt x="496954" y="998210"/>
                  <a:pt x="37550" y="1254608"/>
                </a:cubicBezTo>
                <a:cubicBezTo>
                  <a:pt x="141921" y="1042606"/>
                  <a:pt x="387562" y="947948"/>
                  <a:pt x="611234" y="871804"/>
                </a:cubicBezTo>
                <a:cubicBezTo>
                  <a:pt x="588873" y="1003752"/>
                  <a:pt x="468660" y="1093455"/>
                  <a:pt x="356401" y="1166404"/>
                </a:cubicBezTo>
                <a:cubicBezTo>
                  <a:pt x="244141" y="1239353"/>
                  <a:pt x="121321" y="1321820"/>
                  <a:pt x="87617" y="1451356"/>
                </a:cubicBezTo>
                <a:cubicBezTo>
                  <a:pt x="159979" y="1397573"/>
                  <a:pt x="232342" y="1343790"/>
                  <a:pt x="304639" y="1289942"/>
                </a:cubicBezTo>
                <a:cubicBezTo>
                  <a:pt x="348904" y="1257020"/>
                  <a:pt x="417094" y="1226054"/>
                  <a:pt x="452363" y="1268559"/>
                </a:cubicBezTo>
                <a:cubicBezTo>
                  <a:pt x="482286" y="1304610"/>
                  <a:pt x="456144" y="1358588"/>
                  <a:pt x="427916" y="1395943"/>
                </a:cubicBezTo>
                <a:cubicBezTo>
                  <a:pt x="367549" y="1476063"/>
                  <a:pt x="298446" y="1549599"/>
                  <a:pt x="222172" y="1614856"/>
                </a:cubicBezTo>
                <a:cubicBezTo>
                  <a:pt x="128557" y="1694976"/>
                  <a:pt x="14277" y="1781289"/>
                  <a:pt x="12973" y="1904436"/>
                </a:cubicBezTo>
                <a:cubicBezTo>
                  <a:pt x="497214" y="1685197"/>
                  <a:pt x="834971" y="1240853"/>
                  <a:pt x="1149194" y="812089"/>
                </a:cubicBezTo>
                <a:cubicBezTo>
                  <a:pt x="1259041" y="662149"/>
                  <a:pt x="1368954" y="511492"/>
                  <a:pt x="1457809" y="348187"/>
                </a:cubicBezTo>
                <a:cubicBezTo>
                  <a:pt x="1513092" y="246554"/>
                  <a:pt x="1566288" y="133708"/>
                  <a:pt x="1668247" y="79012"/>
                </a:cubicBezTo>
                <a:cubicBezTo>
                  <a:pt x="1649146" y="497149"/>
                  <a:pt x="1441120" y="892991"/>
                  <a:pt x="1145869" y="1189677"/>
                </a:cubicBezTo>
                <a:cubicBezTo>
                  <a:pt x="1053623" y="1282314"/>
                  <a:pt x="953163" y="1366346"/>
                  <a:pt x="852833" y="1450117"/>
                </a:cubicBezTo>
                <a:cubicBezTo>
                  <a:pt x="737966" y="1546079"/>
                  <a:pt x="623164" y="1642040"/>
                  <a:pt x="508297" y="1738002"/>
                </a:cubicBezTo>
                <a:cubicBezTo>
                  <a:pt x="394668" y="1832986"/>
                  <a:pt x="280192" y="1928491"/>
                  <a:pt x="150983" y="2000788"/>
                </a:cubicBezTo>
                <a:cubicBezTo>
                  <a:pt x="201897" y="1992705"/>
                  <a:pt x="250987" y="1976016"/>
                  <a:pt x="299815" y="1959457"/>
                </a:cubicBezTo>
                <a:cubicBezTo>
                  <a:pt x="433979" y="1913888"/>
                  <a:pt x="568077" y="1868254"/>
                  <a:pt x="702241" y="1822686"/>
                </a:cubicBezTo>
                <a:cubicBezTo>
                  <a:pt x="721994" y="1862518"/>
                  <a:pt x="716453" y="1913562"/>
                  <a:pt x="688551" y="1948179"/>
                </a:cubicBezTo>
                <a:cubicBezTo>
                  <a:pt x="783535" y="1977711"/>
                  <a:pt x="888102" y="1964347"/>
                  <a:pt x="980608" y="1927579"/>
                </a:cubicBezTo>
                <a:cubicBezTo>
                  <a:pt x="1073115" y="1890811"/>
                  <a:pt x="1155126" y="1832204"/>
                  <a:pt x="1232834" y="1770076"/>
                </a:cubicBezTo>
                <a:cubicBezTo>
                  <a:pt x="1304023" y="1713164"/>
                  <a:pt x="1373061" y="1652145"/>
                  <a:pt x="1426061" y="1577957"/>
                </a:cubicBezTo>
                <a:cubicBezTo>
                  <a:pt x="1519415" y="1447379"/>
                  <a:pt x="1556314" y="1286291"/>
                  <a:pt x="1604686" y="1133287"/>
                </a:cubicBezTo>
                <a:cubicBezTo>
                  <a:pt x="1697453" y="840121"/>
                  <a:pt x="1839505" y="562602"/>
                  <a:pt x="2023018" y="315917"/>
                </a:cubicBezTo>
                <a:cubicBezTo>
                  <a:pt x="2069044" y="254051"/>
                  <a:pt x="2118850" y="193032"/>
                  <a:pt x="2183520" y="150918"/>
                </a:cubicBezTo>
                <a:cubicBezTo>
                  <a:pt x="2240693" y="113694"/>
                  <a:pt x="2307253" y="92898"/>
                  <a:pt x="2374400" y="81033"/>
                </a:cubicBezTo>
                <a:cubicBezTo>
                  <a:pt x="2380528" y="164999"/>
                  <a:pt x="2325898" y="239513"/>
                  <a:pt x="2277265" y="308225"/>
                </a:cubicBezTo>
                <a:cubicBezTo>
                  <a:pt x="2135213" y="508819"/>
                  <a:pt x="2022432" y="730209"/>
                  <a:pt x="1943745" y="963072"/>
                </a:cubicBezTo>
                <a:cubicBezTo>
                  <a:pt x="1893158" y="1112752"/>
                  <a:pt x="1856585" y="1266929"/>
                  <a:pt x="1806127" y="1416609"/>
                </a:cubicBezTo>
                <a:cubicBezTo>
                  <a:pt x="1757038" y="1562181"/>
                  <a:pt x="1694715" y="1703385"/>
                  <a:pt x="1620331" y="1837810"/>
                </a:cubicBezTo>
                <a:cubicBezTo>
                  <a:pt x="1712838" y="1849088"/>
                  <a:pt x="1801563" y="1804171"/>
                  <a:pt x="1887746" y="1768772"/>
                </a:cubicBezTo>
                <a:cubicBezTo>
                  <a:pt x="2073803" y="1692368"/>
                  <a:pt x="2276157" y="1656056"/>
                  <a:pt x="2477142" y="1663097"/>
                </a:cubicBezTo>
                <a:cubicBezTo>
                  <a:pt x="2323290" y="1723399"/>
                  <a:pt x="2169439" y="1783701"/>
                  <a:pt x="2015586" y="1844003"/>
                </a:cubicBezTo>
              </a:path>
            </a:pathLst>
          </a:custGeom>
          <a:noFill/>
          <a:ln w="0" cap="flat">
            <a:solidFill>
              <a:srgbClr val="0A0A0A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668" name="Rectangle 144">
            <a:extLst>
              <a:ext uri="{FF2B5EF4-FFF2-40B4-BE49-F238E27FC236}">
                <a16:creationId xmlns:a16="http://schemas.microsoft.com/office/drawing/2014/main" id="{B79158D2-CA8B-8E35-A28B-292366A95818}"/>
              </a:ext>
            </a:extLst>
          </p:cNvPr>
          <p:cNvSpPr/>
          <p:nvPr/>
        </p:nvSpPr>
        <p:spPr>
          <a:xfrm>
            <a:off x="989666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pic>
        <p:nvPicPr>
          <p:cNvPr id="669" name="Picture Placeholder 408">
            <a:extLst>
              <a:ext uri="{FF2B5EF4-FFF2-40B4-BE49-F238E27FC236}">
                <a16:creationId xmlns:a16="http://schemas.microsoft.com/office/drawing/2014/main" id="{5118F667-5786-B8B9-57B7-B2DAAAF260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666" y="1323417"/>
            <a:ext cx="1603903" cy="1603903"/>
          </a:xfrm>
          <a:custGeom>
            <a:avLst/>
            <a:gdLst>
              <a:gd name="csX0" fmla="*/ 0 w 1603903"/>
              <a:gd name="csY0" fmla="*/ 0 h 1603903"/>
              <a:gd name="csX1" fmla="*/ 1603903 w 1603903"/>
              <a:gd name="csY1" fmla="*/ 0 h 1603903"/>
              <a:gd name="csX2" fmla="*/ 1603903 w 1603903"/>
              <a:gd name="csY2" fmla="*/ 1603903 h 1603903"/>
              <a:gd name="csX3" fmla="*/ 0 w 1603903"/>
              <a:gd name="csY3" fmla="*/ 1603903 h 16039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603903" h="1603903">
                <a:moveTo>
                  <a:pt x="0" y="0"/>
                </a:moveTo>
                <a:lnTo>
                  <a:pt x="1603903" y="0"/>
                </a:lnTo>
                <a:lnTo>
                  <a:pt x="1603903" y="1603903"/>
                </a:lnTo>
                <a:lnTo>
                  <a:pt x="0" y="1603903"/>
                </a:lnTo>
                <a:close/>
              </a:path>
            </a:pathLst>
          </a:custGeom>
        </p:spPr>
      </p:pic>
      <p:pic>
        <p:nvPicPr>
          <p:cNvPr id="670" name="Picture Placeholder 410">
            <a:extLst>
              <a:ext uri="{FF2B5EF4-FFF2-40B4-BE49-F238E27FC236}">
                <a16:creationId xmlns:a16="http://schemas.microsoft.com/office/drawing/2014/main" id="{33F828FB-0C37-3353-0B37-113AC6BFD2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66396" y="1323417"/>
            <a:ext cx="1603903" cy="1603903"/>
          </a:xfrm>
          <a:custGeom>
            <a:avLst/>
            <a:gdLst>
              <a:gd name="csX0" fmla="*/ 0 w 1603903"/>
              <a:gd name="csY0" fmla="*/ 0 h 1603903"/>
              <a:gd name="csX1" fmla="*/ 1603903 w 1603903"/>
              <a:gd name="csY1" fmla="*/ 0 h 1603903"/>
              <a:gd name="csX2" fmla="*/ 1603903 w 1603903"/>
              <a:gd name="csY2" fmla="*/ 1603903 h 1603903"/>
              <a:gd name="csX3" fmla="*/ 0 w 1603903"/>
              <a:gd name="csY3" fmla="*/ 1603903 h 16039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603903" h="1603903">
                <a:moveTo>
                  <a:pt x="0" y="0"/>
                </a:moveTo>
                <a:lnTo>
                  <a:pt x="1603903" y="0"/>
                </a:lnTo>
                <a:lnTo>
                  <a:pt x="1603903" y="1603903"/>
                </a:lnTo>
                <a:lnTo>
                  <a:pt x="0" y="1603903"/>
                </a:lnTo>
                <a:close/>
              </a:path>
            </a:pathLst>
          </a:custGeom>
        </p:spPr>
      </p:pic>
      <p:sp>
        <p:nvSpPr>
          <p:cNvPr id="671" name="TextBox 379">
            <a:extLst>
              <a:ext uri="{FF2B5EF4-FFF2-40B4-BE49-F238E27FC236}">
                <a16:creationId xmlns:a16="http://schemas.microsoft.com/office/drawing/2014/main" id="{E4BFC028-3508-9E72-4952-DF6444F2FB5F}"/>
              </a:ext>
            </a:extLst>
          </p:cNvPr>
          <p:cNvSpPr txBox="1"/>
          <p:nvPr/>
        </p:nvSpPr>
        <p:spPr>
          <a:xfrm>
            <a:off x="602460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2" name="TextBox 380">
            <a:extLst>
              <a:ext uri="{FF2B5EF4-FFF2-40B4-BE49-F238E27FC236}">
                <a16:creationId xmlns:a16="http://schemas.microsoft.com/office/drawing/2014/main" id="{C23EE9BF-086E-1680-484A-7578F12967AD}"/>
              </a:ext>
            </a:extLst>
          </p:cNvPr>
          <p:cNvSpPr txBox="1"/>
          <p:nvPr/>
        </p:nvSpPr>
        <p:spPr>
          <a:xfrm>
            <a:off x="602460" y="3606800"/>
            <a:ext cx="1008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CAFOS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@ 2.2m CAHA</a:t>
            </a:r>
          </a:p>
        </p:txBody>
      </p:sp>
      <p:sp>
        <p:nvSpPr>
          <p:cNvPr id="673" name="TextBox 381">
            <a:extLst>
              <a:ext uri="{FF2B5EF4-FFF2-40B4-BE49-F238E27FC236}">
                <a16:creationId xmlns:a16="http://schemas.microsoft.com/office/drawing/2014/main" id="{B7CEC834-7D9D-C3DA-2C04-A56604B4BEF3}"/>
              </a:ext>
            </a:extLst>
          </p:cNvPr>
          <p:cNvSpPr txBox="1"/>
          <p:nvPr/>
        </p:nvSpPr>
        <p:spPr>
          <a:xfrm>
            <a:off x="1821660" y="3429000"/>
            <a:ext cx="9845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R packages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4" name="TextBox 382">
            <a:extLst>
              <a:ext uri="{FF2B5EF4-FFF2-40B4-BE49-F238E27FC236}">
                <a16:creationId xmlns:a16="http://schemas.microsoft.com/office/drawing/2014/main" id="{E357A1C2-CE98-7862-C2FC-4855C5D4A7B2}"/>
              </a:ext>
            </a:extLst>
          </p:cNvPr>
          <p:cNvSpPr txBox="1"/>
          <p:nvPr/>
        </p:nvSpPr>
        <p:spPr>
          <a:xfrm>
            <a:off x="1821660" y="3606800"/>
            <a:ext cx="7585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projpred</a:t>
            </a:r>
            <a:endParaRPr lang="en-IN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brms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loo</a:t>
            </a:r>
          </a:p>
          <a:p>
            <a:r>
              <a:rPr lang="en-IN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bayesplot</a:t>
            </a:r>
            <a:endParaRPr lang="en-IN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5" name="TextBox 383">
            <a:extLst>
              <a:ext uri="{FF2B5EF4-FFF2-40B4-BE49-F238E27FC236}">
                <a16:creationId xmlns:a16="http://schemas.microsoft.com/office/drawing/2014/main" id="{187AF755-852C-9298-7ECA-B69FFD765293}"/>
              </a:ext>
            </a:extLst>
          </p:cNvPr>
          <p:cNvSpPr txBox="1"/>
          <p:nvPr/>
        </p:nvSpPr>
        <p:spPr>
          <a:xfrm>
            <a:off x="602460" y="4743938"/>
            <a:ext cx="928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Stars analysed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6" name="TextBox 384">
            <a:extLst>
              <a:ext uri="{FF2B5EF4-FFF2-40B4-BE49-F238E27FC236}">
                <a16:creationId xmlns:a16="http://schemas.microsoft.com/office/drawing/2014/main" id="{2A416E5D-3D7E-8D40-152F-32D3420F95D6}"/>
              </a:ext>
            </a:extLst>
          </p:cNvPr>
          <p:cNvSpPr txBox="1"/>
          <p:nvPr/>
        </p:nvSpPr>
        <p:spPr>
          <a:xfrm>
            <a:off x="602460" y="4883638"/>
            <a:ext cx="67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+770</a:t>
            </a:r>
          </a:p>
        </p:txBody>
      </p:sp>
      <p:sp>
        <p:nvSpPr>
          <p:cNvPr id="677" name="TextBox 385">
            <a:extLst>
              <a:ext uri="{FF2B5EF4-FFF2-40B4-BE49-F238E27FC236}">
                <a16:creationId xmlns:a16="http://schemas.microsoft.com/office/drawing/2014/main" id="{D88D23C7-24E7-3F7D-3F4E-BF85BEAA24A2}"/>
              </a:ext>
            </a:extLst>
          </p:cNvPr>
          <p:cNvSpPr txBox="1"/>
          <p:nvPr/>
        </p:nvSpPr>
        <p:spPr>
          <a:xfrm>
            <a:off x="1821660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8" name="TextBox 386">
            <a:extLst>
              <a:ext uri="{FF2B5EF4-FFF2-40B4-BE49-F238E27FC236}">
                <a16:creationId xmlns:a16="http://schemas.microsoft.com/office/drawing/2014/main" id="{CFA133B4-CC51-4B13-8FB3-74E1B1EFE417}"/>
              </a:ext>
            </a:extLst>
          </p:cNvPr>
          <p:cNvSpPr txBox="1"/>
          <p:nvPr/>
        </p:nvSpPr>
        <p:spPr>
          <a:xfrm>
            <a:off x="1821660" y="488363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Low-res</a:t>
            </a:r>
          </a:p>
        </p:txBody>
      </p:sp>
      <p:sp>
        <p:nvSpPr>
          <p:cNvPr id="679" name="TextBox 387">
            <a:extLst>
              <a:ext uri="{FF2B5EF4-FFF2-40B4-BE49-F238E27FC236}">
                <a16:creationId xmlns:a16="http://schemas.microsoft.com/office/drawing/2014/main" id="{CAFD813C-9931-92CD-388B-026A66CB1F6E}"/>
              </a:ext>
            </a:extLst>
          </p:cNvPr>
          <p:cNvSpPr txBox="1"/>
          <p:nvPr/>
        </p:nvSpPr>
        <p:spPr>
          <a:xfrm>
            <a:off x="1003041" y="5431431"/>
            <a:ext cx="1963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latin typeface="Calibri" panose="020F0502020204030204" pitchFamily="34" charset="0"/>
                <a:cs typeface="Calibri" panose="020F0502020204030204" pitchFamily="34" charset="0"/>
              </a:rPr>
              <a:t>DUQUE-ARRIBAS ET AL. (IN PREP)</a:t>
            </a:r>
            <a:endParaRPr lang="en-IN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80" name="Graphic 388">
            <a:extLst>
              <a:ext uri="{FF2B5EF4-FFF2-40B4-BE49-F238E27FC236}">
                <a16:creationId xmlns:a16="http://schemas.microsoft.com/office/drawing/2014/main" id="{36C30498-22A1-70F1-F4E1-F84845BE3D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7069" y="5444209"/>
            <a:ext cx="220664" cy="220664"/>
          </a:xfrm>
          <a:prstGeom prst="rect">
            <a:avLst/>
          </a:prstGeom>
        </p:spPr>
      </p:pic>
      <p:sp>
        <p:nvSpPr>
          <p:cNvPr id="681" name="TextBox 390">
            <a:extLst>
              <a:ext uri="{FF2B5EF4-FFF2-40B4-BE49-F238E27FC236}">
                <a16:creationId xmlns:a16="http://schemas.microsoft.com/office/drawing/2014/main" id="{9298E03B-4E80-48C7-18D0-C604570CD985}"/>
              </a:ext>
            </a:extLst>
          </p:cNvPr>
          <p:cNvSpPr txBox="1"/>
          <p:nvPr/>
        </p:nvSpPr>
        <p:spPr>
          <a:xfrm>
            <a:off x="12479190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2" name="TextBox 391">
            <a:extLst>
              <a:ext uri="{FF2B5EF4-FFF2-40B4-BE49-F238E27FC236}">
                <a16:creationId xmlns:a16="http://schemas.microsoft.com/office/drawing/2014/main" id="{97B834F7-7234-62A0-57E2-A9F5133C043D}"/>
              </a:ext>
            </a:extLst>
          </p:cNvPr>
          <p:cNvSpPr txBox="1"/>
          <p:nvPr/>
        </p:nvSpPr>
        <p:spPr>
          <a:xfrm>
            <a:off x="12479190" y="3606800"/>
            <a:ext cx="1008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CARMENES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 3.5m CAHA</a:t>
            </a:r>
            <a:endParaRPr lang="en-IN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3" name="TextBox 392">
            <a:extLst>
              <a:ext uri="{FF2B5EF4-FFF2-40B4-BE49-F238E27FC236}">
                <a16:creationId xmlns:a16="http://schemas.microsoft.com/office/drawing/2014/main" id="{907BD731-F2CE-D10B-B580-2AEB4B7A15CE}"/>
              </a:ext>
            </a:extLst>
          </p:cNvPr>
          <p:cNvSpPr txBox="1"/>
          <p:nvPr/>
        </p:nvSpPr>
        <p:spPr>
          <a:xfrm>
            <a:off x="13698390" y="3429000"/>
            <a:ext cx="9140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proposals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4" name="TextBox 393">
            <a:extLst>
              <a:ext uri="{FF2B5EF4-FFF2-40B4-BE49-F238E27FC236}">
                <a16:creationId xmlns:a16="http://schemas.microsoft.com/office/drawing/2014/main" id="{F93C7F43-3DAD-9996-EA14-8F84C56BFDFC}"/>
              </a:ext>
            </a:extLst>
          </p:cNvPr>
          <p:cNvSpPr txBox="1"/>
          <p:nvPr/>
        </p:nvSpPr>
        <p:spPr>
          <a:xfrm>
            <a:off x="13698390" y="3606800"/>
            <a:ext cx="12378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23A-3.5-010 (36h)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23B-3.5-009 (23h)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24A-3.5-007 (20h)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24B-3.5-008 (29h)</a:t>
            </a:r>
          </a:p>
        </p:txBody>
      </p:sp>
      <p:sp>
        <p:nvSpPr>
          <p:cNvPr id="685" name="TextBox 394">
            <a:extLst>
              <a:ext uri="{FF2B5EF4-FFF2-40B4-BE49-F238E27FC236}">
                <a16:creationId xmlns:a16="http://schemas.microsoft.com/office/drawing/2014/main" id="{51135619-F26B-6714-B370-9F807C98B7C6}"/>
              </a:ext>
            </a:extLst>
          </p:cNvPr>
          <p:cNvSpPr txBox="1"/>
          <p:nvPr/>
        </p:nvSpPr>
        <p:spPr>
          <a:xfrm>
            <a:off x="12479190" y="4743938"/>
            <a:ext cx="11208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observations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6" name="TextBox 395">
            <a:extLst>
              <a:ext uri="{FF2B5EF4-FFF2-40B4-BE49-F238E27FC236}">
                <a16:creationId xmlns:a16="http://schemas.microsoft.com/office/drawing/2014/main" id="{F913C2F0-8BDE-C5A1-7715-84D499A58654}"/>
              </a:ext>
            </a:extLst>
          </p:cNvPr>
          <p:cNvSpPr txBox="1"/>
          <p:nvPr/>
        </p:nvSpPr>
        <p:spPr>
          <a:xfrm>
            <a:off x="12479190" y="4883638"/>
            <a:ext cx="11785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3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+200 spectra</a:t>
            </a:r>
          </a:p>
          <a:p>
            <a:r>
              <a:rPr lang="en-IN" sz="13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44 stars</a:t>
            </a:r>
          </a:p>
        </p:txBody>
      </p:sp>
      <p:sp>
        <p:nvSpPr>
          <p:cNvPr id="687" name="TextBox 396">
            <a:extLst>
              <a:ext uri="{FF2B5EF4-FFF2-40B4-BE49-F238E27FC236}">
                <a16:creationId xmlns:a16="http://schemas.microsoft.com/office/drawing/2014/main" id="{CFFC3811-0138-61EC-1FAB-C433E7874DAB}"/>
              </a:ext>
            </a:extLst>
          </p:cNvPr>
          <p:cNvSpPr txBox="1"/>
          <p:nvPr/>
        </p:nvSpPr>
        <p:spPr>
          <a:xfrm>
            <a:off x="13698390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8" name="TextBox 397">
            <a:extLst>
              <a:ext uri="{FF2B5EF4-FFF2-40B4-BE49-F238E27FC236}">
                <a16:creationId xmlns:a16="http://schemas.microsoft.com/office/drawing/2014/main" id="{35B0EF1C-C554-C30C-D06B-7C1A8E20E539}"/>
              </a:ext>
            </a:extLst>
          </p:cNvPr>
          <p:cNvSpPr txBox="1"/>
          <p:nvPr/>
        </p:nvSpPr>
        <p:spPr>
          <a:xfrm>
            <a:off x="13698390" y="4883638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High-res</a:t>
            </a:r>
          </a:p>
        </p:txBody>
      </p:sp>
      <p:sp>
        <p:nvSpPr>
          <p:cNvPr id="689" name="TextBox 398">
            <a:extLst>
              <a:ext uri="{FF2B5EF4-FFF2-40B4-BE49-F238E27FC236}">
                <a16:creationId xmlns:a16="http://schemas.microsoft.com/office/drawing/2014/main" id="{1710A228-DB54-7823-FAD3-FE2631A55D8A}"/>
              </a:ext>
            </a:extLst>
          </p:cNvPr>
          <p:cNvSpPr txBox="1"/>
          <p:nvPr/>
        </p:nvSpPr>
        <p:spPr>
          <a:xfrm>
            <a:off x="13570665" y="5431431"/>
            <a:ext cx="12731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PROGRESS</a:t>
            </a:r>
            <a:endParaRPr lang="en-IN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90" name="Graphic 399">
            <a:extLst>
              <a:ext uri="{FF2B5EF4-FFF2-40B4-BE49-F238E27FC236}">
                <a16:creationId xmlns:a16="http://schemas.microsoft.com/office/drawing/2014/main" id="{EED40AE7-B7B6-E354-66CB-15F114D8B8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583799" y="5444209"/>
            <a:ext cx="220664" cy="220664"/>
          </a:xfrm>
          <a:prstGeom prst="rect">
            <a:avLst/>
          </a:prstGeom>
        </p:spPr>
      </p:pic>
      <p:sp>
        <p:nvSpPr>
          <p:cNvPr id="697" name="Rectangle: Rounded Corners 362">
            <a:extLst>
              <a:ext uri="{FF2B5EF4-FFF2-40B4-BE49-F238E27FC236}">
                <a16:creationId xmlns:a16="http://schemas.microsoft.com/office/drawing/2014/main" id="{BFF20D04-DE07-397C-6349-D823F7CCFE73}"/>
              </a:ext>
            </a:extLst>
          </p:cNvPr>
          <p:cNvSpPr/>
          <p:nvPr/>
        </p:nvSpPr>
        <p:spPr>
          <a:xfrm>
            <a:off x="-2704460" y="1104900"/>
            <a:ext cx="2573721" cy="4673600"/>
          </a:xfrm>
          <a:prstGeom prst="roundRect">
            <a:avLst>
              <a:gd name="adj" fmla="val 6219"/>
            </a:avLst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698" name="Group 341">
            <a:extLst>
              <a:ext uri="{FF2B5EF4-FFF2-40B4-BE49-F238E27FC236}">
                <a16:creationId xmlns:a16="http://schemas.microsoft.com/office/drawing/2014/main" id="{AD0D9110-FB53-B48C-8DFD-6E0BC1C6A9EE}"/>
              </a:ext>
            </a:extLst>
          </p:cNvPr>
          <p:cNvGrpSpPr/>
          <p:nvPr/>
        </p:nvGrpSpPr>
        <p:grpSpPr>
          <a:xfrm>
            <a:off x="-2013335" y="1105369"/>
            <a:ext cx="1865581" cy="2039997"/>
            <a:chOff x="4049903" y="1101667"/>
            <a:chExt cx="1865581" cy="2006656"/>
          </a:xfrm>
        </p:grpSpPr>
        <p:sp>
          <p:nvSpPr>
            <p:cNvPr id="699" name="Rectangle 9">
              <a:extLst>
                <a:ext uri="{FF2B5EF4-FFF2-40B4-BE49-F238E27FC236}">
                  <a16:creationId xmlns:a16="http://schemas.microsoft.com/office/drawing/2014/main" id="{FEFDE2DA-2001-544F-353A-FC3A0AC58457}"/>
                </a:ext>
              </a:extLst>
            </p:cNvPr>
            <p:cNvSpPr/>
            <p:nvPr/>
          </p:nvSpPr>
          <p:spPr>
            <a:xfrm>
              <a:off x="412780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0" name="Rectangle 10">
              <a:extLst>
                <a:ext uri="{FF2B5EF4-FFF2-40B4-BE49-F238E27FC236}">
                  <a16:creationId xmlns:a16="http://schemas.microsoft.com/office/drawing/2014/main" id="{D80ECCFB-CE1C-DB58-6CE8-1C75117C104F}"/>
                </a:ext>
              </a:extLst>
            </p:cNvPr>
            <p:cNvSpPr/>
            <p:nvPr/>
          </p:nvSpPr>
          <p:spPr>
            <a:xfrm>
              <a:off x="428367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1" name="Rectangle 11">
              <a:extLst>
                <a:ext uri="{FF2B5EF4-FFF2-40B4-BE49-F238E27FC236}">
                  <a16:creationId xmlns:a16="http://schemas.microsoft.com/office/drawing/2014/main" id="{CCC89B01-6AA0-0CC6-8FF2-1B410A8887C7}"/>
                </a:ext>
              </a:extLst>
            </p:cNvPr>
            <p:cNvSpPr/>
            <p:nvPr/>
          </p:nvSpPr>
          <p:spPr>
            <a:xfrm>
              <a:off x="443948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2" name="Rectangle 12">
              <a:extLst>
                <a:ext uri="{FF2B5EF4-FFF2-40B4-BE49-F238E27FC236}">
                  <a16:creationId xmlns:a16="http://schemas.microsoft.com/office/drawing/2014/main" id="{97752798-3017-E666-99B0-562D2CA1562A}"/>
                </a:ext>
              </a:extLst>
            </p:cNvPr>
            <p:cNvSpPr/>
            <p:nvPr/>
          </p:nvSpPr>
          <p:spPr>
            <a:xfrm>
              <a:off x="459535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3" name="Rectangle 13">
              <a:extLst>
                <a:ext uri="{FF2B5EF4-FFF2-40B4-BE49-F238E27FC236}">
                  <a16:creationId xmlns:a16="http://schemas.microsoft.com/office/drawing/2014/main" id="{42695968-E896-D6C2-2603-18913DAB27AF}"/>
                </a:ext>
              </a:extLst>
            </p:cNvPr>
            <p:cNvSpPr/>
            <p:nvPr/>
          </p:nvSpPr>
          <p:spPr>
            <a:xfrm>
              <a:off x="475116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4" name="Rectangle 14">
              <a:extLst>
                <a:ext uri="{FF2B5EF4-FFF2-40B4-BE49-F238E27FC236}">
                  <a16:creationId xmlns:a16="http://schemas.microsoft.com/office/drawing/2014/main" id="{A6F9F5AD-36FC-B24F-0704-90E836C06631}"/>
                </a:ext>
              </a:extLst>
            </p:cNvPr>
            <p:cNvSpPr/>
            <p:nvPr/>
          </p:nvSpPr>
          <p:spPr>
            <a:xfrm>
              <a:off x="490697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5" name="Rectangle 15">
              <a:extLst>
                <a:ext uri="{FF2B5EF4-FFF2-40B4-BE49-F238E27FC236}">
                  <a16:creationId xmlns:a16="http://schemas.microsoft.com/office/drawing/2014/main" id="{565BDA25-A836-243A-2073-CC54E7FA736F}"/>
                </a:ext>
              </a:extLst>
            </p:cNvPr>
            <p:cNvSpPr/>
            <p:nvPr/>
          </p:nvSpPr>
          <p:spPr>
            <a:xfrm>
              <a:off x="506284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6" name="Rectangle 16">
              <a:extLst>
                <a:ext uri="{FF2B5EF4-FFF2-40B4-BE49-F238E27FC236}">
                  <a16:creationId xmlns:a16="http://schemas.microsoft.com/office/drawing/2014/main" id="{D9DAFC88-02AE-7867-D08C-45996D80FC7D}"/>
                </a:ext>
              </a:extLst>
            </p:cNvPr>
            <p:cNvSpPr/>
            <p:nvPr/>
          </p:nvSpPr>
          <p:spPr>
            <a:xfrm>
              <a:off x="521865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7" name="Rectangle 17">
              <a:extLst>
                <a:ext uri="{FF2B5EF4-FFF2-40B4-BE49-F238E27FC236}">
                  <a16:creationId xmlns:a16="http://schemas.microsoft.com/office/drawing/2014/main" id="{3293D77C-4C5A-FBF2-B04D-3A0EE4E3FAA6}"/>
                </a:ext>
              </a:extLst>
            </p:cNvPr>
            <p:cNvSpPr/>
            <p:nvPr/>
          </p:nvSpPr>
          <p:spPr>
            <a:xfrm>
              <a:off x="5374461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8" name="Rectangle 18">
              <a:extLst>
                <a:ext uri="{FF2B5EF4-FFF2-40B4-BE49-F238E27FC236}">
                  <a16:creationId xmlns:a16="http://schemas.microsoft.com/office/drawing/2014/main" id="{74885B6C-86FC-82BE-439A-CD40B0C1B8FD}"/>
                </a:ext>
              </a:extLst>
            </p:cNvPr>
            <p:cNvSpPr/>
            <p:nvPr/>
          </p:nvSpPr>
          <p:spPr>
            <a:xfrm>
              <a:off x="553033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9" name="Rectangle 19">
              <a:extLst>
                <a:ext uri="{FF2B5EF4-FFF2-40B4-BE49-F238E27FC236}">
                  <a16:creationId xmlns:a16="http://schemas.microsoft.com/office/drawing/2014/main" id="{F78DBC62-7DAC-4DB6-E22C-43D2613A1431}"/>
                </a:ext>
              </a:extLst>
            </p:cNvPr>
            <p:cNvSpPr/>
            <p:nvPr/>
          </p:nvSpPr>
          <p:spPr>
            <a:xfrm>
              <a:off x="5686141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0" name="Rectangle 20">
              <a:extLst>
                <a:ext uri="{FF2B5EF4-FFF2-40B4-BE49-F238E27FC236}">
                  <a16:creationId xmlns:a16="http://schemas.microsoft.com/office/drawing/2014/main" id="{99F667F8-6832-FE17-776F-6FAE45B84555}"/>
                </a:ext>
              </a:extLst>
            </p:cNvPr>
            <p:cNvSpPr/>
            <p:nvPr/>
          </p:nvSpPr>
          <p:spPr>
            <a:xfrm>
              <a:off x="584194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1" name="Rectangle 21">
              <a:extLst>
                <a:ext uri="{FF2B5EF4-FFF2-40B4-BE49-F238E27FC236}">
                  <a16:creationId xmlns:a16="http://schemas.microsoft.com/office/drawing/2014/main" id="{6738BBA5-92F4-EA32-4B07-31900E485B35}"/>
                </a:ext>
              </a:extLst>
            </p:cNvPr>
            <p:cNvSpPr/>
            <p:nvPr/>
          </p:nvSpPr>
          <p:spPr>
            <a:xfrm>
              <a:off x="412780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2" name="Rectangle 22">
              <a:extLst>
                <a:ext uri="{FF2B5EF4-FFF2-40B4-BE49-F238E27FC236}">
                  <a16:creationId xmlns:a16="http://schemas.microsoft.com/office/drawing/2014/main" id="{D6EE62B1-C5B8-2416-FE18-B0F75A5D33B6}"/>
                </a:ext>
              </a:extLst>
            </p:cNvPr>
            <p:cNvSpPr/>
            <p:nvPr/>
          </p:nvSpPr>
          <p:spPr>
            <a:xfrm>
              <a:off x="428367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3" name="Rectangle 23">
              <a:extLst>
                <a:ext uri="{FF2B5EF4-FFF2-40B4-BE49-F238E27FC236}">
                  <a16:creationId xmlns:a16="http://schemas.microsoft.com/office/drawing/2014/main" id="{709DE092-97C7-11FA-C90E-A5EDD29576E3}"/>
                </a:ext>
              </a:extLst>
            </p:cNvPr>
            <p:cNvSpPr/>
            <p:nvPr/>
          </p:nvSpPr>
          <p:spPr>
            <a:xfrm>
              <a:off x="443948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4" name="Rectangle 24">
              <a:extLst>
                <a:ext uri="{FF2B5EF4-FFF2-40B4-BE49-F238E27FC236}">
                  <a16:creationId xmlns:a16="http://schemas.microsoft.com/office/drawing/2014/main" id="{D9A8C869-0B7A-B8C7-A3DE-0DFD7601AE5C}"/>
                </a:ext>
              </a:extLst>
            </p:cNvPr>
            <p:cNvSpPr/>
            <p:nvPr/>
          </p:nvSpPr>
          <p:spPr>
            <a:xfrm>
              <a:off x="459535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5" name="Rectangle 25">
              <a:extLst>
                <a:ext uri="{FF2B5EF4-FFF2-40B4-BE49-F238E27FC236}">
                  <a16:creationId xmlns:a16="http://schemas.microsoft.com/office/drawing/2014/main" id="{F10DE226-C280-B9C5-B914-532EC8BB761B}"/>
                </a:ext>
              </a:extLst>
            </p:cNvPr>
            <p:cNvSpPr/>
            <p:nvPr/>
          </p:nvSpPr>
          <p:spPr>
            <a:xfrm>
              <a:off x="475116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6" name="Rectangle 26">
              <a:extLst>
                <a:ext uri="{FF2B5EF4-FFF2-40B4-BE49-F238E27FC236}">
                  <a16:creationId xmlns:a16="http://schemas.microsoft.com/office/drawing/2014/main" id="{42F0B94B-03DC-AB5B-B17B-2F7ECBBF019C}"/>
                </a:ext>
              </a:extLst>
            </p:cNvPr>
            <p:cNvSpPr/>
            <p:nvPr/>
          </p:nvSpPr>
          <p:spPr>
            <a:xfrm>
              <a:off x="490697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7" name="Rectangle 27">
              <a:extLst>
                <a:ext uri="{FF2B5EF4-FFF2-40B4-BE49-F238E27FC236}">
                  <a16:creationId xmlns:a16="http://schemas.microsoft.com/office/drawing/2014/main" id="{C3620490-026B-6B06-4FA6-F52B5E5C4F63}"/>
                </a:ext>
              </a:extLst>
            </p:cNvPr>
            <p:cNvSpPr/>
            <p:nvPr/>
          </p:nvSpPr>
          <p:spPr>
            <a:xfrm>
              <a:off x="506284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8" name="Rectangle 28">
              <a:extLst>
                <a:ext uri="{FF2B5EF4-FFF2-40B4-BE49-F238E27FC236}">
                  <a16:creationId xmlns:a16="http://schemas.microsoft.com/office/drawing/2014/main" id="{6743F04B-B533-6818-D549-7CD00E165E8A}"/>
                </a:ext>
              </a:extLst>
            </p:cNvPr>
            <p:cNvSpPr/>
            <p:nvPr/>
          </p:nvSpPr>
          <p:spPr>
            <a:xfrm>
              <a:off x="521865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9" name="Rectangle 29">
              <a:extLst>
                <a:ext uri="{FF2B5EF4-FFF2-40B4-BE49-F238E27FC236}">
                  <a16:creationId xmlns:a16="http://schemas.microsoft.com/office/drawing/2014/main" id="{89891FF2-DED8-76AF-634F-0895BC3AAAB8}"/>
                </a:ext>
              </a:extLst>
            </p:cNvPr>
            <p:cNvSpPr/>
            <p:nvPr/>
          </p:nvSpPr>
          <p:spPr>
            <a:xfrm>
              <a:off x="5374461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0" name="Rectangle 30">
              <a:extLst>
                <a:ext uri="{FF2B5EF4-FFF2-40B4-BE49-F238E27FC236}">
                  <a16:creationId xmlns:a16="http://schemas.microsoft.com/office/drawing/2014/main" id="{03C66100-1F59-78C0-6D74-FEDED9F267D8}"/>
                </a:ext>
              </a:extLst>
            </p:cNvPr>
            <p:cNvSpPr/>
            <p:nvPr/>
          </p:nvSpPr>
          <p:spPr>
            <a:xfrm>
              <a:off x="553033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1" name="Rectangle 31">
              <a:extLst>
                <a:ext uri="{FF2B5EF4-FFF2-40B4-BE49-F238E27FC236}">
                  <a16:creationId xmlns:a16="http://schemas.microsoft.com/office/drawing/2014/main" id="{0E053864-4B3B-F34D-A6C3-FC2376810AA6}"/>
                </a:ext>
              </a:extLst>
            </p:cNvPr>
            <p:cNvSpPr/>
            <p:nvPr/>
          </p:nvSpPr>
          <p:spPr>
            <a:xfrm>
              <a:off x="5686141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2" name="Rectangle 32">
              <a:extLst>
                <a:ext uri="{FF2B5EF4-FFF2-40B4-BE49-F238E27FC236}">
                  <a16:creationId xmlns:a16="http://schemas.microsoft.com/office/drawing/2014/main" id="{2916BD17-BBBB-C941-C391-7793422DC3BF}"/>
                </a:ext>
              </a:extLst>
            </p:cNvPr>
            <p:cNvSpPr/>
            <p:nvPr/>
          </p:nvSpPr>
          <p:spPr>
            <a:xfrm>
              <a:off x="584194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3" name="Rectangle 33">
              <a:extLst>
                <a:ext uri="{FF2B5EF4-FFF2-40B4-BE49-F238E27FC236}">
                  <a16:creationId xmlns:a16="http://schemas.microsoft.com/office/drawing/2014/main" id="{0660D9BD-C5B3-EA2A-CA9B-BA32192C9FD5}"/>
                </a:ext>
              </a:extLst>
            </p:cNvPr>
            <p:cNvSpPr/>
            <p:nvPr/>
          </p:nvSpPr>
          <p:spPr>
            <a:xfrm>
              <a:off x="404990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4" name="Rectangle 34">
              <a:extLst>
                <a:ext uri="{FF2B5EF4-FFF2-40B4-BE49-F238E27FC236}">
                  <a16:creationId xmlns:a16="http://schemas.microsoft.com/office/drawing/2014/main" id="{08E3DB21-6C2B-EDC1-582F-F603C0A5FEE9}"/>
                </a:ext>
              </a:extLst>
            </p:cNvPr>
            <p:cNvSpPr/>
            <p:nvPr/>
          </p:nvSpPr>
          <p:spPr>
            <a:xfrm>
              <a:off x="4205776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5" name="Rectangle 35">
              <a:extLst>
                <a:ext uri="{FF2B5EF4-FFF2-40B4-BE49-F238E27FC236}">
                  <a16:creationId xmlns:a16="http://schemas.microsoft.com/office/drawing/2014/main" id="{7246CF9C-FB85-A97E-20F2-5DE4786450B1}"/>
                </a:ext>
              </a:extLst>
            </p:cNvPr>
            <p:cNvSpPr/>
            <p:nvPr/>
          </p:nvSpPr>
          <p:spPr>
            <a:xfrm>
              <a:off x="436158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6" name="Rectangle 36">
              <a:extLst>
                <a:ext uri="{FF2B5EF4-FFF2-40B4-BE49-F238E27FC236}">
                  <a16:creationId xmlns:a16="http://schemas.microsoft.com/office/drawing/2014/main" id="{06415C49-1E26-1C01-9B84-66D9FBA0B1DE}"/>
                </a:ext>
              </a:extLst>
            </p:cNvPr>
            <p:cNvSpPr/>
            <p:nvPr/>
          </p:nvSpPr>
          <p:spPr>
            <a:xfrm>
              <a:off x="451739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7" name="Rectangle 37">
              <a:extLst>
                <a:ext uri="{FF2B5EF4-FFF2-40B4-BE49-F238E27FC236}">
                  <a16:creationId xmlns:a16="http://schemas.microsoft.com/office/drawing/2014/main" id="{A7E067FC-732F-78A1-E7FE-E3E87F764724}"/>
                </a:ext>
              </a:extLst>
            </p:cNvPr>
            <p:cNvSpPr/>
            <p:nvPr/>
          </p:nvSpPr>
          <p:spPr>
            <a:xfrm>
              <a:off x="467326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8" name="Rectangle 38">
              <a:extLst>
                <a:ext uri="{FF2B5EF4-FFF2-40B4-BE49-F238E27FC236}">
                  <a16:creationId xmlns:a16="http://schemas.microsoft.com/office/drawing/2014/main" id="{EB3B659C-4E5C-D774-F2D0-17C315E6CF75}"/>
                </a:ext>
              </a:extLst>
            </p:cNvPr>
            <p:cNvSpPr/>
            <p:nvPr/>
          </p:nvSpPr>
          <p:spPr>
            <a:xfrm>
              <a:off x="482907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9" name="Rectangle 39">
              <a:extLst>
                <a:ext uri="{FF2B5EF4-FFF2-40B4-BE49-F238E27FC236}">
                  <a16:creationId xmlns:a16="http://schemas.microsoft.com/office/drawing/2014/main" id="{412AC997-CD8F-02E0-92C6-8916BECF0873}"/>
                </a:ext>
              </a:extLst>
            </p:cNvPr>
            <p:cNvSpPr/>
            <p:nvPr/>
          </p:nvSpPr>
          <p:spPr>
            <a:xfrm>
              <a:off x="498487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0" name="Rectangle 40">
              <a:extLst>
                <a:ext uri="{FF2B5EF4-FFF2-40B4-BE49-F238E27FC236}">
                  <a16:creationId xmlns:a16="http://schemas.microsoft.com/office/drawing/2014/main" id="{80E6E120-C8E2-913F-8AE2-89CD573B79D5}"/>
                </a:ext>
              </a:extLst>
            </p:cNvPr>
            <p:cNvSpPr/>
            <p:nvPr/>
          </p:nvSpPr>
          <p:spPr>
            <a:xfrm>
              <a:off x="514075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1" name="Rectangle 41">
              <a:extLst>
                <a:ext uri="{FF2B5EF4-FFF2-40B4-BE49-F238E27FC236}">
                  <a16:creationId xmlns:a16="http://schemas.microsoft.com/office/drawing/2014/main" id="{A612552B-A9AA-554D-1457-4A1769BF3757}"/>
                </a:ext>
              </a:extLst>
            </p:cNvPr>
            <p:cNvSpPr/>
            <p:nvPr/>
          </p:nvSpPr>
          <p:spPr>
            <a:xfrm>
              <a:off x="529655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2" name="Rectangle 42">
              <a:extLst>
                <a:ext uri="{FF2B5EF4-FFF2-40B4-BE49-F238E27FC236}">
                  <a16:creationId xmlns:a16="http://schemas.microsoft.com/office/drawing/2014/main" id="{D1E41E98-D253-2974-DE93-56430E5C30DE}"/>
                </a:ext>
              </a:extLst>
            </p:cNvPr>
            <p:cNvSpPr/>
            <p:nvPr/>
          </p:nvSpPr>
          <p:spPr>
            <a:xfrm>
              <a:off x="5452365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3" name="Rectangle 43">
              <a:extLst>
                <a:ext uri="{FF2B5EF4-FFF2-40B4-BE49-F238E27FC236}">
                  <a16:creationId xmlns:a16="http://schemas.microsoft.com/office/drawing/2014/main" id="{3B586183-9D59-A418-4F0A-43A055559E7E}"/>
                </a:ext>
              </a:extLst>
            </p:cNvPr>
            <p:cNvSpPr/>
            <p:nvPr/>
          </p:nvSpPr>
          <p:spPr>
            <a:xfrm>
              <a:off x="560823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4" name="Rectangle 44">
              <a:extLst>
                <a:ext uri="{FF2B5EF4-FFF2-40B4-BE49-F238E27FC236}">
                  <a16:creationId xmlns:a16="http://schemas.microsoft.com/office/drawing/2014/main" id="{BFC1B3A9-681E-DF92-10EF-0641728CACC1}"/>
                </a:ext>
              </a:extLst>
            </p:cNvPr>
            <p:cNvSpPr/>
            <p:nvPr/>
          </p:nvSpPr>
          <p:spPr>
            <a:xfrm>
              <a:off x="5764045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735" name="TextBox 45">
            <a:extLst>
              <a:ext uri="{FF2B5EF4-FFF2-40B4-BE49-F238E27FC236}">
                <a16:creationId xmlns:a16="http://schemas.microsoft.com/office/drawing/2014/main" id="{6D8FA351-9BBF-C27F-639D-0048B27680F0}"/>
              </a:ext>
            </a:extLst>
          </p:cNvPr>
          <p:cNvSpPr txBox="1"/>
          <p:nvPr/>
        </p:nvSpPr>
        <p:spPr>
          <a:xfrm rot="16200000">
            <a:off x="-3536178" y="1675675"/>
            <a:ext cx="231666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E8B408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E0A24"/>
                </a:solidFill>
                <a:sym typeface="Arial"/>
              </a:rPr>
              <a:t>2025</a:t>
            </a:r>
          </a:p>
        </p:txBody>
      </p:sp>
      <p:sp>
        <p:nvSpPr>
          <p:cNvPr id="736" name="Freeform: Shape 46">
            <a:extLst>
              <a:ext uri="{FF2B5EF4-FFF2-40B4-BE49-F238E27FC236}">
                <a16:creationId xmlns:a16="http://schemas.microsoft.com/office/drawing/2014/main" id="{943719F6-BB89-7B7F-898A-0765CC991342}"/>
              </a:ext>
            </a:extLst>
          </p:cNvPr>
          <p:cNvSpPr/>
          <p:nvPr/>
        </p:nvSpPr>
        <p:spPr>
          <a:xfrm>
            <a:off x="-2607945" y="1132568"/>
            <a:ext cx="2477206" cy="2000788"/>
          </a:xfrm>
          <a:custGeom>
            <a:avLst/>
            <a:gdLst>
              <a:gd name="csX0" fmla="*/ 337300 w 2477206"/>
              <a:gd name="csY0" fmla="*/ 53587 h 2000788"/>
              <a:gd name="csX1" fmla="*/ 47068 w 2477206"/>
              <a:gd name="csY1" fmla="*/ 277846 h 2000788"/>
              <a:gd name="csX2" fmla="*/ 0 w 2477206"/>
              <a:gd name="csY2" fmla="*/ 338278 h 2000788"/>
              <a:gd name="csX3" fmla="*/ 259071 w 2477206"/>
              <a:gd name="csY3" fmla="*/ 233711 h 2000788"/>
              <a:gd name="csX4" fmla="*/ 832168 w 2477206"/>
              <a:gd name="csY4" fmla="*/ 0 h 2000788"/>
              <a:gd name="csX5" fmla="*/ 731447 w 2477206"/>
              <a:gd name="csY5" fmla="*/ 181623 h 2000788"/>
              <a:gd name="csX6" fmla="*/ 393951 w 2477206"/>
              <a:gd name="csY6" fmla="*/ 397015 h 2000788"/>
              <a:gd name="csX7" fmla="*/ 188794 w 2477206"/>
              <a:gd name="csY7" fmla="*/ 598196 h 2000788"/>
              <a:gd name="csX8" fmla="*/ 322371 w 2477206"/>
              <a:gd name="csY8" fmla="*/ 518989 h 2000788"/>
              <a:gd name="csX9" fmla="*/ 1253891 w 2477206"/>
              <a:gd name="csY9" fmla="*/ 30640 h 2000788"/>
              <a:gd name="csX10" fmla="*/ 1182702 w 2477206"/>
              <a:gd name="csY10" fmla="*/ 182080 h 2000788"/>
              <a:gd name="csX11" fmla="*/ 37616 w 2477206"/>
              <a:gd name="csY11" fmla="*/ 1254608 h 2000788"/>
              <a:gd name="csX12" fmla="*/ 611300 w 2477206"/>
              <a:gd name="csY12" fmla="*/ 871804 h 2000788"/>
              <a:gd name="csX13" fmla="*/ 356466 w 2477206"/>
              <a:gd name="csY13" fmla="*/ 1166404 h 2000788"/>
              <a:gd name="csX14" fmla="*/ 87682 w 2477206"/>
              <a:gd name="csY14" fmla="*/ 1451356 h 2000788"/>
              <a:gd name="csX15" fmla="*/ 304705 w 2477206"/>
              <a:gd name="csY15" fmla="*/ 1289942 h 2000788"/>
              <a:gd name="csX16" fmla="*/ 452428 w 2477206"/>
              <a:gd name="csY16" fmla="*/ 1268559 h 2000788"/>
              <a:gd name="csX17" fmla="*/ 427982 w 2477206"/>
              <a:gd name="csY17" fmla="*/ 1395943 h 2000788"/>
              <a:gd name="csX18" fmla="*/ 222237 w 2477206"/>
              <a:gd name="csY18" fmla="*/ 1614856 h 2000788"/>
              <a:gd name="csX19" fmla="*/ 13038 w 2477206"/>
              <a:gd name="csY19" fmla="*/ 1904436 h 2000788"/>
              <a:gd name="csX20" fmla="*/ 1149259 w 2477206"/>
              <a:gd name="csY20" fmla="*/ 812089 h 2000788"/>
              <a:gd name="csX21" fmla="*/ 1457875 w 2477206"/>
              <a:gd name="csY21" fmla="*/ 348187 h 2000788"/>
              <a:gd name="csX22" fmla="*/ 1668313 w 2477206"/>
              <a:gd name="csY22" fmla="*/ 79012 h 2000788"/>
              <a:gd name="csX23" fmla="*/ 1145934 w 2477206"/>
              <a:gd name="csY23" fmla="*/ 1189677 h 2000788"/>
              <a:gd name="csX24" fmla="*/ 852899 w 2477206"/>
              <a:gd name="csY24" fmla="*/ 1450117 h 2000788"/>
              <a:gd name="csX25" fmla="*/ 508362 w 2477206"/>
              <a:gd name="csY25" fmla="*/ 1738002 h 2000788"/>
              <a:gd name="csX26" fmla="*/ 151049 w 2477206"/>
              <a:gd name="csY26" fmla="*/ 2000788 h 2000788"/>
              <a:gd name="csX27" fmla="*/ 299880 w 2477206"/>
              <a:gd name="csY27" fmla="*/ 1959457 h 2000788"/>
              <a:gd name="csX28" fmla="*/ 702307 w 2477206"/>
              <a:gd name="csY28" fmla="*/ 1822686 h 2000788"/>
              <a:gd name="csX29" fmla="*/ 688617 w 2477206"/>
              <a:gd name="csY29" fmla="*/ 1948179 h 2000788"/>
              <a:gd name="csX30" fmla="*/ 980674 w 2477206"/>
              <a:gd name="csY30" fmla="*/ 1927579 h 2000788"/>
              <a:gd name="csX31" fmla="*/ 1232899 w 2477206"/>
              <a:gd name="csY31" fmla="*/ 1770076 h 2000788"/>
              <a:gd name="csX32" fmla="*/ 1426127 w 2477206"/>
              <a:gd name="csY32" fmla="*/ 1577957 h 2000788"/>
              <a:gd name="csX33" fmla="*/ 1604751 w 2477206"/>
              <a:gd name="csY33" fmla="*/ 1133287 h 2000788"/>
              <a:gd name="csX34" fmla="*/ 2023084 w 2477206"/>
              <a:gd name="csY34" fmla="*/ 315917 h 2000788"/>
              <a:gd name="csX35" fmla="*/ 2183585 w 2477206"/>
              <a:gd name="csY35" fmla="*/ 150918 h 2000788"/>
              <a:gd name="csX36" fmla="*/ 2374465 w 2477206"/>
              <a:gd name="csY36" fmla="*/ 81033 h 2000788"/>
              <a:gd name="csX37" fmla="*/ 2277330 w 2477206"/>
              <a:gd name="csY37" fmla="*/ 308225 h 2000788"/>
              <a:gd name="csX38" fmla="*/ 1943811 w 2477206"/>
              <a:gd name="csY38" fmla="*/ 963072 h 2000788"/>
              <a:gd name="csX39" fmla="*/ 1806192 w 2477206"/>
              <a:gd name="csY39" fmla="*/ 1416609 h 2000788"/>
              <a:gd name="csX40" fmla="*/ 1620397 w 2477206"/>
              <a:gd name="csY40" fmla="*/ 1837810 h 2000788"/>
              <a:gd name="csX41" fmla="*/ 1887812 w 2477206"/>
              <a:gd name="csY41" fmla="*/ 1768772 h 2000788"/>
              <a:gd name="csX42" fmla="*/ 2477207 w 2477206"/>
              <a:gd name="csY42" fmla="*/ 1663097 h 2000788"/>
              <a:gd name="csX43" fmla="*/ 2015652 w 2477206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206" h="2000788">
                <a:moveTo>
                  <a:pt x="337300" y="53587"/>
                </a:moveTo>
                <a:cubicBezTo>
                  <a:pt x="240556" y="128362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1" y="233711"/>
                </a:cubicBezTo>
                <a:cubicBezTo>
                  <a:pt x="431436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3" y="261287"/>
                  <a:pt x="511361" y="333324"/>
                  <a:pt x="393951" y="397015"/>
                </a:cubicBezTo>
                <a:cubicBezTo>
                  <a:pt x="306726" y="444344"/>
                  <a:pt x="206396" y="500409"/>
                  <a:pt x="188794" y="598196"/>
                </a:cubicBezTo>
                <a:cubicBezTo>
                  <a:pt x="240621" y="589917"/>
                  <a:pt x="282214" y="552758"/>
                  <a:pt x="322371" y="518989"/>
                </a:cubicBezTo>
                <a:cubicBezTo>
                  <a:pt x="592068" y="292449"/>
                  <a:pt x="926174" y="159719"/>
                  <a:pt x="1253891" y="30640"/>
                </a:cubicBezTo>
                <a:cubicBezTo>
                  <a:pt x="1258389" y="87748"/>
                  <a:pt x="1219470" y="138141"/>
                  <a:pt x="1182702" y="182080"/>
                </a:cubicBezTo>
                <a:cubicBezTo>
                  <a:pt x="845206" y="585614"/>
                  <a:pt x="497019" y="998210"/>
                  <a:pt x="37616" y="1254608"/>
                </a:cubicBezTo>
                <a:cubicBezTo>
                  <a:pt x="141987" y="1042606"/>
                  <a:pt x="387628" y="947948"/>
                  <a:pt x="611300" y="871804"/>
                </a:cubicBezTo>
                <a:cubicBezTo>
                  <a:pt x="588939" y="1003752"/>
                  <a:pt x="468726" y="1093455"/>
                  <a:pt x="356466" y="1166404"/>
                </a:cubicBezTo>
                <a:cubicBezTo>
                  <a:pt x="244272" y="1239353"/>
                  <a:pt x="121386" y="1321820"/>
                  <a:pt x="87682" y="1451356"/>
                </a:cubicBezTo>
                <a:cubicBezTo>
                  <a:pt x="160045" y="1397573"/>
                  <a:pt x="232407" y="1343790"/>
                  <a:pt x="304705" y="1289942"/>
                </a:cubicBezTo>
                <a:cubicBezTo>
                  <a:pt x="348969" y="1257020"/>
                  <a:pt x="417160" y="1226054"/>
                  <a:pt x="452428" y="1268559"/>
                </a:cubicBezTo>
                <a:cubicBezTo>
                  <a:pt x="482351" y="1304610"/>
                  <a:pt x="456209" y="1358588"/>
                  <a:pt x="427982" y="1395943"/>
                </a:cubicBezTo>
                <a:cubicBezTo>
                  <a:pt x="367614" y="1476063"/>
                  <a:pt x="298511" y="1549599"/>
                  <a:pt x="222237" y="1614856"/>
                </a:cubicBezTo>
                <a:cubicBezTo>
                  <a:pt x="128623" y="1694976"/>
                  <a:pt x="14342" y="1781289"/>
                  <a:pt x="13038" y="1904436"/>
                </a:cubicBezTo>
                <a:cubicBezTo>
                  <a:pt x="497280" y="1685197"/>
                  <a:pt x="835036" y="1240853"/>
                  <a:pt x="1149259" y="812089"/>
                </a:cubicBezTo>
                <a:cubicBezTo>
                  <a:pt x="1259106" y="662149"/>
                  <a:pt x="1369019" y="511492"/>
                  <a:pt x="1457875" y="348187"/>
                </a:cubicBezTo>
                <a:cubicBezTo>
                  <a:pt x="1513157" y="246554"/>
                  <a:pt x="1566353" y="133708"/>
                  <a:pt x="1668313" y="79012"/>
                </a:cubicBezTo>
                <a:cubicBezTo>
                  <a:pt x="1649211" y="497149"/>
                  <a:pt x="1441186" y="892991"/>
                  <a:pt x="1145934" y="1189677"/>
                </a:cubicBezTo>
                <a:cubicBezTo>
                  <a:pt x="1053688" y="1282314"/>
                  <a:pt x="953228" y="1366346"/>
                  <a:pt x="852899" y="1450117"/>
                </a:cubicBezTo>
                <a:cubicBezTo>
                  <a:pt x="738032" y="1546079"/>
                  <a:pt x="623230" y="1642040"/>
                  <a:pt x="508362" y="1738002"/>
                </a:cubicBezTo>
                <a:cubicBezTo>
                  <a:pt x="394734" y="1832986"/>
                  <a:pt x="280258" y="1928491"/>
                  <a:pt x="151049" y="2000788"/>
                </a:cubicBezTo>
                <a:cubicBezTo>
                  <a:pt x="201963" y="1992705"/>
                  <a:pt x="251052" y="1976016"/>
                  <a:pt x="299880" y="1959457"/>
                </a:cubicBezTo>
                <a:cubicBezTo>
                  <a:pt x="434044" y="1913888"/>
                  <a:pt x="568143" y="1868254"/>
                  <a:pt x="702307" y="1822686"/>
                </a:cubicBezTo>
                <a:cubicBezTo>
                  <a:pt x="722060" y="1862518"/>
                  <a:pt x="716519" y="1913562"/>
                  <a:pt x="688617" y="1948179"/>
                </a:cubicBezTo>
                <a:cubicBezTo>
                  <a:pt x="783600" y="1977711"/>
                  <a:pt x="888167" y="1964347"/>
                  <a:pt x="980674" y="1927579"/>
                </a:cubicBezTo>
                <a:cubicBezTo>
                  <a:pt x="1073180" y="1890876"/>
                  <a:pt x="1155191" y="1832204"/>
                  <a:pt x="1232899" y="1770076"/>
                </a:cubicBezTo>
                <a:cubicBezTo>
                  <a:pt x="1304088" y="1713164"/>
                  <a:pt x="1373126" y="1652145"/>
                  <a:pt x="1426127" y="1577957"/>
                </a:cubicBezTo>
                <a:cubicBezTo>
                  <a:pt x="1519481" y="1447379"/>
                  <a:pt x="1556379" y="1286291"/>
                  <a:pt x="1604751" y="1133287"/>
                </a:cubicBezTo>
                <a:cubicBezTo>
                  <a:pt x="1697518" y="840121"/>
                  <a:pt x="1839570" y="562602"/>
                  <a:pt x="2023084" y="315917"/>
                </a:cubicBezTo>
                <a:cubicBezTo>
                  <a:pt x="2069109" y="254051"/>
                  <a:pt x="2118915" y="193032"/>
                  <a:pt x="2183585" y="150918"/>
                </a:cubicBezTo>
                <a:cubicBezTo>
                  <a:pt x="2240758" y="113694"/>
                  <a:pt x="2307318" y="92898"/>
                  <a:pt x="2374465" y="81033"/>
                </a:cubicBezTo>
                <a:cubicBezTo>
                  <a:pt x="2380593" y="164999"/>
                  <a:pt x="2325963" y="239513"/>
                  <a:pt x="2277330" y="308225"/>
                </a:cubicBezTo>
                <a:cubicBezTo>
                  <a:pt x="2135278" y="508819"/>
                  <a:pt x="2022497" y="730209"/>
                  <a:pt x="1943811" y="963072"/>
                </a:cubicBezTo>
                <a:cubicBezTo>
                  <a:pt x="1893223" y="1112752"/>
                  <a:pt x="1856650" y="1266929"/>
                  <a:pt x="1806192" y="1416609"/>
                </a:cubicBezTo>
                <a:cubicBezTo>
                  <a:pt x="1757103" y="1562181"/>
                  <a:pt x="1694780" y="1703385"/>
                  <a:pt x="1620397" y="1837810"/>
                </a:cubicBezTo>
                <a:cubicBezTo>
                  <a:pt x="1712903" y="1849088"/>
                  <a:pt x="1801629" y="1804171"/>
                  <a:pt x="1887812" y="1768772"/>
                </a:cubicBezTo>
                <a:cubicBezTo>
                  <a:pt x="2073868" y="1692368"/>
                  <a:pt x="2276222" y="1656056"/>
                  <a:pt x="2477207" y="1663097"/>
                </a:cubicBezTo>
                <a:cubicBezTo>
                  <a:pt x="2323356" y="1723399"/>
                  <a:pt x="2169504" y="1783701"/>
                  <a:pt x="2015652" y="1844003"/>
                </a:cubicBezTo>
              </a:path>
            </a:pathLst>
          </a:custGeom>
          <a:noFill/>
          <a:ln w="0" cap="flat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737" name="Rectangle 47">
            <a:extLst>
              <a:ext uri="{FF2B5EF4-FFF2-40B4-BE49-F238E27FC236}">
                <a16:creationId xmlns:a16="http://schemas.microsoft.com/office/drawing/2014/main" id="{F865272A-32D4-C9A1-C3C0-AED677EED2E3}"/>
              </a:ext>
            </a:extLst>
          </p:cNvPr>
          <p:cNvSpPr/>
          <p:nvPr/>
        </p:nvSpPr>
        <p:spPr>
          <a:xfrm>
            <a:off x="-2209496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pic>
        <p:nvPicPr>
          <p:cNvPr id="738" name="Picture Placeholder 406">
            <a:extLst>
              <a:ext uri="{FF2B5EF4-FFF2-40B4-BE49-F238E27FC236}">
                <a16:creationId xmlns:a16="http://schemas.microsoft.com/office/drawing/2014/main" id="{01459D56-88E7-BE89-9B0F-9B6A526338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09496" y="1323417"/>
            <a:ext cx="1603903" cy="1603903"/>
          </a:xfrm>
          <a:custGeom>
            <a:avLst/>
            <a:gdLst>
              <a:gd name="csX0" fmla="*/ 0 w 1603903"/>
              <a:gd name="csY0" fmla="*/ 0 h 1603903"/>
              <a:gd name="csX1" fmla="*/ 1603903 w 1603903"/>
              <a:gd name="csY1" fmla="*/ 0 h 1603903"/>
              <a:gd name="csX2" fmla="*/ 1603903 w 1603903"/>
              <a:gd name="csY2" fmla="*/ 1603903 h 1603903"/>
              <a:gd name="csX3" fmla="*/ 0 w 1603903"/>
              <a:gd name="csY3" fmla="*/ 1603903 h 16039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603903" h="1603903">
                <a:moveTo>
                  <a:pt x="0" y="0"/>
                </a:moveTo>
                <a:lnTo>
                  <a:pt x="1603903" y="0"/>
                </a:lnTo>
                <a:lnTo>
                  <a:pt x="1603903" y="1603903"/>
                </a:lnTo>
                <a:lnTo>
                  <a:pt x="0" y="1603903"/>
                </a:lnTo>
                <a:close/>
              </a:path>
            </a:pathLst>
          </a:custGeom>
        </p:spPr>
      </p:pic>
      <p:sp>
        <p:nvSpPr>
          <p:cNvPr id="739" name="TextBox 368">
            <a:extLst>
              <a:ext uri="{FF2B5EF4-FFF2-40B4-BE49-F238E27FC236}">
                <a16:creationId xmlns:a16="http://schemas.microsoft.com/office/drawing/2014/main" id="{E1EBDD55-B04C-ABFF-0980-2DD55998402F}"/>
              </a:ext>
            </a:extLst>
          </p:cNvPr>
          <p:cNvSpPr txBox="1"/>
          <p:nvPr/>
        </p:nvSpPr>
        <p:spPr>
          <a:xfrm>
            <a:off x="-2596702" y="3429000"/>
            <a:ext cx="8018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surveys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0" name="TextBox 369">
            <a:extLst>
              <a:ext uri="{FF2B5EF4-FFF2-40B4-BE49-F238E27FC236}">
                <a16:creationId xmlns:a16="http://schemas.microsoft.com/office/drawing/2014/main" id="{02F3591B-17C9-3E34-8D97-3C74BEEE15A3}"/>
              </a:ext>
            </a:extLst>
          </p:cNvPr>
          <p:cNvSpPr txBox="1"/>
          <p:nvPr/>
        </p:nvSpPr>
        <p:spPr>
          <a:xfrm>
            <a:off x="-2596702" y="3606800"/>
            <a:ext cx="72006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Gaia DR3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2MASS</a:t>
            </a:r>
          </a:p>
          <a:p>
            <a:r>
              <a:rPr lang="en-IN" sz="1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CatWISE</a:t>
            </a:r>
            <a:endParaRPr lang="en-IN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1" name="TextBox 370">
            <a:extLst>
              <a:ext uri="{FF2B5EF4-FFF2-40B4-BE49-F238E27FC236}">
                <a16:creationId xmlns:a16="http://schemas.microsoft.com/office/drawing/2014/main" id="{F5AC7755-C01B-6766-DF91-968862A8A728}"/>
              </a:ext>
            </a:extLst>
          </p:cNvPr>
          <p:cNvSpPr txBox="1"/>
          <p:nvPr/>
        </p:nvSpPr>
        <p:spPr>
          <a:xfrm>
            <a:off x="-1377502" y="3429000"/>
            <a:ext cx="11897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methodologies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2" name="TextBox 371">
            <a:extLst>
              <a:ext uri="{FF2B5EF4-FFF2-40B4-BE49-F238E27FC236}">
                <a16:creationId xmlns:a16="http://schemas.microsoft.com/office/drawing/2014/main" id="{E7984AD4-4CDA-6E63-F5D6-323EF2C0D77B}"/>
              </a:ext>
            </a:extLst>
          </p:cNvPr>
          <p:cNvSpPr txBox="1"/>
          <p:nvPr/>
        </p:nvSpPr>
        <p:spPr>
          <a:xfrm>
            <a:off x="-1377502" y="3606800"/>
            <a:ext cx="11769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fits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Neural Networks</a:t>
            </a:r>
          </a:p>
        </p:txBody>
      </p:sp>
      <p:sp>
        <p:nvSpPr>
          <p:cNvPr id="743" name="TextBox 372">
            <a:extLst>
              <a:ext uri="{FF2B5EF4-FFF2-40B4-BE49-F238E27FC236}">
                <a16:creationId xmlns:a16="http://schemas.microsoft.com/office/drawing/2014/main" id="{22B08390-0A7F-6DEF-929E-9943125FB5FD}"/>
              </a:ext>
            </a:extLst>
          </p:cNvPr>
          <p:cNvSpPr txBox="1"/>
          <p:nvPr/>
        </p:nvSpPr>
        <p:spPr>
          <a:xfrm>
            <a:off x="-2596702" y="4743938"/>
            <a:ext cx="9172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Stars included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4" name="TextBox 373">
            <a:extLst>
              <a:ext uri="{FF2B5EF4-FFF2-40B4-BE49-F238E27FC236}">
                <a16:creationId xmlns:a16="http://schemas.microsoft.com/office/drawing/2014/main" id="{935D2555-5623-9FFD-1F50-A061F42DB341}"/>
              </a:ext>
            </a:extLst>
          </p:cNvPr>
          <p:cNvSpPr txBox="1"/>
          <p:nvPr/>
        </p:nvSpPr>
        <p:spPr>
          <a:xfrm>
            <a:off x="-2596702" y="4883638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+4900</a:t>
            </a:r>
          </a:p>
        </p:txBody>
      </p:sp>
      <p:sp>
        <p:nvSpPr>
          <p:cNvPr id="745" name="TextBox 374">
            <a:extLst>
              <a:ext uri="{FF2B5EF4-FFF2-40B4-BE49-F238E27FC236}">
                <a16:creationId xmlns:a16="http://schemas.microsoft.com/office/drawing/2014/main" id="{9097B932-9E8C-C7A4-B670-D07A8A39C916}"/>
              </a:ext>
            </a:extLst>
          </p:cNvPr>
          <p:cNvSpPr txBox="1"/>
          <p:nvPr/>
        </p:nvSpPr>
        <p:spPr>
          <a:xfrm>
            <a:off x="-1377502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6" name="TextBox 375">
            <a:extLst>
              <a:ext uri="{FF2B5EF4-FFF2-40B4-BE49-F238E27FC236}">
                <a16:creationId xmlns:a16="http://schemas.microsoft.com/office/drawing/2014/main" id="{DDCFE9AB-E22E-3B08-0FAE-ECBAC28CE9A9}"/>
              </a:ext>
            </a:extLst>
          </p:cNvPr>
          <p:cNvSpPr txBox="1"/>
          <p:nvPr/>
        </p:nvSpPr>
        <p:spPr>
          <a:xfrm>
            <a:off x="-1377502" y="4883638"/>
            <a:ext cx="12691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Photometry</a:t>
            </a:r>
          </a:p>
        </p:txBody>
      </p:sp>
      <p:sp>
        <p:nvSpPr>
          <p:cNvPr id="747" name="TextBox 376">
            <a:extLst>
              <a:ext uri="{FF2B5EF4-FFF2-40B4-BE49-F238E27FC236}">
                <a16:creationId xmlns:a16="http://schemas.microsoft.com/office/drawing/2014/main" id="{9FE78FF0-50D2-FB85-FED8-4DCA86A9BC28}"/>
              </a:ext>
            </a:extLst>
          </p:cNvPr>
          <p:cNvSpPr txBox="1"/>
          <p:nvPr/>
        </p:nvSpPr>
        <p:spPr>
          <a:xfrm>
            <a:off x="-2284287" y="5431431"/>
            <a:ext cx="20521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DUQUE-ARRIBAS ET AL. 2023, 2025</a:t>
            </a:r>
            <a:endParaRPr lang="en-IN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48" name="Graphic 377">
            <a:extLst>
              <a:ext uri="{FF2B5EF4-FFF2-40B4-BE49-F238E27FC236}">
                <a16:creationId xmlns:a16="http://schemas.microsoft.com/office/drawing/2014/main" id="{6036EC3C-0997-C77D-51F4-AB483A83AF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2492093" y="5444209"/>
            <a:ext cx="220664" cy="22066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DB86FE2-21D1-EB3F-029C-3543E0339600}"/>
              </a:ext>
            </a:extLst>
          </p:cNvPr>
          <p:cNvSpPr txBox="1"/>
          <p:nvPr/>
        </p:nvSpPr>
        <p:spPr>
          <a:xfrm>
            <a:off x="-130739" y="-6994486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To test the reliability of our calibrations, we check with the full CAFOS sample (+770 stars):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1FF094A-5A70-DE17-4A74-57B0307E7211}"/>
              </a:ext>
            </a:extLst>
          </p:cNvPr>
          <p:cNvSpPr txBox="1"/>
          <p:nvPr/>
        </p:nvSpPr>
        <p:spPr>
          <a:xfrm>
            <a:off x="5359036" y="-6493639"/>
            <a:ext cx="5994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2. Expected trends of [X/Fe] vs. [Fe/H]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9830CB6-9FC1-4FBB-9771-E2957D97C2BC}"/>
              </a:ext>
            </a:extLst>
          </p:cNvPr>
          <p:cNvSpPr txBox="1"/>
          <p:nvPr/>
        </p:nvSpPr>
        <p:spPr>
          <a:xfrm>
            <a:off x="446833" y="-6493639"/>
            <a:ext cx="4493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1. Comparison with photometric [Fe/H]</a:t>
            </a:r>
          </a:p>
        </p:txBody>
      </p:sp>
      <p:sp>
        <p:nvSpPr>
          <p:cNvPr id="15" name="TextBox 1246">
            <a:extLst>
              <a:ext uri="{FF2B5EF4-FFF2-40B4-BE49-F238E27FC236}">
                <a16:creationId xmlns:a16="http://schemas.microsoft.com/office/drawing/2014/main" id="{95DFDD60-AD55-0DAB-1E43-157AEF86FC42}"/>
              </a:ext>
            </a:extLst>
          </p:cNvPr>
          <p:cNvSpPr txBox="1"/>
          <p:nvPr/>
        </p:nvSpPr>
        <p:spPr>
          <a:xfrm>
            <a:off x="4180796" y="1322702"/>
            <a:ext cx="6423553" cy="369332"/>
          </a:xfrm>
          <a:prstGeom prst="rect">
            <a:avLst/>
          </a:prstGeom>
          <a:solidFill>
            <a:srgbClr val="9A8AFF"/>
          </a:solidFill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282828"/>
                </a:solidFill>
                <a:latin typeface="BBH Sans Hegarty" pitchFamily="2" charset="0"/>
              </a:rPr>
              <a:t>Checking with the full CAFOS sample (+770 stars)</a:t>
            </a:r>
          </a:p>
        </p:txBody>
      </p:sp>
      <p:sp>
        <p:nvSpPr>
          <p:cNvPr id="18" name="TextBox 1244">
            <a:extLst>
              <a:ext uri="{FF2B5EF4-FFF2-40B4-BE49-F238E27FC236}">
                <a16:creationId xmlns:a16="http://schemas.microsoft.com/office/drawing/2014/main" id="{DEA66E8E-4262-7C0E-D395-5277CAB6A6F3}"/>
              </a:ext>
            </a:extLst>
          </p:cNvPr>
          <p:cNvSpPr txBox="1"/>
          <p:nvPr/>
        </p:nvSpPr>
        <p:spPr>
          <a:xfrm>
            <a:off x="4322624" y="1763630"/>
            <a:ext cx="6139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Comparison with high-resolution studies from the literature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352A3A41-E0E4-A9DA-09A4-37C0E2CBC3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5368" y="2190198"/>
            <a:ext cx="3480164" cy="3480164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19E099E1-B866-7F1C-1BAE-812741B29D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31338" y="2204786"/>
            <a:ext cx="3477439" cy="3477439"/>
          </a:xfrm>
          <a:prstGeom prst="rect">
            <a:avLst/>
          </a:prstGeom>
        </p:spPr>
      </p:pic>
      <p:pic>
        <p:nvPicPr>
          <p:cNvPr id="13" name="Picture 8" descr="User icon on transparent background 19879186 PNG">
            <a:extLst>
              <a:ext uri="{FF2B5EF4-FFF2-40B4-BE49-F238E27FC236}">
                <a16:creationId xmlns:a16="http://schemas.microsoft.com/office/drawing/2014/main" id="{079ACBD4-82DD-4F13-A482-3E9048033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0" y="6400849"/>
            <a:ext cx="526124" cy="31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ECC87743-7BCB-871B-FA54-8EB9FFA6DAA2}"/>
              </a:ext>
            </a:extLst>
          </p:cNvPr>
          <p:cNvSpPr txBox="1"/>
          <p:nvPr/>
        </p:nvSpPr>
        <p:spPr>
          <a:xfrm>
            <a:off x="482065" y="6381337"/>
            <a:ext cx="2538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Christian Duque Arribas</a:t>
            </a:r>
          </a:p>
        </p:txBody>
      </p:sp>
      <p:pic>
        <p:nvPicPr>
          <p:cNvPr id="16" name="Imagen 15" descr="Icono&#10;&#10;El contenido generado por IA puede ser incorrecto.">
            <a:extLst>
              <a:ext uri="{FF2B5EF4-FFF2-40B4-BE49-F238E27FC236}">
                <a16:creationId xmlns:a16="http://schemas.microsoft.com/office/drawing/2014/main" id="{C59BF36E-AE81-9F83-62B6-E7F6206C2DF7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70000"/>
                    </a14:imgEffect>
                    <a14:imgEffect>
                      <a14:saturation sat="0"/>
                    </a14:imgEffect>
                    <a14:imgEffect>
                      <a14:brightnessContrast bright="-100000" contrast="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82733" y="6062633"/>
            <a:ext cx="684560" cy="771057"/>
          </a:xfrm>
          <a:prstGeom prst="rect">
            <a:avLst/>
          </a:prstGeom>
        </p:spPr>
      </p:pic>
      <p:pic>
        <p:nvPicPr>
          <p:cNvPr id="17" name="Gráfico 16" descr="Inalámbrico con relleno sólido">
            <a:extLst>
              <a:ext uri="{FF2B5EF4-FFF2-40B4-BE49-F238E27FC236}">
                <a16:creationId xmlns:a16="http://schemas.microsoft.com/office/drawing/2014/main" id="{A13DB6B9-E8C9-5932-538C-A96917B2800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2693786">
            <a:off x="10820550" y="-9973"/>
            <a:ext cx="420541" cy="420541"/>
          </a:xfrm>
          <a:prstGeom prst="rect">
            <a:avLst/>
          </a:prstGeom>
        </p:spPr>
      </p:pic>
      <p:pic>
        <p:nvPicPr>
          <p:cNvPr id="19" name="Gráfico 18" descr="Silenciar altavoz con relleno sólido">
            <a:extLst>
              <a:ext uri="{FF2B5EF4-FFF2-40B4-BE49-F238E27FC236}">
                <a16:creationId xmlns:a16="http://schemas.microsoft.com/office/drawing/2014/main" id="{BADCDB35-7E35-B65C-BFCA-57387F2FFC3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340344" y="47796"/>
            <a:ext cx="420541" cy="420541"/>
          </a:xfrm>
          <a:prstGeom prst="rect">
            <a:avLst/>
          </a:prstGeom>
        </p:spPr>
      </p:pic>
      <p:pic>
        <p:nvPicPr>
          <p:cNvPr id="20" name="Gráfico 19" descr="Batería completa con relleno sólido">
            <a:extLst>
              <a:ext uri="{FF2B5EF4-FFF2-40B4-BE49-F238E27FC236}">
                <a16:creationId xmlns:a16="http://schemas.microsoft.com/office/drawing/2014/main" id="{E55D88A9-0968-0B90-4B6B-48ED455AA8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659297" y="41470"/>
            <a:ext cx="420541" cy="420541"/>
          </a:xfrm>
          <a:prstGeom prst="rect">
            <a:avLst/>
          </a:prstGeom>
        </p:spPr>
      </p:pic>
      <p:pic>
        <p:nvPicPr>
          <p:cNvPr id="21" name="Gráfico 20" descr="Señal con relleno sólido">
            <a:extLst>
              <a:ext uri="{FF2B5EF4-FFF2-40B4-BE49-F238E27FC236}">
                <a16:creationId xmlns:a16="http://schemas.microsoft.com/office/drawing/2014/main" id="{7F7A3CEA-4732-AD44-250E-033FB74BD34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200289" y="35467"/>
            <a:ext cx="420541" cy="420541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480F5218-B77E-F7E2-5AB8-8D5A93418FC2}"/>
              </a:ext>
            </a:extLst>
          </p:cNvPr>
          <p:cNvSpPr txBox="1"/>
          <p:nvPr/>
        </p:nvSpPr>
        <p:spPr>
          <a:xfrm>
            <a:off x="73726" y="18710"/>
            <a:ext cx="1196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19:00</a:t>
            </a:r>
          </a:p>
        </p:txBody>
      </p:sp>
    </p:spTree>
    <p:extLst>
      <p:ext uri="{BB962C8B-B14F-4D97-AF65-F5344CB8AC3E}">
        <p14:creationId xmlns:p14="http://schemas.microsoft.com/office/powerpoint/2010/main" val="21438434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CF0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EE64F1-8C58-A1B9-6C7B-A7B9FF9CFD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61">
            <a:extLst>
              <a:ext uri="{FF2B5EF4-FFF2-40B4-BE49-F238E27FC236}">
                <a16:creationId xmlns:a16="http://schemas.microsoft.com/office/drawing/2014/main" id="{874B1782-815C-DD59-D695-6D3E27DEAB0A}"/>
              </a:ext>
            </a:extLst>
          </p:cNvPr>
          <p:cNvSpPr/>
          <p:nvPr/>
        </p:nvSpPr>
        <p:spPr>
          <a:xfrm>
            <a:off x="-9164265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F0F0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" name="Group 344">
            <a:extLst>
              <a:ext uri="{FF2B5EF4-FFF2-40B4-BE49-F238E27FC236}">
                <a16:creationId xmlns:a16="http://schemas.microsoft.com/office/drawing/2014/main" id="{7AE3ABD3-BBD9-B100-C649-1EC7A5E42E5F}"/>
              </a:ext>
            </a:extLst>
          </p:cNvPr>
          <p:cNvGrpSpPr/>
          <p:nvPr/>
        </p:nvGrpSpPr>
        <p:grpSpPr>
          <a:xfrm>
            <a:off x="-8518653" y="1105369"/>
            <a:ext cx="1943875" cy="2039996"/>
            <a:chOff x="1118052" y="1101667"/>
            <a:chExt cx="1943875" cy="2265269"/>
          </a:xfrm>
        </p:grpSpPr>
        <p:sp>
          <p:nvSpPr>
            <p:cNvPr id="4" name="Rectangle 146">
              <a:extLst>
                <a:ext uri="{FF2B5EF4-FFF2-40B4-BE49-F238E27FC236}">
                  <a16:creationId xmlns:a16="http://schemas.microsoft.com/office/drawing/2014/main" id="{5B19CEAD-C4AE-8BE3-1E8E-0A78A8703D99}"/>
                </a:ext>
              </a:extLst>
            </p:cNvPr>
            <p:cNvSpPr/>
            <p:nvPr/>
          </p:nvSpPr>
          <p:spPr>
            <a:xfrm>
              <a:off x="2288954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" name="Rectangle 147">
              <a:extLst>
                <a:ext uri="{FF2B5EF4-FFF2-40B4-BE49-F238E27FC236}">
                  <a16:creationId xmlns:a16="http://schemas.microsoft.com/office/drawing/2014/main" id="{ADC7FD48-06CC-D921-826E-BB0F46F62847}"/>
                </a:ext>
              </a:extLst>
            </p:cNvPr>
            <p:cNvSpPr/>
            <p:nvPr/>
          </p:nvSpPr>
          <p:spPr>
            <a:xfrm>
              <a:off x="1278813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" name="Rectangle 148">
              <a:extLst>
                <a:ext uri="{FF2B5EF4-FFF2-40B4-BE49-F238E27FC236}">
                  <a16:creationId xmlns:a16="http://schemas.microsoft.com/office/drawing/2014/main" id="{CEA3C7AB-A56D-4FAB-3091-4EDCCC3F6AC8}"/>
                </a:ext>
              </a:extLst>
            </p:cNvPr>
            <p:cNvSpPr/>
            <p:nvPr/>
          </p:nvSpPr>
          <p:spPr>
            <a:xfrm>
              <a:off x="2288954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" name="Rectangle 149">
              <a:extLst>
                <a:ext uri="{FF2B5EF4-FFF2-40B4-BE49-F238E27FC236}">
                  <a16:creationId xmlns:a16="http://schemas.microsoft.com/office/drawing/2014/main" id="{B1290050-1A96-7720-42B6-63BA9F5C606F}"/>
                </a:ext>
              </a:extLst>
            </p:cNvPr>
            <p:cNvSpPr/>
            <p:nvPr/>
          </p:nvSpPr>
          <p:spPr>
            <a:xfrm>
              <a:off x="2288954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" name="Rectangle 150">
              <a:extLst>
                <a:ext uri="{FF2B5EF4-FFF2-40B4-BE49-F238E27FC236}">
                  <a16:creationId xmlns:a16="http://schemas.microsoft.com/office/drawing/2014/main" id="{A89873CB-45D6-2198-9682-8E5F2E6D5777}"/>
                </a:ext>
              </a:extLst>
            </p:cNvPr>
            <p:cNvSpPr/>
            <p:nvPr/>
          </p:nvSpPr>
          <p:spPr>
            <a:xfrm>
              <a:off x="2288954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" name="Rectangle 151">
              <a:extLst>
                <a:ext uri="{FF2B5EF4-FFF2-40B4-BE49-F238E27FC236}">
                  <a16:creationId xmlns:a16="http://schemas.microsoft.com/office/drawing/2014/main" id="{A022F496-8276-B420-68C5-9D1AD14AE6D8}"/>
                </a:ext>
              </a:extLst>
            </p:cNvPr>
            <p:cNvSpPr/>
            <p:nvPr/>
          </p:nvSpPr>
          <p:spPr>
            <a:xfrm>
              <a:off x="2288954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" name="Rectangle 152">
              <a:extLst>
                <a:ext uri="{FF2B5EF4-FFF2-40B4-BE49-F238E27FC236}">
                  <a16:creationId xmlns:a16="http://schemas.microsoft.com/office/drawing/2014/main" id="{4720F8CF-81E3-4C31-528C-9EA024295C9C}"/>
                </a:ext>
              </a:extLst>
            </p:cNvPr>
            <p:cNvSpPr/>
            <p:nvPr/>
          </p:nvSpPr>
          <p:spPr>
            <a:xfrm>
              <a:off x="2288954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" name="Rectangle 153">
              <a:extLst>
                <a:ext uri="{FF2B5EF4-FFF2-40B4-BE49-F238E27FC236}">
                  <a16:creationId xmlns:a16="http://schemas.microsoft.com/office/drawing/2014/main" id="{16CC6E7B-7D7C-3498-FD3A-F18C51A570A7}"/>
                </a:ext>
              </a:extLst>
            </p:cNvPr>
            <p:cNvSpPr/>
            <p:nvPr/>
          </p:nvSpPr>
          <p:spPr>
            <a:xfrm>
              <a:off x="2288954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7" name="Rectangle 154">
              <a:extLst>
                <a:ext uri="{FF2B5EF4-FFF2-40B4-BE49-F238E27FC236}">
                  <a16:creationId xmlns:a16="http://schemas.microsoft.com/office/drawing/2014/main" id="{03764E9D-05DA-5DAA-0E15-79D5AF7DB949}"/>
                </a:ext>
              </a:extLst>
            </p:cNvPr>
            <p:cNvSpPr/>
            <p:nvPr/>
          </p:nvSpPr>
          <p:spPr>
            <a:xfrm>
              <a:off x="2288954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" name="Rectangle 155">
              <a:extLst>
                <a:ext uri="{FF2B5EF4-FFF2-40B4-BE49-F238E27FC236}">
                  <a16:creationId xmlns:a16="http://schemas.microsoft.com/office/drawing/2014/main" id="{7848D0E6-EE80-2986-7CD3-C40E81D7350D}"/>
                </a:ext>
              </a:extLst>
            </p:cNvPr>
            <p:cNvSpPr/>
            <p:nvPr/>
          </p:nvSpPr>
          <p:spPr>
            <a:xfrm>
              <a:off x="2288954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" name="Rectangle 156">
              <a:extLst>
                <a:ext uri="{FF2B5EF4-FFF2-40B4-BE49-F238E27FC236}">
                  <a16:creationId xmlns:a16="http://schemas.microsoft.com/office/drawing/2014/main" id="{B18927E6-A232-644B-6EB0-F26A8481B9C1}"/>
                </a:ext>
              </a:extLst>
            </p:cNvPr>
            <p:cNvSpPr/>
            <p:nvPr/>
          </p:nvSpPr>
          <p:spPr>
            <a:xfrm>
              <a:off x="2288954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8" name="Rectangle 157">
              <a:extLst>
                <a:ext uri="{FF2B5EF4-FFF2-40B4-BE49-F238E27FC236}">
                  <a16:creationId xmlns:a16="http://schemas.microsoft.com/office/drawing/2014/main" id="{AA6A4F64-778F-80FA-C8FF-725100A28F61}"/>
                </a:ext>
              </a:extLst>
            </p:cNvPr>
            <p:cNvSpPr/>
            <p:nvPr/>
          </p:nvSpPr>
          <p:spPr>
            <a:xfrm>
              <a:off x="2036402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5" name="Rectangle 158">
              <a:extLst>
                <a:ext uri="{FF2B5EF4-FFF2-40B4-BE49-F238E27FC236}">
                  <a16:creationId xmlns:a16="http://schemas.microsoft.com/office/drawing/2014/main" id="{2EE6301A-CEA1-684F-356A-27235F37FB18}"/>
                </a:ext>
              </a:extLst>
            </p:cNvPr>
            <p:cNvSpPr/>
            <p:nvPr/>
          </p:nvSpPr>
          <p:spPr>
            <a:xfrm>
              <a:off x="1531365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2" name="Rectangle 159">
              <a:extLst>
                <a:ext uri="{FF2B5EF4-FFF2-40B4-BE49-F238E27FC236}">
                  <a16:creationId xmlns:a16="http://schemas.microsoft.com/office/drawing/2014/main" id="{DD312919-F549-F207-D1CB-595957A25AB9}"/>
                </a:ext>
              </a:extLst>
            </p:cNvPr>
            <p:cNvSpPr/>
            <p:nvPr/>
          </p:nvSpPr>
          <p:spPr>
            <a:xfrm>
              <a:off x="1531365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9" name="Rectangle 160">
              <a:extLst>
                <a:ext uri="{FF2B5EF4-FFF2-40B4-BE49-F238E27FC236}">
                  <a16:creationId xmlns:a16="http://schemas.microsoft.com/office/drawing/2014/main" id="{490C6548-F68D-FF31-9FDE-69356300B0D2}"/>
                </a:ext>
              </a:extLst>
            </p:cNvPr>
            <p:cNvSpPr/>
            <p:nvPr/>
          </p:nvSpPr>
          <p:spPr>
            <a:xfrm>
              <a:off x="1531365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6" name="Rectangle 161">
              <a:extLst>
                <a:ext uri="{FF2B5EF4-FFF2-40B4-BE49-F238E27FC236}">
                  <a16:creationId xmlns:a16="http://schemas.microsoft.com/office/drawing/2014/main" id="{FFB3A60B-8359-F080-C6C2-66810AAE3B80}"/>
                </a:ext>
              </a:extLst>
            </p:cNvPr>
            <p:cNvSpPr/>
            <p:nvPr/>
          </p:nvSpPr>
          <p:spPr>
            <a:xfrm>
              <a:off x="1531365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3" name="Rectangle 162">
              <a:extLst>
                <a:ext uri="{FF2B5EF4-FFF2-40B4-BE49-F238E27FC236}">
                  <a16:creationId xmlns:a16="http://schemas.microsoft.com/office/drawing/2014/main" id="{F4F8C76F-4C22-E642-D9C8-980A70DCFBF8}"/>
                </a:ext>
              </a:extLst>
            </p:cNvPr>
            <p:cNvSpPr/>
            <p:nvPr/>
          </p:nvSpPr>
          <p:spPr>
            <a:xfrm>
              <a:off x="1531365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0" name="Rectangle 163">
              <a:extLst>
                <a:ext uri="{FF2B5EF4-FFF2-40B4-BE49-F238E27FC236}">
                  <a16:creationId xmlns:a16="http://schemas.microsoft.com/office/drawing/2014/main" id="{9338D125-1722-0897-6F73-A61CACE79148}"/>
                </a:ext>
              </a:extLst>
            </p:cNvPr>
            <p:cNvSpPr/>
            <p:nvPr/>
          </p:nvSpPr>
          <p:spPr>
            <a:xfrm>
              <a:off x="1531365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0" name="Rectangle 164">
              <a:extLst>
                <a:ext uri="{FF2B5EF4-FFF2-40B4-BE49-F238E27FC236}">
                  <a16:creationId xmlns:a16="http://schemas.microsoft.com/office/drawing/2014/main" id="{A92E011B-05D4-B429-BAB4-E9E61EFE6044}"/>
                </a:ext>
              </a:extLst>
            </p:cNvPr>
            <p:cNvSpPr/>
            <p:nvPr/>
          </p:nvSpPr>
          <p:spPr>
            <a:xfrm>
              <a:off x="1531365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6" name="Rectangle 165">
              <a:extLst>
                <a:ext uri="{FF2B5EF4-FFF2-40B4-BE49-F238E27FC236}">
                  <a16:creationId xmlns:a16="http://schemas.microsoft.com/office/drawing/2014/main" id="{5452C67D-1A14-3B9D-9F9C-AE7EABCD053A}"/>
                </a:ext>
              </a:extLst>
            </p:cNvPr>
            <p:cNvSpPr/>
            <p:nvPr/>
          </p:nvSpPr>
          <p:spPr>
            <a:xfrm>
              <a:off x="1531365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5" name="Rectangle 166">
              <a:extLst>
                <a:ext uri="{FF2B5EF4-FFF2-40B4-BE49-F238E27FC236}">
                  <a16:creationId xmlns:a16="http://schemas.microsoft.com/office/drawing/2014/main" id="{D0D62777-96E7-9207-660C-6680E122337E}"/>
                </a:ext>
              </a:extLst>
            </p:cNvPr>
            <p:cNvSpPr/>
            <p:nvPr/>
          </p:nvSpPr>
          <p:spPr>
            <a:xfrm>
              <a:off x="1531365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6" name="Rectangle 167">
              <a:extLst>
                <a:ext uri="{FF2B5EF4-FFF2-40B4-BE49-F238E27FC236}">
                  <a16:creationId xmlns:a16="http://schemas.microsoft.com/office/drawing/2014/main" id="{0250A3CB-0871-E95F-B003-F6F4D13ABB1A}"/>
                </a:ext>
              </a:extLst>
            </p:cNvPr>
            <p:cNvSpPr/>
            <p:nvPr/>
          </p:nvSpPr>
          <p:spPr>
            <a:xfrm>
              <a:off x="1783916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7" name="Rectangle 168">
              <a:extLst>
                <a:ext uri="{FF2B5EF4-FFF2-40B4-BE49-F238E27FC236}">
                  <a16:creationId xmlns:a16="http://schemas.microsoft.com/office/drawing/2014/main" id="{7CDB037D-ABA5-71E2-5990-8D2137952571}"/>
                </a:ext>
              </a:extLst>
            </p:cNvPr>
            <p:cNvSpPr/>
            <p:nvPr/>
          </p:nvSpPr>
          <p:spPr>
            <a:xfrm>
              <a:off x="1531365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8" name="Rectangle 169">
              <a:extLst>
                <a:ext uri="{FF2B5EF4-FFF2-40B4-BE49-F238E27FC236}">
                  <a16:creationId xmlns:a16="http://schemas.microsoft.com/office/drawing/2014/main" id="{A71FC492-DC11-B917-D61A-E1C1E2BC95E6}"/>
                </a:ext>
              </a:extLst>
            </p:cNvPr>
            <p:cNvSpPr/>
            <p:nvPr/>
          </p:nvSpPr>
          <p:spPr>
            <a:xfrm>
              <a:off x="1278813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9" name="Rectangle 170">
              <a:extLst>
                <a:ext uri="{FF2B5EF4-FFF2-40B4-BE49-F238E27FC236}">
                  <a16:creationId xmlns:a16="http://schemas.microsoft.com/office/drawing/2014/main" id="{DDFEDEC0-84D2-646D-2A75-F06604DD70FC}"/>
                </a:ext>
              </a:extLst>
            </p:cNvPr>
            <p:cNvSpPr/>
            <p:nvPr/>
          </p:nvSpPr>
          <p:spPr>
            <a:xfrm>
              <a:off x="1531365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50" name="Rectangle 171">
              <a:extLst>
                <a:ext uri="{FF2B5EF4-FFF2-40B4-BE49-F238E27FC236}">
                  <a16:creationId xmlns:a16="http://schemas.microsoft.com/office/drawing/2014/main" id="{257E731E-95E0-C523-616E-DE526581DBCE}"/>
                </a:ext>
              </a:extLst>
            </p:cNvPr>
            <p:cNvSpPr/>
            <p:nvPr/>
          </p:nvSpPr>
          <p:spPr>
            <a:xfrm>
              <a:off x="1278813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51" name="Rectangle 172">
              <a:extLst>
                <a:ext uri="{FF2B5EF4-FFF2-40B4-BE49-F238E27FC236}">
                  <a16:creationId xmlns:a16="http://schemas.microsoft.com/office/drawing/2014/main" id="{E17A0EA6-8408-5F5F-32EA-1001E020B623}"/>
                </a:ext>
              </a:extLst>
            </p:cNvPr>
            <p:cNvSpPr/>
            <p:nvPr/>
          </p:nvSpPr>
          <p:spPr>
            <a:xfrm>
              <a:off x="1278813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60" name="Rectangle 173">
              <a:extLst>
                <a:ext uri="{FF2B5EF4-FFF2-40B4-BE49-F238E27FC236}">
                  <a16:creationId xmlns:a16="http://schemas.microsoft.com/office/drawing/2014/main" id="{FB315DAD-CF2C-3B1F-AF36-291C3FBE0AE7}"/>
                </a:ext>
              </a:extLst>
            </p:cNvPr>
            <p:cNvSpPr/>
            <p:nvPr/>
          </p:nvSpPr>
          <p:spPr>
            <a:xfrm>
              <a:off x="1278813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67" name="Rectangle 174">
              <a:extLst>
                <a:ext uri="{FF2B5EF4-FFF2-40B4-BE49-F238E27FC236}">
                  <a16:creationId xmlns:a16="http://schemas.microsoft.com/office/drawing/2014/main" id="{171A5BA6-EBE4-B471-080F-AE5F3C32FA57}"/>
                </a:ext>
              </a:extLst>
            </p:cNvPr>
            <p:cNvSpPr/>
            <p:nvPr/>
          </p:nvSpPr>
          <p:spPr>
            <a:xfrm>
              <a:off x="1278813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68" name="Rectangle 175">
              <a:extLst>
                <a:ext uri="{FF2B5EF4-FFF2-40B4-BE49-F238E27FC236}">
                  <a16:creationId xmlns:a16="http://schemas.microsoft.com/office/drawing/2014/main" id="{5EFEA827-2716-AEF2-868C-2F8343A85D5A}"/>
                </a:ext>
              </a:extLst>
            </p:cNvPr>
            <p:cNvSpPr/>
            <p:nvPr/>
          </p:nvSpPr>
          <p:spPr>
            <a:xfrm>
              <a:off x="1278813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79" name="Rectangle 176">
              <a:extLst>
                <a:ext uri="{FF2B5EF4-FFF2-40B4-BE49-F238E27FC236}">
                  <a16:creationId xmlns:a16="http://schemas.microsoft.com/office/drawing/2014/main" id="{48504596-32E9-58F4-B77E-DD1216C12A90}"/>
                </a:ext>
              </a:extLst>
            </p:cNvPr>
            <p:cNvSpPr/>
            <p:nvPr/>
          </p:nvSpPr>
          <p:spPr>
            <a:xfrm>
              <a:off x="1278813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90" name="Rectangle 177">
              <a:extLst>
                <a:ext uri="{FF2B5EF4-FFF2-40B4-BE49-F238E27FC236}">
                  <a16:creationId xmlns:a16="http://schemas.microsoft.com/office/drawing/2014/main" id="{CB17D891-47F0-D314-9AD3-AEB27CBF3F7D}"/>
                </a:ext>
              </a:extLst>
            </p:cNvPr>
            <p:cNvSpPr/>
            <p:nvPr/>
          </p:nvSpPr>
          <p:spPr>
            <a:xfrm>
              <a:off x="1278813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1" name="Rectangle 178">
              <a:extLst>
                <a:ext uri="{FF2B5EF4-FFF2-40B4-BE49-F238E27FC236}">
                  <a16:creationId xmlns:a16="http://schemas.microsoft.com/office/drawing/2014/main" id="{8C90317C-5658-D8F6-B9C8-DD59E4F0314E}"/>
                </a:ext>
              </a:extLst>
            </p:cNvPr>
            <p:cNvSpPr/>
            <p:nvPr/>
          </p:nvSpPr>
          <p:spPr>
            <a:xfrm>
              <a:off x="1278813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2" name="Rectangle 179">
              <a:extLst>
                <a:ext uri="{FF2B5EF4-FFF2-40B4-BE49-F238E27FC236}">
                  <a16:creationId xmlns:a16="http://schemas.microsoft.com/office/drawing/2014/main" id="{5F2620B9-807F-C192-AE0F-C9DDBC56692F}"/>
                </a:ext>
              </a:extLst>
            </p:cNvPr>
            <p:cNvSpPr/>
            <p:nvPr/>
          </p:nvSpPr>
          <p:spPr>
            <a:xfrm>
              <a:off x="1278813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4" name="Rectangle 180">
              <a:extLst>
                <a:ext uri="{FF2B5EF4-FFF2-40B4-BE49-F238E27FC236}">
                  <a16:creationId xmlns:a16="http://schemas.microsoft.com/office/drawing/2014/main" id="{3F42FB06-C34A-14E0-57B4-B214FC35EEFD}"/>
                </a:ext>
              </a:extLst>
            </p:cNvPr>
            <p:cNvSpPr/>
            <p:nvPr/>
          </p:nvSpPr>
          <p:spPr>
            <a:xfrm>
              <a:off x="1278813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6" name="Rectangle 181">
              <a:extLst>
                <a:ext uri="{FF2B5EF4-FFF2-40B4-BE49-F238E27FC236}">
                  <a16:creationId xmlns:a16="http://schemas.microsoft.com/office/drawing/2014/main" id="{B51705EC-D8A9-F961-1EC8-0FDC06FA48E1}"/>
                </a:ext>
              </a:extLst>
            </p:cNvPr>
            <p:cNvSpPr/>
            <p:nvPr/>
          </p:nvSpPr>
          <p:spPr>
            <a:xfrm>
              <a:off x="2288954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8" name="Rectangle 182">
              <a:extLst>
                <a:ext uri="{FF2B5EF4-FFF2-40B4-BE49-F238E27FC236}">
                  <a16:creationId xmlns:a16="http://schemas.microsoft.com/office/drawing/2014/main" id="{6D01A656-F228-F16B-AA72-09E2D9961D14}"/>
                </a:ext>
              </a:extLst>
            </p:cNvPr>
            <p:cNvSpPr/>
            <p:nvPr/>
          </p:nvSpPr>
          <p:spPr>
            <a:xfrm>
              <a:off x="2288954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0" name="Rectangle 183">
              <a:extLst>
                <a:ext uri="{FF2B5EF4-FFF2-40B4-BE49-F238E27FC236}">
                  <a16:creationId xmlns:a16="http://schemas.microsoft.com/office/drawing/2014/main" id="{06C565E7-AB88-0185-0251-5ADF2A020E28}"/>
                </a:ext>
              </a:extLst>
            </p:cNvPr>
            <p:cNvSpPr/>
            <p:nvPr/>
          </p:nvSpPr>
          <p:spPr>
            <a:xfrm>
              <a:off x="1531365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2" name="Rectangle 184">
              <a:extLst>
                <a:ext uri="{FF2B5EF4-FFF2-40B4-BE49-F238E27FC236}">
                  <a16:creationId xmlns:a16="http://schemas.microsoft.com/office/drawing/2014/main" id="{9A8623E2-1DE7-E81E-34F3-42A7739147F3}"/>
                </a:ext>
              </a:extLst>
            </p:cNvPr>
            <p:cNvSpPr/>
            <p:nvPr/>
          </p:nvSpPr>
          <p:spPr>
            <a:xfrm>
              <a:off x="2288954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3" name="Rectangle 185">
              <a:extLst>
                <a:ext uri="{FF2B5EF4-FFF2-40B4-BE49-F238E27FC236}">
                  <a16:creationId xmlns:a16="http://schemas.microsoft.com/office/drawing/2014/main" id="{98544E75-374C-CC0A-132D-ED94DDC2D86C}"/>
                </a:ext>
              </a:extLst>
            </p:cNvPr>
            <p:cNvSpPr/>
            <p:nvPr/>
          </p:nvSpPr>
          <p:spPr>
            <a:xfrm>
              <a:off x="2288954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4" name="Rectangle 186">
              <a:extLst>
                <a:ext uri="{FF2B5EF4-FFF2-40B4-BE49-F238E27FC236}">
                  <a16:creationId xmlns:a16="http://schemas.microsoft.com/office/drawing/2014/main" id="{97280C04-3417-6FF1-4CB9-8CD171E31506}"/>
                </a:ext>
              </a:extLst>
            </p:cNvPr>
            <p:cNvSpPr/>
            <p:nvPr/>
          </p:nvSpPr>
          <p:spPr>
            <a:xfrm>
              <a:off x="2288954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5" name="Rectangle 187">
              <a:extLst>
                <a:ext uri="{FF2B5EF4-FFF2-40B4-BE49-F238E27FC236}">
                  <a16:creationId xmlns:a16="http://schemas.microsoft.com/office/drawing/2014/main" id="{1E10F2F9-3168-91F0-57FD-99D1035A28BB}"/>
                </a:ext>
              </a:extLst>
            </p:cNvPr>
            <p:cNvSpPr/>
            <p:nvPr/>
          </p:nvSpPr>
          <p:spPr>
            <a:xfrm>
              <a:off x="2288954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6" name="Rectangle 188">
              <a:extLst>
                <a:ext uri="{FF2B5EF4-FFF2-40B4-BE49-F238E27FC236}">
                  <a16:creationId xmlns:a16="http://schemas.microsoft.com/office/drawing/2014/main" id="{B7DB5808-9AC2-C2D3-2817-940959EBF436}"/>
                </a:ext>
              </a:extLst>
            </p:cNvPr>
            <p:cNvSpPr/>
            <p:nvPr/>
          </p:nvSpPr>
          <p:spPr>
            <a:xfrm>
              <a:off x="2036402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7" name="Rectangle 189">
              <a:extLst>
                <a:ext uri="{FF2B5EF4-FFF2-40B4-BE49-F238E27FC236}">
                  <a16:creationId xmlns:a16="http://schemas.microsoft.com/office/drawing/2014/main" id="{EEBD6FDF-FD19-B9FD-D5E8-973E448B8E1D}"/>
                </a:ext>
              </a:extLst>
            </p:cNvPr>
            <p:cNvSpPr/>
            <p:nvPr/>
          </p:nvSpPr>
          <p:spPr>
            <a:xfrm>
              <a:off x="1783916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8" name="Rectangle 190">
              <a:extLst>
                <a:ext uri="{FF2B5EF4-FFF2-40B4-BE49-F238E27FC236}">
                  <a16:creationId xmlns:a16="http://schemas.microsoft.com/office/drawing/2014/main" id="{38FBA479-3EE0-BC65-4093-44ECD5DE88CE}"/>
                </a:ext>
              </a:extLst>
            </p:cNvPr>
            <p:cNvSpPr/>
            <p:nvPr/>
          </p:nvSpPr>
          <p:spPr>
            <a:xfrm>
              <a:off x="2288954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9" name="Rectangle 191">
              <a:extLst>
                <a:ext uri="{FF2B5EF4-FFF2-40B4-BE49-F238E27FC236}">
                  <a16:creationId xmlns:a16="http://schemas.microsoft.com/office/drawing/2014/main" id="{7537266E-2D95-754F-4B44-1B8B8DFA5E81}"/>
                </a:ext>
              </a:extLst>
            </p:cNvPr>
            <p:cNvSpPr/>
            <p:nvPr/>
          </p:nvSpPr>
          <p:spPr>
            <a:xfrm>
              <a:off x="2288954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0" name="Rectangle 192">
              <a:extLst>
                <a:ext uri="{FF2B5EF4-FFF2-40B4-BE49-F238E27FC236}">
                  <a16:creationId xmlns:a16="http://schemas.microsoft.com/office/drawing/2014/main" id="{2BDB5C3B-ED3B-71FE-B34C-7D61CF212807}"/>
                </a:ext>
              </a:extLst>
            </p:cNvPr>
            <p:cNvSpPr/>
            <p:nvPr/>
          </p:nvSpPr>
          <p:spPr>
            <a:xfrm>
              <a:off x="2288954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1" name="Rectangle 193">
              <a:extLst>
                <a:ext uri="{FF2B5EF4-FFF2-40B4-BE49-F238E27FC236}">
                  <a16:creationId xmlns:a16="http://schemas.microsoft.com/office/drawing/2014/main" id="{548F84A4-315F-859C-1603-D5697B02AF18}"/>
                </a:ext>
              </a:extLst>
            </p:cNvPr>
            <p:cNvSpPr/>
            <p:nvPr/>
          </p:nvSpPr>
          <p:spPr>
            <a:xfrm>
              <a:off x="2288954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2" name="Rectangle 194">
              <a:extLst>
                <a:ext uri="{FF2B5EF4-FFF2-40B4-BE49-F238E27FC236}">
                  <a16:creationId xmlns:a16="http://schemas.microsoft.com/office/drawing/2014/main" id="{096CB3E0-921D-140A-758A-9D3EB0873152}"/>
                </a:ext>
              </a:extLst>
            </p:cNvPr>
            <p:cNvSpPr/>
            <p:nvPr/>
          </p:nvSpPr>
          <p:spPr>
            <a:xfrm>
              <a:off x="1783916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3" name="Rectangle 195">
              <a:extLst>
                <a:ext uri="{FF2B5EF4-FFF2-40B4-BE49-F238E27FC236}">
                  <a16:creationId xmlns:a16="http://schemas.microsoft.com/office/drawing/2014/main" id="{7099139D-FCE9-D320-88AA-59F9A9C7CE6B}"/>
                </a:ext>
              </a:extLst>
            </p:cNvPr>
            <p:cNvSpPr/>
            <p:nvPr/>
          </p:nvSpPr>
          <p:spPr>
            <a:xfrm>
              <a:off x="1783916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4" name="Rectangle 196">
              <a:extLst>
                <a:ext uri="{FF2B5EF4-FFF2-40B4-BE49-F238E27FC236}">
                  <a16:creationId xmlns:a16="http://schemas.microsoft.com/office/drawing/2014/main" id="{E2E59012-4D4B-9E50-2408-08E4A6567779}"/>
                </a:ext>
              </a:extLst>
            </p:cNvPr>
            <p:cNvSpPr/>
            <p:nvPr/>
          </p:nvSpPr>
          <p:spPr>
            <a:xfrm>
              <a:off x="1783916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5" name="Rectangle 197">
              <a:extLst>
                <a:ext uri="{FF2B5EF4-FFF2-40B4-BE49-F238E27FC236}">
                  <a16:creationId xmlns:a16="http://schemas.microsoft.com/office/drawing/2014/main" id="{550F5C32-AE93-6D25-540D-0837C12C6BF2}"/>
                </a:ext>
              </a:extLst>
            </p:cNvPr>
            <p:cNvSpPr/>
            <p:nvPr/>
          </p:nvSpPr>
          <p:spPr>
            <a:xfrm>
              <a:off x="1783916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6" name="Rectangle 198">
              <a:extLst>
                <a:ext uri="{FF2B5EF4-FFF2-40B4-BE49-F238E27FC236}">
                  <a16:creationId xmlns:a16="http://schemas.microsoft.com/office/drawing/2014/main" id="{2F076563-1041-D32C-7AC6-87594B4D39FF}"/>
                </a:ext>
              </a:extLst>
            </p:cNvPr>
            <p:cNvSpPr/>
            <p:nvPr/>
          </p:nvSpPr>
          <p:spPr>
            <a:xfrm>
              <a:off x="1783916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7" name="Rectangle 199">
              <a:extLst>
                <a:ext uri="{FF2B5EF4-FFF2-40B4-BE49-F238E27FC236}">
                  <a16:creationId xmlns:a16="http://schemas.microsoft.com/office/drawing/2014/main" id="{737EB4BE-E4F0-5531-A76B-0E7161D10198}"/>
                </a:ext>
              </a:extLst>
            </p:cNvPr>
            <p:cNvSpPr/>
            <p:nvPr/>
          </p:nvSpPr>
          <p:spPr>
            <a:xfrm>
              <a:off x="1783916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8" name="Rectangle 200">
              <a:extLst>
                <a:ext uri="{FF2B5EF4-FFF2-40B4-BE49-F238E27FC236}">
                  <a16:creationId xmlns:a16="http://schemas.microsoft.com/office/drawing/2014/main" id="{D4E0BED7-67EB-53DE-E1D2-E55DF8D171E4}"/>
                </a:ext>
              </a:extLst>
            </p:cNvPr>
            <p:cNvSpPr/>
            <p:nvPr/>
          </p:nvSpPr>
          <p:spPr>
            <a:xfrm>
              <a:off x="2036402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9" name="Rectangle 201">
              <a:extLst>
                <a:ext uri="{FF2B5EF4-FFF2-40B4-BE49-F238E27FC236}">
                  <a16:creationId xmlns:a16="http://schemas.microsoft.com/office/drawing/2014/main" id="{D1E4DE41-5AA4-F998-34AA-CAE29C0DEE00}"/>
                </a:ext>
              </a:extLst>
            </p:cNvPr>
            <p:cNvSpPr/>
            <p:nvPr/>
          </p:nvSpPr>
          <p:spPr>
            <a:xfrm>
              <a:off x="2036402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0" name="Rectangle 202">
              <a:extLst>
                <a:ext uri="{FF2B5EF4-FFF2-40B4-BE49-F238E27FC236}">
                  <a16:creationId xmlns:a16="http://schemas.microsoft.com/office/drawing/2014/main" id="{9F18BB50-6F57-D912-DAAC-937B3528DFEC}"/>
                </a:ext>
              </a:extLst>
            </p:cNvPr>
            <p:cNvSpPr/>
            <p:nvPr/>
          </p:nvSpPr>
          <p:spPr>
            <a:xfrm>
              <a:off x="2036402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1" name="Rectangle 203">
              <a:extLst>
                <a:ext uri="{FF2B5EF4-FFF2-40B4-BE49-F238E27FC236}">
                  <a16:creationId xmlns:a16="http://schemas.microsoft.com/office/drawing/2014/main" id="{D5A90AE2-3EC6-A9AC-B7DF-F9D04A9546D7}"/>
                </a:ext>
              </a:extLst>
            </p:cNvPr>
            <p:cNvSpPr/>
            <p:nvPr/>
          </p:nvSpPr>
          <p:spPr>
            <a:xfrm>
              <a:off x="2036402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2" name="Rectangle 204">
              <a:extLst>
                <a:ext uri="{FF2B5EF4-FFF2-40B4-BE49-F238E27FC236}">
                  <a16:creationId xmlns:a16="http://schemas.microsoft.com/office/drawing/2014/main" id="{FA52ECE3-A432-CA0D-76AB-A0818F3FFB38}"/>
                </a:ext>
              </a:extLst>
            </p:cNvPr>
            <p:cNvSpPr/>
            <p:nvPr/>
          </p:nvSpPr>
          <p:spPr>
            <a:xfrm>
              <a:off x="1783916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3" name="Rectangle 205">
              <a:extLst>
                <a:ext uri="{FF2B5EF4-FFF2-40B4-BE49-F238E27FC236}">
                  <a16:creationId xmlns:a16="http://schemas.microsoft.com/office/drawing/2014/main" id="{BAA76EFA-08AA-AA9F-8973-B52CC0058F80}"/>
                </a:ext>
              </a:extLst>
            </p:cNvPr>
            <p:cNvSpPr/>
            <p:nvPr/>
          </p:nvSpPr>
          <p:spPr>
            <a:xfrm>
              <a:off x="1783916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4" name="Rectangle 206">
              <a:extLst>
                <a:ext uri="{FF2B5EF4-FFF2-40B4-BE49-F238E27FC236}">
                  <a16:creationId xmlns:a16="http://schemas.microsoft.com/office/drawing/2014/main" id="{03E58DAC-E30E-2E80-DA42-8139E48DAFBA}"/>
                </a:ext>
              </a:extLst>
            </p:cNvPr>
            <p:cNvSpPr/>
            <p:nvPr/>
          </p:nvSpPr>
          <p:spPr>
            <a:xfrm>
              <a:off x="1783916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5" name="Rectangle 207">
              <a:extLst>
                <a:ext uri="{FF2B5EF4-FFF2-40B4-BE49-F238E27FC236}">
                  <a16:creationId xmlns:a16="http://schemas.microsoft.com/office/drawing/2014/main" id="{32DDAD2B-4F02-D311-4F11-006F190765E9}"/>
                </a:ext>
              </a:extLst>
            </p:cNvPr>
            <p:cNvSpPr/>
            <p:nvPr/>
          </p:nvSpPr>
          <p:spPr>
            <a:xfrm>
              <a:off x="1783916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6" name="Rectangle 208">
              <a:extLst>
                <a:ext uri="{FF2B5EF4-FFF2-40B4-BE49-F238E27FC236}">
                  <a16:creationId xmlns:a16="http://schemas.microsoft.com/office/drawing/2014/main" id="{1F12ED4C-E00C-0972-4AB3-00147D977919}"/>
                </a:ext>
              </a:extLst>
            </p:cNvPr>
            <p:cNvSpPr/>
            <p:nvPr/>
          </p:nvSpPr>
          <p:spPr>
            <a:xfrm>
              <a:off x="1783916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7" name="Rectangle 209">
              <a:extLst>
                <a:ext uri="{FF2B5EF4-FFF2-40B4-BE49-F238E27FC236}">
                  <a16:creationId xmlns:a16="http://schemas.microsoft.com/office/drawing/2014/main" id="{4C7C913B-695D-91E0-0747-E143943B089B}"/>
                </a:ext>
              </a:extLst>
            </p:cNvPr>
            <p:cNvSpPr/>
            <p:nvPr/>
          </p:nvSpPr>
          <p:spPr>
            <a:xfrm>
              <a:off x="1783916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8" name="Rectangle 210">
              <a:extLst>
                <a:ext uri="{FF2B5EF4-FFF2-40B4-BE49-F238E27FC236}">
                  <a16:creationId xmlns:a16="http://schemas.microsoft.com/office/drawing/2014/main" id="{5FDFE1C6-E576-A083-112C-9B72F2FA7414}"/>
                </a:ext>
              </a:extLst>
            </p:cNvPr>
            <p:cNvSpPr/>
            <p:nvPr/>
          </p:nvSpPr>
          <p:spPr>
            <a:xfrm>
              <a:off x="1783916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9" name="Rectangle 211">
              <a:extLst>
                <a:ext uri="{FF2B5EF4-FFF2-40B4-BE49-F238E27FC236}">
                  <a16:creationId xmlns:a16="http://schemas.microsoft.com/office/drawing/2014/main" id="{782D7973-F84F-11A2-335E-F48FFE85FA7B}"/>
                </a:ext>
              </a:extLst>
            </p:cNvPr>
            <p:cNvSpPr/>
            <p:nvPr/>
          </p:nvSpPr>
          <p:spPr>
            <a:xfrm>
              <a:off x="1783916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0" name="Rectangle 212">
              <a:extLst>
                <a:ext uri="{FF2B5EF4-FFF2-40B4-BE49-F238E27FC236}">
                  <a16:creationId xmlns:a16="http://schemas.microsoft.com/office/drawing/2014/main" id="{EB87225B-C356-C873-0096-7F0573EE3843}"/>
                </a:ext>
              </a:extLst>
            </p:cNvPr>
            <p:cNvSpPr/>
            <p:nvPr/>
          </p:nvSpPr>
          <p:spPr>
            <a:xfrm>
              <a:off x="1783916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1" name="Rectangle 213">
              <a:extLst>
                <a:ext uri="{FF2B5EF4-FFF2-40B4-BE49-F238E27FC236}">
                  <a16:creationId xmlns:a16="http://schemas.microsoft.com/office/drawing/2014/main" id="{85BB7872-6F4A-7489-19FE-4A4229A306B8}"/>
                </a:ext>
              </a:extLst>
            </p:cNvPr>
            <p:cNvSpPr/>
            <p:nvPr/>
          </p:nvSpPr>
          <p:spPr>
            <a:xfrm>
              <a:off x="1783916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2" name="Rectangle 214">
              <a:extLst>
                <a:ext uri="{FF2B5EF4-FFF2-40B4-BE49-F238E27FC236}">
                  <a16:creationId xmlns:a16="http://schemas.microsoft.com/office/drawing/2014/main" id="{74398D30-EB0B-4268-BCD2-2CFA3D5B63F6}"/>
                </a:ext>
              </a:extLst>
            </p:cNvPr>
            <p:cNvSpPr/>
            <p:nvPr/>
          </p:nvSpPr>
          <p:spPr>
            <a:xfrm>
              <a:off x="1783916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3" name="Rectangle 215">
              <a:extLst>
                <a:ext uri="{FF2B5EF4-FFF2-40B4-BE49-F238E27FC236}">
                  <a16:creationId xmlns:a16="http://schemas.microsoft.com/office/drawing/2014/main" id="{5F414685-7075-C0E3-4FB0-FB7D46E498AB}"/>
                </a:ext>
              </a:extLst>
            </p:cNvPr>
            <p:cNvSpPr/>
            <p:nvPr/>
          </p:nvSpPr>
          <p:spPr>
            <a:xfrm>
              <a:off x="1783916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4" name="Rectangle 216">
              <a:extLst>
                <a:ext uri="{FF2B5EF4-FFF2-40B4-BE49-F238E27FC236}">
                  <a16:creationId xmlns:a16="http://schemas.microsoft.com/office/drawing/2014/main" id="{A6F3E740-3E02-2ED9-F9D0-12F32A1778B4}"/>
                </a:ext>
              </a:extLst>
            </p:cNvPr>
            <p:cNvSpPr/>
            <p:nvPr/>
          </p:nvSpPr>
          <p:spPr>
            <a:xfrm>
              <a:off x="1531365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5" name="Rectangle 217">
              <a:extLst>
                <a:ext uri="{FF2B5EF4-FFF2-40B4-BE49-F238E27FC236}">
                  <a16:creationId xmlns:a16="http://schemas.microsoft.com/office/drawing/2014/main" id="{13E894BE-0C84-61AC-4D81-42D968B8186F}"/>
                </a:ext>
              </a:extLst>
            </p:cNvPr>
            <p:cNvSpPr/>
            <p:nvPr/>
          </p:nvSpPr>
          <p:spPr>
            <a:xfrm>
              <a:off x="2036402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6" name="Rectangle 218">
              <a:extLst>
                <a:ext uri="{FF2B5EF4-FFF2-40B4-BE49-F238E27FC236}">
                  <a16:creationId xmlns:a16="http://schemas.microsoft.com/office/drawing/2014/main" id="{FC1EF630-DEC7-BCA0-1226-FB18B50640B3}"/>
                </a:ext>
              </a:extLst>
            </p:cNvPr>
            <p:cNvSpPr/>
            <p:nvPr/>
          </p:nvSpPr>
          <p:spPr>
            <a:xfrm>
              <a:off x="1531365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7" name="Rectangle 219">
              <a:extLst>
                <a:ext uri="{FF2B5EF4-FFF2-40B4-BE49-F238E27FC236}">
                  <a16:creationId xmlns:a16="http://schemas.microsoft.com/office/drawing/2014/main" id="{94748B70-6A4D-A4C1-70F1-AF3E65AF601C}"/>
                </a:ext>
              </a:extLst>
            </p:cNvPr>
            <p:cNvSpPr/>
            <p:nvPr/>
          </p:nvSpPr>
          <p:spPr>
            <a:xfrm>
              <a:off x="1531365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8" name="Rectangle 220">
              <a:extLst>
                <a:ext uri="{FF2B5EF4-FFF2-40B4-BE49-F238E27FC236}">
                  <a16:creationId xmlns:a16="http://schemas.microsoft.com/office/drawing/2014/main" id="{64B83DF8-6D79-8F72-9E62-09DCD1CF1D6A}"/>
                </a:ext>
              </a:extLst>
            </p:cNvPr>
            <p:cNvSpPr/>
            <p:nvPr/>
          </p:nvSpPr>
          <p:spPr>
            <a:xfrm>
              <a:off x="1531365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9" name="Rectangle 221">
              <a:extLst>
                <a:ext uri="{FF2B5EF4-FFF2-40B4-BE49-F238E27FC236}">
                  <a16:creationId xmlns:a16="http://schemas.microsoft.com/office/drawing/2014/main" id="{91147DE3-6A1A-C113-7799-876DC0A16A9D}"/>
                </a:ext>
              </a:extLst>
            </p:cNvPr>
            <p:cNvSpPr/>
            <p:nvPr/>
          </p:nvSpPr>
          <p:spPr>
            <a:xfrm>
              <a:off x="1783916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0" name="Rectangle 222">
              <a:extLst>
                <a:ext uri="{FF2B5EF4-FFF2-40B4-BE49-F238E27FC236}">
                  <a16:creationId xmlns:a16="http://schemas.microsoft.com/office/drawing/2014/main" id="{B2F4FF3A-6773-B577-2262-64CE6E94867D}"/>
                </a:ext>
              </a:extLst>
            </p:cNvPr>
            <p:cNvSpPr/>
            <p:nvPr/>
          </p:nvSpPr>
          <p:spPr>
            <a:xfrm>
              <a:off x="2036402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1" name="Rectangle 223">
              <a:extLst>
                <a:ext uri="{FF2B5EF4-FFF2-40B4-BE49-F238E27FC236}">
                  <a16:creationId xmlns:a16="http://schemas.microsoft.com/office/drawing/2014/main" id="{23E4BCD8-E492-30D1-0D74-34B0885643F5}"/>
                </a:ext>
              </a:extLst>
            </p:cNvPr>
            <p:cNvSpPr/>
            <p:nvPr/>
          </p:nvSpPr>
          <p:spPr>
            <a:xfrm>
              <a:off x="1531365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2" name="Rectangle 224">
              <a:extLst>
                <a:ext uri="{FF2B5EF4-FFF2-40B4-BE49-F238E27FC236}">
                  <a16:creationId xmlns:a16="http://schemas.microsoft.com/office/drawing/2014/main" id="{CC3EAE02-3B47-F099-6135-D6FD6245E3D2}"/>
                </a:ext>
              </a:extLst>
            </p:cNvPr>
            <p:cNvSpPr/>
            <p:nvPr/>
          </p:nvSpPr>
          <p:spPr>
            <a:xfrm>
              <a:off x="1531365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3" name="Rectangle 225">
              <a:extLst>
                <a:ext uri="{FF2B5EF4-FFF2-40B4-BE49-F238E27FC236}">
                  <a16:creationId xmlns:a16="http://schemas.microsoft.com/office/drawing/2014/main" id="{879F6F3C-9F34-E0BE-E213-F96BD4027EC0}"/>
                </a:ext>
              </a:extLst>
            </p:cNvPr>
            <p:cNvSpPr/>
            <p:nvPr/>
          </p:nvSpPr>
          <p:spPr>
            <a:xfrm>
              <a:off x="2036402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4" name="Rectangle 226">
              <a:extLst>
                <a:ext uri="{FF2B5EF4-FFF2-40B4-BE49-F238E27FC236}">
                  <a16:creationId xmlns:a16="http://schemas.microsoft.com/office/drawing/2014/main" id="{97DD4B2E-EAA0-F07D-A658-F36155166FBD}"/>
                </a:ext>
              </a:extLst>
            </p:cNvPr>
            <p:cNvSpPr/>
            <p:nvPr/>
          </p:nvSpPr>
          <p:spPr>
            <a:xfrm>
              <a:off x="1531365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5" name="Rectangle 227">
              <a:extLst>
                <a:ext uri="{FF2B5EF4-FFF2-40B4-BE49-F238E27FC236}">
                  <a16:creationId xmlns:a16="http://schemas.microsoft.com/office/drawing/2014/main" id="{960A9704-FE88-46CF-C23D-AE97A7B5BEC9}"/>
                </a:ext>
              </a:extLst>
            </p:cNvPr>
            <p:cNvSpPr/>
            <p:nvPr/>
          </p:nvSpPr>
          <p:spPr>
            <a:xfrm>
              <a:off x="1531365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6" name="Rectangle 228">
              <a:extLst>
                <a:ext uri="{FF2B5EF4-FFF2-40B4-BE49-F238E27FC236}">
                  <a16:creationId xmlns:a16="http://schemas.microsoft.com/office/drawing/2014/main" id="{E5E4D35A-EAEC-9729-0F23-82591EE133A9}"/>
                </a:ext>
              </a:extLst>
            </p:cNvPr>
            <p:cNvSpPr/>
            <p:nvPr/>
          </p:nvSpPr>
          <p:spPr>
            <a:xfrm>
              <a:off x="2036402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7" name="Rectangle 229">
              <a:extLst>
                <a:ext uri="{FF2B5EF4-FFF2-40B4-BE49-F238E27FC236}">
                  <a16:creationId xmlns:a16="http://schemas.microsoft.com/office/drawing/2014/main" id="{6180E62E-A19B-913A-2CF8-154C09E61F42}"/>
                </a:ext>
              </a:extLst>
            </p:cNvPr>
            <p:cNvSpPr/>
            <p:nvPr/>
          </p:nvSpPr>
          <p:spPr>
            <a:xfrm>
              <a:off x="1531365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8" name="Rectangle 230">
              <a:extLst>
                <a:ext uri="{FF2B5EF4-FFF2-40B4-BE49-F238E27FC236}">
                  <a16:creationId xmlns:a16="http://schemas.microsoft.com/office/drawing/2014/main" id="{C5E662CA-8946-4479-35C7-CA4A7F898830}"/>
                </a:ext>
              </a:extLst>
            </p:cNvPr>
            <p:cNvSpPr/>
            <p:nvPr/>
          </p:nvSpPr>
          <p:spPr>
            <a:xfrm>
              <a:off x="2036402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9" name="Rectangle 231">
              <a:extLst>
                <a:ext uri="{FF2B5EF4-FFF2-40B4-BE49-F238E27FC236}">
                  <a16:creationId xmlns:a16="http://schemas.microsoft.com/office/drawing/2014/main" id="{48E4F992-3FA6-73FB-5B1E-36A57C9BAEBC}"/>
                </a:ext>
              </a:extLst>
            </p:cNvPr>
            <p:cNvSpPr/>
            <p:nvPr/>
          </p:nvSpPr>
          <p:spPr>
            <a:xfrm>
              <a:off x="2036402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0" name="Rectangle 232">
              <a:extLst>
                <a:ext uri="{FF2B5EF4-FFF2-40B4-BE49-F238E27FC236}">
                  <a16:creationId xmlns:a16="http://schemas.microsoft.com/office/drawing/2014/main" id="{23AAEAAA-A561-99D4-0A9C-B28D3B54F6A0}"/>
                </a:ext>
              </a:extLst>
            </p:cNvPr>
            <p:cNvSpPr/>
            <p:nvPr/>
          </p:nvSpPr>
          <p:spPr>
            <a:xfrm>
              <a:off x="2036402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1" name="Rectangle 233">
              <a:extLst>
                <a:ext uri="{FF2B5EF4-FFF2-40B4-BE49-F238E27FC236}">
                  <a16:creationId xmlns:a16="http://schemas.microsoft.com/office/drawing/2014/main" id="{B3483C5A-53E2-B913-04E7-EB321A37F0D1}"/>
                </a:ext>
              </a:extLst>
            </p:cNvPr>
            <p:cNvSpPr/>
            <p:nvPr/>
          </p:nvSpPr>
          <p:spPr>
            <a:xfrm>
              <a:off x="2036402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2" name="Rectangle 234">
              <a:extLst>
                <a:ext uri="{FF2B5EF4-FFF2-40B4-BE49-F238E27FC236}">
                  <a16:creationId xmlns:a16="http://schemas.microsoft.com/office/drawing/2014/main" id="{A05BD2BD-831E-7978-D0D9-B2052FE08F47}"/>
                </a:ext>
              </a:extLst>
            </p:cNvPr>
            <p:cNvSpPr/>
            <p:nvPr/>
          </p:nvSpPr>
          <p:spPr>
            <a:xfrm>
              <a:off x="2036402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3" name="Rectangle 235">
              <a:extLst>
                <a:ext uri="{FF2B5EF4-FFF2-40B4-BE49-F238E27FC236}">
                  <a16:creationId xmlns:a16="http://schemas.microsoft.com/office/drawing/2014/main" id="{38B243B4-9BD0-E786-6B16-AC44F4F51508}"/>
                </a:ext>
              </a:extLst>
            </p:cNvPr>
            <p:cNvSpPr/>
            <p:nvPr/>
          </p:nvSpPr>
          <p:spPr>
            <a:xfrm>
              <a:off x="2036402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4" name="Rectangle 236">
              <a:extLst>
                <a:ext uri="{FF2B5EF4-FFF2-40B4-BE49-F238E27FC236}">
                  <a16:creationId xmlns:a16="http://schemas.microsoft.com/office/drawing/2014/main" id="{552B8AF7-A494-4847-AF23-E7184A07F607}"/>
                </a:ext>
              </a:extLst>
            </p:cNvPr>
            <p:cNvSpPr/>
            <p:nvPr/>
          </p:nvSpPr>
          <p:spPr>
            <a:xfrm>
              <a:off x="2036402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5" name="Rectangle 237">
              <a:extLst>
                <a:ext uri="{FF2B5EF4-FFF2-40B4-BE49-F238E27FC236}">
                  <a16:creationId xmlns:a16="http://schemas.microsoft.com/office/drawing/2014/main" id="{CD406ABD-CD30-324D-3D0B-33551760AE62}"/>
                </a:ext>
              </a:extLst>
            </p:cNvPr>
            <p:cNvSpPr/>
            <p:nvPr/>
          </p:nvSpPr>
          <p:spPr>
            <a:xfrm>
              <a:off x="2036402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6" name="Rectangle 238">
              <a:extLst>
                <a:ext uri="{FF2B5EF4-FFF2-40B4-BE49-F238E27FC236}">
                  <a16:creationId xmlns:a16="http://schemas.microsoft.com/office/drawing/2014/main" id="{05A0AA00-0C93-BC55-2A91-8CA851884C5A}"/>
                </a:ext>
              </a:extLst>
            </p:cNvPr>
            <p:cNvSpPr/>
            <p:nvPr/>
          </p:nvSpPr>
          <p:spPr>
            <a:xfrm>
              <a:off x="2036402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7" name="Rectangle 239">
              <a:extLst>
                <a:ext uri="{FF2B5EF4-FFF2-40B4-BE49-F238E27FC236}">
                  <a16:creationId xmlns:a16="http://schemas.microsoft.com/office/drawing/2014/main" id="{7A8FB0E3-8F6E-3DCD-9A79-5E8D9D422F8E}"/>
                </a:ext>
              </a:extLst>
            </p:cNvPr>
            <p:cNvSpPr/>
            <p:nvPr/>
          </p:nvSpPr>
          <p:spPr>
            <a:xfrm>
              <a:off x="2036402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8" name="Rectangle 240">
              <a:extLst>
                <a:ext uri="{FF2B5EF4-FFF2-40B4-BE49-F238E27FC236}">
                  <a16:creationId xmlns:a16="http://schemas.microsoft.com/office/drawing/2014/main" id="{618FB58A-4397-4E3D-16F4-463769AEBDF3}"/>
                </a:ext>
              </a:extLst>
            </p:cNvPr>
            <p:cNvSpPr/>
            <p:nvPr/>
          </p:nvSpPr>
          <p:spPr>
            <a:xfrm>
              <a:off x="2036402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9" name="Rectangle 241">
              <a:extLst>
                <a:ext uri="{FF2B5EF4-FFF2-40B4-BE49-F238E27FC236}">
                  <a16:creationId xmlns:a16="http://schemas.microsoft.com/office/drawing/2014/main" id="{8300E399-A524-DA91-3E5D-3514C552E476}"/>
                </a:ext>
              </a:extLst>
            </p:cNvPr>
            <p:cNvSpPr/>
            <p:nvPr/>
          </p:nvSpPr>
          <p:spPr>
            <a:xfrm>
              <a:off x="2288954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0" name="Rectangle 242">
              <a:extLst>
                <a:ext uri="{FF2B5EF4-FFF2-40B4-BE49-F238E27FC236}">
                  <a16:creationId xmlns:a16="http://schemas.microsoft.com/office/drawing/2014/main" id="{EAC8E4DC-9182-74CD-6F65-203976DCEB62}"/>
                </a:ext>
              </a:extLst>
            </p:cNvPr>
            <p:cNvSpPr/>
            <p:nvPr/>
          </p:nvSpPr>
          <p:spPr>
            <a:xfrm>
              <a:off x="1118052" y="3020967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1" name="Rectangle 243">
              <a:extLst>
                <a:ext uri="{FF2B5EF4-FFF2-40B4-BE49-F238E27FC236}">
                  <a16:creationId xmlns:a16="http://schemas.microsoft.com/office/drawing/2014/main" id="{584E98CF-2879-85D7-060A-FF60854828C5}"/>
                </a:ext>
              </a:extLst>
            </p:cNvPr>
            <p:cNvSpPr/>
            <p:nvPr/>
          </p:nvSpPr>
          <p:spPr>
            <a:xfrm>
              <a:off x="1118052" y="321256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2" name="Rectangle 244">
              <a:extLst>
                <a:ext uri="{FF2B5EF4-FFF2-40B4-BE49-F238E27FC236}">
                  <a16:creationId xmlns:a16="http://schemas.microsoft.com/office/drawing/2014/main" id="{CBCE57C3-214E-EDB6-4B99-D9DD071E518C}"/>
                </a:ext>
              </a:extLst>
            </p:cNvPr>
            <p:cNvSpPr/>
            <p:nvPr/>
          </p:nvSpPr>
          <p:spPr>
            <a:xfrm>
              <a:off x="1118052" y="263777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3" name="Rectangle 245">
              <a:extLst>
                <a:ext uri="{FF2B5EF4-FFF2-40B4-BE49-F238E27FC236}">
                  <a16:creationId xmlns:a16="http://schemas.microsoft.com/office/drawing/2014/main" id="{FEE04157-EE14-A3D2-22DF-86B0958D7A2B}"/>
                </a:ext>
              </a:extLst>
            </p:cNvPr>
            <p:cNvSpPr/>
            <p:nvPr/>
          </p:nvSpPr>
          <p:spPr>
            <a:xfrm>
              <a:off x="2288954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4" name="Rectangle 246">
              <a:extLst>
                <a:ext uri="{FF2B5EF4-FFF2-40B4-BE49-F238E27FC236}">
                  <a16:creationId xmlns:a16="http://schemas.microsoft.com/office/drawing/2014/main" id="{3A64E1DC-8E38-EBBA-D5AE-469611E2304B}"/>
                </a:ext>
              </a:extLst>
            </p:cNvPr>
            <p:cNvSpPr/>
            <p:nvPr/>
          </p:nvSpPr>
          <p:spPr>
            <a:xfrm>
              <a:off x="1118052" y="273360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5" name="Rectangle 247">
              <a:extLst>
                <a:ext uri="{FF2B5EF4-FFF2-40B4-BE49-F238E27FC236}">
                  <a16:creationId xmlns:a16="http://schemas.microsoft.com/office/drawing/2014/main" id="{287FCB24-A7A1-FC62-6EA8-1E503584AAD4}"/>
                </a:ext>
              </a:extLst>
            </p:cNvPr>
            <p:cNvSpPr/>
            <p:nvPr/>
          </p:nvSpPr>
          <p:spPr>
            <a:xfrm>
              <a:off x="1118052" y="282936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6" name="Rectangle 248">
              <a:extLst>
                <a:ext uri="{FF2B5EF4-FFF2-40B4-BE49-F238E27FC236}">
                  <a16:creationId xmlns:a16="http://schemas.microsoft.com/office/drawing/2014/main" id="{C6704336-6429-E87E-540E-DEB359917621}"/>
                </a:ext>
              </a:extLst>
            </p:cNvPr>
            <p:cNvSpPr/>
            <p:nvPr/>
          </p:nvSpPr>
          <p:spPr>
            <a:xfrm>
              <a:off x="1118052" y="2925201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7" name="Rectangle 249">
              <a:extLst>
                <a:ext uri="{FF2B5EF4-FFF2-40B4-BE49-F238E27FC236}">
                  <a16:creationId xmlns:a16="http://schemas.microsoft.com/office/drawing/2014/main" id="{6DF9976C-F48B-B4C1-6C71-C715786168B2}"/>
                </a:ext>
              </a:extLst>
            </p:cNvPr>
            <p:cNvSpPr/>
            <p:nvPr/>
          </p:nvSpPr>
          <p:spPr>
            <a:xfrm>
              <a:off x="1118052" y="3308395"/>
              <a:ext cx="160696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8" name="Rectangle 250">
              <a:extLst>
                <a:ext uri="{FF2B5EF4-FFF2-40B4-BE49-F238E27FC236}">
                  <a16:creationId xmlns:a16="http://schemas.microsoft.com/office/drawing/2014/main" id="{E25FB950-7912-8512-5627-7AB71EBF94E5}"/>
                </a:ext>
              </a:extLst>
            </p:cNvPr>
            <p:cNvSpPr/>
            <p:nvPr/>
          </p:nvSpPr>
          <p:spPr>
            <a:xfrm>
              <a:off x="2036402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9" name="Rectangle 251">
              <a:extLst>
                <a:ext uri="{FF2B5EF4-FFF2-40B4-BE49-F238E27FC236}">
                  <a16:creationId xmlns:a16="http://schemas.microsoft.com/office/drawing/2014/main" id="{137BEE3A-5A58-FE67-475D-283D4E831A99}"/>
                </a:ext>
              </a:extLst>
            </p:cNvPr>
            <p:cNvSpPr/>
            <p:nvPr/>
          </p:nvSpPr>
          <p:spPr>
            <a:xfrm>
              <a:off x="1783916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0" name="Rectangle 252">
              <a:extLst>
                <a:ext uri="{FF2B5EF4-FFF2-40B4-BE49-F238E27FC236}">
                  <a16:creationId xmlns:a16="http://schemas.microsoft.com/office/drawing/2014/main" id="{E0429CF7-8A3D-CDF7-A985-0096A372CD8F}"/>
                </a:ext>
              </a:extLst>
            </p:cNvPr>
            <p:cNvSpPr/>
            <p:nvPr/>
          </p:nvSpPr>
          <p:spPr>
            <a:xfrm>
              <a:off x="1278813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1" name="Rectangle 253">
              <a:extLst>
                <a:ext uri="{FF2B5EF4-FFF2-40B4-BE49-F238E27FC236}">
                  <a16:creationId xmlns:a16="http://schemas.microsoft.com/office/drawing/2014/main" id="{28D10CEF-DBD5-1409-9896-D7CCE66FEFD4}"/>
                </a:ext>
              </a:extLst>
            </p:cNvPr>
            <p:cNvSpPr/>
            <p:nvPr/>
          </p:nvSpPr>
          <p:spPr>
            <a:xfrm>
              <a:off x="1531365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2" name="Rectangle 254">
              <a:extLst>
                <a:ext uri="{FF2B5EF4-FFF2-40B4-BE49-F238E27FC236}">
                  <a16:creationId xmlns:a16="http://schemas.microsoft.com/office/drawing/2014/main" id="{FA7C5EA3-819B-2A17-F9EA-2C4BD4693812}"/>
                </a:ext>
              </a:extLst>
            </p:cNvPr>
            <p:cNvSpPr/>
            <p:nvPr/>
          </p:nvSpPr>
          <p:spPr>
            <a:xfrm>
              <a:off x="1118052" y="311679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3" name="Rectangle 255">
              <a:extLst>
                <a:ext uri="{FF2B5EF4-FFF2-40B4-BE49-F238E27FC236}">
                  <a16:creationId xmlns:a16="http://schemas.microsoft.com/office/drawing/2014/main" id="{2C2C22DE-77C0-0775-46C4-FFDD6AC38FE3}"/>
                </a:ext>
              </a:extLst>
            </p:cNvPr>
            <p:cNvSpPr/>
            <p:nvPr/>
          </p:nvSpPr>
          <p:spPr>
            <a:xfrm>
              <a:off x="1118052" y="1775551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4" name="Rectangle 256">
              <a:extLst>
                <a:ext uri="{FF2B5EF4-FFF2-40B4-BE49-F238E27FC236}">
                  <a16:creationId xmlns:a16="http://schemas.microsoft.com/office/drawing/2014/main" id="{A78065F0-327E-2E8D-00E9-208843C277AB}"/>
                </a:ext>
              </a:extLst>
            </p:cNvPr>
            <p:cNvSpPr/>
            <p:nvPr/>
          </p:nvSpPr>
          <p:spPr>
            <a:xfrm>
              <a:off x="1118052" y="196714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5" name="Rectangle 257">
              <a:extLst>
                <a:ext uri="{FF2B5EF4-FFF2-40B4-BE49-F238E27FC236}">
                  <a16:creationId xmlns:a16="http://schemas.microsoft.com/office/drawing/2014/main" id="{0A4D8CD0-68FB-A28B-E0F4-8A72F5B481B5}"/>
                </a:ext>
              </a:extLst>
            </p:cNvPr>
            <p:cNvSpPr/>
            <p:nvPr/>
          </p:nvSpPr>
          <p:spPr>
            <a:xfrm>
              <a:off x="1118052" y="2541940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6" name="Rectangle 258">
              <a:extLst>
                <a:ext uri="{FF2B5EF4-FFF2-40B4-BE49-F238E27FC236}">
                  <a16:creationId xmlns:a16="http://schemas.microsoft.com/office/drawing/2014/main" id="{33F5FE8C-ECBA-9C0D-E627-40B9BD911552}"/>
                </a:ext>
              </a:extLst>
            </p:cNvPr>
            <p:cNvSpPr/>
            <p:nvPr/>
          </p:nvSpPr>
          <p:spPr>
            <a:xfrm>
              <a:off x="1118052" y="167971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7" name="Rectangle 259">
              <a:extLst>
                <a:ext uri="{FF2B5EF4-FFF2-40B4-BE49-F238E27FC236}">
                  <a16:creationId xmlns:a16="http://schemas.microsoft.com/office/drawing/2014/main" id="{27D9907D-FBDD-C115-CFAC-699450776D1D}"/>
                </a:ext>
              </a:extLst>
            </p:cNvPr>
            <p:cNvSpPr/>
            <p:nvPr/>
          </p:nvSpPr>
          <p:spPr>
            <a:xfrm>
              <a:off x="1118052" y="158395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8" name="Rectangle 260">
              <a:extLst>
                <a:ext uri="{FF2B5EF4-FFF2-40B4-BE49-F238E27FC236}">
                  <a16:creationId xmlns:a16="http://schemas.microsoft.com/office/drawing/2014/main" id="{8C6BA6A2-2575-D2D3-CCD7-8F596DAB8C75}"/>
                </a:ext>
              </a:extLst>
            </p:cNvPr>
            <p:cNvSpPr/>
            <p:nvPr/>
          </p:nvSpPr>
          <p:spPr>
            <a:xfrm>
              <a:off x="1118052" y="187138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9" name="Rectangle 261">
              <a:extLst>
                <a:ext uri="{FF2B5EF4-FFF2-40B4-BE49-F238E27FC236}">
                  <a16:creationId xmlns:a16="http://schemas.microsoft.com/office/drawing/2014/main" id="{B25F0FCB-F9F6-A780-E6D8-C487FD0322BC}"/>
                </a:ext>
              </a:extLst>
            </p:cNvPr>
            <p:cNvSpPr/>
            <p:nvPr/>
          </p:nvSpPr>
          <p:spPr>
            <a:xfrm>
              <a:off x="1118052" y="235034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0" name="Rectangle 262">
              <a:extLst>
                <a:ext uri="{FF2B5EF4-FFF2-40B4-BE49-F238E27FC236}">
                  <a16:creationId xmlns:a16="http://schemas.microsoft.com/office/drawing/2014/main" id="{EF64D956-72AF-FF88-109F-05F568984F55}"/>
                </a:ext>
              </a:extLst>
            </p:cNvPr>
            <p:cNvSpPr/>
            <p:nvPr/>
          </p:nvSpPr>
          <p:spPr>
            <a:xfrm>
              <a:off x="1118052" y="244617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1" name="Rectangle 263">
              <a:extLst>
                <a:ext uri="{FF2B5EF4-FFF2-40B4-BE49-F238E27FC236}">
                  <a16:creationId xmlns:a16="http://schemas.microsoft.com/office/drawing/2014/main" id="{B452C9F5-10DF-C756-153F-C04633FBD033}"/>
                </a:ext>
              </a:extLst>
            </p:cNvPr>
            <p:cNvSpPr/>
            <p:nvPr/>
          </p:nvSpPr>
          <p:spPr>
            <a:xfrm>
              <a:off x="1118052" y="206297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2" name="Rectangle 264">
              <a:extLst>
                <a:ext uri="{FF2B5EF4-FFF2-40B4-BE49-F238E27FC236}">
                  <a16:creationId xmlns:a16="http://schemas.microsoft.com/office/drawing/2014/main" id="{4584F935-DEC2-70D7-283B-74B2EC883920}"/>
                </a:ext>
              </a:extLst>
            </p:cNvPr>
            <p:cNvSpPr/>
            <p:nvPr/>
          </p:nvSpPr>
          <p:spPr>
            <a:xfrm>
              <a:off x="1118052" y="2254577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3" name="Rectangle 265">
              <a:extLst>
                <a:ext uri="{FF2B5EF4-FFF2-40B4-BE49-F238E27FC236}">
                  <a16:creationId xmlns:a16="http://schemas.microsoft.com/office/drawing/2014/main" id="{74A81698-55B3-0D25-0BAD-92675ADE3076}"/>
                </a:ext>
              </a:extLst>
            </p:cNvPr>
            <p:cNvSpPr/>
            <p:nvPr/>
          </p:nvSpPr>
          <p:spPr>
            <a:xfrm>
              <a:off x="1118052" y="2158746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4" name="Rectangle 266">
              <a:extLst>
                <a:ext uri="{FF2B5EF4-FFF2-40B4-BE49-F238E27FC236}">
                  <a16:creationId xmlns:a16="http://schemas.microsoft.com/office/drawing/2014/main" id="{6460A309-456C-335E-06F2-8E6A7576EAC8}"/>
                </a:ext>
              </a:extLst>
            </p:cNvPr>
            <p:cNvSpPr/>
            <p:nvPr/>
          </p:nvSpPr>
          <p:spPr>
            <a:xfrm>
              <a:off x="2794056" y="148812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5" name="Rectangle 267">
              <a:extLst>
                <a:ext uri="{FF2B5EF4-FFF2-40B4-BE49-F238E27FC236}">
                  <a16:creationId xmlns:a16="http://schemas.microsoft.com/office/drawing/2014/main" id="{462AC409-6457-B773-D600-3786E159EB3C}"/>
                </a:ext>
              </a:extLst>
            </p:cNvPr>
            <p:cNvSpPr/>
            <p:nvPr/>
          </p:nvSpPr>
          <p:spPr>
            <a:xfrm>
              <a:off x="2794056" y="196714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6" name="Rectangle 268">
              <a:extLst>
                <a:ext uri="{FF2B5EF4-FFF2-40B4-BE49-F238E27FC236}">
                  <a16:creationId xmlns:a16="http://schemas.microsoft.com/office/drawing/2014/main" id="{9E549260-6992-F3A7-9EB8-DB1EAF8984F3}"/>
                </a:ext>
              </a:extLst>
            </p:cNvPr>
            <p:cNvSpPr/>
            <p:nvPr/>
          </p:nvSpPr>
          <p:spPr>
            <a:xfrm>
              <a:off x="2794056" y="187138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7" name="Rectangle 269">
              <a:extLst>
                <a:ext uri="{FF2B5EF4-FFF2-40B4-BE49-F238E27FC236}">
                  <a16:creationId xmlns:a16="http://schemas.microsoft.com/office/drawing/2014/main" id="{E17E81D6-0C31-7ED3-1B11-D8E018D80C50}"/>
                </a:ext>
              </a:extLst>
            </p:cNvPr>
            <p:cNvSpPr/>
            <p:nvPr/>
          </p:nvSpPr>
          <p:spPr>
            <a:xfrm>
              <a:off x="2794056" y="206297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8" name="Rectangle 270">
              <a:extLst>
                <a:ext uri="{FF2B5EF4-FFF2-40B4-BE49-F238E27FC236}">
                  <a16:creationId xmlns:a16="http://schemas.microsoft.com/office/drawing/2014/main" id="{1A3A14AE-110C-0707-B581-0C74FAFF20F8}"/>
                </a:ext>
              </a:extLst>
            </p:cNvPr>
            <p:cNvSpPr/>
            <p:nvPr/>
          </p:nvSpPr>
          <p:spPr>
            <a:xfrm>
              <a:off x="2794056" y="1775551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9" name="Rectangle 271">
              <a:extLst>
                <a:ext uri="{FF2B5EF4-FFF2-40B4-BE49-F238E27FC236}">
                  <a16:creationId xmlns:a16="http://schemas.microsoft.com/office/drawing/2014/main" id="{B50C6E73-84C8-E847-143A-087CF32D084A}"/>
                </a:ext>
              </a:extLst>
            </p:cNvPr>
            <p:cNvSpPr/>
            <p:nvPr/>
          </p:nvSpPr>
          <p:spPr>
            <a:xfrm>
              <a:off x="2794056" y="2158746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0" name="Rectangle 272">
              <a:extLst>
                <a:ext uri="{FF2B5EF4-FFF2-40B4-BE49-F238E27FC236}">
                  <a16:creationId xmlns:a16="http://schemas.microsoft.com/office/drawing/2014/main" id="{26DA8371-6130-DF39-D13A-34A2D1C85EFE}"/>
                </a:ext>
              </a:extLst>
            </p:cNvPr>
            <p:cNvSpPr/>
            <p:nvPr/>
          </p:nvSpPr>
          <p:spPr>
            <a:xfrm>
              <a:off x="2541505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1" name="Rectangle 273">
              <a:extLst>
                <a:ext uri="{FF2B5EF4-FFF2-40B4-BE49-F238E27FC236}">
                  <a16:creationId xmlns:a16="http://schemas.microsoft.com/office/drawing/2014/main" id="{C68CDA03-79D8-807D-9747-F206847CDAAA}"/>
                </a:ext>
              </a:extLst>
            </p:cNvPr>
            <p:cNvSpPr/>
            <p:nvPr/>
          </p:nvSpPr>
          <p:spPr>
            <a:xfrm>
              <a:off x="2794056" y="129652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2" name="Rectangle 274">
              <a:extLst>
                <a:ext uri="{FF2B5EF4-FFF2-40B4-BE49-F238E27FC236}">
                  <a16:creationId xmlns:a16="http://schemas.microsoft.com/office/drawing/2014/main" id="{F25B609B-800B-938A-5D9A-B2F26EFBB9C2}"/>
                </a:ext>
              </a:extLst>
            </p:cNvPr>
            <p:cNvSpPr/>
            <p:nvPr/>
          </p:nvSpPr>
          <p:spPr>
            <a:xfrm>
              <a:off x="2794056" y="1392356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3" name="Rectangle 275">
              <a:extLst>
                <a:ext uri="{FF2B5EF4-FFF2-40B4-BE49-F238E27FC236}">
                  <a16:creationId xmlns:a16="http://schemas.microsoft.com/office/drawing/2014/main" id="{52A17EA3-E3E0-22C3-323C-4A65495BC9DC}"/>
                </a:ext>
              </a:extLst>
            </p:cNvPr>
            <p:cNvSpPr/>
            <p:nvPr/>
          </p:nvSpPr>
          <p:spPr>
            <a:xfrm>
              <a:off x="2794056" y="167971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4" name="Rectangle 276">
              <a:extLst>
                <a:ext uri="{FF2B5EF4-FFF2-40B4-BE49-F238E27FC236}">
                  <a16:creationId xmlns:a16="http://schemas.microsoft.com/office/drawing/2014/main" id="{56A60C99-D4C4-DA75-3422-D320D68C4AC4}"/>
                </a:ext>
              </a:extLst>
            </p:cNvPr>
            <p:cNvSpPr/>
            <p:nvPr/>
          </p:nvSpPr>
          <p:spPr>
            <a:xfrm>
              <a:off x="2794056" y="158395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5" name="Rectangle 277">
              <a:extLst>
                <a:ext uri="{FF2B5EF4-FFF2-40B4-BE49-F238E27FC236}">
                  <a16:creationId xmlns:a16="http://schemas.microsoft.com/office/drawing/2014/main" id="{FCE795C4-F3FD-58BA-84F4-FDADE0B2914D}"/>
                </a:ext>
              </a:extLst>
            </p:cNvPr>
            <p:cNvSpPr/>
            <p:nvPr/>
          </p:nvSpPr>
          <p:spPr>
            <a:xfrm>
              <a:off x="1118052" y="148812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6" name="Rectangle 278">
              <a:extLst>
                <a:ext uri="{FF2B5EF4-FFF2-40B4-BE49-F238E27FC236}">
                  <a16:creationId xmlns:a16="http://schemas.microsoft.com/office/drawing/2014/main" id="{E8744DF7-F9DB-2793-1EA3-03A6E7A503B9}"/>
                </a:ext>
              </a:extLst>
            </p:cNvPr>
            <p:cNvSpPr/>
            <p:nvPr/>
          </p:nvSpPr>
          <p:spPr>
            <a:xfrm>
              <a:off x="2794056" y="2254577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7" name="Rectangle 279">
              <a:extLst>
                <a:ext uri="{FF2B5EF4-FFF2-40B4-BE49-F238E27FC236}">
                  <a16:creationId xmlns:a16="http://schemas.microsoft.com/office/drawing/2014/main" id="{27C341A8-CD11-0D36-BEEE-60EC13865A56}"/>
                </a:ext>
              </a:extLst>
            </p:cNvPr>
            <p:cNvSpPr/>
            <p:nvPr/>
          </p:nvSpPr>
          <p:spPr>
            <a:xfrm>
              <a:off x="2794056" y="3020967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8" name="Rectangle 280">
              <a:extLst>
                <a:ext uri="{FF2B5EF4-FFF2-40B4-BE49-F238E27FC236}">
                  <a16:creationId xmlns:a16="http://schemas.microsoft.com/office/drawing/2014/main" id="{C27D5454-A8A4-10DA-604B-B2C9FD7E9F08}"/>
                </a:ext>
              </a:extLst>
            </p:cNvPr>
            <p:cNvSpPr/>
            <p:nvPr/>
          </p:nvSpPr>
          <p:spPr>
            <a:xfrm>
              <a:off x="2794056" y="311679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9" name="Rectangle 281">
              <a:extLst>
                <a:ext uri="{FF2B5EF4-FFF2-40B4-BE49-F238E27FC236}">
                  <a16:creationId xmlns:a16="http://schemas.microsoft.com/office/drawing/2014/main" id="{6E45A46B-D746-4272-C6EE-93B8DBD7F015}"/>
                </a:ext>
              </a:extLst>
            </p:cNvPr>
            <p:cNvSpPr/>
            <p:nvPr/>
          </p:nvSpPr>
          <p:spPr>
            <a:xfrm>
              <a:off x="2794056" y="3308395"/>
              <a:ext cx="26787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0" name="Rectangle 282">
              <a:extLst>
                <a:ext uri="{FF2B5EF4-FFF2-40B4-BE49-F238E27FC236}">
                  <a16:creationId xmlns:a16="http://schemas.microsoft.com/office/drawing/2014/main" id="{7B9C843F-D4C6-88E6-558A-D50BC102DFD4}"/>
                </a:ext>
              </a:extLst>
            </p:cNvPr>
            <p:cNvSpPr/>
            <p:nvPr/>
          </p:nvSpPr>
          <p:spPr>
            <a:xfrm>
              <a:off x="2794056" y="2925201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1" name="Rectangle 283">
              <a:extLst>
                <a:ext uri="{FF2B5EF4-FFF2-40B4-BE49-F238E27FC236}">
                  <a16:creationId xmlns:a16="http://schemas.microsoft.com/office/drawing/2014/main" id="{7CB597B3-32BC-73A9-151F-E916D23FE5B4}"/>
                </a:ext>
              </a:extLst>
            </p:cNvPr>
            <p:cNvSpPr/>
            <p:nvPr/>
          </p:nvSpPr>
          <p:spPr>
            <a:xfrm>
              <a:off x="2794056" y="235034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2" name="Rectangle 284">
              <a:extLst>
                <a:ext uri="{FF2B5EF4-FFF2-40B4-BE49-F238E27FC236}">
                  <a16:creationId xmlns:a16="http://schemas.microsoft.com/office/drawing/2014/main" id="{85F0262D-E7E6-F8D6-6005-321D5AC1FC38}"/>
                </a:ext>
              </a:extLst>
            </p:cNvPr>
            <p:cNvSpPr/>
            <p:nvPr/>
          </p:nvSpPr>
          <p:spPr>
            <a:xfrm>
              <a:off x="2794056" y="321256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3" name="Rectangle 285">
              <a:extLst>
                <a:ext uri="{FF2B5EF4-FFF2-40B4-BE49-F238E27FC236}">
                  <a16:creationId xmlns:a16="http://schemas.microsoft.com/office/drawing/2014/main" id="{A43E81F8-065F-4DF1-8FFA-41501D4B2292}"/>
                </a:ext>
              </a:extLst>
            </p:cNvPr>
            <p:cNvSpPr/>
            <p:nvPr/>
          </p:nvSpPr>
          <p:spPr>
            <a:xfrm>
              <a:off x="2794056" y="282936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4" name="Rectangle 286">
              <a:extLst>
                <a:ext uri="{FF2B5EF4-FFF2-40B4-BE49-F238E27FC236}">
                  <a16:creationId xmlns:a16="http://schemas.microsoft.com/office/drawing/2014/main" id="{B4EFF238-C8F0-7C1A-DE20-29689474B088}"/>
                </a:ext>
              </a:extLst>
            </p:cNvPr>
            <p:cNvSpPr/>
            <p:nvPr/>
          </p:nvSpPr>
          <p:spPr>
            <a:xfrm>
              <a:off x="2794056" y="244617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5" name="Rectangle 287">
              <a:extLst>
                <a:ext uri="{FF2B5EF4-FFF2-40B4-BE49-F238E27FC236}">
                  <a16:creationId xmlns:a16="http://schemas.microsoft.com/office/drawing/2014/main" id="{6BCBCE1C-9979-631A-7124-BDA9FB61F252}"/>
                </a:ext>
              </a:extLst>
            </p:cNvPr>
            <p:cNvSpPr/>
            <p:nvPr/>
          </p:nvSpPr>
          <p:spPr>
            <a:xfrm>
              <a:off x="2794056" y="2541940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6" name="Rectangle 288">
              <a:extLst>
                <a:ext uri="{FF2B5EF4-FFF2-40B4-BE49-F238E27FC236}">
                  <a16:creationId xmlns:a16="http://schemas.microsoft.com/office/drawing/2014/main" id="{B858BCD1-D36A-1E39-E882-E0A162A2F0C4}"/>
                </a:ext>
              </a:extLst>
            </p:cNvPr>
            <p:cNvSpPr/>
            <p:nvPr/>
          </p:nvSpPr>
          <p:spPr>
            <a:xfrm>
              <a:off x="2794056" y="273360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7" name="Rectangle 289">
              <a:extLst>
                <a:ext uri="{FF2B5EF4-FFF2-40B4-BE49-F238E27FC236}">
                  <a16:creationId xmlns:a16="http://schemas.microsoft.com/office/drawing/2014/main" id="{26ED9C4D-DDC0-B544-B00E-930331AB3AF4}"/>
                </a:ext>
              </a:extLst>
            </p:cNvPr>
            <p:cNvSpPr/>
            <p:nvPr/>
          </p:nvSpPr>
          <p:spPr>
            <a:xfrm>
              <a:off x="2794056" y="263777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8" name="Rectangle 290">
              <a:extLst>
                <a:ext uri="{FF2B5EF4-FFF2-40B4-BE49-F238E27FC236}">
                  <a16:creationId xmlns:a16="http://schemas.microsoft.com/office/drawing/2014/main" id="{291C72CF-EFF8-6E92-373A-986395C5A7F1}"/>
                </a:ext>
              </a:extLst>
            </p:cNvPr>
            <p:cNvSpPr/>
            <p:nvPr/>
          </p:nvSpPr>
          <p:spPr>
            <a:xfrm>
              <a:off x="2036402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9" name="Rectangle 291">
              <a:extLst>
                <a:ext uri="{FF2B5EF4-FFF2-40B4-BE49-F238E27FC236}">
                  <a16:creationId xmlns:a16="http://schemas.microsoft.com/office/drawing/2014/main" id="{9170B3F9-FFF3-046C-5CC0-84418B53D631}"/>
                </a:ext>
              </a:extLst>
            </p:cNvPr>
            <p:cNvSpPr/>
            <p:nvPr/>
          </p:nvSpPr>
          <p:spPr>
            <a:xfrm>
              <a:off x="2036402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0" name="Rectangle 292">
              <a:extLst>
                <a:ext uri="{FF2B5EF4-FFF2-40B4-BE49-F238E27FC236}">
                  <a16:creationId xmlns:a16="http://schemas.microsoft.com/office/drawing/2014/main" id="{CE2718E4-5D05-531C-B01D-8DD174F232F3}"/>
                </a:ext>
              </a:extLst>
            </p:cNvPr>
            <p:cNvSpPr/>
            <p:nvPr/>
          </p:nvSpPr>
          <p:spPr>
            <a:xfrm>
              <a:off x="2541505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1" name="Rectangle 293">
              <a:extLst>
                <a:ext uri="{FF2B5EF4-FFF2-40B4-BE49-F238E27FC236}">
                  <a16:creationId xmlns:a16="http://schemas.microsoft.com/office/drawing/2014/main" id="{A2179A26-7E64-9FED-349A-F4EC93B06412}"/>
                </a:ext>
              </a:extLst>
            </p:cNvPr>
            <p:cNvSpPr/>
            <p:nvPr/>
          </p:nvSpPr>
          <p:spPr>
            <a:xfrm>
              <a:off x="2541505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2" name="Rectangle 294">
              <a:extLst>
                <a:ext uri="{FF2B5EF4-FFF2-40B4-BE49-F238E27FC236}">
                  <a16:creationId xmlns:a16="http://schemas.microsoft.com/office/drawing/2014/main" id="{AF8FC4A2-C4A9-FA0E-956A-FCF01B94156D}"/>
                </a:ext>
              </a:extLst>
            </p:cNvPr>
            <p:cNvSpPr/>
            <p:nvPr/>
          </p:nvSpPr>
          <p:spPr>
            <a:xfrm>
              <a:off x="2541505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3" name="Rectangle 295">
              <a:extLst>
                <a:ext uri="{FF2B5EF4-FFF2-40B4-BE49-F238E27FC236}">
                  <a16:creationId xmlns:a16="http://schemas.microsoft.com/office/drawing/2014/main" id="{2FADC538-45C5-1B18-7B6A-C932E0B7D603}"/>
                </a:ext>
              </a:extLst>
            </p:cNvPr>
            <p:cNvSpPr/>
            <p:nvPr/>
          </p:nvSpPr>
          <p:spPr>
            <a:xfrm>
              <a:off x="2288954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4" name="Rectangle 296">
              <a:extLst>
                <a:ext uri="{FF2B5EF4-FFF2-40B4-BE49-F238E27FC236}">
                  <a16:creationId xmlns:a16="http://schemas.microsoft.com/office/drawing/2014/main" id="{EC4FCFE3-17DD-BD68-8CE6-584AA684F955}"/>
                </a:ext>
              </a:extLst>
            </p:cNvPr>
            <p:cNvSpPr/>
            <p:nvPr/>
          </p:nvSpPr>
          <p:spPr>
            <a:xfrm>
              <a:off x="2541505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5" name="Rectangle 297">
              <a:extLst>
                <a:ext uri="{FF2B5EF4-FFF2-40B4-BE49-F238E27FC236}">
                  <a16:creationId xmlns:a16="http://schemas.microsoft.com/office/drawing/2014/main" id="{4FCD166B-890E-AE24-6C27-B0BA27DE8B18}"/>
                </a:ext>
              </a:extLst>
            </p:cNvPr>
            <p:cNvSpPr/>
            <p:nvPr/>
          </p:nvSpPr>
          <p:spPr>
            <a:xfrm>
              <a:off x="2541505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6" name="Rectangle 298">
              <a:extLst>
                <a:ext uri="{FF2B5EF4-FFF2-40B4-BE49-F238E27FC236}">
                  <a16:creationId xmlns:a16="http://schemas.microsoft.com/office/drawing/2014/main" id="{E75BC109-38DA-A8D5-C30B-BDB5FDB58EF6}"/>
                </a:ext>
              </a:extLst>
            </p:cNvPr>
            <p:cNvSpPr/>
            <p:nvPr/>
          </p:nvSpPr>
          <p:spPr>
            <a:xfrm>
              <a:off x="2541505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7" name="Rectangle 299">
              <a:extLst>
                <a:ext uri="{FF2B5EF4-FFF2-40B4-BE49-F238E27FC236}">
                  <a16:creationId xmlns:a16="http://schemas.microsoft.com/office/drawing/2014/main" id="{26104080-90C9-B272-AA96-B039A3520811}"/>
                </a:ext>
              </a:extLst>
            </p:cNvPr>
            <p:cNvSpPr/>
            <p:nvPr/>
          </p:nvSpPr>
          <p:spPr>
            <a:xfrm>
              <a:off x="2541505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8" name="Rectangle 300">
              <a:extLst>
                <a:ext uri="{FF2B5EF4-FFF2-40B4-BE49-F238E27FC236}">
                  <a16:creationId xmlns:a16="http://schemas.microsoft.com/office/drawing/2014/main" id="{B4342784-5937-80B4-2633-182853432B9A}"/>
                </a:ext>
              </a:extLst>
            </p:cNvPr>
            <p:cNvSpPr/>
            <p:nvPr/>
          </p:nvSpPr>
          <p:spPr>
            <a:xfrm>
              <a:off x="2541505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9" name="Rectangle 301">
              <a:extLst>
                <a:ext uri="{FF2B5EF4-FFF2-40B4-BE49-F238E27FC236}">
                  <a16:creationId xmlns:a16="http://schemas.microsoft.com/office/drawing/2014/main" id="{DF9D743A-38D8-0AA1-1E7F-89BAD1456C50}"/>
                </a:ext>
              </a:extLst>
            </p:cNvPr>
            <p:cNvSpPr/>
            <p:nvPr/>
          </p:nvSpPr>
          <p:spPr>
            <a:xfrm>
              <a:off x="2541505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0" name="Rectangle 302">
              <a:extLst>
                <a:ext uri="{FF2B5EF4-FFF2-40B4-BE49-F238E27FC236}">
                  <a16:creationId xmlns:a16="http://schemas.microsoft.com/office/drawing/2014/main" id="{F348160C-BDC0-A6C9-D705-504BCC8753FB}"/>
                </a:ext>
              </a:extLst>
            </p:cNvPr>
            <p:cNvSpPr/>
            <p:nvPr/>
          </p:nvSpPr>
          <p:spPr>
            <a:xfrm>
              <a:off x="1783916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1" name="Rectangle 303">
              <a:extLst>
                <a:ext uri="{FF2B5EF4-FFF2-40B4-BE49-F238E27FC236}">
                  <a16:creationId xmlns:a16="http://schemas.microsoft.com/office/drawing/2014/main" id="{1B64161E-5BAF-2622-ED02-CC0DD1FA26AA}"/>
                </a:ext>
              </a:extLst>
            </p:cNvPr>
            <p:cNvSpPr/>
            <p:nvPr/>
          </p:nvSpPr>
          <p:spPr>
            <a:xfrm>
              <a:off x="1278813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2" name="Rectangle 304">
              <a:extLst>
                <a:ext uri="{FF2B5EF4-FFF2-40B4-BE49-F238E27FC236}">
                  <a16:creationId xmlns:a16="http://schemas.microsoft.com/office/drawing/2014/main" id="{58ED91C3-DC82-6B21-72F7-49AAE9E513C8}"/>
                </a:ext>
              </a:extLst>
            </p:cNvPr>
            <p:cNvSpPr/>
            <p:nvPr/>
          </p:nvSpPr>
          <p:spPr>
            <a:xfrm>
              <a:off x="1278813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3" name="Rectangle 305">
              <a:extLst>
                <a:ext uri="{FF2B5EF4-FFF2-40B4-BE49-F238E27FC236}">
                  <a16:creationId xmlns:a16="http://schemas.microsoft.com/office/drawing/2014/main" id="{F92FA68C-9D82-5092-8E5D-B7F61B9C3D02}"/>
                </a:ext>
              </a:extLst>
            </p:cNvPr>
            <p:cNvSpPr/>
            <p:nvPr/>
          </p:nvSpPr>
          <p:spPr>
            <a:xfrm>
              <a:off x="1278813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4" name="Rectangle 306">
              <a:extLst>
                <a:ext uri="{FF2B5EF4-FFF2-40B4-BE49-F238E27FC236}">
                  <a16:creationId xmlns:a16="http://schemas.microsoft.com/office/drawing/2014/main" id="{E8C26302-0782-342B-EC28-97FF1E7A79D2}"/>
                </a:ext>
              </a:extLst>
            </p:cNvPr>
            <p:cNvSpPr/>
            <p:nvPr/>
          </p:nvSpPr>
          <p:spPr>
            <a:xfrm>
              <a:off x="1278813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5" name="Rectangle 307">
              <a:extLst>
                <a:ext uri="{FF2B5EF4-FFF2-40B4-BE49-F238E27FC236}">
                  <a16:creationId xmlns:a16="http://schemas.microsoft.com/office/drawing/2014/main" id="{00ED42C5-56A9-ECAD-DA25-56B003B3A2D7}"/>
                </a:ext>
              </a:extLst>
            </p:cNvPr>
            <p:cNvSpPr/>
            <p:nvPr/>
          </p:nvSpPr>
          <p:spPr>
            <a:xfrm>
              <a:off x="1278813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6" name="Rectangle 308">
              <a:extLst>
                <a:ext uri="{FF2B5EF4-FFF2-40B4-BE49-F238E27FC236}">
                  <a16:creationId xmlns:a16="http://schemas.microsoft.com/office/drawing/2014/main" id="{BD1F2B4E-18D5-1D79-D6AD-3BEBE5E70B45}"/>
                </a:ext>
              </a:extLst>
            </p:cNvPr>
            <p:cNvSpPr/>
            <p:nvPr/>
          </p:nvSpPr>
          <p:spPr>
            <a:xfrm>
              <a:off x="1531365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7" name="Rectangle 309">
              <a:extLst>
                <a:ext uri="{FF2B5EF4-FFF2-40B4-BE49-F238E27FC236}">
                  <a16:creationId xmlns:a16="http://schemas.microsoft.com/office/drawing/2014/main" id="{8030D3AA-27B6-C65E-07D3-E57A8F1434C4}"/>
                </a:ext>
              </a:extLst>
            </p:cNvPr>
            <p:cNvSpPr/>
            <p:nvPr/>
          </p:nvSpPr>
          <p:spPr>
            <a:xfrm>
              <a:off x="2541505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8" name="Rectangle 310">
              <a:extLst>
                <a:ext uri="{FF2B5EF4-FFF2-40B4-BE49-F238E27FC236}">
                  <a16:creationId xmlns:a16="http://schemas.microsoft.com/office/drawing/2014/main" id="{DA26AE73-3EE4-D0AB-2BF9-7F80FFE77B9C}"/>
                </a:ext>
              </a:extLst>
            </p:cNvPr>
            <p:cNvSpPr/>
            <p:nvPr/>
          </p:nvSpPr>
          <p:spPr>
            <a:xfrm>
              <a:off x="1278813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9" name="Rectangle 311">
              <a:extLst>
                <a:ext uri="{FF2B5EF4-FFF2-40B4-BE49-F238E27FC236}">
                  <a16:creationId xmlns:a16="http://schemas.microsoft.com/office/drawing/2014/main" id="{B396D947-FA0B-73F7-11B5-669C49C8CADF}"/>
                </a:ext>
              </a:extLst>
            </p:cNvPr>
            <p:cNvSpPr/>
            <p:nvPr/>
          </p:nvSpPr>
          <p:spPr>
            <a:xfrm>
              <a:off x="1278813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0" name="Rectangle 312">
              <a:extLst>
                <a:ext uri="{FF2B5EF4-FFF2-40B4-BE49-F238E27FC236}">
                  <a16:creationId xmlns:a16="http://schemas.microsoft.com/office/drawing/2014/main" id="{FB9E1793-D150-7B6E-1552-151AD6102323}"/>
                </a:ext>
              </a:extLst>
            </p:cNvPr>
            <p:cNvSpPr/>
            <p:nvPr/>
          </p:nvSpPr>
          <p:spPr>
            <a:xfrm>
              <a:off x="1278813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1" name="Rectangle 313">
              <a:extLst>
                <a:ext uri="{FF2B5EF4-FFF2-40B4-BE49-F238E27FC236}">
                  <a16:creationId xmlns:a16="http://schemas.microsoft.com/office/drawing/2014/main" id="{7609452C-22C0-31FF-F12B-4CBCDA65D1C0}"/>
                </a:ext>
              </a:extLst>
            </p:cNvPr>
            <p:cNvSpPr/>
            <p:nvPr/>
          </p:nvSpPr>
          <p:spPr>
            <a:xfrm>
              <a:off x="1278813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2" name="Rectangle 315">
              <a:extLst>
                <a:ext uri="{FF2B5EF4-FFF2-40B4-BE49-F238E27FC236}">
                  <a16:creationId xmlns:a16="http://schemas.microsoft.com/office/drawing/2014/main" id="{518484F1-D408-8B05-9729-138A5B50511B}"/>
                </a:ext>
              </a:extLst>
            </p:cNvPr>
            <p:cNvSpPr/>
            <p:nvPr/>
          </p:nvSpPr>
          <p:spPr>
            <a:xfrm>
              <a:off x="1783916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3" name="Rectangle 316">
              <a:extLst>
                <a:ext uri="{FF2B5EF4-FFF2-40B4-BE49-F238E27FC236}">
                  <a16:creationId xmlns:a16="http://schemas.microsoft.com/office/drawing/2014/main" id="{27E5F269-127D-3789-3C80-9732CA97C422}"/>
                </a:ext>
              </a:extLst>
            </p:cNvPr>
            <p:cNvSpPr/>
            <p:nvPr/>
          </p:nvSpPr>
          <p:spPr>
            <a:xfrm>
              <a:off x="2794056" y="120075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4" name="Rectangle 317">
              <a:extLst>
                <a:ext uri="{FF2B5EF4-FFF2-40B4-BE49-F238E27FC236}">
                  <a16:creationId xmlns:a16="http://schemas.microsoft.com/office/drawing/2014/main" id="{8ABDA829-0D3B-49A9-5A07-629A5112EADB}"/>
                </a:ext>
              </a:extLst>
            </p:cNvPr>
            <p:cNvSpPr/>
            <p:nvPr/>
          </p:nvSpPr>
          <p:spPr>
            <a:xfrm>
              <a:off x="2288954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5" name="Rectangle 318">
              <a:extLst>
                <a:ext uri="{FF2B5EF4-FFF2-40B4-BE49-F238E27FC236}">
                  <a16:creationId xmlns:a16="http://schemas.microsoft.com/office/drawing/2014/main" id="{96F77DB4-6B11-4472-532F-C81B8FF98213}"/>
                </a:ext>
              </a:extLst>
            </p:cNvPr>
            <p:cNvSpPr/>
            <p:nvPr/>
          </p:nvSpPr>
          <p:spPr>
            <a:xfrm>
              <a:off x="2541505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6" name="Rectangle 319">
              <a:extLst>
                <a:ext uri="{FF2B5EF4-FFF2-40B4-BE49-F238E27FC236}">
                  <a16:creationId xmlns:a16="http://schemas.microsoft.com/office/drawing/2014/main" id="{39E7CE9B-83BB-0179-E2FB-68E6377EB956}"/>
                </a:ext>
              </a:extLst>
            </p:cNvPr>
            <p:cNvSpPr/>
            <p:nvPr/>
          </p:nvSpPr>
          <p:spPr>
            <a:xfrm>
              <a:off x="1118052" y="1392356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7" name="Rectangle 320">
              <a:extLst>
                <a:ext uri="{FF2B5EF4-FFF2-40B4-BE49-F238E27FC236}">
                  <a16:creationId xmlns:a16="http://schemas.microsoft.com/office/drawing/2014/main" id="{F43F2618-58C7-3593-7E50-4725874170D5}"/>
                </a:ext>
              </a:extLst>
            </p:cNvPr>
            <p:cNvSpPr/>
            <p:nvPr/>
          </p:nvSpPr>
          <p:spPr>
            <a:xfrm>
              <a:off x="1278813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8" name="Rectangle 321">
              <a:extLst>
                <a:ext uri="{FF2B5EF4-FFF2-40B4-BE49-F238E27FC236}">
                  <a16:creationId xmlns:a16="http://schemas.microsoft.com/office/drawing/2014/main" id="{A436FDA5-BCC8-154A-5A3E-1F0C7943BDBE}"/>
                </a:ext>
              </a:extLst>
            </p:cNvPr>
            <p:cNvSpPr/>
            <p:nvPr/>
          </p:nvSpPr>
          <p:spPr>
            <a:xfrm>
              <a:off x="1118052" y="129652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9" name="Rectangle 322">
              <a:extLst>
                <a:ext uri="{FF2B5EF4-FFF2-40B4-BE49-F238E27FC236}">
                  <a16:creationId xmlns:a16="http://schemas.microsoft.com/office/drawing/2014/main" id="{EA71095E-2610-7958-8794-A4AEEEB12F18}"/>
                </a:ext>
              </a:extLst>
            </p:cNvPr>
            <p:cNvSpPr/>
            <p:nvPr/>
          </p:nvSpPr>
          <p:spPr>
            <a:xfrm>
              <a:off x="1118052" y="120075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0" name="Rectangle 323">
              <a:extLst>
                <a:ext uri="{FF2B5EF4-FFF2-40B4-BE49-F238E27FC236}">
                  <a16:creationId xmlns:a16="http://schemas.microsoft.com/office/drawing/2014/main" id="{521F06A3-7AA4-19E9-3C1E-B07D78270C1F}"/>
                </a:ext>
              </a:extLst>
            </p:cNvPr>
            <p:cNvSpPr/>
            <p:nvPr/>
          </p:nvSpPr>
          <p:spPr>
            <a:xfrm>
              <a:off x="1278813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1" name="Rectangle 324">
              <a:extLst>
                <a:ext uri="{FF2B5EF4-FFF2-40B4-BE49-F238E27FC236}">
                  <a16:creationId xmlns:a16="http://schemas.microsoft.com/office/drawing/2014/main" id="{4C77A88A-59AB-328D-0241-6745195BFD64}"/>
                </a:ext>
              </a:extLst>
            </p:cNvPr>
            <p:cNvSpPr/>
            <p:nvPr/>
          </p:nvSpPr>
          <p:spPr>
            <a:xfrm>
              <a:off x="1531365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2" name="Rectangle 325">
              <a:extLst>
                <a:ext uri="{FF2B5EF4-FFF2-40B4-BE49-F238E27FC236}">
                  <a16:creationId xmlns:a16="http://schemas.microsoft.com/office/drawing/2014/main" id="{66F32559-2A3D-C4EA-1857-C51CC445AF33}"/>
                </a:ext>
              </a:extLst>
            </p:cNvPr>
            <p:cNvSpPr/>
            <p:nvPr/>
          </p:nvSpPr>
          <p:spPr>
            <a:xfrm>
              <a:off x="1118052" y="1101667"/>
              <a:ext cx="160696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3" name="Rectangle 326">
              <a:extLst>
                <a:ext uri="{FF2B5EF4-FFF2-40B4-BE49-F238E27FC236}">
                  <a16:creationId xmlns:a16="http://schemas.microsoft.com/office/drawing/2014/main" id="{E8A10975-FEF1-7549-822A-97D965B6C4FB}"/>
                </a:ext>
              </a:extLst>
            </p:cNvPr>
            <p:cNvSpPr/>
            <p:nvPr/>
          </p:nvSpPr>
          <p:spPr>
            <a:xfrm>
              <a:off x="2541505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4" name="Rectangle 327">
              <a:extLst>
                <a:ext uri="{FF2B5EF4-FFF2-40B4-BE49-F238E27FC236}">
                  <a16:creationId xmlns:a16="http://schemas.microsoft.com/office/drawing/2014/main" id="{915C8D85-2BCD-EE11-929A-2CB20636FC43}"/>
                </a:ext>
              </a:extLst>
            </p:cNvPr>
            <p:cNvSpPr/>
            <p:nvPr/>
          </p:nvSpPr>
          <p:spPr>
            <a:xfrm>
              <a:off x="2541505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5" name="Rectangle 328">
              <a:extLst>
                <a:ext uri="{FF2B5EF4-FFF2-40B4-BE49-F238E27FC236}">
                  <a16:creationId xmlns:a16="http://schemas.microsoft.com/office/drawing/2014/main" id="{0F014EAE-487A-3639-3478-BA14DB7BB822}"/>
                </a:ext>
              </a:extLst>
            </p:cNvPr>
            <p:cNvSpPr/>
            <p:nvPr/>
          </p:nvSpPr>
          <p:spPr>
            <a:xfrm>
              <a:off x="2541505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6" name="Rectangle 329">
              <a:extLst>
                <a:ext uri="{FF2B5EF4-FFF2-40B4-BE49-F238E27FC236}">
                  <a16:creationId xmlns:a16="http://schemas.microsoft.com/office/drawing/2014/main" id="{7A7085CF-FB07-0F95-5EC5-20698B1E7B77}"/>
                </a:ext>
              </a:extLst>
            </p:cNvPr>
            <p:cNvSpPr/>
            <p:nvPr/>
          </p:nvSpPr>
          <p:spPr>
            <a:xfrm>
              <a:off x="2541505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7" name="Rectangle 330">
              <a:extLst>
                <a:ext uri="{FF2B5EF4-FFF2-40B4-BE49-F238E27FC236}">
                  <a16:creationId xmlns:a16="http://schemas.microsoft.com/office/drawing/2014/main" id="{148F70BB-FBB1-34C0-C678-95AD639E4218}"/>
                </a:ext>
              </a:extLst>
            </p:cNvPr>
            <p:cNvSpPr/>
            <p:nvPr/>
          </p:nvSpPr>
          <p:spPr>
            <a:xfrm>
              <a:off x="2541505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8" name="Rectangle 331">
              <a:extLst>
                <a:ext uri="{FF2B5EF4-FFF2-40B4-BE49-F238E27FC236}">
                  <a16:creationId xmlns:a16="http://schemas.microsoft.com/office/drawing/2014/main" id="{5F3730CC-BB56-3ED6-DD2E-6ED9E2695073}"/>
                </a:ext>
              </a:extLst>
            </p:cNvPr>
            <p:cNvSpPr/>
            <p:nvPr/>
          </p:nvSpPr>
          <p:spPr>
            <a:xfrm>
              <a:off x="2541505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9" name="Rectangle 332">
              <a:extLst>
                <a:ext uri="{FF2B5EF4-FFF2-40B4-BE49-F238E27FC236}">
                  <a16:creationId xmlns:a16="http://schemas.microsoft.com/office/drawing/2014/main" id="{219E6D89-255C-E8EC-F9E9-6402273B2148}"/>
                </a:ext>
              </a:extLst>
            </p:cNvPr>
            <p:cNvSpPr/>
            <p:nvPr/>
          </p:nvSpPr>
          <p:spPr>
            <a:xfrm>
              <a:off x="2541505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0" name="Rectangle 333">
              <a:extLst>
                <a:ext uri="{FF2B5EF4-FFF2-40B4-BE49-F238E27FC236}">
                  <a16:creationId xmlns:a16="http://schemas.microsoft.com/office/drawing/2014/main" id="{567928FF-4E8A-01B7-2534-FAAAB8D76EC9}"/>
                </a:ext>
              </a:extLst>
            </p:cNvPr>
            <p:cNvSpPr/>
            <p:nvPr/>
          </p:nvSpPr>
          <p:spPr>
            <a:xfrm>
              <a:off x="2541505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1" name="Rectangle 334">
              <a:extLst>
                <a:ext uri="{FF2B5EF4-FFF2-40B4-BE49-F238E27FC236}">
                  <a16:creationId xmlns:a16="http://schemas.microsoft.com/office/drawing/2014/main" id="{9218B8DD-0930-5617-ED40-0C07B5B9C628}"/>
                </a:ext>
              </a:extLst>
            </p:cNvPr>
            <p:cNvSpPr/>
            <p:nvPr/>
          </p:nvSpPr>
          <p:spPr>
            <a:xfrm>
              <a:off x="2541505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2" name="Rectangle 335">
              <a:extLst>
                <a:ext uri="{FF2B5EF4-FFF2-40B4-BE49-F238E27FC236}">
                  <a16:creationId xmlns:a16="http://schemas.microsoft.com/office/drawing/2014/main" id="{63333820-CA90-CB4A-BE50-9D736B9BD170}"/>
                </a:ext>
              </a:extLst>
            </p:cNvPr>
            <p:cNvSpPr/>
            <p:nvPr/>
          </p:nvSpPr>
          <p:spPr>
            <a:xfrm>
              <a:off x="2541505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3" name="Rectangle 336">
              <a:extLst>
                <a:ext uri="{FF2B5EF4-FFF2-40B4-BE49-F238E27FC236}">
                  <a16:creationId xmlns:a16="http://schemas.microsoft.com/office/drawing/2014/main" id="{3CC68626-5C1D-1E22-6272-A51658058893}"/>
                </a:ext>
              </a:extLst>
            </p:cNvPr>
            <p:cNvSpPr/>
            <p:nvPr/>
          </p:nvSpPr>
          <p:spPr>
            <a:xfrm>
              <a:off x="2541505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4" name="Rectangle 337">
              <a:extLst>
                <a:ext uri="{FF2B5EF4-FFF2-40B4-BE49-F238E27FC236}">
                  <a16:creationId xmlns:a16="http://schemas.microsoft.com/office/drawing/2014/main" id="{78B3C0F9-1842-6CA8-FA5C-DC4463C932AD}"/>
                </a:ext>
              </a:extLst>
            </p:cNvPr>
            <p:cNvSpPr/>
            <p:nvPr/>
          </p:nvSpPr>
          <p:spPr>
            <a:xfrm>
              <a:off x="2541505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565" name="TextBox 338">
            <a:extLst>
              <a:ext uri="{FF2B5EF4-FFF2-40B4-BE49-F238E27FC236}">
                <a16:creationId xmlns:a16="http://schemas.microsoft.com/office/drawing/2014/main" id="{236E2320-9D17-7997-B7EE-C97329D9592B}"/>
              </a:ext>
            </a:extLst>
          </p:cNvPr>
          <p:cNvSpPr txBox="1"/>
          <p:nvPr/>
        </p:nvSpPr>
        <p:spPr>
          <a:xfrm rot="16200000">
            <a:off x="-10008546" y="1671332"/>
            <a:ext cx="23471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5400" spc="0" baseline="0" dirty="0">
                <a:ln w="6519" cap="flat">
                  <a:solidFill>
                    <a:srgbClr val="FFFFFF"/>
                  </a:solidFill>
                  <a:miter/>
                </a:ln>
                <a:solidFill>
                  <a:srgbClr val="E8B408"/>
                </a:solidFill>
                <a:latin typeface="BBH Sans Hegarty" pitchFamily="2" charset="0"/>
                <a:cs typeface="Arial"/>
                <a:sym typeface="Arial"/>
                <a:rtl val="0"/>
              </a:rPr>
              <a:t>2024</a:t>
            </a:r>
          </a:p>
        </p:txBody>
      </p:sp>
      <p:sp>
        <p:nvSpPr>
          <p:cNvPr id="566" name="Freeform: Shape 339">
            <a:extLst>
              <a:ext uri="{FF2B5EF4-FFF2-40B4-BE49-F238E27FC236}">
                <a16:creationId xmlns:a16="http://schemas.microsoft.com/office/drawing/2014/main" id="{DB8982E3-CC78-679E-E0E1-4D2A0277E422}"/>
              </a:ext>
            </a:extLst>
          </p:cNvPr>
          <p:cNvSpPr/>
          <p:nvPr/>
        </p:nvSpPr>
        <p:spPr>
          <a:xfrm>
            <a:off x="-9065022" y="1132568"/>
            <a:ext cx="2477141" cy="2000788"/>
          </a:xfrm>
          <a:custGeom>
            <a:avLst/>
            <a:gdLst>
              <a:gd name="csX0" fmla="*/ 337235 w 2477141"/>
              <a:gd name="csY0" fmla="*/ 53587 h 2000788"/>
              <a:gd name="csX1" fmla="*/ 47068 w 2477141"/>
              <a:gd name="csY1" fmla="*/ 277846 h 2000788"/>
              <a:gd name="csX2" fmla="*/ 0 w 2477141"/>
              <a:gd name="csY2" fmla="*/ 338278 h 2000788"/>
              <a:gd name="csX3" fmla="*/ 259071 w 2477141"/>
              <a:gd name="csY3" fmla="*/ 233711 h 2000788"/>
              <a:gd name="csX4" fmla="*/ 832168 w 2477141"/>
              <a:gd name="csY4" fmla="*/ 0 h 2000788"/>
              <a:gd name="csX5" fmla="*/ 731447 w 2477141"/>
              <a:gd name="csY5" fmla="*/ 181623 h 2000788"/>
              <a:gd name="csX6" fmla="*/ 393951 w 2477141"/>
              <a:gd name="csY6" fmla="*/ 397015 h 2000788"/>
              <a:gd name="csX7" fmla="*/ 188729 w 2477141"/>
              <a:gd name="csY7" fmla="*/ 598196 h 2000788"/>
              <a:gd name="csX8" fmla="*/ 322306 w 2477141"/>
              <a:gd name="csY8" fmla="*/ 518989 h 2000788"/>
              <a:gd name="csX9" fmla="*/ 1253826 w 2477141"/>
              <a:gd name="csY9" fmla="*/ 30640 h 2000788"/>
              <a:gd name="csX10" fmla="*/ 1182637 w 2477141"/>
              <a:gd name="csY10" fmla="*/ 182080 h 2000788"/>
              <a:gd name="csX11" fmla="*/ 37550 w 2477141"/>
              <a:gd name="csY11" fmla="*/ 1254608 h 2000788"/>
              <a:gd name="csX12" fmla="*/ 611234 w 2477141"/>
              <a:gd name="csY12" fmla="*/ 871804 h 2000788"/>
              <a:gd name="csX13" fmla="*/ 356401 w 2477141"/>
              <a:gd name="csY13" fmla="*/ 1166404 h 2000788"/>
              <a:gd name="csX14" fmla="*/ 87617 w 2477141"/>
              <a:gd name="csY14" fmla="*/ 1451356 h 2000788"/>
              <a:gd name="csX15" fmla="*/ 304639 w 2477141"/>
              <a:gd name="csY15" fmla="*/ 1289942 h 2000788"/>
              <a:gd name="csX16" fmla="*/ 452363 w 2477141"/>
              <a:gd name="csY16" fmla="*/ 1268559 h 2000788"/>
              <a:gd name="csX17" fmla="*/ 427916 w 2477141"/>
              <a:gd name="csY17" fmla="*/ 1395943 h 2000788"/>
              <a:gd name="csX18" fmla="*/ 222172 w 2477141"/>
              <a:gd name="csY18" fmla="*/ 1614856 h 2000788"/>
              <a:gd name="csX19" fmla="*/ 12973 w 2477141"/>
              <a:gd name="csY19" fmla="*/ 1904436 h 2000788"/>
              <a:gd name="csX20" fmla="*/ 1149194 w 2477141"/>
              <a:gd name="csY20" fmla="*/ 812089 h 2000788"/>
              <a:gd name="csX21" fmla="*/ 1457810 w 2477141"/>
              <a:gd name="csY21" fmla="*/ 348187 h 2000788"/>
              <a:gd name="csX22" fmla="*/ 1668247 w 2477141"/>
              <a:gd name="csY22" fmla="*/ 79012 h 2000788"/>
              <a:gd name="csX23" fmla="*/ 1145869 w 2477141"/>
              <a:gd name="csY23" fmla="*/ 1189677 h 2000788"/>
              <a:gd name="csX24" fmla="*/ 852834 w 2477141"/>
              <a:gd name="csY24" fmla="*/ 1450117 h 2000788"/>
              <a:gd name="csX25" fmla="*/ 508297 w 2477141"/>
              <a:gd name="csY25" fmla="*/ 1738002 h 2000788"/>
              <a:gd name="csX26" fmla="*/ 150983 w 2477141"/>
              <a:gd name="csY26" fmla="*/ 2000788 h 2000788"/>
              <a:gd name="csX27" fmla="*/ 299815 w 2477141"/>
              <a:gd name="csY27" fmla="*/ 1959457 h 2000788"/>
              <a:gd name="csX28" fmla="*/ 702241 w 2477141"/>
              <a:gd name="csY28" fmla="*/ 1822686 h 2000788"/>
              <a:gd name="csX29" fmla="*/ 688551 w 2477141"/>
              <a:gd name="csY29" fmla="*/ 1948179 h 2000788"/>
              <a:gd name="csX30" fmla="*/ 980609 w 2477141"/>
              <a:gd name="csY30" fmla="*/ 1927579 h 2000788"/>
              <a:gd name="csX31" fmla="*/ 1232834 w 2477141"/>
              <a:gd name="csY31" fmla="*/ 1770076 h 2000788"/>
              <a:gd name="csX32" fmla="*/ 1426061 w 2477141"/>
              <a:gd name="csY32" fmla="*/ 1577957 h 2000788"/>
              <a:gd name="csX33" fmla="*/ 1604686 w 2477141"/>
              <a:gd name="csY33" fmla="*/ 1133287 h 2000788"/>
              <a:gd name="csX34" fmla="*/ 2023019 w 2477141"/>
              <a:gd name="csY34" fmla="*/ 315917 h 2000788"/>
              <a:gd name="csX35" fmla="*/ 2183520 w 2477141"/>
              <a:gd name="csY35" fmla="*/ 150918 h 2000788"/>
              <a:gd name="csX36" fmla="*/ 2374400 w 2477141"/>
              <a:gd name="csY36" fmla="*/ 81033 h 2000788"/>
              <a:gd name="csX37" fmla="*/ 2277265 w 2477141"/>
              <a:gd name="csY37" fmla="*/ 308225 h 2000788"/>
              <a:gd name="csX38" fmla="*/ 1943746 w 2477141"/>
              <a:gd name="csY38" fmla="*/ 963072 h 2000788"/>
              <a:gd name="csX39" fmla="*/ 1806127 w 2477141"/>
              <a:gd name="csY39" fmla="*/ 1416609 h 2000788"/>
              <a:gd name="csX40" fmla="*/ 1620332 w 2477141"/>
              <a:gd name="csY40" fmla="*/ 1837810 h 2000788"/>
              <a:gd name="csX41" fmla="*/ 1887747 w 2477141"/>
              <a:gd name="csY41" fmla="*/ 1768772 h 2000788"/>
              <a:gd name="csX42" fmla="*/ 2477142 w 2477141"/>
              <a:gd name="csY42" fmla="*/ 1663097 h 2000788"/>
              <a:gd name="csX43" fmla="*/ 2015587 w 2477141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1" h="2000788">
                <a:moveTo>
                  <a:pt x="337235" y="53587"/>
                </a:moveTo>
                <a:cubicBezTo>
                  <a:pt x="240556" y="128297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1" y="233711"/>
                </a:cubicBezTo>
                <a:cubicBezTo>
                  <a:pt x="431437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3" y="261287"/>
                  <a:pt x="511361" y="333324"/>
                  <a:pt x="393951" y="397015"/>
                </a:cubicBezTo>
                <a:cubicBezTo>
                  <a:pt x="306660" y="444344"/>
                  <a:pt x="206396" y="500409"/>
                  <a:pt x="188729" y="598196"/>
                </a:cubicBezTo>
                <a:cubicBezTo>
                  <a:pt x="240556" y="589917"/>
                  <a:pt x="282148" y="552758"/>
                  <a:pt x="322306" y="518989"/>
                </a:cubicBezTo>
                <a:cubicBezTo>
                  <a:pt x="592003" y="292449"/>
                  <a:pt x="926109" y="159719"/>
                  <a:pt x="1253826" y="30640"/>
                </a:cubicBezTo>
                <a:cubicBezTo>
                  <a:pt x="1258324" y="87748"/>
                  <a:pt x="1219405" y="138141"/>
                  <a:pt x="1182637" y="182080"/>
                </a:cubicBezTo>
                <a:cubicBezTo>
                  <a:pt x="845141" y="585679"/>
                  <a:pt x="496954" y="998210"/>
                  <a:pt x="37550" y="1254608"/>
                </a:cubicBezTo>
                <a:cubicBezTo>
                  <a:pt x="141922" y="1042606"/>
                  <a:pt x="387563" y="947948"/>
                  <a:pt x="611234" y="871804"/>
                </a:cubicBezTo>
                <a:cubicBezTo>
                  <a:pt x="588874" y="1003752"/>
                  <a:pt x="468661" y="1093455"/>
                  <a:pt x="356401" y="1166404"/>
                </a:cubicBezTo>
                <a:cubicBezTo>
                  <a:pt x="244142" y="1239353"/>
                  <a:pt x="121386" y="1321820"/>
                  <a:pt x="87617" y="1451356"/>
                </a:cubicBezTo>
                <a:cubicBezTo>
                  <a:pt x="159980" y="1397573"/>
                  <a:pt x="232342" y="1343790"/>
                  <a:pt x="304639" y="1289942"/>
                </a:cubicBezTo>
                <a:cubicBezTo>
                  <a:pt x="348904" y="1257020"/>
                  <a:pt x="417094" y="1226054"/>
                  <a:pt x="452363" y="1268559"/>
                </a:cubicBezTo>
                <a:cubicBezTo>
                  <a:pt x="482286" y="1304610"/>
                  <a:pt x="456144" y="1358588"/>
                  <a:pt x="427916" y="1395943"/>
                </a:cubicBezTo>
                <a:cubicBezTo>
                  <a:pt x="367549" y="1476063"/>
                  <a:pt x="298446" y="1549599"/>
                  <a:pt x="222172" y="1614856"/>
                </a:cubicBezTo>
                <a:cubicBezTo>
                  <a:pt x="128557" y="1694976"/>
                  <a:pt x="14277" y="1781289"/>
                  <a:pt x="12973" y="1904436"/>
                </a:cubicBezTo>
                <a:cubicBezTo>
                  <a:pt x="497215" y="1685197"/>
                  <a:pt x="834971" y="1240853"/>
                  <a:pt x="1149194" y="812089"/>
                </a:cubicBezTo>
                <a:cubicBezTo>
                  <a:pt x="1259041" y="662149"/>
                  <a:pt x="1368954" y="511492"/>
                  <a:pt x="1457810" y="348187"/>
                </a:cubicBezTo>
                <a:cubicBezTo>
                  <a:pt x="1513092" y="246554"/>
                  <a:pt x="1566288" y="133708"/>
                  <a:pt x="1668247" y="79012"/>
                </a:cubicBezTo>
                <a:cubicBezTo>
                  <a:pt x="1649146" y="497149"/>
                  <a:pt x="1441121" y="892991"/>
                  <a:pt x="1145869" y="1189677"/>
                </a:cubicBezTo>
                <a:cubicBezTo>
                  <a:pt x="1053623" y="1282314"/>
                  <a:pt x="953163" y="1366346"/>
                  <a:pt x="852834" y="1450117"/>
                </a:cubicBezTo>
                <a:cubicBezTo>
                  <a:pt x="737966" y="1546079"/>
                  <a:pt x="623164" y="1642040"/>
                  <a:pt x="508297" y="1738002"/>
                </a:cubicBezTo>
                <a:cubicBezTo>
                  <a:pt x="394669" y="1832986"/>
                  <a:pt x="280193" y="1928491"/>
                  <a:pt x="150983" y="2000788"/>
                </a:cubicBezTo>
                <a:cubicBezTo>
                  <a:pt x="201898" y="1992705"/>
                  <a:pt x="250987" y="1976016"/>
                  <a:pt x="299815" y="1959457"/>
                </a:cubicBezTo>
                <a:cubicBezTo>
                  <a:pt x="433979" y="1913888"/>
                  <a:pt x="568078" y="1868254"/>
                  <a:pt x="702241" y="1822686"/>
                </a:cubicBezTo>
                <a:cubicBezTo>
                  <a:pt x="721994" y="1862518"/>
                  <a:pt x="716453" y="1913562"/>
                  <a:pt x="688551" y="1948179"/>
                </a:cubicBezTo>
                <a:cubicBezTo>
                  <a:pt x="783535" y="1977711"/>
                  <a:pt x="888102" y="1964347"/>
                  <a:pt x="980609" y="1927579"/>
                </a:cubicBezTo>
                <a:cubicBezTo>
                  <a:pt x="1073115" y="1890811"/>
                  <a:pt x="1155126" y="1832204"/>
                  <a:pt x="1232834" y="1770076"/>
                </a:cubicBezTo>
                <a:cubicBezTo>
                  <a:pt x="1304023" y="1713164"/>
                  <a:pt x="1373061" y="1652145"/>
                  <a:pt x="1426061" y="1577957"/>
                </a:cubicBezTo>
                <a:cubicBezTo>
                  <a:pt x="1519415" y="1447379"/>
                  <a:pt x="1556314" y="1286291"/>
                  <a:pt x="1604686" y="1133287"/>
                </a:cubicBezTo>
                <a:cubicBezTo>
                  <a:pt x="1697453" y="840121"/>
                  <a:pt x="1839505" y="562602"/>
                  <a:pt x="2023019" y="315917"/>
                </a:cubicBezTo>
                <a:cubicBezTo>
                  <a:pt x="2069044" y="254051"/>
                  <a:pt x="2118850" y="193032"/>
                  <a:pt x="2183520" y="150918"/>
                </a:cubicBezTo>
                <a:cubicBezTo>
                  <a:pt x="2240693" y="113694"/>
                  <a:pt x="2307253" y="92898"/>
                  <a:pt x="2374400" y="81033"/>
                </a:cubicBezTo>
                <a:cubicBezTo>
                  <a:pt x="2380528" y="164999"/>
                  <a:pt x="2325898" y="239513"/>
                  <a:pt x="2277265" y="308225"/>
                </a:cubicBezTo>
                <a:cubicBezTo>
                  <a:pt x="2135213" y="508819"/>
                  <a:pt x="2022432" y="730209"/>
                  <a:pt x="1943746" y="963072"/>
                </a:cubicBezTo>
                <a:cubicBezTo>
                  <a:pt x="1893158" y="1112752"/>
                  <a:pt x="1856585" y="1266929"/>
                  <a:pt x="1806127" y="1416609"/>
                </a:cubicBezTo>
                <a:cubicBezTo>
                  <a:pt x="1757038" y="1562181"/>
                  <a:pt x="1694715" y="1703385"/>
                  <a:pt x="1620332" y="1837810"/>
                </a:cubicBezTo>
                <a:cubicBezTo>
                  <a:pt x="1712838" y="1849088"/>
                  <a:pt x="1801564" y="1804171"/>
                  <a:pt x="1887747" y="1768772"/>
                </a:cubicBezTo>
                <a:cubicBezTo>
                  <a:pt x="2073803" y="1692368"/>
                  <a:pt x="2276157" y="1656056"/>
                  <a:pt x="2477142" y="1663097"/>
                </a:cubicBezTo>
                <a:cubicBezTo>
                  <a:pt x="2323290" y="1723399"/>
                  <a:pt x="2169439" y="1783701"/>
                  <a:pt x="2015587" y="1844003"/>
                </a:cubicBezTo>
              </a:path>
            </a:pathLst>
          </a:custGeom>
          <a:noFill/>
          <a:ln w="0" cap="flat">
            <a:solidFill>
              <a:srgbClr val="020202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567" name="Rectangle 340">
            <a:extLst>
              <a:ext uri="{FF2B5EF4-FFF2-40B4-BE49-F238E27FC236}">
                <a16:creationId xmlns:a16="http://schemas.microsoft.com/office/drawing/2014/main" id="{9BAE6B28-8F5C-59BD-A4DE-39951EC82A63}"/>
              </a:ext>
            </a:extLst>
          </p:cNvPr>
          <p:cNvSpPr/>
          <p:nvPr/>
        </p:nvSpPr>
        <p:spPr>
          <a:xfrm>
            <a:off x="-8670615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pic>
        <p:nvPicPr>
          <p:cNvPr id="568" name="Picture Placeholder 404">
            <a:extLst>
              <a:ext uri="{FF2B5EF4-FFF2-40B4-BE49-F238E27FC236}">
                <a16:creationId xmlns:a16="http://schemas.microsoft.com/office/drawing/2014/main" id="{16C64DB8-AC10-5EF8-7F39-B06C19923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670614" y="1323417"/>
            <a:ext cx="1603903" cy="1603903"/>
          </a:xfrm>
          <a:custGeom>
            <a:avLst/>
            <a:gdLst>
              <a:gd name="csX0" fmla="*/ 0 w 1603903"/>
              <a:gd name="csY0" fmla="*/ 0 h 1603903"/>
              <a:gd name="csX1" fmla="*/ 1603903 w 1603903"/>
              <a:gd name="csY1" fmla="*/ 0 h 1603903"/>
              <a:gd name="csX2" fmla="*/ 1603903 w 1603903"/>
              <a:gd name="csY2" fmla="*/ 1603903 h 1603903"/>
              <a:gd name="csX3" fmla="*/ 0 w 1603903"/>
              <a:gd name="csY3" fmla="*/ 1603903 h 16039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603903" h="1603903">
                <a:moveTo>
                  <a:pt x="0" y="0"/>
                </a:moveTo>
                <a:lnTo>
                  <a:pt x="1603903" y="0"/>
                </a:lnTo>
                <a:lnTo>
                  <a:pt x="1603903" y="1603903"/>
                </a:lnTo>
                <a:lnTo>
                  <a:pt x="0" y="1603903"/>
                </a:lnTo>
                <a:close/>
              </a:path>
            </a:pathLst>
          </a:custGeom>
        </p:spPr>
      </p:pic>
      <p:sp>
        <p:nvSpPr>
          <p:cNvPr id="569" name="TextBox 351">
            <a:extLst>
              <a:ext uri="{FF2B5EF4-FFF2-40B4-BE49-F238E27FC236}">
                <a16:creationId xmlns:a16="http://schemas.microsoft.com/office/drawing/2014/main" id="{C4A0CB56-B015-1891-749D-85864B3411EA}"/>
              </a:ext>
            </a:extLst>
          </p:cNvPr>
          <p:cNvSpPr txBox="1"/>
          <p:nvPr/>
        </p:nvSpPr>
        <p:spPr>
          <a:xfrm>
            <a:off x="-9056307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0" name="TextBox 352">
            <a:extLst>
              <a:ext uri="{FF2B5EF4-FFF2-40B4-BE49-F238E27FC236}">
                <a16:creationId xmlns:a16="http://schemas.microsoft.com/office/drawing/2014/main" id="{06548E58-C75B-69D5-3E77-FF4BD4F0A054}"/>
              </a:ext>
            </a:extLst>
          </p:cNvPr>
          <p:cNvSpPr txBox="1"/>
          <p:nvPr/>
        </p:nvSpPr>
        <p:spPr>
          <a:xfrm>
            <a:off x="-9056307" y="3606800"/>
            <a:ext cx="13890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HERMES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@Mercator</a:t>
            </a:r>
          </a:p>
        </p:txBody>
      </p:sp>
      <p:sp>
        <p:nvSpPr>
          <p:cNvPr id="571" name="TextBox 353">
            <a:extLst>
              <a:ext uri="{FF2B5EF4-FFF2-40B4-BE49-F238E27FC236}">
                <a16:creationId xmlns:a16="http://schemas.microsoft.com/office/drawing/2014/main" id="{A169A69C-8EBA-CB81-65D7-381F4790AF90}"/>
              </a:ext>
            </a:extLst>
          </p:cNvPr>
          <p:cNvSpPr txBox="1"/>
          <p:nvPr/>
        </p:nvSpPr>
        <p:spPr>
          <a:xfrm>
            <a:off x="-7837107" y="3429000"/>
            <a:ext cx="10374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abundances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2" name="TextBox 354">
            <a:extLst>
              <a:ext uri="{FF2B5EF4-FFF2-40B4-BE49-F238E27FC236}">
                <a16:creationId xmlns:a16="http://schemas.microsoft.com/office/drawing/2014/main" id="{38F02182-FBE7-88F1-A92C-813C374B6489}"/>
              </a:ext>
            </a:extLst>
          </p:cNvPr>
          <p:cNvSpPr txBox="1"/>
          <p:nvPr/>
        </p:nvSpPr>
        <p:spPr>
          <a:xfrm>
            <a:off x="-7837107" y="3606800"/>
            <a:ext cx="8611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Carbon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Oxygen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Scandium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Vanadium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Manganese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Cobalt</a:t>
            </a:r>
            <a:endParaRPr lang="en-IN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3" name="TextBox 355">
            <a:extLst>
              <a:ext uri="{FF2B5EF4-FFF2-40B4-BE49-F238E27FC236}">
                <a16:creationId xmlns:a16="http://schemas.microsoft.com/office/drawing/2014/main" id="{8787E3EC-B1DE-DAB2-A7F2-DD40FBB2EED4}"/>
              </a:ext>
            </a:extLst>
          </p:cNvPr>
          <p:cNvSpPr txBox="1"/>
          <p:nvPr/>
        </p:nvSpPr>
        <p:spPr>
          <a:xfrm>
            <a:off x="-9056307" y="4743938"/>
            <a:ext cx="928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Stars analysed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4" name="TextBox 356">
            <a:extLst>
              <a:ext uri="{FF2B5EF4-FFF2-40B4-BE49-F238E27FC236}">
                <a16:creationId xmlns:a16="http://schemas.microsoft.com/office/drawing/2014/main" id="{7FDF81E4-8385-CE15-FF07-F01A40E16D6B}"/>
              </a:ext>
            </a:extLst>
          </p:cNvPr>
          <p:cNvSpPr txBox="1"/>
          <p:nvPr/>
        </p:nvSpPr>
        <p:spPr>
          <a:xfrm>
            <a:off x="-9056307" y="4883638"/>
            <a:ext cx="550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179</a:t>
            </a:r>
          </a:p>
        </p:txBody>
      </p:sp>
      <p:sp>
        <p:nvSpPr>
          <p:cNvPr id="575" name="TextBox 357">
            <a:extLst>
              <a:ext uri="{FF2B5EF4-FFF2-40B4-BE49-F238E27FC236}">
                <a16:creationId xmlns:a16="http://schemas.microsoft.com/office/drawing/2014/main" id="{724013BC-4F26-7C8C-2B88-A42B296837D7}"/>
              </a:ext>
            </a:extLst>
          </p:cNvPr>
          <p:cNvSpPr txBox="1"/>
          <p:nvPr/>
        </p:nvSpPr>
        <p:spPr>
          <a:xfrm>
            <a:off x="-7837107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6" name="TextBox 358">
            <a:extLst>
              <a:ext uri="{FF2B5EF4-FFF2-40B4-BE49-F238E27FC236}">
                <a16:creationId xmlns:a16="http://schemas.microsoft.com/office/drawing/2014/main" id="{2814D5B8-D8E8-52D9-9A7E-4486A06B0709}"/>
              </a:ext>
            </a:extLst>
          </p:cNvPr>
          <p:cNvSpPr txBox="1"/>
          <p:nvPr/>
        </p:nvSpPr>
        <p:spPr>
          <a:xfrm>
            <a:off x="-7837107" y="4883638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High-res</a:t>
            </a:r>
          </a:p>
        </p:txBody>
      </p:sp>
      <p:sp>
        <p:nvSpPr>
          <p:cNvPr id="577" name="TextBox 360">
            <a:extLst>
              <a:ext uri="{FF2B5EF4-FFF2-40B4-BE49-F238E27FC236}">
                <a16:creationId xmlns:a16="http://schemas.microsoft.com/office/drawing/2014/main" id="{CDE3F41E-4C83-D58C-61A0-C28ADBF8109F}"/>
              </a:ext>
            </a:extLst>
          </p:cNvPr>
          <p:cNvSpPr txBox="1"/>
          <p:nvPr/>
        </p:nvSpPr>
        <p:spPr>
          <a:xfrm>
            <a:off x="-8418483" y="5431431"/>
            <a:ext cx="17267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latin typeface="Calibri" panose="020F0502020204030204" pitchFamily="34" charset="0"/>
                <a:cs typeface="Calibri" panose="020F0502020204030204" pitchFamily="34" charset="0"/>
              </a:rPr>
              <a:t>DUQUE-ARRIBAS ET AL. 2024</a:t>
            </a:r>
            <a:endParaRPr lang="en-IN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78" name="Graphic 365">
            <a:extLst>
              <a:ext uri="{FF2B5EF4-FFF2-40B4-BE49-F238E27FC236}">
                <a16:creationId xmlns:a16="http://schemas.microsoft.com/office/drawing/2014/main" id="{EC28EF45-5C82-F608-57EF-2214AAF4D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8951698" y="5444209"/>
            <a:ext cx="220664" cy="220664"/>
          </a:xfrm>
          <a:prstGeom prst="rect">
            <a:avLst/>
          </a:prstGeom>
        </p:spPr>
      </p:pic>
      <p:sp>
        <p:nvSpPr>
          <p:cNvPr id="581" name="Rectangle: Rounded Corners 364">
            <a:extLst>
              <a:ext uri="{FF2B5EF4-FFF2-40B4-BE49-F238E27FC236}">
                <a16:creationId xmlns:a16="http://schemas.microsoft.com/office/drawing/2014/main" id="{5F7DB661-FDF9-E5D9-9619-A540364D66DC}"/>
              </a:ext>
            </a:extLst>
          </p:cNvPr>
          <p:cNvSpPr/>
          <p:nvPr/>
        </p:nvSpPr>
        <p:spPr>
          <a:xfrm>
            <a:off x="611232" y="1104900"/>
            <a:ext cx="10861777" cy="4673600"/>
          </a:xfrm>
          <a:prstGeom prst="roundRect">
            <a:avLst>
              <a:gd name="adj" fmla="val 6219"/>
            </a:avLst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82" name="Rectangle: Rounded Corners 363">
            <a:extLst>
              <a:ext uri="{FF2B5EF4-FFF2-40B4-BE49-F238E27FC236}">
                <a16:creationId xmlns:a16="http://schemas.microsoft.com/office/drawing/2014/main" id="{B3F42074-1E54-7026-DE49-768E75666FAA}"/>
              </a:ext>
            </a:extLst>
          </p:cNvPr>
          <p:cNvSpPr/>
          <p:nvPr/>
        </p:nvSpPr>
        <p:spPr>
          <a:xfrm>
            <a:off x="-2807298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F0F0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583" name="Group 343">
            <a:extLst>
              <a:ext uri="{FF2B5EF4-FFF2-40B4-BE49-F238E27FC236}">
                <a16:creationId xmlns:a16="http://schemas.microsoft.com/office/drawing/2014/main" id="{568384E5-BE88-5F13-6EA9-B6F43C7AF1DD}"/>
              </a:ext>
            </a:extLst>
          </p:cNvPr>
          <p:cNvGrpSpPr/>
          <p:nvPr/>
        </p:nvGrpSpPr>
        <p:grpSpPr>
          <a:xfrm>
            <a:off x="984354" y="1109066"/>
            <a:ext cx="2217680" cy="2032602"/>
            <a:chOff x="9507334" y="1101667"/>
            <a:chExt cx="2217680" cy="2032602"/>
          </a:xfrm>
        </p:grpSpPr>
        <p:sp>
          <p:nvSpPr>
            <p:cNvPr id="584" name="Oval 50">
              <a:extLst>
                <a:ext uri="{FF2B5EF4-FFF2-40B4-BE49-F238E27FC236}">
                  <a16:creationId xmlns:a16="http://schemas.microsoft.com/office/drawing/2014/main" id="{0DC4FC48-DD97-6EBE-3BC8-E3D1B8A9AE97}"/>
                </a:ext>
              </a:extLst>
            </p:cNvPr>
            <p:cNvSpPr/>
            <p:nvPr/>
          </p:nvSpPr>
          <p:spPr>
            <a:xfrm>
              <a:off x="9697823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5" name="Oval 51">
              <a:extLst>
                <a:ext uri="{FF2B5EF4-FFF2-40B4-BE49-F238E27FC236}">
                  <a16:creationId xmlns:a16="http://schemas.microsoft.com/office/drawing/2014/main" id="{2BF2DC7D-710A-167B-09A8-E4CBF7914F98}"/>
                </a:ext>
              </a:extLst>
            </p:cNvPr>
            <p:cNvSpPr/>
            <p:nvPr/>
          </p:nvSpPr>
          <p:spPr>
            <a:xfrm>
              <a:off x="10065176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6" name="Oval 52">
              <a:extLst>
                <a:ext uri="{FF2B5EF4-FFF2-40B4-BE49-F238E27FC236}">
                  <a16:creationId xmlns:a16="http://schemas.microsoft.com/office/drawing/2014/main" id="{AB1A3F64-B74A-1630-55CE-B224E2C66C6C}"/>
                </a:ext>
              </a:extLst>
            </p:cNvPr>
            <p:cNvSpPr/>
            <p:nvPr/>
          </p:nvSpPr>
          <p:spPr>
            <a:xfrm>
              <a:off x="10432530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7" name="Oval 53">
              <a:extLst>
                <a:ext uri="{FF2B5EF4-FFF2-40B4-BE49-F238E27FC236}">
                  <a16:creationId xmlns:a16="http://schemas.microsoft.com/office/drawing/2014/main" id="{D82CCFFB-417B-E009-842A-1E4679E01D6C}"/>
                </a:ext>
              </a:extLst>
            </p:cNvPr>
            <p:cNvSpPr/>
            <p:nvPr/>
          </p:nvSpPr>
          <p:spPr>
            <a:xfrm>
              <a:off x="10799818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8" name="Oval 54">
              <a:extLst>
                <a:ext uri="{FF2B5EF4-FFF2-40B4-BE49-F238E27FC236}">
                  <a16:creationId xmlns:a16="http://schemas.microsoft.com/office/drawing/2014/main" id="{A1B8243F-6E0F-D81D-B270-414BBF54CAD2}"/>
                </a:ext>
              </a:extLst>
            </p:cNvPr>
            <p:cNvSpPr/>
            <p:nvPr/>
          </p:nvSpPr>
          <p:spPr>
            <a:xfrm>
              <a:off x="11167171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9" name="Oval 55">
              <a:extLst>
                <a:ext uri="{FF2B5EF4-FFF2-40B4-BE49-F238E27FC236}">
                  <a16:creationId xmlns:a16="http://schemas.microsoft.com/office/drawing/2014/main" id="{47786FE4-F827-6D81-861B-312BE40A1584}"/>
                </a:ext>
              </a:extLst>
            </p:cNvPr>
            <p:cNvSpPr/>
            <p:nvPr/>
          </p:nvSpPr>
          <p:spPr>
            <a:xfrm>
              <a:off x="11534525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0" name="Oval 57">
              <a:extLst>
                <a:ext uri="{FF2B5EF4-FFF2-40B4-BE49-F238E27FC236}">
                  <a16:creationId xmlns:a16="http://schemas.microsoft.com/office/drawing/2014/main" id="{BBB82DFD-0785-6853-39FD-D62D47B7E084}"/>
                </a:ext>
              </a:extLst>
            </p:cNvPr>
            <p:cNvSpPr/>
            <p:nvPr/>
          </p:nvSpPr>
          <p:spPr>
            <a:xfrm>
              <a:off x="9697823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1" name="Oval 58">
              <a:extLst>
                <a:ext uri="{FF2B5EF4-FFF2-40B4-BE49-F238E27FC236}">
                  <a16:creationId xmlns:a16="http://schemas.microsoft.com/office/drawing/2014/main" id="{C2617E10-C0F5-5726-C40D-4D3784FF026D}"/>
                </a:ext>
              </a:extLst>
            </p:cNvPr>
            <p:cNvSpPr/>
            <p:nvPr/>
          </p:nvSpPr>
          <p:spPr>
            <a:xfrm>
              <a:off x="10065176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2" name="Oval 59">
              <a:extLst>
                <a:ext uri="{FF2B5EF4-FFF2-40B4-BE49-F238E27FC236}">
                  <a16:creationId xmlns:a16="http://schemas.microsoft.com/office/drawing/2014/main" id="{B8DD10D2-646D-BD64-8E1F-092D3D6ACB7E}"/>
                </a:ext>
              </a:extLst>
            </p:cNvPr>
            <p:cNvSpPr/>
            <p:nvPr/>
          </p:nvSpPr>
          <p:spPr>
            <a:xfrm>
              <a:off x="10432530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3" name="Oval 60">
              <a:extLst>
                <a:ext uri="{FF2B5EF4-FFF2-40B4-BE49-F238E27FC236}">
                  <a16:creationId xmlns:a16="http://schemas.microsoft.com/office/drawing/2014/main" id="{8BD8BC89-EA03-9075-141F-77C1FD6F1A29}"/>
                </a:ext>
              </a:extLst>
            </p:cNvPr>
            <p:cNvSpPr/>
            <p:nvPr/>
          </p:nvSpPr>
          <p:spPr>
            <a:xfrm>
              <a:off x="10799818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4" name="Oval 61">
              <a:extLst>
                <a:ext uri="{FF2B5EF4-FFF2-40B4-BE49-F238E27FC236}">
                  <a16:creationId xmlns:a16="http://schemas.microsoft.com/office/drawing/2014/main" id="{8DC7CA82-E8B1-1D88-3DCB-E20CF2E01B5E}"/>
                </a:ext>
              </a:extLst>
            </p:cNvPr>
            <p:cNvSpPr/>
            <p:nvPr/>
          </p:nvSpPr>
          <p:spPr>
            <a:xfrm>
              <a:off x="11167171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5" name="Oval 62">
              <a:extLst>
                <a:ext uri="{FF2B5EF4-FFF2-40B4-BE49-F238E27FC236}">
                  <a16:creationId xmlns:a16="http://schemas.microsoft.com/office/drawing/2014/main" id="{68511FE6-E388-0F00-4D1D-E0CF3046FBBE}"/>
                </a:ext>
              </a:extLst>
            </p:cNvPr>
            <p:cNvSpPr/>
            <p:nvPr/>
          </p:nvSpPr>
          <p:spPr>
            <a:xfrm>
              <a:off x="11534525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6" name="Oval 64">
              <a:extLst>
                <a:ext uri="{FF2B5EF4-FFF2-40B4-BE49-F238E27FC236}">
                  <a16:creationId xmlns:a16="http://schemas.microsoft.com/office/drawing/2014/main" id="{8532D36C-008A-4854-AB64-BE7C4D43DD16}"/>
                </a:ext>
              </a:extLst>
            </p:cNvPr>
            <p:cNvSpPr/>
            <p:nvPr/>
          </p:nvSpPr>
          <p:spPr>
            <a:xfrm>
              <a:off x="9507334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7" name="Oval 65">
              <a:extLst>
                <a:ext uri="{FF2B5EF4-FFF2-40B4-BE49-F238E27FC236}">
                  <a16:creationId xmlns:a16="http://schemas.microsoft.com/office/drawing/2014/main" id="{D7D8E494-2364-926F-EA0B-E1D4464BF87E}"/>
                </a:ext>
              </a:extLst>
            </p:cNvPr>
            <p:cNvSpPr/>
            <p:nvPr/>
          </p:nvSpPr>
          <p:spPr>
            <a:xfrm>
              <a:off x="9874687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8" name="Oval 66">
              <a:extLst>
                <a:ext uri="{FF2B5EF4-FFF2-40B4-BE49-F238E27FC236}">
                  <a16:creationId xmlns:a16="http://schemas.microsoft.com/office/drawing/2014/main" id="{266041FE-4249-7A8F-97DF-A7602CCE7DAF}"/>
                </a:ext>
              </a:extLst>
            </p:cNvPr>
            <p:cNvSpPr/>
            <p:nvPr/>
          </p:nvSpPr>
          <p:spPr>
            <a:xfrm>
              <a:off x="10242040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9" name="Oval 67">
              <a:extLst>
                <a:ext uri="{FF2B5EF4-FFF2-40B4-BE49-F238E27FC236}">
                  <a16:creationId xmlns:a16="http://schemas.microsoft.com/office/drawing/2014/main" id="{2969532C-34B9-AB56-4D12-F987F2BD08EF}"/>
                </a:ext>
              </a:extLst>
            </p:cNvPr>
            <p:cNvSpPr/>
            <p:nvPr/>
          </p:nvSpPr>
          <p:spPr>
            <a:xfrm>
              <a:off x="10609394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0" name="Oval 68">
              <a:extLst>
                <a:ext uri="{FF2B5EF4-FFF2-40B4-BE49-F238E27FC236}">
                  <a16:creationId xmlns:a16="http://schemas.microsoft.com/office/drawing/2014/main" id="{DB3F916C-3903-AC47-0088-6FE138366013}"/>
                </a:ext>
              </a:extLst>
            </p:cNvPr>
            <p:cNvSpPr/>
            <p:nvPr/>
          </p:nvSpPr>
          <p:spPr>
            <a:xfrm>
              <a:off x="10976682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1" name="Oval 69">
              <a:extLst>
                <a:ext uri="{FF2B5EF4-FFF2-40B4-BE49-F238E27FC236}">
                  <a16:creationId xmlns:a16="http://schemas.microsoft.com/office/drawing/2014/main" id="{070DA8A8-808A-77F6-B69D-1CEB9287D907}"/>
                </a:ext>
              </a:extLst>
            </p:cNvPr>
            <p:cNvSpPr/>
            <p:nvPr/>
          </p:nvSpPr>
          <p:spPr>
            <a:xfrm>
              <a:off x="11344035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2" name="Oval 71">
              <a:extLst>
                <a:ext uri="{FF2B5EF4-FFF2-40B4-BE49-F238E27FC236}">
                  <a16:creationId xmlns:a16="http://schemas.microsoft.com/office/drawing/2014/main" id="{92394DE6-010D-7EC2-C823-A82EA42D27A7}"/>
                </a:ext>
              </a:extLst>
            </p:cNvPr>
            <p:cNvSpPr/>
            <p:nvPr/>
          </p:nvSpPr>
          <p:spPr>
            <a:xfrm>
              <a:off x="9507334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3" name="Oval 72">
              <a:extLst>
                <a:ext uri="{FF2B5EF4-FFF2-40B4-BE49-F238E27FC236}">
                  <a16:creationId xmlns:a16="http://schemas.microsoft.com/office/drawing/2014/main" id="{19108E22-19BB-8E72-23AB-B49DC06780EC}"/>
                </a:ext>
              </a:extLst>
            </p:cNvPr>
            <p:cNvSpPr/>
            <p:nvPr/>
          </p:nvSpPr>
          <p:spPr>
            <a:xfrm>
              <a:off x="9874687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4" name="Oval 73">
              <a:extLst>
                <a:ext uri="{FF2B5EF4-FFF2-40B4-BE49-F238E27FC236}">
                  <a16:creationId xmlns:a16="http://schemas.microsoft.com/office/drawing/2014/main" id="{9C2F24D1-A3BF-A343-AE07-9E990E6520C5}"/>
                </a:ext>
              </a:extLst>
            </p:cNvPr>
            <p:cNvSpPr/>
            <p:nvPr/>
          </p:nvSpPr>
          <p:spPr>
            <a:xfrm>
              <a:off x="10242040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5" name="Oval 74">
              <a:extLst>
                <a:ext uri="{FF2B5EF4-FFF2-40B4-BE49-F238E27FC236}">
                  <a16:creationId xmlns:a16="http://schemas.microsoft.com/office/drawing/2014/main" id="{AE616733-061D-B34A-7AFB-119A10CF28FC}"/>
                </a:ext>
              </a:extLst>
            </p:cNvPr>
            <p:cNvSpPr/>
            <p:nvPr/>
          </p:nvSpPr>
          <p:spPr>
            <a:xfrm>
              <a:off x="10609394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6" name="Oval 75">
              <a:extLst>
                <a:ext uri="{FF2B5EF4-FFF2-40B4-BE49-F238E27FC236}">
                  <a16:creationId xmlns:a16="http://schemas.microsoft.com/office/drawing/2014/main" id="{6C699B2C-1727-3E60-FA65-1632010918DD}"/>
                </a:ext>
              </a:extLst>
            </p:cNvPr>
            <p:cNvSpPr/>
            <p:nvPr/>
          </p:nvSpPr>
          <p:spPr>
            <a:xfrm>
              <a:off x="10976682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7" name="Oval 76">
              <a:extLst>
                <a:ext uri="{FF2B5EF4-FFF2-40B4-BE49-F238E27FC236}">
                  <a16:creationId xmlns:a16="http://schemas.microsoft.com/office/drawing/2014/main" id="{9D276509-EAC0-C107-3BC4-F1D1DCD4DF9D}"/>
                </a:ext>
              </a:extLst>
            </p:cNvPr>
            <p:cNvSpPr/>
            <p:nvPr/>
          </p:nvSpPr>
          <p:spPr>
            <a:xfrm>
              <a:off x="11344035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8" name="Oval 78">
              <a:extLst>
                <a:ext uri="{FF2B5EF4-FFF2-40B4-BE49-F238E27FC236}">
                  <a16:creationId xmlns:a16="http://schemas.microsoft.com/office/drawing/2014/main" id="{3E5D3C83-A0FB-4C96-1CAA-C07D3D3ADEFE}"/>
                </a:ext>
              </a:extLst>
            </p:cNvPr>
            <p:cNvSpPr/>
            <p:nvPr/>
          </p:nvSpPr>
          <p:spPr>
            <a:xfrm>
              <a:off x="9507334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9" name="Oval 79">
              <a:extLst>
                <a:ext uri="{FF2B5EF4-FFF2-40B4-BE49-F238E27FC236}">
                  <a16:creationId xmlns:a16="http://schemas.microsoft.com/office/drawing/2014/main" id="{F6C7A88E-0D01-4AA8-D890-1E7B999EBE49}"/>
                </a:ext>
              </a:extLst>
            </p:cNvPr>
            <p:cNvSpPr/>
            <p:nvPr/>
          </p:nvSpPr>
          <p:spPr>
            <a:xfrm>
              <a:off x="9874687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0" name="Oval 80">
              <a:extLst>
                <a:ext uri="{FF2B5EF4-FFF2-40B4-BE49-F238E27FC236}">
                  <a16:creationId xmlns:a16="http://schemas.microsoft.com/office/drawing/2014/main" id="{4EB5DC69-4BD9-40E7-0E17-6B26E9F884F8}"/>
                </a:ext>
              </a:extLst>
            </p:cNvPr>
            <p:cNvSpPr/>
            <p:nvPr/>
          </p:nvSpPr>
          <p:spPr>
            <a:xfrm>
              <a:off x="10242040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1" name="Oval 81">
              <a:extLst>
                <a:ext uri="{FF2B5EF4-FFF2-40B4-BE49-F238E27FC236}">
                  <a16:creationId xmlns:a16="http://schemas.microsoft.com/office/drawing/2014/main" id="{B0837AC3-F3E0-3B6C-19A0-C7F77DE64CDE}"/>
                </a:ext>
              </a:extLst>
            </p:cNvPr>
            <p:cNvSpPr/>
            <p:nvPr/>
          </p:nvSpPr>
          <p:spPr>
            <a:xfrm>
              <a:off x="10609394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2" name="Oval 82">
              <a:extLst>
                <a:ext uri="{FF2B5EF4-FFF2-40B4-BE49-F238E27FC236}">
                  <a16:creationId xmlns:a16="http://schemas.microsoft.com/office/drawing/2014/main" id="{E3DC62DB-E568-BE35-9B8D-2DEA92312C2E}"/>
                </a:ext>
              </a:extLst>
            </p:cNvPr>
            <p:cNvSpPr/>
            <p:nvPr/>
          </p:nvSpPr>
          <p:spPr>
            <a:xfrm>
              <a:off x="10976682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3" name="Oval 83">
              <a:extLst>
                <a:ext uri="{FF2B5EF4-FFF2-40B4-BE49-F238E27FC236}">
                  <a16:creationId xmlns:a16="http://schemas.microsoft.com/office/drawing/2014/main" id="{E042EA5A-1FF3-4E38-343C-C562959E94F6}"/>
                </a:ext>
              </a:extLst>
            </p:cNvPr>
            <p:cNvSpPr/>
            <p:nvPr/>
          </p:nvSpPr>
          <p:spPr>
            <a:xfrm>
              <a:off x="11344035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4" name="Oval 85">
              <a:extLst>
                <a:ext uri="{FF2B5EF4-FFF2-40B4-BE49-F238E27FC236}">
                  <a16:creationId xmlns:a16="http://schemas.microsoft.com/office/drawing/2014/main" id="{BFD549ED-BF5A-0798-6452-FA84F8BF20E4}"/>
                </a:ext>
              </a:extLst>
            </p:cNvPr>
            <p:cNvSpPr/>
            <p:nvPr/>
          </p:nvSpPr>
          <p:spPr>
            <a:xfrm>
              <a:off x="9507334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5" name="Oval 86">
              <a:extLst>
                <a:ext uri="{FF2B5EF4-FFF2-40B4-BE49-F238E27FC236}">
                  <a16:creationId xmlns:a16="http://schemas.microsoft.com/office/drawing/2014/main" id="{29C85D5E-34C4-A152-F13C-B1769E2B827A}"/>
                </a:ext>
              </a:extLst>
            </p:cNvPr>
            <p:cNvSpPr/>
            <p:nvPr/>
          </p:nvSpPr>
          <p:spPr>
            <a:xfrm>
              <a:off x="9874687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6" name="Oval 87">
              <a:extLst>
                <a:ext uri="{FF2B5EF4-FFF2-40B4-BE49-F238E27FC236}">
                  <a16:creationId xmlns:a16="http://schemas.microsoft.com/office/drawing/2014/main" id="{4BB37872-9772-A96C-D8FE-0D805DB49BD0}"/>
                </a:ext>
              </a:extLst>
            </p:cNvPr>
            <p:cNvSpPr/>
            <p:nvPr/>
          </p:nvSpPr>
          <p:spPr>
            <a:xfrm>
              <a:off x="10242040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7" name="Oval 88">
              <a:extLst>
                <a:ext uri="{FF2B5EF4-FFF2-40B4-BE49-F238E27FC236}">
                  <a16:creationId xmlns:a16="http://schemas.microsoft.com/office/drawing/2014/main" id="{4B19C717-4D22-BA9D-EBDA-1DFBF11285C4}"/>
                </a:ext>
              </a:extLst>
            </p:cNvPr>
            <p:cNvSpPr/>
            <p:nvPr/>
          </p:nvSpPr>
          <p:spPr>
            <a:xfrm>
              <a:off x="10609394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8" name="Oval 89">
              <a:extLst>
                <a:ext uri="{FF2B5EF4-FFF2-40B4-BE49-F238E27FC236}">
                  <a16:creationId xmlns:a16="http://schemas.microsoft.com/office/drawing/2014/main" id="{360848CC-73CC-D9C5-55D2-421DDE3BDCA6}"/>
                </a:ext>
              </a:extLst>
            </p:cNvPr>
            <p:cNvSpPr/>
            <p:nvPr/>
          </p:nvSpPr>
          <p:spPr>
            <a:xfrm>
              <a:off x="10976682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9" name="Oval 90">
              <a:extLst>
                <a:ext uri="{FF2B5EF4-FFF2-40B4-BE49-F238E27FC236}">
                  <a16:creationId xmlns:a16="http://schemas.microsoft.com/office/drawing/2014/main" id="{013184F1-F105-F4D4-6CA3-EDC2DB4D51DD}"/>
                </a:ext>
              </a:extLst>
            </p:cNvPr>
            <p:cNvSpPr/>
            <p:nvPr/>
          </p:nvSpPr>
          <p:spPr>
            <a:xfrm>
              <a:off x="11344035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0" name="Oval 92">
              <a:extLst>
                <a:ext uri="{FF2B5EF4-FFF2-40B4-BE49-F238E27FC236}">
                  <a16:creationId xmlns:a16="http://schemas.microsoft.com/office/drawing/2014/main" id="{27FE5646-0D99-3B29-7BF1-4B97C7C64894}"/>
                </a:ext>
              </a:extLst>
            </p:cNvPr>
            <p:cNvSpPr/>
            <p:nvPr/>
          </p:nvSpPr>
          <p:spPr>
            <a:xfrm>
              <a:off x="9507334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1" name="Oval 93">
              <a:extLst>
                <a:ext uri="{FF2B5EF4-FFF2-40B4-BE49-F238E27FC236}">
                  <a16:creationId xmlns:a16="http://schemas.microsoft.com/office/drawing/2014/main" id="{18B9FBA6-1AB0-E257-7C19-E546157FA3B8}"/>
                </a:ext>
              </a:extLst>
            </p:cNvPr>
            <p:cNvSpPr/>
            <p:nvPr/>
          </p:nvSpPr>
          <p:spPr>
            <a:xfrm>
              <a:off x="9874687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2" name="Oval 94">
              <a:extLst>
                <a:ext uri="{FF2B5EF4-FFF2-40B4-BE49-F238E27FC236}">
                  <a16:creationId xmlns:a16="http://schemas.microsoft.com/office/drawing/2014/main" id="{17A379FA-F79F-98DC-6F52-7EB5E85186F8}"/>
                </a:ext>
              </a:extLst>
            </p:cNvPr>
            <p:cNvSpPr/>
            <p:nvPr/>
          </p:nvSpPr>
          <p:spPr>
            <a:xfrm>
              <a:off x="10242040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3" name="Oval 95">
              <a:extLst>
                <a:ext uri="{FF2B5EF4-FFF2-40B4-BE49-F238E27FC236}">
                  <a16:creationId xmlns:a16="http://schemas.microsoft.com/office/drawing/2014/main" id="{70B5C20D-9E78-9B46-AF05-F318429D376B}"/>
                </a:ext>
              </a:extLst>
            </p:cNvPr>
            <p:cNvSpPr/>
            <p:nvPr/>
          </p:nvSpPr>
          <p:spPr>
            <a:xfrm>
              <a:off x="10609394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4" name="Oval 96">
              <a:extLst>
                <a:ext uri="{FF2B5EF4-FFF2-40B4-BE49-F238E27FC236}">
                  <a16:creationId xmlns:a16="http://schemas.microsoft.com/office/drawing/2014/main" id="{66D7B392-70B5-2FEE-66B8-A2DE2C749314}"/>
                </a:ext>
              </a:extLst>
            </p:cNvPr>
            <p:cNvSpPr/>
            <p:nvPr/>
          </p:nvSpPr>
          <p:spPr>
            <a:xfrm>
              <a:off x="10976682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5" name="Oval 97">
              <a:extLst>
                <a:ext uri="{FF2B5EF4-FFF2-40B4-BE49-F238E27FC236}">
                  <a16:creationId xmlns:a16="http://schemas.microsoft.com/office/drawing/2014/main" id="{C9126425-B928-A68F-91DB-2EE6931FD4F1}"/>
                </a:ext>
              </a:extLst>
            </p:cNvPr>
            <p:cNvSpPr/>
            <p:nvPr/>
          </p:nvSpPr>
          <p:spPr>
            <a:xfrm>
              <a:off x="11344035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6" name="Oval 99">
              <a:extLst>
                <a:ext uri="{FF2B5EF4-FFF2-40B4-BE49-F238E27FC236}">
                  <a16:creationId xmlns:a16="http://schemas.microsoft.com/office/drawing/2014/main" id="{9E055C90-B4FB-52B5-7CB9-46CA121EB9B9}"/>
                </a:ext>
              </a:extLst>
            </p:cNvPr>
            <p:cNvSpPr/>
            <p:nvPr/>
          </p:nvSpPr>
          <p:spPr>
            <a:xfrm>
              <a:off x="9697823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7" name="Oval 100">
              <a:extLst>
                <a:ext uri="{FF2B5EF4-FFF2-40B4-BE49-F238E27FC236}">
                  <a16:creationId xmlns:a16="http://schemas.microsoft.com/office/drawing/2014/main" id="{47EFBCB4-0AFE-E608-61A6-6E1C6850EECB}"/>
                </a:ext>
              </a:extLst>
            </p:cNvPr>
            <p:cNvSpPr/>
            <p:nvPr/>
          </p:nvSpPr>
          <p:spPr>
            <a:xfrm>
              <a:off x="10065176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8" name="Oval 101">
              <a:extLst>
                <a:ext uri="{FF2B5EF4-FFF2-40B4-BE49-F238E27FC236}">
                  <a16:creationId xmlns:a16="http://schemas.microsoft.com/office/drawing/2014/main" id="{21D8E6A7-2DC1-5659-B553-0F7AAD1BED03}"/>
                </a:ext>
              </a:extLst>
            </p:cNvPr>
            <p:cNvSpPr/>
            <p:nvPr/>
          </p:nvSpPr>
          <p:spPr>
            <a:xfrm>
              <a:off x="10432530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9" name="Oval 102">
              <a:extLst>
                <a:ext uri="{FF2B5EF4-FFF2-40B4-BE49-F238E27FC236}">
                  <a16:creationId xmlns:a16="http://schemas.microsoft.com/office/drawing/2014/main" id="{86EC9E86-C9BB-00C7-BDC6-F3B1E22ABF9A}"/>
                </a:ext>
              </a:extLst>
            </p:cNvPr>
            <p:cNvSpPr/>
            <p:nvPr/>
          </p:nvSpPr>
          <p:spPr>
            <a:xfrm>
              <a:off x="10799818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0" name="Oval 103">
              <a:extLst>
                <a:ext uri="{FF2B5EF4-FFF2-40B4-BE49-F238E27FC236}">
                  <a16:creationId xmlns:a16="http://schemas.microsoft.com/office/drawing/2014/main" id="{FA72B3F0-BCDA-BBB2-3BFB-2929D5F160B2}"/>
                </a:ext>
              </a:extLst>
            </p:cNvPr>
            <p:cNvSpPr/>
            <p:nvPr/>
          </p:nvSpPr>
          <p:spPr>
            <a:xfrm>
              <a:off x="11167171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1" name="Oval 104">
              <a:extLst>
                <a:ext uri="{FF2B5EF4-FFF2-40B4-BE49-F238E27FC236}">
                  <a16:creationId xmlns:a16="http://schemas.microsoft.com/office/drawing/2014/main" id="{42260516-0CCE-9220-C205-D7474BEC3B96}"/>
                </a:ext>
              </a:extLst>
            </p:cNvPr>
            <p:cNvSpPr/>
            <p:nvPr/>
          </p:nvSpPr>
          <p:spPr>
            <a:xfrm>
              <a:off x="11534525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2" name="Oval 106">
              <a:extLst>
                <a:ext uri="{FF2B5EF4-FFF2-40B4-BE49-F238E27FC236}">
                  <a16:creationId xmlns:a16="http://schemas.microsoft.com/office/drawing/2014/main" id="{3FBBC7CB-082B-4D94-43D8-7C69437A532A}"/>
                </a:ext>
              </a:extLst>
            </p:cNvPr>
            <p:cNvSpPr/>
            <p:nvPr/>
          </p:nvSpPr>
          <p:spPr>
            <a:xfrm>
              <a:off x="9697823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3" name="Oval 107">
              <a:extLst>
                <a:ext uri="{FF2B5EF4-FFF2-40B4-BE49-F238E27FC236}">
                  <a16:creationId xmlns:a16="http://schemas.microsoft.com/office/drawing/2014/main" id="{EC9D24F7-F8AB-93B4-542A-7CD2E5227923}"/>
                </a:ext>
              </a:extLst>
            </p:cNvPr>
            <p:cNvSpPr/>
            <p:nvPr/>
          </p:nvSpPr>
          <p:spPr>
            <a:xfrm>
              <a:off x="10065176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4" name="Oval 108">
              <a:extLst>
                <a:ext uri="{FF2B5EF4-FFF2-40B4-BE49-F238E27FC236}">
                  <a16:creationId xmlns:a16="http://schemas.microsoft.com/office/drawing/2014/main" id="{A9CFB674-4233-0398-7589-8DF8B2C7FF80}"/>
                </a:ext>
              </a:extLst>
            </p:cNvPr>
            <p:cNvSpPr/>
            <p:nvPr/>
          </p:nvSpPr>
          <p:spPr>
            <a:xfrm>
              <a:off x="10432530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5" name="Oval 109">
              <a:extLst>
                <a:ext uri="{FF2B5EF4-FFF2-40B4-BE49-F238E27FC236}">
                  <a16:creationId xmlns:a16="http://schemas.microsoft.com/office/drawing/2014/main" id="{1DC4E52C-EE0A-A927-A28B-EF5BDE821125}"/>
                </a:ext>
              </a:extLst>
            </p:cNvPr>
            <p:cNvSpPr/>
            <p:nvPr/>
          </p:nvSpPr>
          <p:spPr>
            <a:xfrm>
              <a:off x="10799818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6" name="Oval 110">
              <a:extLst>
                <a:ext uri="{FF2B5EF4-FFF2-40B4-BE49-F238E27FC236}">
                  <a16:creationId xmlns:a16="http://schemas.microsoft.com/office/drawing/2014/main" id="{17C183EE-6750-6A90-ED3B-FD3C672E8405}"/>
                </a:ext>
              </a:extLst>
            </p:cNvPr>
            <p:cNvSpPr/>
            <p:nvPr/>
          </p:nvSpPr>
          <p:spPr>
            <a:xfrm>
              <a:off x="11167171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7" name="Oval 111">
              <a:extLst>
                <a:ext uri="{FF2B5EF4-FFF2-40B4-BE49-F238E27FC236}">
                  <a16:creationId xmlns:a16="http://schemas.microsoft.com/office/drawing/2014/main" id="{151E68E7-0C95-AF64-4E60-6140D5E4904F}"/>
                </a:ext>
              </a:extLst>
            </p:cNvPr>
            <p:cNvSpPr/>
            <p:nvPr/>
          </p:nvSpPr>
          <p:spPr>
            <a:xfrm>
              <a:off x="11534525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8" name="Oval 113">
              <a:extLst>
                <a:ext uri="{FF2B5EF4-FFF2-40B4-BE49-F238E27FC236}">
                  <a16:creationId xmlns:a16="http://schemas.microsoft.com/office/drawing/2014/main" id="{996421D3-8F1D-BA21-16C8-ECA4143038B4}"/>
                </a:ext>
              </a:extLst>
            </p:cNvPr>
            <p:cNvSpPr/>
            <p:nvPr/>
          </p:nvSpPr>
          <p:spPr>
            <a:xfrm>
              <a:off x="9697823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9" name="Oval 114">
              <a:extLst>
                <a:ext uri="{FF2B5EF4-FFF2-40B4-BE49-F238E27FC236}">
                  <a16:creationId xmlns:a16="http://schemas.microsoft.com/office/drawing/2014/main" id="{5181FA59-B1E0-6FE1-112E-A2092E9519FA}"/>
                </a:ext>
              </a:extLst>
            </p:cNvPr>
            <p:cNvSpPr/>
            <p:nvPr/>
          </p:nvSpPr>
          <p:spPr>
            <a:xfrm>
              <a:off x="10065176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0" name="Oval 115">
              <a:extLst>
                <a:ext uri="{FF2B5EF4-FFF2-40B4-BE49-F238E27FC236}">
                  <a16:creationId xmlns:a16="http://schemas.microsoft.com/office/drawing/2014/main" id="{1110D825-B78F-0393-ECF1-79C22E4C5743}"/>
                </a:ext>
              </a:extLst>
            </p:cNvPr>
            <p:cNvSpPr/>
            <p:nvPr/>
          </p:nvSpPr>
          <p:spPr>
            <a:xfrm>
              <a:off x="10432530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1" name="Oval 116">
              <a:extLst>
                <a:ext uri="{FF2B5EF4-FFF2-40B4-BE49-F238E27FC236}">
                  <a16:creationId xmlns:a16="http://schemas.microsoft.com/office/drawing/2014/main" id="{86B2C205-57FD-19CC-FBA8-E2F740DE8B78}"/>
                </a:ext>
              </a:extLst>
            </p:cNvPr>
            <p:cNvSpPr/>
            <p:nvPr/>
          </p:nvSpPr>
          <p:spPr>
            <a:xfrm>
              <a:off x="10799818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2" name="Oval 117">
              <a:extLst>
                <a:ext uri="{FF2B5EF4-FFF2-40B4-BE49-F238E27FC236}">
                  <a16:creationId xmlns:a16="http://schemas.microsoft.com/office/drawing/2014/main" id="{E2D85C1D-6685-85FB-CD2E-4E02E7F37B58}"/>
                </a:ext>
              </a:extLst>
            </p:cNvPr>
            <p:cNvSpPr/>
            <p:nvPr/>
          </p:nvSpPr>
          <p:spPr>
            <a:xfrm>
              <a:off x="11167171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3" name="Oval 118">
              <a:extLst>
                <a:ext uri="{FF2B5EF4-FFF2-40B4-BE49-F238E27FC236}">
                  <a16:creationId xmlns:a16="http://schemas.microsoft.com/office/drawing/2014/main" id="{8604498B-3877-E0A8-1A47-DD152657CBC3}"/>
                </a:ext>
              </a:extLst>
            </p:cNvPr>
            <p:cNvSpPr/>
            <p:nvPr/>
          </p:nvSpPr>
          <p:spPr>
            <a:xfrm>
              <a:off x="11534525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4" name="Oval 120">
              <a:extLst>
                <a:ext uri="{FF2B5EF4-FFF2-40B4-BE49-F238E27FC236}">
                  <a16:creationId xmlns:a16="http://schemas.microsoft.com/office/drawing/2014/main" id="{E9B66F1C-F3FF-3E43-CBB8-75E3E576E8F3}"/>
                </a:ext>
              </a:extLst>
            </p:cNvPr>
            <p:cNvSpPr/>
            <p:nvPr/>
          </p:nvSpPr>
          <p:spPr>
            <a:xfrm>
              <a:off x="9697823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5" name="Oval 121">
              <a:extLst>
                <a:ext uri="{FF2B5EF4-FFF2-40B4-BE49-F238E27FC236}">
                  <a16:creationId xmlns:a16="http://schemas.microsoft.com/office/drawing/2014/main" id="{743EA072-05E0-9183-4EAF-57512025979A}"/>
                </a:ext>
              </a:extLst>
            </p:cNvPr>
            <p:cNvSpPr/>
            <p:nvPr/>
          </p:nvSpPr>
          <p:spPr>
            <a:xfrm>
              <a:off x="10065176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6" name="Oval 122">
              <a:extLst>
                <a:ext uri="{FF2B5EF4-FFF2-40B4-BE49-F238E27FC236}">
                  <a16:creationId xmlns:a16="http://schemas.microsoft.com/office/drawing/2014/main" id="{8BE94D23-25A1-03C8-A37D-6A8AF9D26921}"/>
                </a:ext>
              </a:extLst>
            </p:cNvPr>
            <p:cNvSpPr/>
            <p:nvPr/>
          </p:nvSpPr>
          <p:spPr>
            <a:xfrm>
              <a:off x="10432530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7" name="Oval 123">
              <a:extLst>
                <a:ext uri="{FF2B5EF4-FFF2-40B4-BE49-F238E27FC236}">
                  <a16:creationId xmlns:a16="http://schemas.microsoft.com/office/drawing/2014/main" id="{23A9F0E4-18B8-93F4-8763-0493FD90B76D}"/>
                </a:ext>
              </a:extLst>
            </p:cNvPr>
            <p:cNvSpPr/>
            <p:nvPr/>
          </p:nvSpPr>
          <p:spPr>
            <a:xfrm>
              <a:off x="10799818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8" name="Oval 124">
              <a:extLst>
                <a:ext uri="{FF2B5EF4-FFF2-40B4-BE49-F238E27FC236}">
                  <a16:creationId xmlns:a16="http://schemas.microsoft.com/office/drawing/2014/main" id="{0851E485-D432-8C7C-CF35-B0F840A05BC2}"/>
                </a:ext>
              </a:extLst>
            </p:cNvPr>
            <p:cNvSpPr/>
            <p:nvPr/>
          </p:nvSpPr>
          <p:spPr>
            <a:xfrm>
              <a:off x="11167171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9" name="Oval 125">
              <a:extLst>
                <a:ext uri="{FF2B5EF4-FFF2-40B4-BE49-F238E27FC236}">
                  <a16:creationId xmlns:a16="http://schemas.microsoft.com/office/drawing/2014/main" id="{9FC3FD0E-31D3-C362-63EA-3848C0BDFF52}"/>
                </a:ext>
              </a:extLst>
            </p:cNvPr>
            <p:cNvSpPr/>
            <p:nvPr/>
          </p:nvSpPr>
          <p:spPr>
            <a:xfrm>
              <a:off x="11534525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650" name="TextBox 126">
            <a:extLst>
              <a:ext uri="{FF2B5EF4-FFF2-40B4-BE49-F238E27FC236}">
                <a16:creationId xmlns:a16="http://schemas.microsoft.com/office/drawing/2014/main" id="{D2C2F2D0-7889-79F4-6ADE-BCB9C0C4A0F8}"/>
              </a:ext>
            </a:extLst>
          </p:cNvPr>
          <p:cNvSpPr txBox="1"/>
          <p:nvPr/>
        </p:nvSpPr>
        <p:spPr>
          <a:xfrm rot="16200000">
            <a:off x="-230266" y="1675675"/>
            <a:ext cx="234070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FF0C25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E0A24"/>
                </a:solidFill>
                <a:sym typeface="Arial"/>
              </a:rPr>
              <a:t>202X</a:t>
            </a:r>
          </a:p>
        </p:txBody>
      </p:sp>
      <p:sp>
        <p:nvSpPr>
          <p:cNvPr id="651" name="Freeform: Shape 127">
            <a:extLst>
              <a:ext uri="{FF2B5EF4-FFF2-40B4-BE49-F238E27FC236}">
                <a16:creationId xmlns:a16="http://schemas.microsoft.com/office/drawing/2014/main" id="{924A8F12-E221-0FBF-68C0-A00EFE2E0B3B}"/>
              </a:ext>
            </a:extLst>
          </p:cNvPr>
          <p:cNvSpPr/>
          <p:nvPr/>
        </p:nvSpPr>
        <p:spPr>
          <a:xfrm>
            <a:off x="710028" y="1132568"/>
            <a:ext cx="2477142" cy="2000853"/>
          </a:xfrm>
          <a:custGeom>
            <a:avLst/>
            <a:gdLst>
              <a:gd name="csX0" fmla="*/ 337300 w 2477142"/>
              <a:gd name="csY0" fmla="*/ 53587 h 2000853"/>
              <a:gd name="csX1" fmla="*/ 47069 w 2477142"/>
              <a:gd name="csY1" fmla="*/ 277846 h 2000853"/>
              <a:gd name="csX2" fmla="*/ 0 w 2477142"/>
              <a:gd name="csY2" fmla="*/ 338278 h 2000853"/>
              <a:gd name="csX3" fmla="*/ 259070 w 2477142"/>
              <a:gd name="csY3" fmla="*/ 233711 h 2000853"/>
              <a:gd name="csX4" fmla="*/ 832168 w 2477142"/>
              <a:gd name="csY4" fmla="*/ 0 h 2000853"/>
              <a:gd name="csX5" fmla="*/ 731448 w 2477142"/>
              <a:gd name="csY5" fmla="*/ 181623 h 2000853"/>
              <a:gd name="csX6" fmla="*/ 393952 w 2477142"/>
              <a:gd name="csY6" fmla="*/ 397015 h 2000853"/>
              <a:gd name="csX7" fmla="*/ 188730 w 2477142"/>
              <a:gd name="csY7" fmla="*/ 598261 h 2000853"/>
              <a:gd name="csX8" fmla="*/ 322307 w 2477142"/>
              <a:gd name="csY8" fmla="*/ 519054 h 2000853"/>
              <a:gd name="csX9" fmla="*/ 1253826 w 2477142"/>
              <a:gd name="csY9" fmla="*/ 30705 h 2000853"/>
              <a:gd name="csX10" fmla="*/ 1182637 w 2477142"/>
              <a:gd name="csY10" fmla="*/ 182145 h 2000853"/>
              <a:gd name="csX11" fmla="*/ 37550 w 2477142"/>
              <a:gd name="csY11" fmla="*/ 1254673 h 2000853"/>
              <a:gd name="csX12" fmla="*/ 611234 w 2477142"/>
              <a:gd name="csY12" fmla="*/ 871869 h 2000853"/>
              <a:gd name="csX13" fmla="*/ 356402 w 2477142"/>
              <a:gd name="csY13" fmla="*/ 1166469 h 2000853"/>
              <a:gd name="csX14" fmla="*/ 87618 w 2477142"/>
              <a:gd name="csY14" fmla="*/ 1451421 h 2000853"/>
              <a:gd name="csX15" fmla="*/ 304640 w 2477142"/>
              <a:gd name="csY15" fmla="*/ 1290007 h 2000853"/>
              <a:gd name="csX16" fmla="*/ 452363 w 2477142"/>
              <a:gd name="csY16" fmla="*/ 1268624 h 2000853"/>
              <a:gd name="csX17" fmla="*/ 427916 w 2477142"/>
              <a:gd name="csY17" fmla="*/ 1396008 h 2000853"/>
              <a:gd name="csX18" fmla="*/ 222173 w 2477142"/>
              <a:gd name="csY18" fmla="*/ 1614921 h 2000853"/>
              <a:gd name="csX19" fmla="*/ 12973 w 2477142"/>
              <a:gd name="csY19" fmla="*/ 1904501 h 2000853"/>
              <a:gd name="csX20" fmla="*/ 1149194 w 2477142"/>
              <a:gd name="csY20" fmla="*/ 812154 h 2000853"/>
              <a:gd name="csX21" fmla="*/ 1457809 w 2477142"/>
              <a:gd name="csY21" fmla="*/ 348252 h 2000853"/>
              <a:gd name="csX22" fmla="*/ 1668247 w 2477142"/>
              <a:gd name="csY22" fmla="*/ 79077 h 2000853"/>
              <a:gd name="csX23" fmla="*/ 1145869 w 2477142"/>
              <a:gd name="csY23" fmla="*/ 1189743 h 2000853"/>
              <a:gd name="csX24" fmla="*/ 852834 w 2477142"/>
              <a:gd name="csY24" fmla="*/ 1450182 h 2000853"/>
              <a:gd name="csX25" fmla="*/ 508298 w 2477142"/>
              <a:gd name="csY25" fmla="*/ 1738067 h 2000853"/>
              <a:gd name="csX26" fmla="*/ 150983 w 2477142"/>
              <a:gd name="csY26" fmla="*/ 2000854 h 2000853"/>
              <a:gd name="csX27" fmla="*/ 299815 w 2477142"/>
              <a:gd name="csY27" fmla="*/ 1959522 h 2000853"/>
              <a:gd name="csX28" fmla="*/ 702242 w 2477142"/>
              <a:gd name="csY28" fmla="*/ 1822751 h 2000853"/>
              <a:gd name="csX29" fmla="*/ 688551 w 2477142"/>
              <a:gd name="csY29" fmla="*/ 1948244 h 2000853"/>
              <a:gd name="csX30" fmla="*/ 980609 w 2477142"/>
              <a:gd name="csY30" fmla="*/ 1927644 h 2000853"/>
              <a:gd name="csX31" fmla="*/ 1232835 w 2477142"/>
              <a:gd name="csY31" fmla="*/ 1770141 h 2000853"/>
              <a:gd name="csX32" fmla="*/ 1426061 w 2477142"/>
              <a:gd name="csY32" fmla="*/ 1578022 h 2000853"/>
              <a:gd name="csX33" fmla="*/ 1604686 w 2477142"/>
              <a:gd name="csY33" fmla="*/ 1133352 h 2000853"/>
              <a:gd name="csX34" fmla="*/ 2023019 w 2477142"/>
              <a:gd name="csY34" fmla="*/ 315983 h 2000853"/>
              <a:gd name="csX35" fmla="*/ 2183520 w 2477142"/>
              <a:gd name="csY35" fmla="*/ 150983 h 2000853"/>
              <a:gd name="csX36" fmla="*/ 2374401 w 2477142"/>
              <a:gd name="csY36" fmla="*/ 81098 h 2000853"/>
              <a:gd name="csX37" fmla="*/ 2277266 w 2477142"/>
              <a:gd name="csY37" fmla="*/ 308290 h 2000853"/>
              <a:gd name="csX38" fmla="*/ 1943746 w 2477142"/>
              <a:gd name="csY38" fmla="*/ 963137 h 2000853"/>
              <a:gd name="csX39" fmla="*/ 1806127 w 2477142"/>
              <a:gd name="csY39" fmla="*/ 1416674 h 2000853"/>
              <a:gd name="csX40" fmla="*/ 1620332 w 2477142"/>
              <a:gd name="csY40" fmla="*/ 1837875 h 2000853"/>
              <a:gd name="csX41" fmla="*/ 1887747 w 2477142"/>
              <a:gd name="csY41" fmla="*/ 1768838 h 2000853"/>
              <a:gd name="csX42" fmla="*/ 2477143 w 2477142"/>
              <a:gd name="csY42" fmla="*/ 1663162 h 2000853"/>
              <a:gd name="csX43" fmla="*/ 2015587 w 2477142"/>
              <a:gd name="csY43" fmla="*/ 1844068 h 200085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2" h="2000853">
                <a:moveTo>
                  <a:pt x="337300" y="53587"/>
                </a:moveTo>
                <a:cubicBezTo>
                  <a:pt x="240556" y="128362"/>
                  <a:pt x="143813" y="203071"/>
                  <a:pt x="47069" y="277846"/>
                </a:cubicBezTo>
                <a:cubicBezTo>
                  <a:pt x="26338" y="293883"/>
                  <a:pt x="4042" y="312397"/>
                  <a:pt x="0" y="338278"/>
                </a:cubicBezTo>
                <a:cubicBezTo>
                  <a:pt x="94333" y="354446"/>
                  <a:pt x="179472" y="286777"/>
                  <a:pt x="259070" y="233711"/>
                </a:cubicBezTo>
                <a:cubicBezTo>
                  <a:pt x="431437" y="118844"/>
                  <a:pt x="633530" y="58607"/>
                  <a:pt x="832168" y="0"/>
                </a:cubicBezTo>
                <a:cubicBezTo>
                  <a:pt x="855572" y="70472"/>
                  <a:pt x="791033" y="137293"/>
                  <a:pt x="731448" y="181623"/>
                </a:cubicBezTo>
                <a:cubicBezTo>
                  <a:pt x="624273" y="261287"/>
                  <a:pt x="511362" y="333324"/>
                  <a:pt x="393952" y="397015"/>
                </a:cubicBezTo>
                <a:cubicBezTo>
                  <a:pt x="306595" y="444410"/>
                  <a:pt x="206331" y="500474"/>
                  <a:pt x="188730" y="598261"/>
                </a:cubicBezTo>
                <a:cubicBezTo>
                  <a:pt x="240556" y="589982"/>
                  <a:pt x="282148" y="552823"/>
                  <a:pt x="322307" y="519054"/>
                </a:cubicBezTo>
                <a:cubicBezTo>
                  <a:pt x="592003" y="292514"/>
                  <a:pt x="926109" y="159784"/>
                  <a:pt x="1253826" y="30705"/>
                </a:cubicBezTo>
                <a:cubicBezTo>
                  <a:pt x="1258324" y="87813"/>
                  <a:pt x="1219405" y="138206"/>
                  <a:pt x="1182637" y="182145"/>
                </a:cubicBezTo>
                <a:cubicBezTo>
                  <a:pt x="845141" y="585679"/>
                  <a:pt x="496955" y="998275"/>
                  <a:pt x="37550" y="1254673"/>
                </a:cubicBezTo>
                <a:cubicBezTo>
                  <a:pt x="141922" y="1042671"/>
                  <a:pt x="387563" y="948013"/>
                  <a:pt x="611234" y="871869"/>
                </a:cubicBezTo>
                <a:cubicBezTo>
                  <a:pt x="588874" y="1003817"/>
                  <a:pt x="468661" y="1093520"/>
                  <a:pt x="356402" y="1166469"/>
                </a:cubicBezTo>
                <a:cubicBezTo>
                  <a:pt x="244142" y="1239418"/>
                  <a:pt x="121322" y="1321886"/>
                  <a:pt x="87618" y="1451421"/>
                </a:cubicBezTo>
                <a:cubicBezTo>
                  <a:pt x="159980" y="1397638"/>
                  <a:pt x="232342" y="1343855"/>
                  <a:pt x="304640" y="1290007"/>
                </a:cubicBezTo>
                <a:cubicBezTo>
                  <a:pt x="348904" y="1257085"/>
                  <a:pt x="417095" y="1226119"/>
                  <a:pt x="452363" y="1268624"/>
                </a:cubicBezTo>
                <a:cubicBezTo>
                  <a:pt x="482286" y="1304675"/>
                  <a:pt x="456145" y="1358653"/>
                  <a:pt x="427916" y="1396008"/>
                </a:cubicBezTo>
                <a:cubicBezTo>
                  <a:pt x="367549" y="1476128"/>
                  <a:pt x="298446" y="1549664"/>
                  <a:pt x="222173" y="1614921"/>
                </a:cubicBezTo>
                <a:cubicBezTo>
                  <a:pt x="128558" y="1695041"/>
                  <a:pt x="14277" y="1781354"/>
                  <a:pt x="12973" y="1904501"/>
                </a:cubicBezTo>
                <a:cubicBezTo>
                  <a:pt x="497215" y="1685262"/>
                  <a:pt x="834972" y="1240918"/>
                  <a:pt x="1149194" y="812154"/>
                </a:cubicBezTo>
                <a:cubicBezTo>
                  <a:pt x="1259041" y="662214"/>
                  <a:pt x="1368954" y="511557"/>
                  <a:pt x="1457809" y="348252"/>
                </a:cubicBezTo>
                <a:cubicBezTo>
                  <a:pt x="1513092" y="246619"/>
                  <a:pt x="1566353" y="133773"/>
                  <a:pt x="1668247" y="79077"/>
                </a:cubicBezTo>
                <a:cubicBezTo>
                  <a:pt x="1649147" y="497215"/>
                  <a:pt x="1441121" y="893057"/>
                  <a:pt x="1145869" y="1189743"/>
                </a:cubicBezTo>
                <a:cubicBezTo>
                  <a:pt x="1053623" y="1282380"/>
                  <a:pt x="953164" y="1366411"/>
                  <a:pt x="852834" y="1450182"/>
                </a:cubicBezTo>
                <a:cubicBezTo>
                  <a:pt x="737967" y="1546144"/>
                  <a:pt x="623165" y="1642106"/>
                  <a:pt x="508298" y="1738067"/>
                </a:cubicBezTo>
                <a:cubicBezTo>
                  <a:pt x="394669" y="1833051"/>
                  <a:pt x="280193" y="1928557"/>
                  <a:pt x="150983" y="2000854"/>
                </a:cubicBezTo>
                <a:cubicBezTo>
                  <a:pt x="201898" y="1992770"/>
                  <a:pt x="250987" y="1976081"/>
                  <a:pt x="299815" y="1959522"/>
                </a:cubicBezTo>
                <a:cubicBezTo>
                  <a:pt x="433979" y="1913953"/>
                  <a:pt x="568078" y="1868320"/>
                  <a:pt x="702242" y="1822751"/>
                </a:cubicBezTo>
                <a:cubicBezTo>
                  <a:pt x="721994" y="1862583"/>
                  <a:pt x="716453" y="1913628"/>
                  <a:pt x="688551" y="1948244"/>
                </a:cubicBezTo>
                <a:cubicBezTo>
                  <a:pt x="783536" y="1977776"/>
                  <a:pt x="888103" y="1964412"/>
                  <a:pt x="980609" y="1927644"/>
                </a:cubicBezTo>
                <a:cubicBezTo>
                  <a:pt x="1073116" y="1890876"/>
                  <a:pt x="1155126" y="1832269"/>
                  <a:pt x="1232835" y="1770141"/>
                </a:cubicBezTo>
                <a:cubicBezTo>
                  <a:pt x="1304023" y="1713229"/>
                  <a:pt x="1373061" y="1652210"/>
                  <a:pt x="1426061" y="1578022"/>
                </a:cubicBezTo>
                <a:cubicBezTo>
                  <a:pt x="1519416" y="1447444"/>
                  <a:pt x="1556314" y="1286356"/>
                  <a:pt x="1604686" y="1133352"/>
                </a:cubicBezTo>
                <a:cubicBezTo>
                  <a:pt x="1697453" y="840186"/>
                  <a:pt x="1839505" y="562667"/>
                  <a:pt x="2023019" y="315983"/>
                </a:cubicBezTo>
                <a:cubicBezTo>
                  <a:pt x="2069044" y="254116"/>
                  <a:pt x="2118850" y="193097"/>
                  <a:pt x="2183520" y="150983"/>
                </a:cubicBezTo>
                <a:cubicBezTo>
                  <a:pt x="2240693" y="113759"/>
                  <a:pt x="2307253" y="92963"/>
                  <a:pt x="2374401" y="81098"/>
                </a:cubicBezTo>
                <a:cubicBezTo>
                  <a:pt x="2380528" y="165065"/>
                  <a:pt x="2325898" y="239578"/>
                  <a:pt x="2277266" y="308290"/>
                </a:cubicBezTo>
                <a:cubicBezTo>
                  <a:pt x="2135213" y="508884"/>
                  <a:pt x="2022433" y="730274"/>
                  <a:pt x="1943746" y="963137"/>
                </a:cubicBezTo>
                <a:cubicBezTo>
                  <a:pt x="1893158" y="1112817"/>
                  <a:pt x="1856585" y="1266994"/>
                  <a:pt x="1806127" y="1416674"/>
                </a:cubicBezTo>
                <a:cubicBezTo>
                  <a:pt x="1757038" y="1562246"/>
                  <a:pt x="1694716" y="1703451"/>
                  <a:pt x="1620332" y="1837875"/>
                </a:cubicBezTo>
                <a:cubicBezTo>
                  <a:pt x="1712838" y="1849153"/>
                  <a:pt x="1801564" y="1804237"/>
                  <a:pt x="1887747" y="1768838"/>
                </a:cubicBezTo>
                <a:cubicBezTo>
                  <a:pt x="2073804" y="1692433"/>
                  <a:pt x="2276157" y="1656122"/>
                  <a:pt x="2477143" y="1663162"/>
                </a:cubicBezTo>
                <a:cubicBezTo>
                  <a:pt x="2323290" y="1723464"/>
                  <a:pt x="2169439" y="1783766"/>
                  <a:pt x="2015587" y="1844068"/>
                </a:cubicBezTo>
              </a:path>
            </a:pathLst>
          </a:custGeom>
          <a:noFill/>
          <a:ln w="0" cap="flat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652" name="Rectangle 128">
            <a:extLst>
              <a:ext uri="{FF2B5EF4-FFF2-40B4-BE49-F238E27FC236}">
                <a16:creationId xmlns:a16="http://schemas.microsoft.com/office/drawing/2014/main" id="{FB7F33FD-2843-0512-F2A8-BFE13E6380B2}"/>
              </a:ext>
            </a:extLst>
          </p:cNvPr>
          <p:cNvSpPr/>
          <p:nvPr/>
        </p:nvSpPr>
        <p:spPr>
          <a:xfrm>
            <a:off x="1106196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grpSp>
        <p:nvGrpSpPr>
          <p:cNvPr id="653" name="Group 342">
            <a:extLst>
              <a:ext uri="{FF2B5EF4-FFF2-40B4-BE49-F238E27FC236}">
                <a16:creationId xmlns:a16="http://schemas.microsoft.com/office/drawing/2014/main" id="{504B934E-D941-DE42-A7F4-94B89CA14034}"/>
              </a:ext>
            </a:extLst>
          </p:cNvPr>
          <p:cNvGrpSpPr/>
          <p:nvPr/>
        </p:nvGrpSpPr>
        <p:grpSpPr>
          <a:xfrm>
            <a:off x="-1937940" y="1101667"/>
            <a:ext cx="1721509" cy="2047401"/>
            <a:chOff x="7115853" y="1101667"/>
            <a:chExt cx="1721509" cy="2047401"/>
          </a:xfrm>
        </p:grpSpPr>
        <p:sp>
          <p:nvSpPr>
            <p:cNvPr id="654" name="Freeform: Shape 130">
              <a:extLst>
                <a:ext uri="{FF2B5EF4-FFF2-40B4-BE49-F238E27FC236}">
                  <a16:creationId xmlns:a16="http://schemas.microsoft.com/office/drawing/2014/main" id="{AAC23470-8940-F2E2-9BE0-714FA1098138}"/>
                </a:ext>
              </a:extLst>
            </p:cNvPr>
            <p:cNvSpPr/>
            <p:nvPr/>
          </p:nvSpPr>
          <p:spPr>
            <a:xfrm>
              <a:off x="7862881" y="1175790"/>
              <a:ext cx="974415" cy="1948830"/>
            </a:xfrm>
            <a:custGeom>
              <a:avLst/>
              <a:gdLst>
                <a:gd name="csX0" fmla="*/ 0 w 974415"/>
                <a:gd name="csY0" fmla="*/ 974415 h 1948830"/>
                <a:gd name="csX1" fmla="*/ 974415 w 974415"/>
                <a:gd name="csY1" fmla="*/ 1948831 h 1948830"/>
                <a:gd name="csX2" fmla="*/ 974415 w 974415"/>
                <a:gd name="csY2" fmla="*/ 1824055 h 1948830"/>
                <a:gd name="csX3" fmla="*/ 124776 w 974415"/>
                <a:gd name="csY3" fmla="*/ 974415 h 1948830"/>
                <a:gd name="csX4" fmla="*/ 974415 w 974415"/>
                <a:gd name="csY4" fmla="*/ 124776 h 1948830"/>
                <a:gd name="csX5" fmla="*/ 974415 w 974415"/>
                <a:gd name="csY5" fmla="*/ 0 h 1948830"/>
                <a:gd name="csX6" fmla="*/ 0 w 974415"/>
                <a:gd name="csY6" fmla="*/ 974415 h 194883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74415" h="1948830">
                  <a:moveTo>
                    <a:pt x="0" y="974415"/>
                  </a:moveTo>
                  <a:cubicBezTo>
                    <a:pt x="0" y="1511723"/>
                    <a:pt x="437108" y="1948831"/>
                    <a:pt x="974415" y="1948831"/>
                  </a:cubicBezTo>
                  <a:lnTo>
                    <a:pt x="974415" y="1824055"/>
                  </a:lnTo>
                  <a:cubicBezTo>
                    <a:pt x="505950" y="1824055"/>
                    <a:pt x="124776" y="1442881"/>
                    <a:pt x="124776" y="974415"/>
                  </a:cubicBezTo>
                  <a:cubicBezTo>
                    <a:pt x="124776" y="505950"/>
                    <a:pt x="505950" y="124776"/>
                    <a:pt x="974415" y="124776"/>
                  </a:cubicBezTo>
                  <a:lnTo>
                    <a:pt x="974415" y="0"/>
                  </a:lnTo>
                  <a:cubicBezTo>
                    <a:pt x="437108" y="0"/>
                    <a:pt x="0" y="437173"/>
                    <a:pt x="0" y="974415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5" name="Freeform: Shape 131">
              <a:extLst>
                <a:ext uri="{FF2B5EF4-FFF2-40B4-BE49-F238E27FC236}">
                  <a16:creationId xmlns:a16="http://schemas.microsoft.com/office/drawing/2014/main" id="{80CD4AF0-C74B-A0FA-662E-9011E801B951}"/>
                </a:ext>
              </a:extLst>
            </p:cNvPr>
            <p:cNvSpPr/>
            <p:nvPr/>
          </p:nvSpPr>
          <p:spPr>
            <a:xfrm>
              <a:off x="7180458" y="1101667"/>
              <a:ext cx="512209" cy="2047400"/>
            </a:xfrm>
            <a:custGeom>
              <a:avLst/>
              <a:gdLst>
                <a:gd name="csX0" fmla="*/ 512209 w 512209"/>
                <a:gd name="csY0" fmla="*/ 0 h 2047400"/>
                <a:gd name="csX1" fmla="*/ 354968 w 512209"/>
                <a:gd name="csY1" fmla="*/ 0 h 2047400"/>
                <a:gd name="csX2" fmla="*/ 0 w 512209"/>
                <a:gd name="csY2" fmla="*/ 1023700 h 2047400"/>
                <a:gd name="csX3" fmla="*/ 354968 w 512209"/>
                <a:gd name="csY3" fmla="*/ 2047400 h 2047400"/>
                <a:gd name="csX4" fmla="*/ 512209 w 512209"/>
                <a:gd name="csY4" fmla="*/ 2047400 h 2047400"/>
                <a:gd name="csX5" fmla="*/ 121191 w 512209"/>
                <a:gd name="csY5" fmla="*/ 1023700 h 2047400"/>
                <a:gd name="csX6" fmla="*/ 512209 w 512209"/>
                <a:gd name="csY6" fmla="*/ 0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12209" h="2047400">
                  <a:moveTo>
                    <a:pt x="512209" y="0"/>
                  </a:moveTo>
                  <a:lnTo>
                    <a:pt x="354968" y="0"/>
                  </a:lnTo>
                  <a:cubicBezTo>
                    <a:pt x="132730" y="282018"/>
                    <a:pt x="0" y="637637"/>
                    <a:pt x="0" y="1023700"/>
                  </a:cubicBezTo>
                  <a:cubicBezTo>
                    <a:pt x="0" y="1409764"/>
                    <a:pt x="132730" y="1765382"/>
                    <a:pt x="354968" y="2047400"/>
                  </a:cubicBezTo>
                  <a:lnTo>
                    <a:pt x="512209" y="2047400"/>
                  </a:lnTo>
                  <a:cubicBezTo>
                    <a:pt x="259462" y="1765513"/>
                    <a:pt x="121191" y="1405265"/>
                    <a:pt x="121191" y="1023700"/>
                  </a:cubicBezTo>
                  <a:cubicBezTo>
                    <a:pt x="121191" y="642135"/>
                    <a:pt x="259462" y="281888"/>
                    <a:pt x="512209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6" name="Freeform: Shape 132">
              <a:extLst>
                <a:ext uri="{FF2B5EF4-FFF2-40B4-BE49-F238E27FC236}">
                  <a16:creationId xmlns:a16="http://schemas.microsoft.com/office/drawing/2014/main" id="{CC01BA95-3D83-BBC1-2FF9-48F711EA0D99}"/>
                </a:ext>
              </a:extLst>
            </p:cNvPr>
            <p:cNvSpPr/>
            <p:nvPr/>
          </p:nvSpPr>
          <p:spPr>
            <a:xfrm>
              <a:off x="7639536" y="1101667"/>
              <a:ext cx="938429" cy="2047400"/>
            </a:xfrm>
            <a:custGeom>
              <a:avLst/>
              <a:gdLst>
                <a:gd name="csX0" fmla="*/ 117670 w 938429"/>
                <a:gd name="csY0" fmla="*/ 1048538 h 2047400"/>
                <a:gd name="csX1" fmla="*/ 938430 w 938429"/>
                <a:gd name="csY1" fmla="*/ 0 h 2047400"/>
                <a:gd name="csX2" fmla="*/ 619383 w 938429"/>
                <a:gd name="csY2" fmla="*/ 0 h 2047400"/>
                <a:gd name="csX3" fmla="*/ 0 w 938429"/>
                <a:gd name="csY3" fmla="*/ 1048538 h 2047400"/>
                <a:gd name="csX4" fmla="*/ 537503 w 938429"/>
                <a:gd name="csY4" fmla="*/ 2047400 h 2047400"/>
                <a:gd name="csX5" fmla="*/ 786860 w 938429"/>
                <a:gd name="csY5" fmla="*/ 2047400 h 2047400"/>
                <a:gd name="csX6" fmla="*/ 117670 w 938429"/>
                <a:gd name="csY6" fmla="*/ 1048538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38429" h="2047400">
                  <a:moveTo>
                    <a:pt x="117670" y="1048538"/>
                  </a:moveTo>
                  <a:cubicBezTo>
                    <a:pt x="117670" y="542327"/>
                    <a:pt x="467748" y="116432"/>
                    <a:pt x="938430" y="0"/>
                  </a:cubicBezTo>
                  <a:lnTo>
                    <a:pt x="619383" y="0"/>
                  </a:lnTo>
                  <a:cubicBezTo>
                    <a:pt x="250400" y="204310"/>
                    <a:pt x="0" y="597740"/>
                    <a:pt x="0" y="1048538"/>
                  </a:cubicBezTo>
                  <a:cubicBezTo>
                    <a:pt x="0" y="1465176"/>
                    <a:pt x="213827" y="1832725"/>
                    <a:pt x="537503" y="2047400"/>
                  </a:cubicBezTo>
                  <a:lnTo>
                    <a:pt x="786860" y="2047400"/>
                  </a:lnTo>
                  <a:cubicBezTo>
                    <a:pt x="394538" y="1885400"/>
                    <a:pt x="117670" y="1498750"/>
                    <a:pt x="117670" y="104853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7" name="Freeform: Shape 133">
              <a:extLst>
                <a:ext uri="{FF2B5EF4-FFF2-40B4-BE49-F238E27FC236}">
                  <a16:creationId xmlns:a16="http://schemas.microsoft.com/office/drawing/2014/main" id="{461E3AFE-B31D-BE07-67B0-ABC8326F557E}"/>
                </a:ext>
              </a:extLst>
            </p:cNvPr>
            <p:cNvSpPr/>
            <p:nvPr/>
          </p:nvSpPr>
          <p:spPr>
            <a:xfrm>
              <a:off x="8294579" y="1607487"/>
              <a:ext cx="542783" cy="1085501"/>
            </a:xfrm>
            <a:custGeom>
              <a:avLst/>
              <a:gdLst>
                <a:gd name="csX0" fmla="*/ 0 w 542783"/>
                <a:gd name="csY0" fmla="*/ 542718 h 1085501"/>
                <a:gd name="csX1" fmla="*/ 542783 w 542783"/>
                <a:gd name="csY1" fmla="*/ 1085502 h 1085501"/>
                <a:gd name="csX2" fmla="*/ 542783 w 542783"/>
                <a:gd name="csY2" fmla="*/ 966006 h 1085501"/>
                <a:gd name="csX3" fmla="*/ 119496 w 542783"/>
                <a:gd name="csY3" fmla="*/ 542718 h 1085501"/>
                <a:gd name="csX4" fmla="*/ 542783 w 542783"/>
                <a:gd name="csY4" fmla="*/ 119431 h 1085501"/>
                <a:gd name="csX5" fmla="*/ 542783 w 542783"/>
                <a:gd name="csY5" fmla="*/ 0 h 1085501"/>
                <a:gd name="csX6" fmla="*/ 0 w 542783"/>
                <a:gd name="csY6" fmla="*/ 542718 h 10855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42783" h="1085501">
                  <a:moveTo>
                    <a:pt x="0" y="542718"/>
                  </a:moveTo>
                  <a:cubicBezTo>
                    <a:pt x="0" y="842012"/>
                    <a:pt x="243490" y="1085502"/>
                    <a:pt x="542783" y="1085502"/>
                  </a:cubicBezTo>
                  <a:lnTo>
                    <a:pt x="542783" y="966006"/>
                  </a:lnTo>
                  <a:cubicBezTo>
                    <a:pt x="309398" y="966006"/>
                    <a:pt x="119496" y="776103"/>
                    <a:pt x="119496" y="542718"/>
                  </a:cubicBezTo>
                  <a:cubicBezTo>
                    <a:pt x="119496" y="309333"/>
                    <a:pt x="309398" y="119431"/>
                    <a:pt x="542783" y="119431"/>
                  </a:cubicBezTo>
                  <a:lnTo>
                    <a:pt x="542783" y="0"/>
                  </a:lnTo>
                  <a:cubicBezTo>
                    <a:pt x="243424" y="0"/>
                    <a:pt x="0" y="243490"/>
                    <a:pt x="0" y="54271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8" name="Freeform: Shape 134">
              <a:extLst>
                <a:ext uri="{FF2B5EF4-FFF2-40B4-BE49-F238E27FC236}">
                  <a16:creationId xmlns:a16="http://schemas.microsoft.com/office/drawing/2014/main" id="{7E6ED3CD-BFE4-782C-F0A4-7DE07A5C7AFF}"/>
                </a:ext>
              </a:extLst>
            </p:cNvPr>
            <p:cNvSpPr/>
            <p:nvPr/>
          </p:nvSpPr>
          <p:spPr>
            <a:xfrm>
              <a:off x="8519750" y="1832724"/>
              <a:ext cx="317546" cy="635029"/>
            </a:xfrm>
            <a:custGeom>
              <a:avLst/>
              <a:gdLst>
                <a:gd name="csX0" fmla="*/ 0 w 317546"/>
                <a:gd name="csY0" fmla="*/ 317482 h 635029"/>
                <a:gd name="csX1" fmla="*/ 317547 w 317546"/>
                <a:gd name="csY1" fmla="*/ 635029 h 635029"/>
                <a:gd name="csX2" fmla="*/ 317547 w 317546"/>
                <a:gd name="csY2" fmla="*/ 544087 h 635029"/>
                <a:gd name="csX3" fmla="*/ 91007 w 317546"/>
                <a:gd name="csY3" fmla="*/ 317547 h 635029"/>
                <a:gd name="csX4" fmla="*/ 317547 w 317546"/>
                <a:gd name="csY4" fmla="*/ 91007 h 635029"/>
                <a:gd name="csX5" fmla="*/ 317547 w 317546"/>
                <a:gd name="csY5" fmla="*/ 0 h 635029"/>
                <a:gd name="csX6" fmla="*/ 0 w 317546"/>
                <a:gd name="csY6" fmla="*/ 317482 h 6350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17546" h="635029">
                  <a:moveTo>
                    <a:pt x="0" y="317482"/>
                  </a:moveTo>
                  <a:cubicBezTo>
                    <a:pt x="0" y="492586"/>
                    <a:pt x="142443" y="635029"/>
                    <a:pt x="317547" y="635029"/>
                  </a:cubicBezTo>
                  <a:lnTo>
                    <a:pt x="317547" y="544087"/>
                  </a:lnTo>
                  <a:cubicBezTo>
                    <a:pt x="192640" y="544087"/>
                    <a:pt x="91007" y="442454"/>
                    <a:pt x="91007" y="317547"/>
                  </a:cubicBezTo>
                  <a:cubicBezTo>
                    <a:pt x="91007" y="192641"/>
                    <a:pt x="192640" y="91007"/>
                    <a:pt x="317547" y="91007"/>
                  </a:cubicBezTo>
                  <a:lnTo>
                    <a:pt x="317547" y="0"/>
                  </a:lnTo>
                  <a:cubicBezTo>
                    <a:pt x="142443" y="-65"/>
                    <a:pt x="0" y="142378"/>
                    <a:pt x="0" y="317482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9" name="Freeform: Shape 135">
              <a:extLst>
                <a:ext uri="{FF2B5EF4-FFF2-40B4-BE49-F238E27FC236}">
                  <a16:creationId xmlns:a16="http://schemas.microsoft.com/office/drawing/2014/main" id="{99E97D9F-62C6-AE3C-0908-1A5FA9CB3493}"/>
                </a:ext>
              </a:extLst>
            </p:cNvPr>
            <p:cNvSpPr/>
            <p:nvPr/>
          </p:nvSpPr>
          <p:spPr>
            <a:xfrm>
              <a:off x="8716432" y="2029341"/>
              <a:ext cx="120865" cy="241729"/>
            </a:xfrm>
            <a:custGeom>
              <a:avLst/>
              <a:gdLst>
                <a:gd name="csX0" fmla="*/ 0 w 120865"/>
                <a:gd name="csY0" fmla="*/ 120865 h 241729"/>
                <a:gd name="csX1" fmla="*/ 120865 w 120865"/>
                <a:gd name="csY1" fmla="*/ 241730 h 241729"/>
                <a:gd name="csX2" fmla="*/ 120865 w 120865"/>
                <a:gd name="csY2" fmla="*/ 0 h 241729"/>
                <a:gd name="csX3" fmla="*/ 0 w 120865"/>
                <a:gd name="csY3" fmla="*/ 120865 h 2417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20865" h="241729">
                  <a:moveTo>
                    <a:pt x="0" y="120865"/>
                  </a:moveTo>
                  <a:cubicBezTo>
                    <a:pt x="0" y="187490"/>
                    <a:pt x="54240" y="241730"/>
                    <a:pt x="120865" y="241730"/>
                  </a:cubicBezTo>
                  <a:lnTo>
                    <a:pt x="120865" y="0"/>
                  </a:lnTo>
                  <a:cubicBezTo>
                    <a:pt x="54240" y="0"/>
                    <a:pt x="0" y="54239"/>
                    <a:pt x="0" y="120865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0" name="Freeform: Shape 136">
              <a:extLst>
                <a:ext uri="{FF2B5EF4-FFF2-40B4-BE49-F238E27FC236}">
                  <a16:creationId xmlns:a16="http://schemas.microsoft.com/office/drawing/2014/main" id="{9D56A393-EB7E-27B7-FB2D-9AB4D29D4A92}"/>
                </a:ext>
              </a:extLst>
            </p:cNvPr>
            <p:cNvSpPr/>
            <p:nvPr/>
          </p:nvSpPr>
          <p:spPr>
            <a:xfrm>
              <a:off x="7407324" y="1101667"/>
              <a:ext cx="655238" cy="2047400"/>
            </a:xfrm>
            <a:custGeom>
              <a:avLst/>
              <a:gdLst>
                <a:gd name="csX0" fmla="*/ 126537 w 655238"/>
                <a:gd name="csY0" fmla="*/ 1048538 h 2047400"/>
                <a:gd name="csX1" fmla="*/ 508297 w 655238"/>
                <a:gd name="csY1" fmla="*/ 126862 h 2047400"/>
                <a:gd name="csX2" fmla="*/ 655239 w 655238"/>
                <a:gd name="csY2" fmla="*/ 0 h 2047400"/>
                <a:gd name="csX3" fmla="*/ 432675 w 655238"/>
                <a:gd name="csY3" fmla="*/ 0 h 2047400"/>
                <a:gd name="csX4" fmla="*/ 0 w 655238"/>
                <a:gd name="csY4" fmla="*/ 1023700 h 2047400"/>
                <a:gd name="csX5" fmla="*/ 432675 w 655238"/>
                <a:gd name="csY5" fmla="*/ 2047400 h 2047400"/>
                <a:gd name="csX6" fmla="*/ 592525 w 655238"/>
                <a:gd name="csY6" fmla="*/ 2047400 h 2047400"/>
                <a:gd name="csX7" fmla="*/ 508297 w 655238"/>
                <a:gd name="csY7" fmla="*/ 1970279 h 2047400"/>
                <a:gd name="csX8" fmla="*/ 126537 w 655238"/>
                <a:gd name="csY8" fmla="*/ 1048538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655238" h="2047400">
                  <a:moveTo>
                    <a:pt x="126537" y="1048538"/>
                  </a:moveTo>
                  <a:cubicBezTo>
                    <a:pt x="126537" y="700351"/>
                    <a:pt x="262134" y="373025"/>
                    <a:pt x="508297" y="126862"/>
                  </a:cubicBezTo>
                  <a:cubicBezTo>
                    <a:pt x="554583" y="80642"/>
                    <a:pt x="603672" y="38267"/>
                    <a:pt x="655239" y="0"/>
                  </a:cubicBezTo>
                  <a:lnTo>
                    <a:pt x="432675" y="0"/>
                  </a:lnTo>
                  <a:cubicBezTo>
                    <a:pt x="165977" y="259918"/>
                    <a:pt x="0" y="622773"/>
                    <a:pt x="0" y="1023700"/>
                  </a:cubicBezTo>
                  <a:cubicBezTo>
                    <a:pt x="0" y="1424627"/>
                    <a:pt x="165912" y="1787482"/>
                    <a:pt x="432675" y="2047400"/>
                  </a:cubicBezTo>
                  <a:lnTo>
                    <a:pt x="592525" y="2047400"/>
                  </a:lnTo>
                  <a:cubicBezTo>
                    <a:pt x="563579" y="2023019"/>
                    <a:pt x="535417" y="1997333"/>
                    <a:pt x="508297" y="1970279"/>
                  </a:cubicBezTo>
                  <a:cubicBezTo>
                    <a:pt x="262134" y="1724051"/>
                    <a:pt x="126537" y="1396725"/>
                    <a:pt x="126537" y="104853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1" name="Freeform: Shape 137">
              <a:extLst>
                <a:ext uri="{FF2B5EF4-FFF2-40B4-BE49-F238E27FC236}">
                  <a16:creationId xmlns:a16="http://schemas.microsoft.com/office/drawing/2014/main" id="{E7491E52-5632-E70B-13CE-A34A53F0A867}"/>
                </a:ext>
              </a:extLst>
            </p:cNvPr>
            <p:cNvSpPr/>
            <p:nvPr/>
          </p:nvSpPr>
          <p:spPr>
            <a:xfrm>
              <a:off x="8093398" y="1406307"/>
              <a:ext cx="743963" cy="1487862"/>
            </a:xfrm>
            <a:custGeom>
              <a:avLst/>
              <a:gdLst>
                <a:gd name="csX0" fmla="*/ 0 w 743963"/>
                <a:gd name="csY0" fmla="*/ 743899 h 1487862"/>
                <a:gd name="csX1" fmla="*/ 743964 w 743963"/>
                <a:gd name="csY1" fmla="*/ 1487863 h 1487862"/>
                <a:gd name="csX2" fmla="*/ 743964 w 743963"/>
                <a:gd name="csY2" fmla="*/ 1392357 h 1487862"/>
                <a:gd name="csX3" fmla="*/ 95506 w 743963"/>
                <a:gd name="csY3" fmla="*/ 743899 h 1487862"/>
                <a:gd name="csX4" fmla="*/ 743964 w 743963"/>
                <a:gd name="csY4" fmla="*/ 95440 h 1487862"/>
                <a:gd name="csX5" fmla="*/ 743964 w 743963"/>
                <a:gd name="csY5" fmla="*/ 0 h 1487862"/>
                <a:gd name="csX6" fmla="*/ 0 w 743963"/>
                <a:gd name="csY6" fmla="*/ 743899 h 14878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743963" h="1487862">
                  <a:moveTo>
                    <a:pt x="0" y="743899"/>
                  </a:moveTo>
                  <a:cubicBezTo>
                    <a:pt x="0" y="1154083"/>
                    <a:pt x="333714" y="1487863"/>
                    <a:pt x="743964" y="1487863"/>
                  </a:cubicBezTo>
                  <a:lnTo>
                    <a:pt x="743964" y="1392357"/>
                  </a:lnTo>
                  <a:cubicBezTo>
                    <a:pt x="386389" y="1392357"/>
                    <a:pt x="95506" y="1101474"/>
                    <a:pt x="95506" y="743899"/>
                  </a:cubicBezTo>
                  <a:cubicBezTo>
                    <a:pt x="95506" y="386324"/>
                    <a:pt x="386389" y="95440"/>
                    <a:pt x="743964" y="95440"/>
                  </a:cubicBezTo>
                  <a:lnTo>
                    <a:pt x="743964" y="0"/>
                  </a:lnTo>
                  <a:cubicBezTo>
                    <a:pt x="333714" y="0"/>
                    <a:pt x="0" y="333715"/>
                    <a:pt x="0" y="743899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2" name="Freeform: Shape 138">
              <a:extLst>
                <a:ext uri="{FF2B5EF4-FFF2-40B4-BE49-F238E27FC236}">
                  <a16:creationId xmlns:a16="http://schemas.microsoft.com/office/drawing/2014/main" id="{585E31B1-598D-9C86-FC70-6E5854AAA9D7}"/>
                </a:ext>
              </a:extLst>
            </p:cNvPr>
            <p:cNvSpPr/>
            <p:nvPr/>
          </p:nvSpPr>
          <p:spPr>
            <a:xfrm>
              <a:off x="7115853" y="1101667"/>
              <a:ext cx="19231" cy="32660"/>
            </a:xfrm>
            <a:custGeom>
              <a:avLst/>
              <a:gdLst>
                <a:gd name="csX0" fmla="*/ 19232 w 19231"/>
                <a:gd name="csY0" fmla="*/ 0 h 32660"/>
                <a:gd name="csX1" fmla="*/ 0 w 19231"/>
                <a:gd name="csY1" fmla="*/ 0 h 32660"/>
                <a:gd name="csX2" fmla="*/ 0 w 19231"/>
                <a:gd name="csY2" fmla="*/ 32661 h 32660"/>
                <a:gd name="csX3" fmla="*/ 19232 w 19231"/>
                <a:gd name="csY3" fmla="*/ 0 h 326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9231" h="32660">
                  <a:moveTo>
                    <a:pt x="19232" y="0"/>
                  </a:moveTo>
                  <a:lnTo>
                    <a:pt x="0" y="0"/>
                  </a:lnTo>
                  <a:lnTo>
                    <a:pt x="0" y="32661"/>
                  </a:lnTo>
                  <a:cubicBezTo>
                    <a:pt x="6323" y="21709"/>
                    <a:pt x="12712" y="10822"/>
                    <a:pt x="19232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3" name="Freeform: Shape 139">
              <a:extLst>
                <a:ext uri="{FF2B5EF4-FFF2-40B4-BE49-F238E27FC236}">
                  <a16:creationId xmlns:a16="http://schemas.microsoft.com/office/drawing/2014/main" id="{B3338D73-AD85-1E52-8F96-DC0B91BA7911}"/>
                </a:ext>
              </a:extLst>
            </p:cNvPr>
            <p:cNvSpPr/>
            <p:nvPr/>
          </p:nvSpPr>
          <p:spPr>
            <a:xfrm>
              <a:off x="7115853" y="3116407"/>
              <a:ext cx="19231" cy="32660"/>
            </a:xfrm>
            <a:custGeom>
              <a:avLst/>
              <a:gdLst>
                <a:gd name="csX0" fmla="*/ 19232 w 19231"/>
                <a:gd name="csY0" fmla="*/ 32661 h 32660"/>
                <a:gd name="csX1" fmla="*/ 0 w 19231"/>
                <a:gd name="csY1" fmla="*/ 0 h 32660"/>
                <a:gd name="csX2" fmla="*/ 0 w 19231"/>
                <a:gd name="csY2" fmla="*/ 32661 h 32660"/>
                <a:gd name="csX3" fmla="*/ 19232 w 19231"/>
                <a:gd name="csY3" fmla="*/ 32661 h 326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9231" h="32660">
                  <a:moveTo>
                    <a:pt x="19232" y="32661"/>
                  </a:moveTo>
                  <a:cubicBezTo>
                    <a:pt x="12712" y="21839"/>
                    <a:pt x="6323" y="10952"/>
                    <a:pt x="0" y="0"/>
                  </a:cubicBezTo>
                  <a:lnTo>
                    <a:pt x="0" y="32661"/>
                  </a:lnTo>
                  <a:lnTo>
                    <a:pt x="19232" y="32661"/>
                  </a:ln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4" name="Freeform: Shape 140">
              <a:extLst>
                <a:ext uri="{FF2B5EF4-FFF2-40B4-BE49-F238E27FC236}">
                  <a16:creationId xmlns:a16="http://schemas.microsoft.com/office/drawing/2014/main" id="{22ABB07D-ADE0-4977-E5A8-B0A329E85B58}"/>
                </a:ext>
              </a:extLst>
            </p:cNvPr>
            <p:cNvSpPr/>
            <p:nvPr/>
          </p:nvSpPr>
          <p:spPr>
            <a:xfrm>
              <a:off x="7115919" y="2506542"/>
              <a:ext cx="286255" cy="642526"/>
            </a:xfrm>
            <a:custGeom>
              <a:avLst/>
              <a:gdLst>
                <a:gd name="csX0" fmla="*/ 0 w 286255"/>
                <a:gd name="csY0" fmla="*/ 374850 h 642526"/>
                <a:gd name="csX1" fmla="*/ 144985 w 286255"/>
                <a:gd name="csY1" fmla="*/ 642526 h 642526"/>
                <a:gd name="csX2" fmla="*/ 286255 w 286255"/>
                <a:gd name="csY2" fmla="*/ 642526 h 642526"/>
                <a:gd name="csX3" fmla="*/ 65 w 286255"/>
                <a:gd name="csY3" fmla="*/ 0 h 642526"/>
                <a:gd name="csX4" fmla="*/ 65 w 286255"/>
                <a:gd name="csY4" fmla="*/ 374850 h 6425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86255" h="642526">
                  <a:moveTo>
                    <a:pt x="0" y="374850"/>
                  </a:moveTo>
                  <a:cubicBezTo>
                    <a:pt x="41201" y="468270"/>
                    <a:pt x="89768" y="557777"/>
                    <a:pt x="144985" y="642526"/>
                  </a:cubicBezTo>
                  <a:lnTo>
                    <a:pt x="286255" y="642526"/>
                  </a:lnTo>
                  <a:cubicBezTo>
                    <a:pt x="147723" y="449234"/>
                    <a:pt x="50849" y="231364"/>
                    <a:pt x="65" y="0"/>
                  </a:cubicBezTo>
                  <a:lnTo>
                    <a:pt x="65" y="374850"/>
                  </a:ln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5" name="Freeform: Shape 141">
              <a:extLst>
                <a:ext uri="{FF2B5EF4-FFF2-40B4-BE49-F238E27FC236}">
                  <a16:creationId xmlns:a16="http://schemas.microsoft.com/office/drawing/2014/main" id="{6961D2E1-D823-43BF-4B86-10D3B823E527}"/>
                </a:ext>
              </a:extLst>
            </p:cNvPr>
            <p:cNvSpPr/>
            <p:nvPr/>
          </p:nvSpPr>
          <p:spPr>
            <a:xfrm>
              <a:off x="7115853" y="1101667"/>
              <a:ext cx="286255" cy="642526"/>
            </a:xfrm>
            <a:custGeom>
              <a:avLst/>
              <a:gdLst>
                <a:gd name="csX0" fmla="*/ 286255 w 286255"/>
                <a:gd name="csY0" fmla="*/ 0 h 642526"/>
                <a:gd name="csX1" fmla="*/ 144986 w 286255"/>
                <a:gd name="csY1" fmla="*/ 0 h 642526"/>
                <a:gd name="csX2" fmla="*/ 0 w 286255"/>
                <a:gd name="csY2" fmla="*/ 267676 h 642526"/>
                <a:gd name="csX3" fmla="*/ 0 w 286255"/>
                <a:gd name="csY3" fmla="*/ 642526 h 642526"/>
                <a:gd name="csX4" fmla="*/ 286255 w 286255"/>
                <a:gd name="csY4" fmla="*/ 0 h 6425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86255" h="642526">
                  <a:moveTo>
                    <a:pt x="286255" y="0"/>
                  </a:moveTo>
                  <a:lnTo>
                    <a:pt x="144986" y="0"/>
                  </a:lnTo>
                  <a:cubicBezTo>
                    <a:pt x="89768" y="84749"/>
                    <a:pt x="41201" y="174257"/>
                    <a:pt x="0" y="267676"/>
                  </a:cubicBezTo>
                  <a:lnTo>
                    <a:pt x="0" y="642526"/>
                  </a:lnTo>
                  <a:cubicBezTo>
                    <a:pt x="50784" y="411162"/>
                    <a:pt x="147723" y="193292"/>
                    <a:pt x="286255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666" name="TextBox 142">
            <a:extLst>
              <a:ext uri="{FF2B5EF4-FFF2-40B4-BE49-F238E27FC236}">
                <a16:creationId xmlns:a16="http://schemas.microsoft.com/office/drawing/2014/main" id="{E9855363-6C0E-C056-C6C6-DAE58AB28AB2}"/>
              </a:ext>
            </a:extLst>
          </p:cNvPr>
          <p:cNvSpPr txBox="1"/>
          <p:nvPr/>
        </p:nvSpPr>
        <p:spPr>
          <a:xfrm rot="16200000">
            <a:off x="-3641368" y="1675675"/>
            <a:ext cx="232307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9A8AFF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F0C25"/>
                </a:solidFill>
                <a:sym typeface="Arial"/>
              </a:rPr>
              <a:t>2026</a:t>
            </a:r>
          </a:p>
        </p:txBody>
      </p:sp>
      <p:sp>
        <p:nvSpPr>
          <p:cNvPr id="667" name="Freeform: Shape 143">
            <a:extLst>
              <a:ext uri="{FF2B5EF4-FFF2-40B4-BE49-F238E27FC236}">
                <a16:creationId xmlns:a16="http://schemas.microsoft.com/office/drawing/2014/main" id="{F6B00F3A-B399-1A00-3EE9-B7FD181EB560}"/>
              </a:ext>
            </a:extLst>
          </p:cNvPr>
          <p:cNvSpPr/>
          <p:nvPr/>
        </p:nvSpPr>
        <p:spPr>
          <a:xfrm>
            <a:off x="-2709871" y="1132568"/>
            <a:ext cx="2477141" cy="2000788"/>
          </a:xfrm>
          <a:custGeom>
            <a:avLst/>
            <a:gdLst>
              <a:gd name="csX0" fmla="*/ 337300 w 2477141"/>
              <a:gd name="csY0" fmla="*/ 53587 h 2000788"/>
              <a:gd name="csX1" fmla="*/ 47068 w 2477141"/>
              <a:gd name="csY1" fmla="*/ 277846 h 2000788"/>
              <a:gd name="csX2" fmla="*/ 0 w 2477141"/>
              <a:gd name="csY2" fmla="*/ 338278 h 2000788"/>
              <a:gd name="csX3" fmla="*/ 259070 w 2477141"/>
              <a:gd name="csY3" fmla="*/ 233711 h 2000788"/>
              <a:gd name="csX4" fmla="*/ 832168 w 2477141"/>
              <a:gd name="csY4" fmla="*/ 0 h 2000788"/>
              <a:gd name="csX5" fmla="*/ 731447 w 2477141"/>
              <a:gd name="csY5" fmla="*/ 181623 h 2000788"/>
              <a:gd name="csX6" fmla="*/ 393951 w 2477141"/>
              <a:gd name="csY6" fmla="*/ 397015 h 2000788"/>
              <a:gd name="csX7" fmla="*/ 188729 w 2477141"/>
              <a:gd name="csY7" fmla="*/ 598196 h 2000788"/>
              <a:gd name="csX8" fmla="*/ 322306 w 2477141"/>
              <a:gd name="csY8" fmla="*/ 518989 h 2000788"/>
              <a:gd name="csX9" fmla="*/ 1253825 w 2477141"/>
              <a:gd name="csY9" fmla="*/ 30640 h 2000788"/>
              <a:gd name="csX10" fmla="*/ 1182636 w 2477141"/>
              <a:gd name="csY10" fmla="*/ 182080 h 2000788"/>
              <a:gd name="csX11" fmla="*/ 37550 w 2477141"/>
              <a:gd name="csY11" fmla="*/ 1254608 h 2000788"/>
              <a:gd name="csX12" fmla="*/ 611234 w 2477141"/>
              <a:gd name="csY12" fmla="*/ 871804 h 2000788"/>
              <a:gd name="csX13" fmla="*/ 356401 w 2477141"/>
              <a:gd name="csY13" fmla="*/ 1166404 h 2000788"/>
              <a:gd name="csX14" fmla="*/ 87617 w 2477141"/>
              <a:gd name="csY14" fmla="*/ 1451356 h 2000788"/>
              <a:gd name="csX15" fmla="*/ 304639 w 2477141"/>
              <a:gd name="csY15" fmla="*/ 1289942 h 2000788"/>
              <a:gd name="csX16" fmla="*/ 452363 w 2477141"/>
              <a:gd name="csY16" fmla="*/ 1268559 h 2000788"/>
              <a:gd name="csX17" fmla="*/ 427916 w 2477141"/>
              <a:gd name="csY17" fmla="*/ 1395943 h 2000788"/>
              <a:gd name="csX18" fmla="*/ 222172 w 2477141"/>
              <a:gd name="csY18" fmla="*/ 1614856 h 2000788"/>
              <a:gd name="csX19" fmla="*/ 12973 w 2477141"/>
              <a:gd name="csY19" fmla="*/ 1904436 h 2000788"/>
              <a:gd name="csX20" fmla="*/ 1149194 w 2477141"/>
              <a:gd name="csY20" fmla="*/ 812089 h 2000788"/>
              <a:gd name="csX21" fmla="*/ 1457809 w 2477141"/>
              <a:gd name="csY21" fmla="*/ 348187 h 2000788"/>
              <a:gd name="csX22" fmla="*/ 1668247 w 2477141"/>
              <a:gd name="csY22" fmla="*/ 79012 h 2000788"/>
              <a:gd name="csX23" fmla="*/ 1145869 w 2477141"/>
              <a:gd name="csY23" fmla="*/ 1189677 h 2000788"/>
              <a:gd name="csX24" fmla="*/ 852833 w 2477141"/>
              <a:gd name="csY24" fmla="*/ 1450117 h 2000788"/>
              <a:gd name="csX25" fmla="*/ 508297 w 2477141"/>
              <a:gd name="csY25" fmla="*/ 1738002 h 2000788"/>
              <a:gd name="csX26" fmla="*/ 150983 w 2477141"/>
              <a:gd name="csY26" fmla="*/ 2000788 h 2000788"/>
              <a:gd name="csX27" fmla="*/ 299815 w 2477141"/>
              <a:gd name="csY27" fmla="*/ 1959457 h 2000788"/>
              <a:gd name="csX28" fmla="*/ 702241 w 2477141"/>
              <a:gd name="csY28" fmla="*/ 1822686 h 2000788"/>
              <a:gd name="csX29" fmla="*/ 688551 w 2477141"/>
              <a:gd name="csY29" fmla="*/ 1948179 h 2000788"/>
              <a:gd name="csX30" fmla="*/ 980608 w 2477141"/>
              <a:gd name="csY30" fmla="*/ 1927579 h 2000788"/>
              <a:gd name="csX31" fmla="*/ 1232834 w 2477141"/>
              <a:gd name="csY31" fmla="*/ 1770076 h 2000788"/>
              <a:gd name="csX32" fmla="*/ 1426061 w 2477141"/>
              <a:gd name="csY32" fmla="*/ 1577957 h 2000788"/>
              <a:gd name="csX33" fmla="*/ 1604686 w 2477141"/>
              <a:gd name="csY33" fmla="*/ 1133287 h 2000788"/>
              <a:gd name="csX34" fmla="*/ 2023018 w 2477141"/>
              <a:gd name="csY34" fmla="*/ 315917 h 2000788"/>
              <a:gd name="csX35" fmla="*/ 2183520 w 2477141"/>
              <a:gd name="csY35" fmla="*/ 150918 h 2000788"/>
              <a:gd name="csX36" fmla="*/ 2374400 w 2477141"/>
              <a:gd name="csY36" fmla="*/ 81033 h 2000788"/>
              <a:gd name="csX37" fmla="*/ 2277265 w 2477141"/>
              <a:gd name="csY37" fmla="*/ 308225 h 2000788"/>
              <a:gd name="csX38" fmla="*/ 1943745 w 2477141"/>
              <a:gd name="csY38" fmla="*/ 963072 h 2000788"/>
              <a:gd name="csX39" fmla="*/ 1806127 w 2477141"/>
              <a:gd name="csY39" fmla="*/ 1416609 h 2000788"/>
              <a:gd name="csX40" fmla="*/ 1620331 w 2477141"/>
              <a:gd name="csY40" fmla="*/ 1837810 h 2000788"/>
              <a:gd name="csX41" fmla="*/ 1887746 w 2477141"/>
              <a:gd name="csY41" fmla="*/ 1768772 h 2000788"/>
              <a:gd name="csX42" fmla="*/ 2477142 w 2477141"/>
              <a:gd name="csY42" fmla="*/ 1663097 h 2000788"/>
              <a:gd name="csX43" fmla="*/ 2015586 w 2477141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1" h="2000788">
                <a:moveTo>
                  <a:pt x="337300" y="53587"/>
                </a:moveTo>
                <a:cubicBezTo>
                  <a:pt x="240556" y="128362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0" y="233711"/>
                </a:cubicBezTo>
                <a:cubicBezTo>
                  <a:pt x="431436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2" y="261287"/>
                  <a:pt x="511361" y="333324"/>
                  <a:pt x="393951" y="397015"/>
                </a:cubicBezTo>
                <a:cubicBezTo>
                  <a:pt x="306660" y="444344"/>
                  <a:pt x="206396" y="500409"/>
                  <a:pt x="188729" y="598196"/>
                </a:cubicBezTo>
                <a:cubicBezTo>
                  <a:pt x="240556" y="589917"/>
                  <a:pt x="282148" y="552758"/>
                  <a:pt x="322306" y="518989"/>
                </a:cubicBezTo>
                <a:cubicBezTo>
                  <a:pt x="592003" y="292449"/>
                  <a:pt x="926108" y="159719"/>
                  <a:pt x="1253825" y="30640"/>
                </a:cubicBezTo>
                <a:cubicBezTo>
                  <a:pt x="1258324" y="87748"/>
                  <a:pt x="1219404" y="138141"/>
                  <a:pt x="1182636" y="182080"/>
                </a:cubicBezTo>
                <a:cubicBezTo>
                  <a:pt x="845141" y="585614"/>
                  <a:pt x="496954" y="998210"/>
                  <a:pt x="37550" y="1254608"/>
                </a:cubicBezTo>
                <a:cubicBezTo>
                  <a:pt x="141921" y="1042606"/>
                  <a:pt x="387562" y="947948"/>
                  <a:pt x="611234" y="871804"/>
                </a:cubicBezTo>
                <a:cubicBezTo>
                  <a:pt x="588873" y="1003752"/>
                  <a:pt x="468660" y="1093455"/>
                  <a:pt x="356401" y="1166404"/>
                </a:cubicBezTo>
                <a:cubicBezTo>
                  <a:pt x="244141" y="1239353"/>
                  <a:pt x="121321" y="1321820"/>
                  <a:pt x="87617" y="1451356"/>
                </a:cubicBezTo>
                <a:cubicBezTo>
                  <a:pt x="159979" y="1397573"/>
                  <a:pt x="232342" y="1343790"/>
                  <a:pt x="304639" y="1289942"/>
                </a:cubicBezTo>
                <a:cubicBezTo>
                  <a:pt x="348904" y="1257020"/>
                  <a:pt x="417094" y="1226054"/>
                  <a:pt x="452363" y="1268559"/>
                </a:cubicBezTo>
                <a:cubicBezTo>
                  <a:pt x="482286" y="1304610"/>
                  <a:pt x="456144" y="1358588"/>
                  <a:pt x="427916" y="1395943"/>
                </a:cubicBezTo>
                <a:cubicBezTo>
                  <a:pt x="367549" y="1476063"/>
                  <a:pt x="298446" y="1549599"/>
                  <a:pt x="222172" y="1614856"/>
                </a:cubicBezTo>
                <a:cubicBezTo>
                  <a:pt x="128557" y="1694976"/>
                  <a:pt x="14277" y="1781289"/>
                  <a:pt x="12973" y="1904436"/>
                </a:cubicBezTo>
                <a:cubicBezTo>
                  <a:pt x="497214" y="1685197"/>
                  <a:pt x="834971" y="1240853"/>
                  <a:pt x="1149194" y="812089"/>
                </a:cubicBezTo>
                <a:cubicBezTo>
                  <a:pt x="1259041" y="662149"/>
                  <a:pt x="1368954" y="511492"/>
                  <a:pt x="1457809" y="348187"/>
                </a:cubicBezTo>
                <a:cubicBezTo>
                  <a:pt x="1513092" y="246554"/>
                  <a:pt x="1566288" y="133708"/>
                  <a:pt x="1668247" y="79012"/>
                </a:cubicBezTo>
                <a:cubicBezTo>
                  <a:pt x="1649146" y="497149"/>
                  <a:pt x="1441120" y="892991"/>
                  <a:pt x="1145869" y="1189677"/>
                </a:cubicBezTo>
                <a:cubicBezTo>
                  <a:pt x="1053623" y="1282314"/>
                  <a:pt x="953163" y="1366346"/>
                  <a:pt x="852833" y="1450117"/>
                </a:cubicBezTo>
                <a:cubicBezTo>
                  <a:pt x="737966" y="1546079"/>
                  <a:pt x="623164" y="1642040"/>
                  <a:pt x="508297" y="1738002"/>
                </a:cubicBezTo>
                <a:cubicBezTo>
                  <a:pt x="394668" y="1832986"/>
                  <a:pt x="280192" y="1928491"/>
                  <a:pt x="150983" y="2000788"/>
                </a:cubicBezTo>
                <a:cubicBezTo>
                  <a:pt x="201897" y="1992705"/>
                  <a:pt x="250987" y="1976016"/>
                  <a:pt x="299815" y="1959457"/>
                </a:cubicBezTo>
                <a:cubicBezTo>
                  <a:pt x="433979" y="1913888"/>
                  <a:pt x="568077" y="1868254"/>
                  <a:pt x="702241" y="1822686"/>
                </a:cubicBezTo>
                <a:cubicBezTo>
                  <a:pt x="721994" y="1862518"/>
                  <a:pt x="716453" y="1913562"/>
                  <a:pt x="688551" y="1948179"/>
                </a:cubicBezTo>
                <a:cubicBezTo>
                  <a:pt x="783535" y="1977711"/>
                  <a:pt x="888102" y="1964347"/>
                  <a:pt x="980608" y="1927579"/>
                </a:cubicBezTo>
                <a:cubicBezTo>
                  <a:pt x="1073115" y="1890811"/>
                  <a:pt x="1155126" y="1832204"/>
                  <a:pt x="1232834" y="1770076"/>
                </a:cubicBezTo>
                <a:cubicBezTo>
                  <a:pt x="1304023" y="1713164"/>
                  <a:pt x="1373061" y="1652145"/>
                  <a:pt x="1426061" y="1577957"/>
                </a:cubicBezTo>
                <a:cubicBezTo>
                  <a:pt x="1519415" y="1447379"/>
                  <a:pt x="1556314" y="1286291"/>
                  <a:pt x="1604686" y="1133287"/>
                </a:cubicBezTo>
                <a:cubicBezTo>
                  <a:pt x="1697453" y="840121"/>
                  <a:pt x="1839505" y="562602"/>
                  <a:pt x="2023018" y="315917"/>
                </a:cubicBezTo>
                <a:cubicBezTo>
                  <a:pt x="2069044" y="254051"/>
                  <a:pt x="2118850" y="193032"/>
                  <a:pt x="2183520" y="150918"/>
                </a:cubicBezTo>
                <a:cubicBezTo>
                  <a:pt x="2240693" y="113694"/>
                  <a:pt x="2307253" y="92898"/>
                  <a:pt x="2374400" y="81033"/>
                </a:cubicBezTo>
                <a:cubicBezTo>
                  <a:pt x="2380528" y="164999"/>
                  <a:pt x="2325898" y="239513"/>
                  <a:pt x="2277265" y="308225"/>
                </a:cubicBezTo>
                <a:cubicBezTo>
                  <a:pt x="2135213" y="508819"/>
                  <a:pt x="2022432" y="730209"/>
                  <a:pt x="1943745" y="963072"/>
                </a:cubicBezTo>
                <a:cubicBezTo>
                  <a:pt x="1893158" y="1112752"/>
                  <a:pt x="1856585" y="1266929"/>
                  <a:pt x="1806127" y="1416609"/>
                </a:cubicBezTo>
                <a:cubicBezTo>
                  <a:pt x="1757038" y="1562181"/>
                  <a:pt x="1694715" y="1703385"/>
                  <a:pt x="1620331" y="1837810"/>
                </a:cubicBezTo>
                <a:cubicBezTo>
                  <a:pt x="1712838" y="1849088"/>
                  <a:pt x="1801563" y="1804171"/>
                  <a:pt x="1887746" y="1768772"/>
                </a:cubicBezTo>
                <a:cubicBezTo>
                  <a:pt x="2073803" y="1692368"/>
                  <a:pt x="2276157" y="1656056"/>
                  <a:pt x="2477142" y="1663097"/>
                </a:cubicBezTo>
                <a:cubicBezTo>
                  <a:pt x="2323290" y="1723399"/>
                  <a:pt x="2169439" y="1783701"/>
                  <a:pt x="2015586" y="1844003"/>
                </a:cubicBezTo>
              </a:path>
            </a:pathLst>
          </a:custGeom>
          <a:noFill/>
          <a:ln w="0" cap="flat">
            <a:solidFill>
              <a:srgbClr val="0A0A0A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668" name="Rectangle 144">
            <a:extLst>
              <a:ext uri="{FF2B5EF4-FFF2-40B4-BE49-F238E27FC236}">
                <a16:creationId xmlns:a16="http://schemas.microsoft.com/office/drawing/2014/main" id="{B8D87347-C180-D8EA-65CE-D11A7E350631}"/>
              </a:ext>
            </a:extLst>
          </p:cNvPr>
          <p:cNvSpPr/>
          <p:nvPr/>
        </p:nvSpPr>
        <p:spPr>
          <a:xfrm>
            <a:off x="-2312334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pic>
        <p:nvPicPr>
          <p:cNvPr id="669" name="Picture Placeholder 408">
            <a:extLst>
              <a:ext uri="{FF2B5EF4-FFF2-40B4-BE49-F238E27FC236}">
                <a16:creationId xmlns:a16="http://schemas.microsoft.com/office/drawing/2014/main" id="{569A0EAE-0AE6-13C7-EDFD-71DBC63442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12334" y="1323417"/>
            <a:ext cx="1603903" cy="1603903"/>
          </a:xfrm>
          <a:custGeom>
            <a:avLst/>
            <a:gdLst>
              <a:gd name="csX0" fmla="*/ 0 w 1603903"/>
              <a:gd name="csY0" fmla="*/ 0 h 1603903"/>
              <a:gd name="csX1" fmla="*/ 1603903 w 1603903"/>
              <a:gd name="csY1" fmla="*/ 0 h 1603903"/>
              <a:gd name="csX2" fmla="*/ 1603903 w 1603903"/>
              <a:gd name="csY2" fmla="*/ 1603903 h 1603903"/>
              <a:gd name="csX3" fmla="*/ 0 w 1603903"/>
              <a:gd name="csY3" fmla="*/ 1603903 h 16039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603903" h="1603903">
                <a:moveTo>
                  <a:pt x="0" y="0"/>
                </a:moveTo>
                <a:lnTo>
                  <a:pt x="1603903" y="0"/>
                </a:lnTo>
                <a:lnTo>
                  <a:pt x="1603903" y="1603903"/>
                </a:lnTo>
                <a:lnTo>
                  <a:pt x="0" y="1603903"/>
                </a:lnTo>
                <a:close/>
              </a:path>
            </a:pathLst>
          </a:custGeom>
        </p:spPr>
      </p:pic>
      <p:pic>
        <p:nvPicPr>
          <p:cNvPr id="670" name="Picture Placeholder 410">
            <a:extLst>
              <a:ext uri="{FF2B5EF4-FFF2-40B4-BE49-F238E27FC236}">
                <a16:creationId xmlns:a16="http://schemas.microsoft.com/office/drawing/2014/main" id="{999CAE8D-5AEE-5557-D0DC-FCEF248AF4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196" y="1323417"/>
            <a:ext cx="1603903" cy="1603903"/>
          </a:xfrm>
          <a:custGeom>
            <a:avLst/>
            <a:gdLst>
              <a:gd name="csX0" fmla="*/ 0 w 1603903"/>
              <a:gd name="csY0" fmla="*/ 0 h 1603903"/>
              <a:gd name="csX1" fmla="*/ 1603903 w 1603903"/>
              <a:gd name="csY1" fmla="*/ 0 h 1603903"/>
              <a:gd name="csX2" fmla="*/ 1603903 w 1603903"/>
              <a:gd name="csY2" fmla="*/ 1603903 h 1603903"/>
              <a:gd name="csX3" fmla="*/ 0 w 1603903"/>
              <a:gd name="csY3" fmla="*/ 1603903 h 16039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603903" h="1603903">
                <a:moveTo>
                  <a:pt x="0" y="0"/>
                </a:moveTo>
                <a:lnTo>
                  <a:pt x="1603903" y="0"/>
                </a:lnTo>
                <a:lnTo>
                  <a:pt x="1603903" y="1603903"/>
                </a:lnTo>
                <a:lnTo>
                  <a:pt x="0" y="1603903"/>
                </a:lnTo>
                <a:close/>
              </a:path>
            </a:pathLst>
          </a:custGeom>
        </p:spPr>
      </p:pic>
      <p:sp>
        <p:nvSpPr>
          <p:cNvPr id="671" name="TextBox 379">
            <a:extLst>
              <a:ext uri="{FF2B5EF4-FFF2-40B4-BE49-F238E27FC236}">
                <a16:creationId xmlns:a16="http://schemas.microsoft.com/office/drawing/2014/main" id="{611B8845-79C6-8258-6E97-CED7EC06F403}"/>
              </a:ext>
            </a:extLst>
          </p:cNvPr>
          <p:cNvSpPr txBox="1"/>
          <p:nvPr/>
        </p:nvSpPr>
        <p:spPr>
          <a:xfrm>
            <a:off x="-2699540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2" name="TextBox 380">
            <a:extLst>
              <a:ext uri="{FF2B5EF4-FFF2-40B4-BE49-F238E27FC236}">
                <a16:creationId xmlns:a16="http://schemas.microsoft.com/office/drawing/2014/main" id="{A926C001-74B1-B2BA-DB39-9DCF21BDEC72}"/>
              </a:ext>
            </a:extLst>
          </p:cNvPr>
          <p:cNvSpPr txBox="1"/>
          <p:nvPr/>
        </p:nvSpPr>
        <p:spPr>
          <a:xfrm>
            <a:off x="-2699540" y="3606800"/>
            <a:ext cx="1008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CAFOS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@ 2.2m CAHA</a:t>
            </a:r>
          </a:p>
        </p:txBody>
      </p:sp>
      <p:sp>
        <p:nvSpPr>
          <p:cNvPr id="673" name="TextBox 381">
            <a:extLst>
              <a:ext uri="{FF2B5EF4-FFF2-40B4-BE49-F238E27FC236}">
                <a16:creationId xmlns:a16="http://schemas.microsoft.com/office/drawing/2014/main" id="{C6EE48F1-50F3-BF67-F764-0AD64C45211B}"/>
              </a:ext>
            </a:extLst>
          </p:cNvPr>
          <p:cNvSpPr txBox="1"/>
          <p:nvPr/>
        </p:nvSpPr>
        <p:spPr>
          <a:xfrm>
            <a:off x="-1480340" y="3429000"/>
            <a:ext cx="9845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R packages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4" name="TextBox 382">
            <a:extLst>
              <a:ext uri="{FF2B5EF4-FFF2-40B4-BE49-F238E27FC236}">
                <a16:creationId xmlns:a16="http://schemas.microsoft.com/office/drawing/2014/main" id="{9FEC0A5A-5810-3CF2-BFC9-57D40D84F9E3}"/>
              </a:ext>
            </a:extLst>
          </p:cNvPr>
          <p:cNvSpPr txBox="1"/>
          <p:nvPr/>
        </p:nvSpPr>
        <p:spPr>
          <a:xfrm>
            <a:off x="-1480340" y="3606800"/>
            <a:ext cx="7585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projpred</a:t>
            </a:r>
            <a:endParaRPr lang="en-IN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brms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loo</a:t>
            </a:r>
          </a:p>
          <a:p>
            <a:r>
              <a:rPr lang="en-IN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bayesplot</a:t>
            </a:r>
            <a:endParaRPr lang="en-IN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5" name="TextBox 383">
            <a:extLst>
              <a:ext uri="{FF2B5EF4-FFF2-40B4-BE49-F238E27FC236}">
                <a16:creationId xmlns:a16="http://schemas.microsoft.com/office/drawing/2014/main" id="{AF147442-8FD1-2EB9-AF1C-01B51DEBA917}"/>
              </a:ext>
            </a:extLst>
          </p:cNvPr>
          <p:cNvSpPr txBox="1"/>
          <p:nvPr/>
        </p:nvSpPr>
        <p:spPr>
          <a:xfrm>
            <a:off x="-2699540" y="4743938"/>
            <a:ext cx="928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Stars analysed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6" name="TextBox 384">
            <a:extLst>
              <a:ext uri="{FF2B5EF4-FFF2-40B4-BE49-F238E27FC236}">
                <a16:creationId xmlns:a16="http://schemas.microsoft.com/office/drawing/2014/main" id="{6A1FCCEF-6FC5-B166-E27F-BCEC33CC1D72}"/>
              </a:ext>
            </a:extLst>
          </p:cNvPr>
          <p:cNvSpPr txBox="1"/>
          <p:nvPr/>
        </p:nvSpPr>
        <p:spPr>
          <a:xfrm>
            <a:off x="-2699540" y="4883638"/>
            <a:ext cx="67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+770</a:t>
            </a:r>
          </a:p>
        </p:txBody>
      </p:sp>
      <p:sp>
        <p:nvSpPr>
          <p:cNvPr id="677" name="TextBox 385">
            <a:extLst>
              <a:ext uri="{FF2B5EF4-FFF2-40B4-BE49-F238E27FC236}">
                <a16:creationId xmlns:a16="http://schemas.microsoft.com/office/drawing/2014/main" id="{B6DAAE88-1888-27FC-23D6-286657351F25}"/>
              </a:ext>
            </a:extLst>
          </p:cNvPr>
          <p:cNvSpPr txBox="1"/>
          <p:nvPr/>
        </p:nvSpPr>
        <p:spPr>
          <a:xfrm>
            <a:off x="-1480340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8" name="TextBox 386">
            <a:extLst>
              <a:ext uri="{FF2B5EF4-FFF2-40B4-BE49-F238E27FC236}">
                <a16:creationId xmlns:a16="http://schemas.microsoft.com/office/drawing/2014/main" id="{EAB5D796-2546-0F61-6390-CFF464DADED1}"/>
              </a:ext>
            </a:extLst>
          </p:cNvPr>
          <p:cNvSpPr txBox="1"/>
          <p:nvPr/>
        </p:nvSpPr>
        <p:spPr>
          <a:xfrm>
            <a:off x="-1480340" y="488363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Low-res</a:t>
            </a:r>
          </a:p>
        </p:txBody>
      </p:sp>
      <p:sp>
        <p:nvSpPr>
          <p:cNvPr id="679" name="TextBox 387">
            <a:extLst>
              <a:ext uri="{FF2B5EF4-FFF2-40B4-BE49-F238E27FC236}">
                <a16:creationId xmlns:a16="http://schemas.microsoft.com/office/drawing/2014/main" id="{6CBCB04A-604F-DA0C-5A85-270D5895CDE2}"/>
              </a:ext>
            </a:extLst>
          </p:cNvPr>
          <p:cNvSpPr txBox="1"/>
          <p:nvPr/>
        </p:nvSpPr>
        <p:spPr>
          <a:xfrm>
            <a:off x="-2298959" y="5431431"/>
            <a:ext cx="1963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latin typeface="Calibri" panose="020F0502020204030204" pitchFamily="34" charset="0"/>
                <a:cs typeface="Calibri" panose="020F0502020204030204" pitchFamily="34" charset="0"/>
              </a:rPr>
              <a:t>DUQUE-ARRIBAS ET AL. (IN PREP)</a:t>
            </a:r>
            <a:endParaRPr lang="en-IN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80" name="Graphic 388">
            <a:extLst>
              <a:ext uri="{FF2B5EF4-FFF2-40B4-BE49-F238E27FC236}">
                <a16:creationId xmlns:a16="http://schemas.microsoft.com/office/drawing/2014/main" id="{2585603F-A622-35AF-4F2A-136A105EF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594931" y="5444209"/>
            <a:ext cx="220664" cy="220664"/>
          </a:xfrm>
          <a:prstGeom prst="rect">
            <a:avLst/>
          </a:prstGeom>
        </p:spPr>
      </p:pic>
      <p:sp>
        <p:nvSpPr>
          <p:cNvPr id="681" name="TextBox 390">
            <a:extLst>
              <a:ext uri="{FF2B5EF4-FFF2-40B4-BE49-F238E27FC236}">
                <a16:creationId xmlns:a16="http://schemas.microsoft.com/office/drawing/2014/main" id="{4EF4B1D8-9712-D1C0-8F17-BCFB6B4DCBC8}"/>
              </a:ext>
            </a:extLst>
          </p:cNvPr>
          <p:cNvSpPr txBox="1"/>
          <p:nvPr/>
        </p:nvSpPr>
        <p:spPr>
          <a:xfrm>
            <a:off x="718990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2" name="TextBox 391">
            <a:extLst>
              <a:ext uri="{FF2B5EF4-FFF2-40B4-BE49-F238E27FC236}">
                <a16:creationId xmlns:a16="http://schemas.microsoft.com/office/drawing/2014/main" id="{B72D5F7B-E62D-801A-6E09-3BA681218776}"/>
              </a:ext>
            </a:extLst>
          </p:cNvPr>
          <p:cNvSpPr txBox="1"/>
          <p:nvPr/>
        </p:nvSpPr>
        <p:spPr>
          <a:xfrm>
            <a:off x="718990" y="3606800"/>
            <a:ext cx="1008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CARMENES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 3.5m CAHA</a:t>
            </a:r>
            <a:endParaRPr lang="en-IN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3" name="TextBox 392">
            <a:extLst>
              <a:ext uri="{FF2B5EF4-FFF2-40B4-BE49-F238E27FC236}">
                <a16:creationId xmlns:a16="http://schemas.microsoft.com/office/drawing/2014/main" id="{F6EBC710-8A99-BBC6-4B7B-5AEEB365055E}"/>
              </a:ext>
            </a:extLst>
          </p:cNvPr>
          <p:cNvSpPr txBox="1"/>
          <p:nvPr/>
        </p:nvSpPr>
        <p:spPr>
          <a:xfrm>
            <a:off x="1938190" y="3429000"/>
            <a:ext cx="9140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proposals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4" name="TextBox 393">
            <a:extLst>
              <a:ext uri="{FF2B5EF4-FFF2-40B4-BE49-F238E27FC236}">
                <a16:creationId xmlns:a16="http://schemas.microsoft.com/office/drawing/2014/main" id="{19896ADB-D884-C22B-1163-FED642634AEA}"/>
              </a:ext>
            </a:extLst>
          </p:cNvPr>
          <p:cNvSpPr txBox="1"/>
          <p:nvPr/>
        </p:nvSpPr>
        <p:spPr>
          <a:xfrm>
            <a:off x="1938190" y="3606800"/>
            <a:ext cx="12378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23A-3.5-010 (36h)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23B-3.5-009 (23h)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24A-3.5-007 (20h)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24B-3.5-008 (29h)</a:t>
            </a:r>
          </a:p>
        </p:txBody>
      </p:sp>
      <p:sp>
        <p:nvSpPr>
          <p:cNvPr id="685" name="TextBox 394">
            <a:extLst>
              <a:ext uri="{FF2B5EF4-FFF2-40B4-BE49-F238E27FC236}">
                <a16:creationId xmlns:a16="http://schemas.microsoft.com/office/drawing/2014/main" id="{D224F96C-D0E5-1E98-CB9F-C52598658898}"/>
              </a:ext>
            </a:extLst>
          </p:cNvPr>
          <p:cNvSpPr txBox="1"/>
          <p:nvPr/>
        </p:nvSpPr>
        <p:spPr>
          <a:xfrm>
            <a:off x="718990" y="4743938"/>
            <a:ext cx="11208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observations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6" name="TextBox 395">
            <a:extLst>
              <a:ext uri="{FF2B5EF4-FFF2-40B4-BE49-F238E27FC236}">
                <a16:creationId xmlns:a16="http://schemas.microsoft.com/office/drawing/2014/main" id="{4A447B93-6AED-FABD-729F-248E549C3A16}"/>
              </a:ext>
            </a:extLst>
          </p:cNvPr>
          <p:cNvSpPr txBox="1"/>
          <p:nvPr/>
        </p:nvSpPr>
        <p:spPr>
          <a:xfrm>
            <a:off x="718990" y="4883638"/>
            <a:ext cx="11785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3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+200 spectra</a:t>
            </a:r>
          </a:p>
          <a:p>
            <a:r>
              <a:rPr lang="en-IN" sz="13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44 stars</a:t>
            </a:r>
          </a:p>
        </p:txBody>
      </p:sp>
      <p:sp>
        <p:nvSpPr>
          <p:cNvPr id="687" name="TextBox 396">
            <a:extLst>
              <a:ext uri="{FF2B5EF4-FFF2-40B4-BE49-F238E27FC236}">
                <a16:creationId xmlns:a16="http://schemas.microsoft.com/office/drawing/2014/main" id="{2FEDA34E-FB63-3236-4E56-88AF5272C577}"/>
              </a:ext>
            </a:extLst>
          </p:cNvPr>
          <p:cNvSpPr txBox="1"/>
          <p:nvPr/>
        </p:nvSpPr>
        <p:spPr>
          <a:xfrm>
            <a:off x="1938190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8" name="TextBox 397">
            <a:extLst>
              <a:ext uri="{FF2B5EF4-FFF2-40B4-BE49-F238E27FC236}">
                <a16:creationId xmlns:a16="http://schemas.microsoft.com/office/drawing/2014/main" id="{1DC25FC1-BF35-BF07-47C4-F2E7E0A089CD}"/>
              </a:ext>
            </a:extLst>
          </p:cNvPr>
          <p:cNvSpPr txBox="1"/>
          <p:nvPr/>
        </p:nvSpPr>
        <p:spPr>
          <a:xfrm>
            <a:off x="1938190" y="4883638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High-res</a:t>
            </a:r>
          </a:p>
        </p:txBody>
      </p:sp>
      <p:sp>
        <p:nvSpPr>
          <p:cNvPr id="689" name="TextBox 398">
            <a:extLst>
              <a:ext uri="{FF2B5EF4-FFF2-40B4-BE49-F238E27FC236}">
                <a16:creationId xmlns:a16="http://schemas.microsoft.com/office/drawing/2014/main" id="{0F1FFCCE-02BD-476B-5D0B-75C1C6F2B3B0}"/>
              </a:ext>
            </a:extLst>
          </p:cNvPr>
          <p:cNvSpPr txBox="1"/>
          <p:nvPr/>
        </p:nvSpPr>
        <p:spPr>
          <a:xfrm>
            <a:off x="1810465" y="5431431"/>
            <a:ext cx="12731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PROGRESS</a:t>
            </a:r>
            <a:endParaRPr lang="en-IN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90" name="Graphic 399">
            <a:extLst>
              <a:ext uri="{FF2B5EF4-FFF2-40B4-BE49-F238E27FC236}">
                <a16:creationId xmlns:a16="http://schemas.microsoft.com/office/drawing/2014/main" id="{19B9EB08-B95C-B60F-1217-1C808C1520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3599" y="5444209"/>
            <a:ext cx="220664" cy="220664"/>
          </a:xfrm>
          <a:prstGeom prst="rect">
            <a:avLst/>
          </a:prstGeom>
        </p:spPr>
      </p:pic>
      <p:sp>
        <p:nvSpPr>
          <p:cNvPr id="697" name="Rectangle: Rounded Corners 362">
            <a:extLst>
              <a:ext uri="{FF2B5EF4-FFF2-40B4-BE49-F238E27FC236}">
                <a16:creationId xmlns:a16="http://schemas.microsoft.com/office/drawing/2014/main" id="{742645CA-0FA8-67A2-A64B-B335B1F47E60}"/>
              </a:ext>
            </a:extLst>
          </p:cNvPr>
          <p:cNvSpPr/>
          <p:nvPr/>
        </p:nvSpPr>
        <p:spPr>
          <a:xfrm>
            <a:off x="-6006460" y="1104900"/>
            <a:ext cx="2573721" cy="4673600"/>
          </a:xfrm>
          <a:prstGeom prst="roundRect">
            <a:avLst>
              <a:gd name="adj" fmla="val 6219"/>
            </a:avLst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698" name="Group 341">
            <a:extLst>
              <a:ext uri="{FF2B5EF4-FFF2-40B4-BE49-F238E27FC236}">
                <a16:creationId xmlns:a16="http://schemas.microsoft.com/office/drawing/2014/main" id="{3092BF19-8A98-3F5E-EA0F-2CB83C10EEE8}"/>
              </a:ext>
            </a:extLst>
          </p:cNvPr>
          <p:cNvGrpSpPr/>
          <p:nvPr/>
        </p:nvGrpSpPr>
        <p:grpSpPr>
          <a:xfrm>
            <a:off x="-5315335" y="1105369"/>
            <a:ext cx="1865581" cy="2039997"/>
            <a:chOff x="4049903" y="1101667"/>
            <a:chExt cx="1865581" cy="2006656"/>
          </a:xfrm>
        </p:grpSpPr>
        <p:sp>
          <p:nvSpPr>
            <p:cNvPr id="699" name="Rectangle 9">
              <a:extLst>
                <a:ext uri="{FF2B5EF4-FFF2-40B4-BE49-F238E27FC236}">
                  <a16:creationId xmlns:a16="http://schemas.microsoft.com/office/drawing/2014/main" id="{772907D8-B42B-FCE9-885E-522156E81F20}"/>
                </a:ext>
              </a:extLst>
            </p:cNvPr>
            <p:cNvSpPr/>
            <p:nvPr/>
          </p:nvSpPr>
          <p:spPr>
            <a:xfrm>
              <a:off x="412780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0" name="Rectangle 10">
              <a:extLst>
                <a:ext uri="{FF2B5EF4-FFF2-40B4-BE49-F238E27FC236}">
                  <a16:creationId xmlns:a16="http://schemas.microsoft.com/office/drawing/2014/main" id="{E0A5555D-C7CA-E97C-B756-4BD071D731AD}"/>
                </a:ext>
              </a:extLst>
            </p:cNvPr>
            <p:cNvSpPr/>
            <p:nvPr/>
          </p:nvSpPr>
          <p:spPr>
            <a:xfrm>
              <a:off x="428367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1" name="Rectangle 11">
              <a:extLst>
                <a:ext uri="{FF2B5EF4-FFF2-40B4-BE49-F238E27FC236}">
                  <a16:creationId xmlns:a16="http://schemas.microsoft.com/office/drawing/2014/main" id="{9B7360FA-DE65-3951-C428-5CC1EC48B8BA}"/>
                </a:ext>
              </a:extLst>
            </p:cNvPr>
            <p:cNvSpPr/>
            <p:nvPr/>
          </p:nvSpPr>
          <p:spPr>
            <a:xfrm>
              <a:off x="443948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2" name="Rectangle 12">
              <a:extLst>
                <a:ext uri="{FF2B5EF4-FFF2-40B4-BE49-F238E27FC236}">
                  <a16:creationId xmlns:a16="http://schemas.microsoft.com/office/drawing/2014/main" id="{70E9F7C8-9069-0988-2B1D-18635AD0ED4D}"/>
                </a:ext>
              </a:extLst>
            </p:cNvPr>
            <p:cNvSpPr/>
            <p:nvPr/>
          </p:nvSpPr>
          <p:spPr>
            <a:xfrm>
              <a:off x="459535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3" name="Rectangle 13">
              <a:extLst>
                <a:ext uri="{FF2B5EF4-FFF2-40B4-BE49-F238E27FC236}">
                  <a16:creationId xmlns:a16="http://schemas.microsoft.com/office/drawing/2014/main" id="{E6C07D73-3332-69BB-FDA5-FEBFE323BEA7}"/>
                </a:ext>
              </a:extLst>
            </p:cNvPr>
            <p:cNvSpPr/>
            <p:nvPr/>
          </p:nvSpPr>
          <p:spPr>
            <a:xfrm>
              <a:off x="475116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4" name="Rectangle 14">
              <a:extLst>
                <a:ext uri="{FF2B5EF4-FFF2-40B4-BE49-F238E27FC236}">
                  <a16:creationId xmlns:a16="http://schemas.microsoft.com/office/drawing/2014/main" id="{9E9F6701-26D1-EF12-C5B7-8EF2B3E750BC}"/>
                </a:ext>
              </a:extLst>
            </p:cNvPr>
            <p:cNvSpPr/>
            <p:nvPr/>
          </p:nvSpPr>
          <p:spPr>
            <a:xfrm>
              <a:off x="490697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5" name="Rectangle 15">
              <a:extLst>
                <a:ext uri="{FF2B5EF4-FFF2-40B4-BE49-F238E27FC236}">
                  <a16:creationId xmlns:a16="http://schemas.microsoft.com/office/drawing/2014/main" id="{2F218579-EFDF-3D36-0309-8B32A554167A}"/>
                </a:ext>
              </a:extLst>
            </p:cNvPr>
            <p:cNvSpPr/>
            <p:nvPr/>
          </p:nvSpPr>
          <p:spPr>
            <a:xfrm>
              <a:off x="506284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6" name="Rectangle 16">
              <a:extLst>
                <a:ext uri="{FF2B5EF4-FFF2-40B4-BE49-F238E27FC236}">
                  <a16:creationId xmlns:a16="http://schemas.microsoft.com/office/drawing/2014/main" id="{D200E7E9-41C6-8A17-FFAA-2073AFB71889}"/>
                </a:ext>
              </a:extLst>
            </p:cNvPr>
            <p:cNvSpPr/>
            <p:nvPr/>
          </p:nvSpPr>
          <p:spPr>
            <a:xfrm>
              <a:off x="521865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7" name="Rectangle 17">
              <a:extLst>
                <a:ext uri="{FF2B5EF4-FFF2-40B4-BE49-F238E27FC236}">
                  <a16:creationId xmlns:a16="http://schemas.microsoft.com/office/drawing/2014/main" id="{5AAF4B73-7916-824E-3E04-4F8CE5CEA955}"/>
                </a:ext>
              </a:extLst>
            </p:cNvPr>
            <p:cNvSpPr/>
            <p:nvPr/>
          </p:nvSpPr>
          <p:spPr>
            <a:xfrm>
              <a:off x="5374461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8" name="Rectangle 18">
              <a:extLst>
                <a:ext uri="{FF2B5EF4-FFF2-40B4-BE49-F238E27FC236}">
                  <a16:creationId xmlns:a16="http://schemas.microsoft.com/office/drawing/2014/main" id="{17A89F96-AA10-16D3-19BC-A26D80866386}"/>
                </a:ext>
              </a:extLst>
            </p:cNvPr>
            <p:cNvSpPr/>
            <p:nvPr/>
          </p:nvSpPr>
          <p:spPr>
            <a:xfrm>
              <a:off x="553033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9" name="Rectangle 19">
              <a:extLst>
                <a:ext uri="{FF2B5EF4-FFF2-40B4-BE49-F238E27FC236}">
                  <a16:creationId xmlns:a16="http://schemas.microsoft.com/office/drawing/2014/main" id="{5D71FC37-6DFB-7448-C94E-618A253D3CB6}"/>
                </a:ext>
              </a:extLst>
            </p:cNvPr>
            <p:cNvSpPr/>
            <p:nvPr/>
          </p:nvSpPr>
          <p:spPr>
            <a:xfrm>
              <a:off x="5686141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0" name="Rectangle 20">
              <a:extLst>
                <a:ext uri="{FF2B5EF4-FFF2-40B4-BE49-F238E27FC236}">
                  <a16:creationId xmlns:a16="http://schemas.microsoft.com/office/drawing/2014/main" id="{5E7EF772-2F8B-BE39-032A-3953651B4B6B}"/>
                </a:ext>
              </a:extLst>
            </p:cNvPr>
            <p:cNvSpPr/>
            <p:nvPr/>
          </p:nvSpPr>
          <p:spPr>
            <a:xfrm>
              <a:off x="584194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1" name="Rectangle 21">
              <a:extLst>
                <a:ext uri="{FF2B5EF4-FFF2-40B4-BE49-F238E27FC236}">
                  <a16:creationId xmlns:a16="http://schemas.microsoft.com/office/drawing/2014/main" id="{420ACFC4-86FB-2A35-DDED-012CD561DE88}"/>
                </a:ext>
              </a:extLst>
            </p:cNvPr>
            <p:cNvSpPr/>
            <p:nvPr/>
          </p:nvSpPr>
          <p:spPr>
            <a:xfrm>
              <a:off x="412780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2" name="Rectangle 22">
              <a:extLst>
                <a:ext uri="{FF2B5EF4-FFF2-40B4-BE49-F238E27FC236}">
                  <a16:creationId xmlns:a16="http://schemas.microsoft.com/office/drawing/2014/main" id="{94807A28-1435-337E-200A-85D0359952F8}"/>
                </a:ext>
              </a:extLst>
            </p:cNvPr>
            <p:cNvSpPr/>
            <p:nvPr/>
          </p:nvSpPr>
          <p:spPr>
            <a:xfrm>
              <a:off x="428367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3" name="Rectangle 23">
              <a:extLst>
                <a:ext uri="{FF2B5EF4-FFF2-40B4-BE49-F238E27FC236}">
                  <a16:creationId xmlns:a16="http://schemas.microsoft.com/office/drawing/2014/main" id="{69F4D140-18CA-93C6-780C-56C16E32333D}"/>
                </a:ext>
              </a:extLst>
            </p:cNvPr>
            <p:cNvSpPr/>
            <p:nvPr/>
          </p:nvSpPr>
          <p:spPr>
            <a:xfrm>
              <a:off x="443948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4" name="Rectangle 24">
              <a:extLst>
                <a:ext uri="{FF2B5EF4-FFF2-40B4-BE49-F238E27FC236}">
                  <a16:creationId xmlns:a16="http://schemas.microsoft.com/office/drawing/2014/main" id="{470288F6-5F50-7B39-C9C5-175E54684245}"/>
                </a:ext>
              </a:extLst>
            </p:cNvPr>
            <p:cNvSpPr/>
            <p:nvPr/>
          </p:nvSpPr>
          <p:spPr>
            <a:xfrm>
              <a:off x="459535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5" name="Rectangle 25">
              <a:extLst>
                <a:ext uri="{FF2B5EF4-FFF2-40B4-BE49-F238E27FC236}">
                  <a16:creationId xmlns:a16="http://schemas.microsoft.com/office/drawing/2014/main" id="{70116619-D549-A480-72A3-A76F84724E27}"/>
                </a:ext>
              </a:extLst>
            </p:cNvPr>
            <p:cNvSpPr/>
            <p:nvPr/>
          </p:nvSpPr>
          <p:spPr>
            <a:xfrm>
              <a:off x="475116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6" name="Rectangle 26">
              <a:extLst>
                <a:ext uri="{FF2B5EF4-FFF2-40B4-BE49-F238E27FC236}">
                  <a16:creationId xmlns:a16="http://schemas.microsoft.com/office/drawing/2014/main" id="{3FBAB81D-C6A8-3F90-D9E3-DEAC952125C0}"/>
                </a:ext>
              </a:extLst>
            </p:cNvPr>
            <p:cNvSpPr/>
            <p:nvPr/>
          </p:nvSpPr>
          <p:spPr>
            <a:xfrm>
              <a:off x="490697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7" name="Rectangle 27">
              <a:extLst>
                <a:ext uri="{FF2B5EF4-FFF2-40B4-BE49-F238E27FC236}">
                  <a16:creationId xmlns:a16="http://schemas.microsoft.com/office/drawing/2014/main" id="{8FCA6EA3-1EF7-0DA1-713F-AA46F6332BDC}"/>
                </a:ext>
              </a:extLst>
            </p:cNvPr>
            <p:cNvSpPr/>
            <p:nvPr/>
          </p:nvSpPr>
          <p:spPr>
            <a:xfrm>
              <a:off x="506284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8" name="Rectangle 28">
              <a:extLst>
                <a:ext uri="{FF2B5EF4-FFF2-40B4-BE49-F238E27FC236}">
                  <a16:creationId xmlns:a16="http://schemas.microsoft.com/office/drawing/2014/main" id="{1792C199-5386-14E4-9895-73293E5A9CF9}"/>
                </a:ext>
              </a:extLst>
            </p:cNvPr>
            <p:cNvSpPr/>
            <p:nvPr/>
          </p:nvSpPr>
          <p:spPr>
            <a:xfrm>
              <a:off x="521865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9" name="Rectangle 29">
              <a:extLst>
                <a:ext uri="{FF2B5EF4-FFF2-40B4-BE49-F238E27FC236}">
                  <a16:creationId xmlns:a16="http://schemas.microsoft.com/office/drawing/2014/main" id="{E613687A-A117-F61F-E9FD-99DFD1B6304B}"/>
                </a:ext>
              </a:extLst>
            </p:cNvPr>
            <p:cNvSpPr/>
            <p:nvPr/>
          </p:nvSpPr>
          <p:spPr>
            <a:xfrm>
              <a:off x="5374461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0" name="Rectangle 30">
              <a:extLst>
                <a:ext uri="{FF2B5EF4-FFF2-40B4-BE49-F238E27FC236}">
                  <a16:creationId xmlns:a16="http://schemas.microsoft.com/office/drawing/2014/main" id="{5D1D125C-489E-8968-4FE9-5EF2DEF720B4}"/>
                </a:ext>
              </a:extLst>
            </p:cNvPr>
            <p:cNvSpPr/>
            <p:nvPr/>
          </p:nvSpPr>
          <p:spPr>
            <a:xfrm>
              <a:off x="553033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1" name="Rectangle 31">
              <a:extLst>
                <a:ext uri="{FF2B5EF4-FFF2-40B4-BE49-F238E27FC236}">
                  <a16:creationId xmlns:a16="http://schemas.microsoft.com/office/drawing/2014/main" id="{E08CBE52-23A2-FEA6-1C30-3742FC2A9641}"/>
                </a:ext>
              </a:extLst>
            </p:cNvPr>
            <p:cNvSpPr/>
            <p:nvPr/>
          </p:nvSpPr>
          <p:spPr>
            <a:xfrm>
              <a:off x="5686141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2" name="Rectangle 32">
              <a:extLst>
                <a:ext uri="{FF2B5EF4-FFF2-40B4-BE49-F238E27FC236}">
                  <a16:creationId xmlns:a16="http://schemas.microsoft.com/office/drawing/2014/main" id="{63C655F7-B701-A4B9-0401-5D43E2223398}"/>
                </a:ext>
              </a:extLst>
            </p:cNvPr>
            <p:cNvSpPr/>
            <p:nvPr/>
          </p:nvSpPr>
          <p:spPr>
            <a:xfrm>
              <a:off x="584194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3" name="Rectangle 33">
              <a:extLst>
                <a:ext uri="{FF2B5EF4-FFF2-40B4-BE49-F238E27FC236}">
                  <a16:creationId xmlns:a16="http://schemas.microsoft.com/office/drawing/2014/main" id="{AC3EEBAA-D28A-E81D-BCBC-C8E89D021876}"/>
                </a:ext>
              </a:extLst>
            </p:cNvPr>
            <p:cNvSpPr/>
            <p:nvPr/>
          </p:nvSpPr>
          <p:spPr>
            <a:xfrm>
              <a:off x="404990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4" name="Rectangle 34">
              <a:extLst>
                <a:ext uri="{FF2B5EF4-FFF2-40B4-BE49-F238E27FC236}">
                  <a16:creationId xmlns:a16="http://schemas.microsoft.com/office/drawing/2014/main" id="{1E86E68C-A66F-8030-0CE1-B90C1F323FBF}"/>
                </a:ext>
              </a:extLst>
            </p:cNvPr>
            <p:cNvSpPr/>
            <p:nvPr/>
          </p:nvSpPr>
          <p:spPr>
            <a:xfrm>
              <a:off x="4205776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5" name="Rectangle 35">
              <a:extLst>
                <a:ext uri="{FF2B5EF4-FFF2-40B4-BE49-F238E27FC236}">
                  <a16:creationId xmlns:a16="http://schemas.microsoft.com/office/drawing/2014/main" id="{F5EE7E70-0F05-A543-BC49-1D429CB0DE98}"/>
                </a:ext>
              </a:extLst>
            </p:cNvPr>
            <p:cNvSpPr/>
            <p:nvPr/>
          </p:nvSpPr>
          <p:spPr>
            <a:xfrm>
              <a:off x="436158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6" name="Rectangle 36">
              <a:extLst>
                <a:ext uri="{FF2B5EF4-FFF2-40B4-BE49-F238E27FC236}">
                  <a16:creationId xmlns:a16="http://schemas.microsoft.com/office/drawing/2014/main" id="{7056D5CA-908B-5D8F-0BCF-967358BE4DF6}"/>
                </a:ext>
              </a:extLst>
            </p:cNvPr>
            <p:cNvSpPr/>
            <p:nvPr/>
          </p:nvSpPr>
          <p:spPr>
            <a:xfrm>
              <a:off x="451739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7" name="Rectangle 37">
              <a:extLst>
                <a:ext uri="{FF2B5EF4-FFF2-40B4-BE49-F238E27FC236}">
                  <a16:creationId xmlns:a16="http://schemas.microsoft.com/office/drawing/2014/main" id="{1E0CF827-88A2-26A8-A965-68122B0C8167}"/>
                </a:ext>
              </a:extLst>
            </p:cNvPr>
            <p:cNvSpPr/>
            <p:nvPr/>
          </p:nvSpPr>
          <p:spPr>
            <a:xfrm>
              <a:off x="467326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8" name="Rectangle 38">
              <a:extLst>
                <a:ext uri="{FF2B5EF4-FFF2-40B4-BE49-F238E27FC236}">
                  <a16:creationId xmlns:a16="http://schemas.microsoft.com/office/drawing/2014/main" id="{4D8B2016-B2CB-7440-671F-7FB820F694FE}"/>
                </a:ext>
              </a:extLst>
            </p:cNvPr>
            <p:cNvSpPr/>
            <p:nvPr/>
          </p:nvSpPr>
          <p:spPr>
            <a:xfrm>
              <a:off x="482907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9" name="Rectangle 39">
              <a:extLst>
                <a:ext uri="{FF2B5EF4-FFF2-40B4-BE49-F238E27FC236}">
                  <a16:creationId xmlns:a16="http://schemas.microsoft.com/office/drawing/2014/main" id="{1F4AFBCE-CB04-3269-0461-8B862E0F072B}"/>
                </a:ext>
              </a:extLst>
            </p:cNvPr>
            <p:cNvSpPr/>
            <p:nvPr/>
          </p:nvSpPr>
          <p:spPr>
            <a:xfrm>
              <a:off x="498487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0" name="Rectangle 40">
              <a:extLst>
                <a:ext uri="{FF2B5EF4-FFF2-40B4-BE49-F238E27FC236}">
                  <a16:creationId xmlns:a16="http://schemas.microsoft.com/office/drawing/2014/main" id="{02B1F743-7286-5444-8BC1-D5BA87E5C595}"/>
                </a:ext>
              </a:extLst>
            </p:cNvPr>
            <p:cNvSpPr/>
            <p:nvPr/>
          </p:nvSpPr>
          <p:spPr>
            <a:xfrm>
              <a:off x="514075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1" name="Rectangle 41">
              <a:extLst>
                <a:ext uri="{FF2B5EF4-FFF2-40B4-BE49-F238E27FC236}">
                  <a16:creationId xmlns:a16="http://schemas.microsoft.com/office/drawing/2014/main" id="{DD831979-71E3-0989-C4C2-0DAD23CFBECE}"/>
                </a:ext>
              </a:extLst>
            </p:cNvPr>
            <p:cNvSpPr/>
            <p:nvPr/>
          </p:nvSpPr>
          <p:spPr>
            <a:xfrm>
              <a:off x="529655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2" name="Rectangle 42">
              <a:extLst>
                <a:ext uri="{FF2B5EF4-FFF2-40B4-BE49-F238E27FC236}">
                  <a16:creationId xmlns:a16="http://schemas.microsoft.com/office/drawing/2014/main" id="{0DEF6631-EE94-D65B-B100-005BB8B31FA8}"/>
                </a:ext>
              </a:extLst>
            </p:cNvPr>
            <p:cNvSpPr/>
            <p:nvPr/>
          </p:nvSpPr>
          <p:spPr>
            <a:xfrm>
              <a:off x="5452365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3" name="Rectangle 43">
              <a:extLst>
                <a:ext uri="{FF2B5EF4-FFF2-40B4-BE49-F238E27FC236}">
                  <a16:creationId xmlns:a16="http://schemas.microsoft.com/office/drawing/2014/main" id="{585FA0CE-1672-23F9-ED7E-5155DFAE55CB}"/>
                </a:ext>
              </a:extLst>
            </p:cNvPr>
            <p:cNvSpPr/>
            <p:nvPr/>
          </p:nvSpPr>
          <p:spPr>
            <a:xfrm>
              <a:off x="560823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4" name="Rectangle 44">
              <a:extLst>
                <a:ext uri="{FF2B5EF4-FFF2-40B4-BE49-F238E27FC236}">
                  <a16:creationId xmlns:a16="http://schemas.microsoft.com/office/drawing/2014/main" id="{6506E049-75FC-F044-4C1B-148BE6C52FB3}"/>
                </a:ext>
              </a:extLst>
            </p:cNvPr>
            <p:cNvSpPr/>
            <p:nvPr/>
          </p:nvSpPr>
          <p:spPr>
            <a:xfrm>
              <a:off x="5764045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735" name="TextBox 45">
            <a:extLst>
              <a:ext uri="{FF2B5EF4-FFF2-40B4-BE49-F238E27FC236}">
                <a16:creationId xmlns:a16="http://schemas.microsoft.com/office/drawing/2014/main" id="{644814D6-17DC-3A8A-898D-0E97F2528EBA}"/>
              </a:ext>
            </a:extLst>
          </p:cNvPr>
          <p:cNvSpPr txBox="1"/>
          <p:nvPr/>
        </p:nvSpPr>
        <p:spPr>
          <a:xfrm rot="16200000">
            <a:off x="-6838178" y="1675675"/>
            <a:ext cx="231666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E8B408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E0A24"/>
                </a:solidFill>
                <a:sym typeface="Arial"/>
              </a:rPr>
              <a:t>2025</a:t>
            </a:r>
          </a:p>
        </p:txBody>
      </p:sp>
      <p:sp>
        <p:nvSpPr>
          <p:cNvPr id="736" name="Freeform: Shape 46">
            <a:extLst>
              <a:ext uri="{FF2B5EF4-FFF2-40B4-BE49-F238E27FC236}">
                <a16:creationId xmlns:a16="http://schemas.microsoft.com/office/drawing/2014/main" id="{7D91CD58-CC30-9312-EC28-E409078A3F5A}"/>
              </a:ext>
            </a:extLst>
          </p:cNvPr>
          <p:cNvSpPr/>
          <p:nvPr/>
        </p:nvSpPr>
        <p:spPr>
          <a:xfrm>
            <a:off x="-5909945" y="1132568"/>
            <a:ext cx="2477206" cy="2000788"/>
          </a:xfrm>
          <a:custGeom>
            <a:avLst/>
            <a:gdLst>
              <a:gd name="csX0" fmla="*/ 337300 w 2477206"/>
              <a:gd name="csY0" fmla="*/ 53587 h 2000788"/>
              <a:gd name="csX1" fmla="*/ 47068 w 2477206"/>
              <a:gd name="csY1" fmla="*/ 277846 h 2000788"/>
              <a:gd name="csX2" fmla="*/ 0 w 2477206"/>
              <a:gd name="csY2" fmla="*/ 338278 h 2000788"/>
              <a:gd name="csX3" fmla="*/ 259071 w 2477206"/>
              <a:gd name="csY3" fmla="*/ 233711 h 2000788"/>
              <a:gd name="csX4" fmla="*/ 832168 w 2477206"/>
              <a:gd name="csY4" fmla="*/ 0 h 2000788"/>
              <a:gd name="csX5" fmla="*/ 731447 w 2477206"/>
              <a:gd name="csY5" fmla="*/ 181623 h 2000788"/>
              <a:gd name="csX6" fmla="*/ 393951 w 2477206"/>
              <a:gd name="csY6" fmla="*/ 397015 h 2000788"/>
              <a:gd name="csX7" fmla="*/ 188794 w 2477206"/>
              <a:gd name="csY7" fmla="*/ 598196 h 2000788"/>
              <a:gd name="csX8" fmla="*/ 322371 w 2477206"/>
              <a:gd name="csY8" fmla="*/ 518989 h 2000788"/>
              <a:gd name="csX9" fmla="*/ 1253891 w 2477206"/>
              <a:gd name="csY9" fmla="*/ 30640 h 2000788"/>
              <a:gd name="csX10" fmla="*/ 1182702 w 2477206"/>
              <a:gd name="csY10" fmla="*/ 182080 h 2000788"/>
              <a:gd name="csX11" fmla="*/ 37616 w 2477206"/>
              <a:gd name="csY11" fmla="*/ 1254608 h 2000788"/>
              <a:gd name="csX12" fmla="*/ 611300 w 2477206"/>
              <a:gd name="csY12" fmla="*/ 871804 h 2000788"/>
              <a:gd name="csX13" fmla="*/ 356466 w 2477206"/>
              <a:gd name="csY13" fmla="*/ 1166404 h 2000788"/>
              <a:gd name="csX14" fmla="*/ 87682 w 2477206"/>
              <a:gd name="csY14" fmla="*/ 1451356 h 2000788"/>
              <a:gd name="csX15" fmla="*/ 304705 w 2477206"/>
              <a:gd name="csY15" fmla="*/ 1289942 h 2000788"/>
              <a:gd name="csX16" fmla="*/ 452428 w 2477206"/>
              <a:gd name="csY16" fmla="*/ 1268559 h 2000788"/>
              <a:gd name="csX17" fmla="*/ 427982 w 2477206"/>
              <a:gd name="csY17" fmla="*/ 1395943 h 2000788"/>
              <a:gd name="csX18" fmla="*/ 222237 w 2477206"/>
              <a:gd name="csY18" fmla="*/ 1614856 h 2000788"/>
              <a:gd name="csX19" fmla="*/ 13038 w 2477206"/>
              <a:gd name="csY19" fmla="*/ 1904436 h 2000788"/>
              <a:gd name="csX20" fmla="*/ 1149259 w 2477206"/>
              <a:gd name="csY20" fmla="*/ 812089 h 2000788"/>
              <a:gd name="csX21" fmla="*/ 1457875 w 2477206"/>
              <a:gd name="csY21" fmla="*/ 348187 h 2000788"/>
              <a:gd name="csX22" fmla="*/ 1668313 w 2477206"/>
              <a:gd name="csY22" fmla="*/ 79012 h 2000788"/>
              <a:gd name="csX23" fmla="*/ 1145934 w 2477206"/>
              <a:gd name="csY23" fmla="*/ 1189677 h 2000788"/>
              <a:gd name="csX24" fmla="*/ 852899 w 2477206"/>
              <a:gd name="csY24" fmla="*/ 1450117 h 2000788"/>
              <a:gd name="csX25" fmla="*/ 508362 w 2477206"/>
              <a:gd name="csY25" fmla="*/ 1738002 h 2000788"/>
              <a:gd name="csX26" fmla="*/ 151049 w 2477206"/>
              <a:gd name="csY26" fmla="*/ 2000788 h 2000788"/>
              <a:gd name="csX27" fmla="*/ 299880 w 2477206"/>
              <a:gd name="csY27" fmla="*/ 1959457 h 2000788"/>
              <a:gd name="csX28" fmla="*/ 702307 w 2477206"/>
              <a:gd name="csY28" fmla="*/ 1822686 h 2000788"/>
              <a:gd name="csX29" fmla="*/ 688617 w 2477206"/>
              <a:gd name="csY29" fmla="*/ 1948179 h 2000788"/>
              <a:gd name="csX30" fmla="*/ 980674 w 2477206"/>
              <a:gd name="csY30" fmla="*/ 1927579 h 2000788"/>
              <a:gd name="csX31" fmla="*/ 1232899 w 2477206"/>
              <a:gd name="csY31" fmla="*/ 1770076 h 2000788"/>
              <a:gd name="csX32" fmla="*/ 1426127 w 2477206"/>
              <a:gd name="csY32" fmla="*/ 1577957 h 2000788"/>
              <a:gd name="csX33" fmla="*/ 1604751 w 2477206"/>
              <a:gd name="csY33" fmla="*/ 1133287 h 2000788"/>
              <a:gd name="csX34" fmla="*/ 2023084 w 2477206"/>
              <a:gd name="csY34" fmla="*/ 315917 h 2000788"/>
              <a:gd name="csX35" fmla="*/ 2183585 w 2477206"/>
              <a:gd name="csY35" fmla="*/ 150918 h 2000788"/>
              <a:gd name="csX36" fmla="*/ 2374465 w 2477206"/>
              <a:gd name="csY36" fmla="*/ 81033 h 2000788"/>
              <a:gd name="csX37" fmla="*/ 2277330 w 2477206"/>
              <a:gd name="csY37" fmla="*/ 308225 h 2000788"/>
              <a:gd name="csX38" fmla="*/ 1943811 w 2477206"/>
              <a:gd name="csY38" fmla="*/ 963072 h 2000788"/>
              <a:gd name="csX39" fmla="*/ 1806192 w 2477206"/>
              <a:gd name="csY39" fmla="*/ 1416609 h 2000788"/>
              <a:gd name="csX40" fmla="*/ 1620397 w 2477206"/>
              <a:gd name="csY40" fmla="*/ 1837810 h 2000788"/>
              <a:gd name="csX41" fmla="*/ 1887812 w 2477206"/>
              <a:gd name="csY41" fmla="*/ 1768772 h 2000788"/>
              <a:gd name="csX42" fmla="*/ 2477207 w 2477206"/>
              <a:gd name="csY42" fmla="*/ 1663097 h 2000788"/>
              <a:gd name="csX43" fmla="*/ 2015652 w 2477206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206" h="2000788">
                <a:moveTo>
                  <a:pt x="337300" y="53587"/>
                </a:moveTo>
                <a:cubicBezTo>
                  <a:pt x="240556" y="128362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1" y="233711"/>
                </a:cubicBezTo>
                <a:cubicBezTo>
                  <a:pt x="431436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3" y="261287"/>
                  <a:pt x="511361" y="333324"/>
                  <a:pt x="393951" y="397015"/>
                </a:cubicBezTo>
                <a:cubicBezTo>
                  <a:pt x="306726" y="444344"/>
                  <a:pt x="206396" y="500409"/>
                  <a:pt x="188794" y="598196"/>
                </a:cubicBezTo>
                <a:cubicBezTo>
                  <a:pt x="240621" y="589917"/>
                  <a:pt x="282214" y="552758"/>
                  <a:pt x="322371" y="518989"/>
                </a:cubicBezTo>
                <a:cubicBezTo>
                  <a:pt x="592068" y="292449"/>
                  <a:pt x="926174" y="159719"/>
                  <a:pt x="1253891" y="30640"/>
                </a:cubicBezTo>
                <a:cubicBezTo>
                  <a:pt x="1258389" y="87748"/>
                  <a:pt x="1219470" y="138141"/>
                  <a:pt x="1182702" y="182080"/>
                </a:cubicBezTo>
                <a:cubicBezTo>
                  <a:pt x="845206" y="585614"/>
                  <a:pt x="497019" y="998210"/>
                  <a:pt x="37616" y="1254608"/>
                </a:cubicBezTo>
                <a:cubicBezTo>
                  <a:pt x="141987" y="1042606"/>
                  <a:pt x="387628" y="947948"/>
                  <a:pt x="611300" y="871804"/>
                </a:cubicBezTo>
                <a:cubicBezTo>
                  <a:pt x="588939" y="1003752"/>
                  <a:pt x="468726" y="1093455"/>
                  <a:pt x="356466" y="1166404"/>
                </a:cubicBezTo>
                <a:cubicBezTo>
                  <a:pt x="244272" y="1239353"/>
                  <a:pt x="121386" y="1321820"/>
                  <a:pt x="87682" y="1451356"/>
                </a:cubicBezTo>
                <a:cubicBezTo>
                  <a:pt x="160045" y="1397573"/>
                  <a:pt x="232407" y="1343790"/>
                  <a:pt x="304705" y="1289942"/>
                </a:cubicBezTo>
                <a:cubicBezTo>
                  <a:pt x="348969" y="1257020"/>
                  <a:pt x="417160" y="1226054"/>
                  <a:pt x="452428" y="1268559"/>
                </a:cubicBezTo>
                <a:cubicBezTo>
                  <a:pt x="482351" y="1304610"/>
                  <a:pt x="456209" y="1358588"/>
                  <a:pt x="427982" y="1395943"/>
                </a:cubicBezTo>
                <a:cubicBezTo>
                  <a:pt x="367614" y="1476063"/>
                  <a:pt x="298511" y="1549599"/>
                  <a:pt x="222237" y="1614856"/>
                </a:cubicBezTo>
                <a:cubicBezTo>
                  <a:pt x="128623" y="1694976"/>
                  <a:pt x="14342" y="1781289"/>
                  <a:pt x="13038" y="1904436"/>
                </a:cubicBezTo>
                <a:cubicBezTo>
                  <a:pt x="497280" y="1685197"/>
                  <a:pt x="835036" y="1240853"/>
                  <a:pt x="1149259" y="812089"/>
                </a:cubicBezTo>
                <a:cubicBezTo>
                  <a:pt x="1259106" y="662149"/>
                  <a:pt x="1369019" y="511492"/>
                  <a:pt x="1457875" y="348187"/>
                </a:cubicBezTo>
                <a:cubicBezTo>
                  <a:pt x="1513157" y="246554"/>
                  <a:pt x="1566353" y="133708"/>
                  <a:pt x="1668313" y="79012"/>
                </a:cubicBezTo>
                <a:cubicBezTo>
                  <a:pt x="1649211" y="497149"/>
                  <a:pt x="1441186" y="892991"/>
                  <a:pt x="1145934" y="1189677"/>
                </a:cubicBezTo>
                <a:cubicBezTo>
                  <a:pt x="1053688" y="1282314"/>
                  <a:pt x="953228" y="1366346"/>
                  <a:pt x="852899" y="1450117"/>
                </a:cubicBezTo>
                <a:cubicBezTo>
                  <a:pt x="738032" y="1546079"/>
                  <a:pt x="623230" y="1642040"/>
                  <a:pt x="508362" y="1738002"/>
                </a:cubicBezTo>
                <a:cubicBezTo>
                  <a:pt x="394734" y="1832986"/>
                  <a:pt x="280258" y="1928491"/>
                  <a:pt x="151049" y="2000788"/>
                </a:cubicBezTo>
                <a:cubicBezTo>
                  <a:pt x="201963" y="1992705"/>
                  <a:pt x="251052" y="1976016"/>
                  <a:pt x="299880" y="1959457"/>
                </a:cubicBezTo>
                <a:cubicBezTo>
                  <a:pt x="434044" y="1913888"/>
                  <a:pt x="568143" y="1868254"/>
                  <a:pt x="702307" y="1822686"/>
                </a:cubicBezTo>
                <a:cubicBezTo>
                  <a:pt x="722060" y="1862518"/>
                  <a:pt x="716519" y="1913562"/>
                  <a:pt x="688617" y="1948179"/>
                </a:cubicBezTo>
                <a:cubicBezTo>
                  <a:pt x="783600" y="1977711"/>
                  <a:pt x="888167" y="1964347"/>
                  <a:pt x="980674" y="1927579"/>
                </a:cubicBezTo>
                <a:cubicBezTo>
                  <a:pt x="1073180" y="1890876"/>
                  <a:pt x="1155191" y="1832204"/>
                  <a:pt x="1232899" y="1770076"/>
                </a:cubicBezTo>
                <a:cubicBezTo>
                  <a:pt x="1304088" y="1713164"/>
                  <a:pt x="1373126" y="1652145"/>
                  <a:pt x="1426127" y="1577957"/>
                </a:cubicBezTo>
                <a:cubicBezTo>
                  <a:pt x="1519481" y="1447379"/>
                  <a:pt x="1556379" y="1286291"/>
                  <a:pt x="1604751" y="1133287"/>
                </a:cubicBezTo>
                <a:cubicBezTo>
                  <a:pt x="1697518" y="840121"/>
                  <a:pt x="1839570" y="562602"/>
                  <a:pt x="2023084" y="315917"/>
                </a:cubicBezTo>
                <a:cubicBezTo>
                  <a:pt x="2069109" y="254051"/>
                  <a:pt x="2118915" y="193032"/>
                  <a:pt x="2183585" y="150918"/>
                </a:cubicBezTo>
                <a:cubicBezTo>
                  <a:pt x="2240758" y="113694"/>
                  <a:pt x="2307318" y="92898"/>
                  <a:pt x="2374465" y="81033"/>
                </a:cubicBezTo>
                <a:cubicBezTo>
                  <a:pt x="2380593" y="164999"/>
                  <a:pt x="2325963" y="239513"/>
                  <a:pt x="2277330" y="308225"/>
                </a:cubicBezTo>
                <a:cubicBezTo>
                  <a:pt x="2135278" y="508819"/>
                  <a:pt x="2022497" y="730209"/>
                  <a:pt x="1943811" y="963072"/>
                </a:cubicBezTo>
                <a:cubicBezTo>
                  <a:pt x="1893223" y="1112752"/>
                  <a:pt x="1856650" y="1266929"/>
                  <a:pt x="1806192" y="1416609"/>
                </a:cubicBezTo>
                <a:cubicBezTo>
                  <a:pt x="1757103" y="1562181"/>
                  <a:pt x="1694780" y="1703385"/>
                  <a:pt x="1620397" y="1837810"/>
                </a:cubicBezTo>
                <a:cubicBezTo>
                  <a:pt x="1712903" y="1849088"/>
                  <a:pt x="1801629" y="1804171"/>
                  <a:pt x="1887812" y="1768772"/>
                </a:cubicBezTo>
                <a:cubicBezTo>
                  <a:pt x="2073868" y="1692368"/>
                  <a:pt x="2276222" y="1656056"/>
                  <a:pt x="2477207" y="1663097"/>
                </a:cubicBezTo>
                <a:cubicBezTo>
                  <a:pt x="2323356" y="1723399"/>
                  <a:pt x="2169504" y="1783701"/>
                  <a:pt x="2015652" y="1844003"/>
                </a:cubicBezTo>
              </a:path>
            </a:pathLst>
          </a:custGeom>
          <a:noFill/>
          <a:ln w="0" cap="flat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737" name="Rectangle 47">
            <a:extLst>
              <a:ext uri="{FF2B5EF4-FFF2-40B4-BE49-F238E27FC236}">
                <a16:creationId xmlns:a16="http://schemas.microsoft.com/office/drawing/2014/main" id="{1859FD1A-0873-72C8-13F2-D80D191F47D6}"/>
              </a:ext>
            </a:extLst>
          </p:cNvPr>
          <p:cNvSpPr/>
          <p:nvPr/>
        </p:nvSpPr>
        <p:spPr>
          <a:xfrm>
            <a:off x="-5511496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pic>
        <p:nvPicPr>
          <p:cNvPr id="738" name="Picture Placeholder 406">
            <a:extLst>
              <a:ext uri="{FF2B5EF4-FFF2-40B4-BE49-F238E27FC236}">
                <a16:creationId xmlns:a16="http://schemas.microsoft.com/office/drawing/2014/main" id="{96BFD1BC-B313-F7E3-A115-105F0CCBF8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511496" y="1323417"/>
            <a:ext cx="1603903" cy="1603903"/>
          </a:xfrm>
          <a:custGeom>
            <a:avLst/>
            <a:gdLst>
              <a:gd name="csX0" fmla="*/ 0 w 1603903"/>
              <a:gd name="csY0" fmla="*/ 0 h 1603903"/>
              <a:gd name="csX1" fmla="*/ 1603903 w 1603903"/>
              <a:gd name="csY1" fmla="*/ 0 h 1603903"/>
              <a:gd name="csX2" fmla="*/ 1603903 w 1603903"/>
              <a:gd name="csY2" fmla="*/ 1603903 h 1603903"/>
              <a:gd name="csX3" fmla="*/ 0 w 1603903"/>
              <a:gd name="csY3" fmla="*/ 1603903 h 16039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603903" h="1603903">
                <a:moveTo>
                  <a:pt x="0" y="0"/>
                </a:moveTo>
                <a:lnTo>
                  <a:pt x="1603903" y="0"/>
                </a:lnTo>
                <a:lnTo>
                  <a:pt x="1603903" y="1603903"/>
                </a:lnTo>
                <a:lnTo>
                  <a:pt x="0" y="1603903"/>
                </a:lnTo>
                <a:close/>
              </a:path>
            </a:pathLst>
          </a:custGeom>
        </p:spPr>
      </p:pic>
      <p:sp>
        <p:nvSpPr>
          <p:cNvPr id="739" name="TextBox 368">
            <a:extLst>
              <a:ext uri="{FF2B5EF4-FFF2-40B4-BE49-F238E27FC236}">
                <a16:creationId xmlns:a16="http://schemas.microsoft.com/office/drawing/2014/main" id="{18EE2757-A776-B7DA-2541-0E6B36DB76EB}"/>
              </a:ext>
            </a:extLst>
          </p:cNvPr>
          <p:cNvSpPr txBox="1"/>
          <p:nvPr/>
        </p:nvSpPr>
        <p:spPr>
          <a:xfrm>
            <a:off x="-5898702" y="3429000"/>
            <a:ext cx="8018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surveys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0" name="TextBox 369">
            <a:extLst>
              <a:ext uri="{FF2B5EF4-FFF2-40B4-BE49-F238E27FC236}">
                <a16:creationId xmlns:a16="http://schemas.microsoft.com/office/drawing/2014/main" id="{A6D98F62-5C36-EF9F-AF88-D62972C274DB}"/>
              </a:ext>
            </a:extLst>
          </p:cNvPr>
          <p:cNvSpPr txBox="1"/>
          <p:nvPr/>
        </p:nvSpPr>
        <p:spPr>
          <a:xfrm>
            <a:off x="-5898702" y="3606800"/>
            <a:ext cx="72006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Gaia DR3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2MASS</a:t>
            </a:r>
          </a:p>
          <a:p>
            <a:r>
              <a:rPr lang="en-IN" sz="1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CatWISE</a:t>
            </a:r>
            <a:endParaRPr lang="en-IN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1" name="TextBox 370">
            <a:extLst>
              <a:ext uri="{FF2B5EF4-FFF2-40B4-BE49-F238E27FC236}">
                <a16:creationId xmlns:a16="http://schemas.microsoft.com/office/drawing/2014/main" id="{C9D1CBAD-F71C-98F3-B0F5-02E0F091936F}"/>
              </a:ext>
            </a:extLst>
          </p:cNvPr>
          <p:cNvSpPr txBox="1"/>
          <p:nvPr/>
        </p:nvSpPr>
        <p:spPr>
          <a:xfrm>
            <a:off x="-4679502" y="3429000"/>
            <a:ext cx="11897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methodologies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2" name="TextBox 371">
            <a:extLst>
              <a:ext uri="{FF2B5EF4-FFF2-40B4-BE49-F238E27FC236}">
                <a16:creationId xmlns:a16="http://schemas.microsoft.com/office/drawing/2014/main" id="{0CEAD45D-F497-EEE7-A2F5-12BCC9914756}"/>
              </a:ext>
            </a:extLst>
          </p:cNvPr>
          <p:cNvSpPr txBox="1"/>
          <p:nvPr/>
        </p:nvSpPr>
        <p:spPr>
          <a:xfrm>
            <a:off x="-4679502" y="3606800"/>
            <a:ext cx="11769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fits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Neural Networks</a:t>
            </a:r>
          </a:p>
        </p:txBody>
      </p:sp>
      <p:sp>
        <p:nvSpPr>
          <p:cNvPr id="743" name="TextBox 372">
            <a:extLst>
              <a:ext uri="{FF2B5EF4-FFF2-40B4-BE49-F238E27FC236}">
                <a16:creationId xmlns:a16="http://schemas.microsoft.com/office/drawing/2014/main" id="{A113DA92-9DEB-4DA1-22F7-8526C6C28CB9}"/>
              </a:ext>
            </a:extLst>
          </p:cNvPr>
          <p:cNvSpPr txBox="1"/>
          <p:nvPr/>
        </p:nvSpPr>
        <p:spPr>
          <a:xfrm>
            <a:off x="-5898702" y="4743938"/>
            <a:ext cx="9172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Stars included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4" name="TextBox 373">
            <a:extLst>
              <a:ext uri="{FF2B5EF4-FFF2-40B4-BE49-F238E27FC236}">
                <a16:creationId xmlns:a16="http://schemas.microsoft.com/office/drawing/2014/main" id="{602D70D5-A12C-5774-84D3-3EAA8664EF43}"/>
              </a:ext>
            </a:extLst>
          </p:cNvPr>
          <p:cNvSpPr txBox="1"/>
          <p:nvPr/>
        </p:nvSpPr>
        <p:spPr>
          <a:xfrm>
            <a:off x="-5898702" y="4883638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+4900</a:t>
            </a:r>
          </a:p>
        </p:txBody>
      </p:sp>
      <p:sp>
        <p:nvSpPr>
          <p:cNvPr id="745" name="TextBox 374">
            <a:extLst>
              <a:ext uri="{FF2B5EF4-FFF2-40B4-BE49-F238E27FC236}">
                <a16:creationId xmlns:a16="http://schemas.microsoft.com/office/drawing/2014/main" id="{A6E511F7-6987-6DDC-D62E-3D5A191A99B8}"/>
              </a:ext>
            </a:extLst>
          </p:cNvPr>
          <p:cNvSpPr txBox="1"/>
          <p:nvPr/>
        </p:nvSpPr>
        <p:spPr>
          <a:xfrm>
            <a:off x="-4679502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6" name="TextBox 375">
            <a:extLst>
              <a:ext uri="{FF2B5EF4-FFF2-40B4-BE49-F238E27FC236}">
                <a16:creationId xmlns:a16="http://schemas.microsoft.com/office/drawing/2014/main" id="{5746FB75-0E29-FF1F-BFDE-AD5D988DC2AF}"/>
              </a:ext>
            </a:extLst>
          </p:cNvPr>
          <p:cNvSpPr txBox="1"/>
          <p:nvPr/>
        </p:nvSpPr>
        <p:spPr>
          <a:xfrm>
            <a:off x="-4679502" y="4883638"/>
            <a:ext cx="12691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Photometry</a:t>
            </a:r>
          </a:p>
        </p:txBody>
      </p:sp>
      <p:sp>
        <p:nvSpPr>
          <p:cNvPr id="747" name="TextBox 376">
            <a:extLst>
              <a:ext uri="{FF2B5EF4-FFF2-40B4-BE49-F238E27FC236}">
                <a16:creationId xmlns:a16="http://schemas.microsoft.com/office/drawing/2014/main" id="{73FB0EF0-2AD1-58A6-7B75-C2FC4F488851}"/>
              </a:ext>
            </a:extLst>
          </p:cNvPr>
          <p:cNvSpPr txBox="1"/>
          <p:nvPr/>
        </p:nvSpPr>
        <p:spPr>
          <a:xfrm>
            <a:off x="-5586287" y="5431431"/>
            <a:ext cx="20521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DUQUE-ARRIBAS ET AL. 2023, 2025</a:t>
            </a:r>
            <a:endParaRPr lang="en-IN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48" name="Graphic 377">
            <a:extLst>
              <a:ext uri="{FF2B5EF4-FFF2-40B4-BE49-F238E27FC236}">
                <a16:creationId xmlns:a16="http://schemas.microsoft.com/office/drawing/2014/main" id="{78003F2B-B969-9978-EF11-BC68548768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5794093" y="5444209"/>
            <a:ext cx="220664" cy="220664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F98EBB0E-82DF-6BE0-9935-754A89DDA174}"/>
              </a:ext>
            </a:extLst>
          </p:cNvPr>
          <p:cNvGrpSpPr>
            <a:grpSpLocks noChangeAspect="1"/>
          </p:cNvGrpSpPr>
          <p:nvPr/>
        </p:nvGrpSpPr>
        <p:grpSpPr>
          <a:xfrm>
            <a:off x="9576400" y="3711905"/>
            <a:ext cx="1621335" cy="1196708"/>
            <a:chOff x="5102865" y="1445875"/>
            <a:chExt cx="2479247" cy="1906621"/>
          </a:xfrm>
        </p:grpSpPr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B0955AE4-21B5-D857-0B94-83DADF5DB962}"/>
                </a:ext>
              </a:extLst>
            </p:cNvPr>
            <p:cNvSpPr/>
            <p:nvPr/>
          </p:nvSpPr>
          <p:spPr>
            <a:xfrm rot="431352">
              <a:off x="5136338" y="2039674"/>
              <a:ext cx="2445774" cy="960733"/>
            </a:xfrm>
            <a:prstGeom prst="ellipse">
              <a:avLst/>
            </a:prstGeom>
            <a:noFill/>
            <a:ln w="38100">
              <a:solidFill>
                <a:srgbClr val="868A8E">
                  <a:alpha val="39000"/>
                </a:srgbClr>
              </a:solidFill>
            </a:ln>
            <a:scene3d>
              <a:camera prst="orthographicFront">
                <a:rot lat="3000000" lon="0" rev="180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18D42A6A-ADE8-5B77-E5FD-8F3CF7FB37D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29618" y="1445875"/>
              <a:ext cx="1214437" cy="1214437"/>
              <a:chOff x="2192653" y="1913669"/>
              <a:chExt cx="576961" cy="576961"/>
            </a:xfrm>
          </p:grpSpPr>
          <p:sp>
            <p:nvSpPr>
              <p:cNvPr id="23" name="Elipse 22">
                <a:extLst>
                  <a:ext uri="{FF2B5EF4-FFF2-40B4-BE49-F238E27FC236}">
                    <a16:creationId xmlns:a16="http://schemas.microsoft.com/office/drawing/2014/main" id="{D05FC57B-DBF3-1B94-626C-A77C563E101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92653" y="1913669"/>
                <a:ext cx="576961" cy="576961"/>
              </a:xfrm>
              <a:prstGeom prst="ellipse">
                <a:avLst/>
              </a:prstGeom>
              <a:solidFill>
                <a:srgbClr val="F6A800">
                  <a:alpha val="5027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25" name="Elipse 24">
                <a:extLst>
                  <a:ext uri="{FF2B5EF4-FFF2-40B4-BE49-F238E27FC236}">
                    <a16:creationId xmlns:a16="http://schemas.microsoft.com/office/drawing/2014/main" id="{3B2A80B4-210E-560C-3BBA-C4818C53A70F}"/>
                  </a:ext>
                </a:extLst>
              </p:cNvPr>
              <p:cNvSpPr/>
              <p:nvPr/>
            </p:nvSpPr>
            <p:spPr>
              <a:xfrm>
                <a:off x="2265133" y="1986149"/>
                <a:ext cx="432000" cy="432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</p:grpSp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B59B2E1E-5D5A-CFFD-D183-94EB260F58E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102865" y="2725956"/>
              <a:ext cx="626540" cy="626540"/>
              <a:chOff x="1845858" y="7213978"/>
              <a:chExt cx="292245" cy="292245"/>
            </a:xfrm>
          </p:grpSpPr>
          <p:sp>
            <p:nvSpPr>
              <p:cNvPr id="20" name="Elipse 19">
                <a:extLst>
                  <a:ext uri="{FF2B5EF4-FFF2-40B4-BE49-F238E27FC236}">
                    <a16:creationId xmlns:a16="http://schemas.microsoft.com/office/drawing/2014/main" id="{5BE47327-1668-7EAE-D6DA-971B76C764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45858" y="7213978"/>
                <a:ext cx="292245" cy="292245"/>
              </a:xfrm>
              <a:prstGeom prst="ellipse">
                <a:avLst/>
              </a:prstGeom>
              <a:solidFill>
                <a:srgbClr val="C04529">
                  <a:alpha val="4986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21" name="Elipse 20">
                <a:extLst>
                  <a:ext uri="{FF2B5EF4-FFF2-40B4-BE49-F238E27FC236}">
                    <a16:creationId xmlns:a16="http://schemas.microsoft.com/office/drawing/2014/main" id="{150DB240-0E23-C048-038F-49086DFC1D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937981" y="7306101"/>
                <a:ext cx="108000" cy="108000"/>
              </a:xfrm>
              <a:prstGeom prst="ellipse">
                <a:avLst/>
              </a:prstGeom>
              <a:solidFill>
                <a:srgbClr val="C0452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</p:grpSp>
      </p:grp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B74EE34-0EF5-F933-7099-76B987EEC51A}"/>
              </a:ext>
            </a:extLst>
          </p:cNvPr>
          <p:cNvSpPr txBox="1"/>
          <p:nvPr/>
        </p:nvSpPr>
        <p:spPr>
          <a:xfrm>
            <a:off x="3938585" y="2341181"/>
            <a:ext cx="72979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200" dirty="0">
                <a:solidFill>
                  <a:srgbClr val="F0F0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Installed at the 3.5m telescope at the Calar Alto Observatory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200" dirty="0">
                <a:solidFill>
                  <a:srgbClr val="F0F0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 (5200 – 9600 A) and NIR (9600 – 17100 A) channels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200" dirty="0">
                <a:solidFill>
                  <a:srgbClr val="F0F0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Resolutions of 94 600 (VIS) and 80 400 (NIR)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04BCC2FB-0299-4EE5-D0E9-87D00194DE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06930" y="1307542"/>
            <a:ext cx="878874" cy="830997"/>
          </a:xfrm>
          <a:prstGeom prst="rect">
            <a:avLst/>
          </a:prstGeom>
          <a:solidFill>
            <a:srgbClr val="F0F0EB"/>
          </a:solidFill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01A92896-3BCD-B3CD-3D31-6CAB0C5648A6}"/>
              </a:ext>
            </a:extLst>
          </p:cNvPr>
          <p:cNvSpPr txBox="1"/>
          <p:nvPr/>
        </p:nvSpPr>
        <p:spPr>
          <a:xfrm>
            <a:off x="3936229" y="4354615"/>
            <a:ext cx="82557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F0F0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CARMENES GTO sample: </a:t>
            </a:r>
          </a:p>
          <a:p>
            <a:r>
              <a:rPr lang="en-GB" sz="2200" dirty="0">
                <a:solidFill>
                  <a:srgbClr val="F0F0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19 633 spectra of 362 stars (Ribas et al. 2023)</a:t>
            </a:r>
          </a:p>
          <a:p>
            <a:r>
              <a:rPr lang="en-GB" sz="2200" b="1" dirty="0">
                <a:solidFill>
                  <a:srgbClr val="F0F0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 7 M dwarfs in wide binaries with FGK stars!</a:t>
            </a:r>
          </a:p>
        </p:txBody>
      </p:sp>
      <p:sp>
        <p:nvSpPr>
          <p:cNvPr id="29" name="TextBox 1246">
            <a:extLst>
              <a:ext uri="{FF2B5EF4-FFF2-40B4-BE49-F238E27FC236}">
                <a16:creationId xmlns:a16="http://schemas.microsoft.com/office/drawing/2014/main" id="{A16774F4-176B-B46E-5046-111312771CED}"/>
              </a:ext>
            </a:extLst>
          </p:cNvPr>
          <p:cNvSpPr txBox="1"/>
          <p:nvPr/>
        </p:nvSpPr>
        <p:spPr>
          <a:xfrm>
            <a:off x="3773260" y="1310716"/>
            <a:ext cx="6302073" cy="830997"/>
          </a:xfrm>
          <a:prstGeom prst="rect">
            <a:avLst/>
          </a:prstGeom>
          <a:solidFill>
            <a:srgbClr val="F0F0EB"/>
          </a:solidFill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FE0A24"/>
                </a:solidFill>
                <a:latin typeface="BBH Sans Hegarty" pitchFamily="2" charset="0"/>
              </a:rPr>
              <a:t>CARMENES</a:t>
            </a:r>
          </a:p>
          <a:p>
            <a:r>
              <a:rPr lang="en-IN" sz="1400" dirty="0">
                <a:solidFill>
                  <a:srgbClr val="FE0A24"/>
                </a:solidFill>
                <a:latin typeface="BBH Sans Hegarty" pitchFamily="2" charset="0"/>
              </a:rPr>
              <a:t>Calar Alto high-Resolution search for M dwarfs with </a:t>
            </a:r>
            <a:r>
              <a:rPr lang="en-IN" sz="1400" dirty="0" err="1">
                <a:solidFill>
                  <a:srgbClr val="FE0A24"/>
                </a:solidFill>
                <a:latin typeface="BBH Sans Hegarty" pitchFamily="2" charset="0"/>
              </a:rPr>
              <a:t>Exoearths</a:t>
            </a:r>
            <a:r>
              <a:rPr lang="en-IN" sz="1400" dirty="0">
                <a:solidFill>
                  <a:srgbClr val="FE0A24"/>
                </a:solidFill>
                <a:latin typeface="BBH Sans Hegarty" pitchFamily="2" charset="0"/>
              </a:rPr>
              <a:t> </a:t>
            </a:r>
          </a:p>
          <a:p>
            <a:r>
              <a:rPr lang="en-IN" sz="1400" dirty="0">
                <a:solidFill>
                  <a:srgbClr val="FE0A24"/>
                </a:solidFill>
                <a:latin typeface="BBH Sans Hegarty" pitchFamily="2" charset="0"/>
              </a:rPr>
              <a:t>with Near-infrared and optical Echelle Spectrographs</a:t>
            </a:r>
          </a:p>
        </p:txBody>
      </p:sp>
      <p:pic>
        <p:nvPicPr>
          <p:cNvPr id="10" name="Picture 8" descr="User icon on transparent background 19879186 PNG">
            <a:extLst>
              <a:ext uri="{FF2B5EF4-FFF2-40B4-BE49-F238E27FC236}">
                <a16:creationId xmlns:a16="http://schemas.microsoft.com/office/drawing/2014/main" id="{5ECCE8BB-03EF-8EE5-DBB2-5702983DF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0" y="6400849"/>
            <a:ext cx="526124" cy="31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27BDA8A-2449-104D-3CF6-43CA5C8C1559}"/>
              </a:ext>
            </a:extLst>
          </p:cNvPr>
          <p:cNvSpPr txBox="1"/>
          <p:nvPr/>
        </p:nvSpPr>
        <p:spPr>
          <a:xfrm>
            <a:off x="482065" y="6381337"/>
            <a:ext cx="2538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Christian Duque Arribas</a:t>
            </a:r>
          </a:p>
        </p:txBody>
      </p:sp>
      <p:pic>
        <p:nvPicPr>
          <p:cNvPr id="12" name="Imagen 11" descr="Icono&#10;&#10;El contenido generado por IA puede ser incorrecto.">
            <a:extLst>
              <a:ext uri="{FF2B5EF4-FFF2-40B4-BE49-F238E27FC236}">
                <a16:creationId xmlns:a16="http://schemas.microsoft.com/office/drawing/2014/main" id="{74EB7FC5-F312-B4CC-2637-9C350D3966C6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70000"/>
                    </a14:imgEffect>
                    <a14:imgEffect>
                      <a14:saturation sat="0"/>
                    </a14:imgEffect>
                    <a14:imgEffect>
                      <a14:brightnessContrast bright="-100000" contrast="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82733" y="6062633"/>
            <a:ext cx="684560" cy="771057"/>
          </a:xfrm>
          <a:prstGeom prst="rect">
            <a:avLst/>
          </a:prstGeom>
        </p:spPr>
      </p:pic>
      <p:pic>
        <p:nvPicPr>
          <p:cNvPr id="15" name="Gráfico 14" descr="Inalámbrico con relleno sólido">
            <a:extLst>
              <a:ext uri="{FF2B5EF4-FFF2-40B4-BE49-F238E27FC236}">
                <a16:creationId xmlns:a16="http://schemas.microsoft.com/office/drawing/2014/main" id="{91C75FDC-CAC7-EF12-3122-9135762332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693786">
            <a:off x="10820550" y="-9973"/>
            <a:ext cx="420541" cy="420541"/>
          </a:xfrm>
          <a:prstGeom prst="rect">
            <a:avLst/>
          </a:prstGeom>
        </p:spPr>
      </p:pic>
      <p:pic>
        <p:nvPicPr>
          <p:cNvPr id="18" name="Gráfico 17" descr="Silenciar altavoz con relleno sólido">
            <a:extLst>
              <a:ext uri="{FF2B5EF4-FFF2-40B4-BE49-F238E27FC236}">
                <a16:creationId xmlns:a16="http://schemas.microsoft.com/office/drawing/2014/main" id="{356696D3-5959-D94E-2146-EAE26AAB78D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340344" y="47796"/>
            <a:ext cx="420541" cy="420541"/>
          </a:xfrm>
          <a:prstGeom prst="rect">
            <a:avLst/>
          </a:prstGeom>
        </p:spPr>
      </p:pic>
      <p:pic>
        <p:nvPicPr>
          <p:cNvPr id="19" name="Gráfico 18" descr="Batería completa con relleno sólido">
            <a:extLst>
              <a:ext uri="{FF2B5EF4-FFF2-40B4-BE49-F238E27FC236}">
                <a16:creationId xmlns:a16="http://schemas.microsoft.com/office/drawing/2014/main" id="{1A356868-9F21-F960-BCF9-178371A0297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659297" y="41470"/>
            <a:ext cx="420541" cy="420541"/>
          </a:xfrm>
          <a:prstGeom prst="rect">
            <a:avLst/>
          </a:prstGeom>
        </p:spPr>
      </p:pic>
      <p:pic>
        <p:nvPicPr>
          <p:cNvPr id="22" name="Gráfico 21" descr="Señal con relleno sólido">
            <a:extLst>
              <a:ext uri="{FF2B5EF4-FFF2-40B4-BE49-F238E27FC236}">
                <a16:creationId xmlns:a16="http://schemas.microsoft.com/office/drawing/2014/main" id="{C0669361-D0FB-9E65-201D-A51DADCD292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1200289" y="35467"/>
            <a:ext cx="420541" cy="420541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BA0392FE-385F-0ABF-CDBE-A2A5FC0C08D4}"/>
              </a:ext>
            </a:extLst>
          </p:cNvPr>
          <p:cNvSpPr txBox="1"/>
          <p:nvPr/>
        </p:nvSpPr>
        <p:spPr>
          <a:xfrm>
            <a:off x="73726" y="18710"/>
            <a:ext cx="1196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20:00</a:t>
            </a:r>
          </a:p>
        </p:txBody>
      </p:sp>
    </p:spTree>
    <p:extLst>
      <p:ext uri="{BB962C8B-B14F-4D97-AF65-F5344CB8AC3E}">
        <p14:creationId xmlns:p14="http://schemas.microsoft.com/office/powerpoint/2010/main" val="1883263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CF0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C92B47-9136-5D06-3B05-24024DB04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61">
            <a:extLst>
              <a:ext uri="{FF2B5EF4-FFF2-40B4-BE49-F238E27FC236}">
                <a16:creationId xmlns:a16="http://schemas.microsoft.com/office/drawing/2014/main" id="{FDDAAC6B-8DCC-8437-778E-97680B299912}"/>
              </a:ext>
            </a:extLst>
          </p:cNvPr>
          <p:cNvSpPr/>
          <p:nvPr/>
        </p:nvSpPr>
        <p:spPr>
          <a:xfrm>
            <a:off x="-9164265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F0F0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" name="Group 344">
            <a:extLst>
              <a:ext uri="{FF2B5EF4-FFF2-40B4-BE49-F238E27FC236}">
                <a16:creationId xmlns:a16="http://schemas.microsoft.com/office/drawing/2014/main" id="{EDE53B7D-00E6-DF42-BA1F-73BFF95AA29E}"/>
              </a:ext>
            </a:extLst>
          </p:cNvPr>
          <p:cNvGrpSpPr/>
          <p:nvPr/>
        </p:nvGrpSpPr>
        <p:grpSpPr>
          <a:xfrm>
            <a:off x="-8518653" y="1105369"/>
            <a:ext cx="1943875" cy="2039996"/>
            <a:chOff x="1118052" y="1101667"/>
            <a:chExt cx="1943875" cy="2265269"/>
          </a:xfrm>
        </p:grpSpPr>
        <p:sp>
          <p:nvSpPr>
            <p:cNvPr id="4" name="Rectangle 146">
              <a:extLst>
                <a:ext uri="{FF2B5EF4-FFF2-40B4-BE49-F238E27FC236}">
                  <a16:creationId xmlns:a16="http://schemas.microsoft.com/office/drawing/2014/main" id="{5AE1F754-C7C0-51DE-4A46-4030DCE21503}"/>
                </a:ext>
              </a:extLst>
            </p:cNvPr>
            <p:cNvSpPr/>
            <p:nvPr/>
          </p:nvSpPr>
          <p:spPr>
            <a:xfrm>
              <a:off x="2288954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" name="Rectangle 147">
              <a:extLst>
                <a:ext uri="{FF2B5EF4-FFF2-40B4-BE49-F238E27FC236}">
                  <a16:creationId xmlns:a16="http://schemas.microsoft.com/office/drawing/2014/main" id="{13E09452-F840-53CD-E46F-3A60EED601E9}"/>
                </a:ext>
              </a:extLst>
            </p:cNvPr>
            <p:cNvSpPr/>
            <p:nvPr/>
          </p:nvSpPr>
          <p:spPr>
            <a:xfrm>
              <a:off x="1278813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" name="Rectangle 148">
              <a:extLst>
                <a:ext uri="{FF2B5EF4-FFF2-40B4-BE49-F238E27FC236}">
                  <a16:creationId xmlns:a16="http://schemas.microsoft.com/office/drawing/2014/main" id="{9FB6ADBB-919C-4490-AFC9-69F99F5A9E70}"/>
                </a:ext>
              </a:extLst>
            </p:cNvPr>
            <p:cNvSpPr/>
            <p:nvPr/>
          </p:nvSpPr>
          <p:spPr>
            <a:xfrm>
              <a:off x="2288954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" name="Rectangle 149">
              <a:extLst>
                <a:ext uri="{FF2B5EF4-FFF2-40B4-BE49-F238E27FC236}">
                  <a16:creationId xmlns:a16="http://schemas.microsoft.com/office/drawing/2014/main" id="{AE491BC6-3FEA-9ADA-852B-9EAEDE80E11E}"/>
                </a:ext>
              </a:extLst>
            </p:cNvPr>
            <p:cNvSpPr/>
            <p:nvPr/>
          </p:nvSpPr>
          <p:spPr>
            <a:xfrm>
              <a:off x="2288954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" name="Rectangle 150">
              <a:extLst>
                <a:ext uri="{FF2B5EF4-FFF2-40B4-BE49-F238E27FC236}">
                  <a16:creationId xmlns:a16="http://schemas.microsoft.com/office/drawing/2014/main" id="{958350C6-3615-457E-D898-3FE193CF19AF}"/>
                </a:ext>
              </a:extLst>
            </p:cNvPr>
            <p:cNvSpPr/>
            <p:nvPr/>
          </p:nvSpPr>
          <p:spPr>
            <a:xfrm>
              <a:off x="2288954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" name="Rectangle 151">
              <a:extLst>
                <a:ext uri="{FF2B5EF4-FFF2-40B4-BE49-F238E27FC236}">
                  <a16:creationId xmlns:a16="http://schemas.microsoft.com/office/drawing/2014/main" id="{DFA923A0-FE21-851E-EE4F-793A73E551E0}"/>
                </a:ext>
              </a:extLst>
            </p:cNvPr>
            <p:cNvSpPr/>
            <p:nvPr/>
          </p:nvSpPr>
          <p:spPr>
            <a:xfrm>
              <a:off x="2288954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" name="Rectangle 152">
              <a:extLst>
                <a:ext uri="{FF2B5EF4-FFF2-40B4-BE49-F238E27FC236}">
                  <a16:creationId xmlns:a16="http://schemas.microsoft.com/office/drawing/2014/main" id="{2471078E-2DB2-C234-4874-9D88E3B44902}"/>
                </a:ext>
              </a:extLst>
            </p:cNvPr>
            <p:cNvSpPr/>
            <p:nvPr/>
          </p:nvSpPr>
          <p:spPr>
            <a:xfrm>
              <a:off x="2288954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" name="Rectangle 153">
              <a:extLst>
                <a:ext uri="{FF2B5EF4-FFF2-40B4-BE49-F238E27FC236}">
                  <a16:creationId xmlns:a16="http://schemas.microsoft.com/office/drawing/2014/main" id="{C1E3AB63-55F4-D109-82A2-70BE2C86CD34}"/>
                </a:ext>
              </a:extLst>
            </p:cNvPr>
            <p:cNvSpPr/>
            <p:nvPr/>
          </p:nvSpPr>
          <p:spPr>
            <a:xfrm>
              <a:off x="2288954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7" name="Rectangle 154">
              <a:extLst>
                <a:ext uri="{FF2B5EF4-FFF2-40B4-BE49-F238E27FC236}">
                  <a16:creationId xmlns:a16="http://schemas.microsoft.com/office/drawing/2014/main" id="{E7092CCC-41BF-A483-02D5-EBBBE6D980F1}"/>
                </a:ext>
              </a:extLst>
            </p:cNvPr>
            <p:cNvSpPr/>
            <p:nvPr/>
          </p:nvSpPr>
          <p:spPr>
            <a:xfrm>
              <a:off x="2288954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" name="Rectangle 155">
              <a:extLst>
                <a:ext uri="{FF2B5EF4-FFF2-40B4-BE49-F238E27FC236}">
                  <a16:creationId xmlns:a16="http://schemas.microsoft.com/office/drawing/2014/main" id="{949D068C-024D-251D-86EC-2054C277B34F}"/>
                </a:ext>
              </a:extLst>
            </p:cNvPr>
            <p:cNvSpPr/>
            <p:nvPr/>
          </p:nvSpPr>
          <p:spPr>
            <a:xfrm>
              <a:off x="2288954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" name="Rectangle 156">
              <a:extLst>
                <a:ext uri="{FF2B5EF4-FFF2-40B4-BE49-F238E27FC236}">
                  <a16:creationId xmlns:a16="http://schemas.microsoft.com/office/drawing/2014/main" id="{40BFEA28-C87F-0095-47F5-C824DD3A06EF}"/>
                </a:ext>
              </a:extLst>
            </p:cNvPr>
            <p:cNvSpPr/>
            <p:nvPr/>
          </p:nvSpPr>
          <p:spPr>
            <a:xfrm>
              <a:off x="2288954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8" name="Rectangle 157">
              <a:extLst>
                <a:ext uri="{FF2B5EF4-FFF2-40B4-BE49-F238E27FC236}">
                  <a16:creationId xmlns:a16="http://schemas.microsoft.com/office/drawing/2014/main" id="{3BA63B8F-6623-F4E7-36C5-2EF2B4D9B2AF}"/>
                </a:ext>
              </a:extLst>
            </p:cNvPr>
            <p:cNvSpPr/>
            <p:nvPr/>
          </p:nvSpPr>
          <p:spPr>
            <a:xfrm>
              <a:off x="2036402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5" name="Rectangle 158">
              <a:extLst>
                <a:ext uri="{FF2B5EF4-FFF2-40B4-BE49-F238E27FC236}">
                  <a16:creationId xmlns:a16="http://schemas.microsoft.com/office/drawing/2014/main" id="{B149D776-78F6-BAF2-E6D4-2E9DE36492F7}"/>
                </a:ext>
              </a:extLst>
            </p:cNvPr>
            <p:cNvSpPr/>
            <p:nvPr/>
          </p:nvSpPr>
          <p:spPr>
            <a:xfrm>
              <a:off x="1531365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2" name="Rectangle 159">
              <a:extLst>
                <a:ext uri="{FF2B5EF4-FFF2-40B4-BE49-F238E27FC236}">
                  <a16:creationId xmlns:a16="http://schemas.microsoft.com/office/drawing/2014/main" id="{A4A8D8CB-30C5-8183-9FCA-ED2D568E7BDD}"/>
                </a:ext>
              </a:extLst>
            </p:cNvPr>
            <p:cNvSpPr/>
            <p:nvPr/>
          </p:nvSpPr>
          <p:spPr>
            <a:xfrm>
              <a:off x="1531365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9" name="Rectangle 160">
              <a:extLst>
                <a:ext uri="{FF2B5EF4-FFF2-40B4-BE49-F238E27FC236}">
                  <a16:creationId xmlns:a16="http://schemas.microsoft.com/office/drawing/2014/main" id="{0B69460B-AE47-F8DE-B4D4-D8A66140E68E}"/>
                </a:ext>
              </a:extLst>
            </p:cNvPr>
            <p:cNvSpPr/>
            <p:nvPr/>
          </p:nvSpPr>
          <p:spPr>
            <a:xfrm>
              <a:off x="1531365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6" name="Rectangle 161">
              <a:extLst>
                <a:ext uri="{FF2B5EF4-FFF2-40B4-BE49-F238E27FC236}">
                  <a16:creationId xmlns:a16="http://schemas.microsoft.com/office/drawing/2014/main" id="{EB316CF8-62C3-465E-DA7E-BA6AAADE7E91}"/>
                </a:ext>
              </a:extLst>
            </p:cNvPr>
            <p:cNvSpPr/>
            <p:nvPr/>
          </p:nvSpPr>
          <p:spPr>
            <a:xfrm>
              <a:off x="1531365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3" name="Rectangle 162">
              <a:extLst>
                <a:ext uri="{FF2B5EF4-FFF2-40B4-BE49-F238E27FC236}">
                  <a16:creationId xmlns:a16="http://schemas.microsoft.com/office/drawing/2014/main" id="{66031907-2DB9-184D-7B8F-D80B7EC97CBB}"/>
                </a:ext>
              </a:extLst>
            </p:cNvPr>
            <p:cNvSpPr/>
            <p:nvPr/>
          </p:nvSpPr>
          <p:spPr>
            <a:xfrm>
              <a:off x="1531365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0" name="Rectangle 163">
              <a:extLst>
                <a:ext uri="{FF2B5EF4-FFF2-40B4-BE49-F238E27FC236}">
                  <a16:creationId xmlns:a16="http://schemas.microsoft.com/office/drawing/2014/main" id="{E083D0D0-7F23-6530-D73B-C48AD5601508}"/>
                </a:ext>
              </a:extLst>
            </p:cNvPr>
            <p:cNvSpPr/>
            <p:nvPr/>
          </p:nvSpPr>
          <p:spPr>
            <a:xfrm>
              <a:off x="1531365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0" name="Rectangle 164">
              <a:extLst>
                <a:ext uri="{FF2B5EF4-FFF2-40B4-BE49-F238E27FC236}">
                  <a16:creationId xmlns:a16="http://schemas.microsoft.com/office/drawing/2014/main" id="{C911D535-882B-EE1F-37AD-FA3890A0ACBD}"/>
                </a:ext>
              </a:extLst>
            </p:cNvPr>
            <p:cNvSpPr/>
            <p:nvPr/>
          </p:nvSpPr>
          <p:spPr>
            <a:xfrm>
              <a:off x="1531365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6" name="Rectangle 165">
              <a:extLst>
                <a:ext uri="{FF2B5EF4-FFF2-40B4-BE49-F238E27FC236}">
                  <a16:creationId xmlns:a16="http://schemas.microsoft.com/office/drawing/2014/main" id="{B3250F57-7474-0FB4-3442-C67E17F2D1F7}"/>
                </a:ext>
              </a:extLst>
            </p:cNvPr>
            <p:cNvSpPr/>
            <p:nvPr/>
          </p:nvSpPr>
          <p:spPr>
            <a:xfrm>
              <a:off x="1531365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5" name="Rectangle 166">
              <a:extLst>
                <a:ext uri="{FF2B5EF4-FFF2-40B4-BE49-F238E27FC236}">
                  <a16:creationId xmlns:a16="http://schemas.microsoft.com/office/drawing/2014/main" id="{1535DB4E-6EA8-3208-9471-7D6F65C16F7C}"/>
                </a:ext>
              </a:extLst>
            </p:cNvPr>
            <p:cNvSpPr/>
            <p:nvPr/>
          </p:nvSpPr>
          <p:spPr>
            <a:xfrm>
              <a:off x="1531365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6" name="Rectangle 167">
              <a:extLst>
                <a:ext uri="{FF2B5EF4-FFF2-40B4-BE49-F238E27FC236}">
                  <a16:creationId xmlns:a16="http://schemas.microsoft.com/office/drawing/2014/main" id="{DACAA3AB-4D31-E9F1-08EB-DC9C6A46AB41}"/>
                </a:ext>
              </a:extLst>
            </p:cNvPr>
            <p:cNvSpPr/>
            <p:nvPr/>
          </p:nvSpPr>
          <p:spPr>
            <a:xfrm>
              <a:off x="1783916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7" name="Rectangle 168">
              <a:extLst>
                <a:ext uri="{FF2B5EF4-FFF2-40B4-BE49-F238E27FC236}">
                  <a16:creationId xmlns:a16="http://schemas.microsoft.com/office/drawing/2014/main" id="{B8FC8351-8AED-3672-1B56-75B747C6FCBC}"/>
                </a:ext>
              </a:extLst>
            </p:cNvPr>
            <p:cNvSpPr/>
            <p:nvPr/>
          </p:nvSpPr>
          <p:spPr>
            <a:xfrm>
              <a:off x="1531365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8" name="Rectangle 169">
              <a:extLst>
                <a:ext uri="{FF2B5EF4-FFF2-40B4-BE49-F238E27FC236}">
                  <a16:creationId xmlns:a16="http://schemas.microsoft.com/office/drawing/2014/main" id="{A1B34D7B-7825-C558-0F3D-AA0006675AAC}"/>
                </a:ext>
              </a:extLst>
            </p:cNvPr>
            <p:cNvSpPr/>
            <p:nvPr/>
          </p:nvSpPr>
          <p:spPr>
            <a:xfrm>
              <a:off x="1278813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9" name="Rectangle 170">
              <a:extLst>
                <a:ext uri="{FF2B5EF4-FFF2-40B4-BE49-F238E27FC236}">
                  <a16:creationId xmlns:a16="http://schemas.microsoft.com/office/drawing/2014/main" id="{45BBD221-DACF-DA30-2895-BDE218EC2C48}"/>
                </a:ext>
              </a:extLst>
            </p:cNvPr>
            <p:cNvSpPr/>
            <p:nvPr/>
          </p:nvSpPr>
          <p:spPr>
            <a:xfrm>
              <a:off x="1531365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50" name="Rectangle 171">
              <a:extLst>
                <a:ext uri="{FF2B5EF4-FFF2-40B4-BE49-F238E27FC236}">
                  <a16:creationId xmlns:a16="http://schemas.microsoft.com/office/drawing/2014/main" id="{2DD22D7E-CFC9-841B-AA63-A2B52BC57DB6}"/>
                </a:ext>
              </a:extLst>
            </p:cNvPr>
            <p:cNvSpPr/>
            <p:nvPr/>
          </p:nvSpPr>
          <p:spPr>
            <a:xfrm>
              <a:off x="1278813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51" name="Rectangle 172">
              <a:extLst>
                <a:ext uri="{FF2B5EF4-FFF2-40B4-BE49-F238E27FC236}">
                  <a16:creationId xmlns:a16="http://schemas.microsoft.com/office/drawing/2014/main" id="{35BFF859-D2E3-442A-F319-16BA4AE92509}"/>
                </a:ext>
              </a:extLst>
            </p:cNvPr>
            <p:cNvSpPr/>
            <p:nvPr/>
          </p:nvSpPr>
          <p:spPr>
            <a:xfrm>
              <a:off x="1278813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60" name="Rectangle 173">
              <a:extLst>
                <a:ext uri="{FF2B5EF4-FFF2-40B4-BE49-F238E27FC236}">
                  <a16:creationId xmlns:a16="http://schemas.microsoft.com/office/drawing/2014/main" id="{A1476A7D-FAED-188F-589B-91AD2CE4ADDF}"/>
                </a:ext>
              </a:extLst>
            </p:cNvPr>
            <p:cNvSpPr/>
            <p:nvPr/>
          </p:nvSpPr>
          <p:spPr>
            <a:xfrm>
              <a:off x="1278813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67" name="Rectangle 174">
              <a:extLst>
                <a:ext uri="{FF2B5EF4-FFF2-40B4-BE49-F238E27FC236}">
                  <a16:creationId xmlns:a16="http://schemas.microsoft.com/office/drawing/2014/main" id="{34940D84-BECB-EE75-733D-4D1E434C0E7C}"/>
                </a:ext>
              </a:extLst>
            </p:cNvPr>
            <p:cNvSpPr/>
            <p:nvPr/>
          </p:nvSpPr>
          <p:spPr>
            <a:xfrm>
              <a:off x="1278813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68" name="Rectangle 175">
              <a:extLst>
                <a:ext uri="{FF2B5EF4-FFF2-40B4-BE49-F238E27FC236}">
                  <a16:creationId xmlns:a16="http://schemas.microsoft.com/office/drawing/2014/main" id="{0470D02D-86B8-0E26-B642-DC0A39F98ED9}"/>
                </a:ext>
              </a:extLst>
            </p:cNvPr>
            <p:cNvSpPr/>
            <p:nvPr/>
          </p:nvSpPr>
          <p:spPr>
            <a:xfrm>
              <a:off x="1278813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79" name="Rectangle 176">
              <a:extLst>
                <a:ext uri="{FF2B5EF4-FFF2-40B4-BE49-F238E27FC236}">
                  <a16:creationId xmlns:a16="http://schemas.microsoft.com/office/drawing/2014/main" id="{2C1CFB9C-90B4-CEEE-C562-77D8674CA597}"/>
                </a:ext>
              </a:extLst>
            </p:cNvPr>
            <p:cNvSpPr/>
            <p:nvPr/>
          </p:nvSpPr>
          <p:spPr>
            <a:xfrm>
              <a:off x="1278813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90" name="Rectangle 177">
              <a:extLst>
                <a:ext uri="{FF2B5EF4-FFF2-40B4-BE49-F238E27FC236}">
                  <a16:creationId xmlns:a16="http://schemas.microsoft.com/office/drawing/2014/main" id="{2823323D-AC59-08F9-16A5-B70E000BC3C1}"/>
                </a:ext>
              </a:extLst>
            </p:cNvPr>
            <p:cNvSpPr/>
            <p:nvPr/>
          </p:nvSpPr>
          <p:spPr>
            <a:xfrm>
              <a:off x="1278813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1" name="Rectangle 178">
              <a:extLst>
                <a:ext uri="{FF2B5EF4-FFF2-40B4-BE49-F238E27FC236}">
                  <a16:creationId xmlns:a16="http://schemas.microsoft.com/office/drawing/2014/main" id="{A6E92A23-BD35-75AA-4CA4-763C6244972E}"/>
                </a:ext>
              </a:extLst>
            </p:cNvPr>
            <p:cNvSpPr/>
            <p:nvPr/>
          </p:nvSpPr>
          <p:spPr>
            <a:xfrm>
              <a:off x="1278813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2" name="Rectangle 179">
              <a:extLst>
                <a:ext uri="{FF2B5EF4-FFF2-40B4-BE49-F238E27FC236}">
                  <a16:creationId xmlns:a16="http://schemas.microsoft.com/office/drawing/2014/main" id="{8D4F27E0-5E92-D41C-6BFA-01BA13C38420}"/>
                </a:ext>
              </a:extLst>
            </p:cNvPr>
            <p:cNvSpPr/>
            <p:nvPr/>
          </p:nvSpPr>
          <p:spPr>
            <a:xfrm>
              <a:off x="1278813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4" name="Rectangle 180">
              <a:extLst>
                <a:ext uri="{FF2B5EF4-FFF2-40B4-BE49-F238E27FC236}">
                  <a16:creationId xmlns:a16="http://schemas.microsoft.com/office/drawing/2014/main" id="{36D3A3C4-894C-ADCC-92BC-D520E08CC416}"/>
                </a:ext>
              </a:extLst>
            </p:cNvPr>
            <p:cNvSpPr/>
            <p:nvPr/>
          </p:nvSpPr>
          <p:spPr>
            <a:xfrm>
              <a:off x="1278813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6" name="Rectangle 181">
              <a:extLst>
                <a:ext uri="{FF2B5EF4-FFF2-40B4-BE49-F238E27FC236}">
                  <a16:creationId xmlns:a16="http://schemas.microsoft.com/office/drawing/2014/main" id="{1A4E92EF-F750-0536-884E-4C77B92E0295}"/>
                </a:ext>
              </a:extLst>
            </p:cNvPr>
            <p:cNvSpPr/>
            <p:nvPr/>
          </p:nvSpPr>
          <p:spPr>
            <a:xfrm>
              <a:off x="2288954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8" name="Rectangle 182">
              <a:extLst>
                <a:ext uri="{FF2B5EF4-FFF2-40B4-BE49-F238E27FC236}">
                  <a16:creationId xmlns:a16="http://schemas.microsoft.com/office/drawing/2014/main" id="{98EB09FC-0BBA-AC6F-D330-7D1C68823DAB}"/>
                </a:ext>
              </a:extLst>
            </p:cNvPr>
            <p:cNvSpPr/>
            <p:nvPr/>
          </p:nvSpPr>
          <p:spPr>
            <a:xfrm>
              <a:off x="2288954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0" name="Rectangle 183">
              <a:extLst>
                <a:ext uri="{FF2B5EF4-FFF2-40B4-BE49-F238E27FC236}">
                  <a16:creationId xmlns:a16="http://schemas.microsoft.com/office/drawing/2014/main" id="{D080FE80-B746-5FDF-EA28-57E6C0C6C263}"/>
                </a:ext>
              </a:extLst>
            </p:cNvPr>
            <p:cNvSpPr/>
            <p:nvPr/>
          </p:nvSpPr>
          <p:spPr>
            <a:xfrm>
              <a:off x="1531365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2" name="Rectangle 184">
              <a:extLst>
                <a:ext uri="{FF2B5EF4-FFF2-40B4-BE49-F238E27FC236}">
                  <a16:creationId xmlns:a16="http://schemas.microsoft.com/office/drawing/2014/main" id="{0A685073-3885-3A56-3BD9-2F3F071ED98B}"/>
                </a:ext>
              </a:extLst>
            </p:cNvPr>
            <p:cNvSpPr/>
            <p:nvPr/>
          </p:nvSpPr>
          <p:spPr>
            <a:xfrm>
              <a:off x="2288954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3" name="Rectangle 185">
              <a:extLst>
                <a:ext uri="{FF2B5EF4-FFF2-40B4-BE49-F238E27FC236}">
                  <a16:creationId xmlns:a16="http://schemas.microsoft.com/office/drawing/2014/main" id="{72EA1AFB-D922-481D-B800-43EF119DAB47}"/>
                </a:ext>
              </a:extLst>
            </p:cNvPr>
            <p:cNvSpPr/>
            <p:nvPr/>
          </p:nvSpPr>
          <p:spPr>
            <a:xfrm>
              <a:off x="2288954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4" name="Rectangle 186">
              <a:extLst>
                <a:ext uri="{FF2B5EF4-FFF2-40B4-BE49-F238E27FC236}">
                  <a16:creationId xmlns:a16="http://schemas.microsoft.com/office/drawing/2014/main" id="{85CFDFC6-AA49-3328-0DE4-E45B04AB3021}"/>
                </a:ext>
              </a:extLst>
            </p:cNvPr>
            <p:cNvSpPr/>
            <p:nvPr/>
          </p:nvSpPr>
          <p:spPr>
            <a:xfrm>
              <a:off x="2288954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5" name="Rectangle 187">
              <a:extLst>
                <a:ext uri="{FF2B5EF4-FFF2-40B4-BE49-F238E27FC236}">
                  <a16:creationId xmlns:a16="http://schemas.microsoft.com/office/drawing/2014/main" id="{DD0C8F45-7138-8060-2321-827B00291FF2}"/>
                </a:ext>
              </a:extLst>
            </p:cNvPr>
            <p:cNvSpPr/>
            <p:nvPr/>
          </p:nvSpPr>
          <p:spPr>
            <a:xfrm>
              <a:off x="2288954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6" name="Rectangle 188">
              <a:extLst>
                <a:ext uri="{FF2B5EF4-FFF2-40B4-BE49-F238E27FC236}">
                  <a16:creationId xmlns:a16="http://schemas.microsoft.com/office/drawing/2014/main" id="{4BEADE2C-DED3-4055-E4D1-9095D26D22E7}"/>
                </a:ext>
              </a:extLst>
            </p:cNvPr>
            <p:cNvSpPr/>
            <p:nvPr/>
          </p:nvSpPr>
          <p:spPr>
            <a:xfrm>
              <a:off x="2036402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7" name="Rectangle 189">
              <a:extLst>
                <a:ext uri="{FF2B5EF4-FFF2-40B4-BE49-F238E27FC236}">
                  <a16:creationId xmlns:a16="http://schemas.microsoft.com/office/drawing/2014/main" id="{227F38CA-F2BA-CBA6-E5BB-CF3AE53A413C}"/>
                </a:ext>
              </a:extLst>
            </p:cNvPr>
            <p:cNvSpPr/>
            <p:nvPr/>
          </p:nvSpPr>
          <p:spPr>
            <a:xfrm>
              <a:off x="1783916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8" name="Rectangle 190">
              <a:extLst>
                <a:ext uri="{FF2B5EF4-FFF2-40B4-BE49-F238E27FC236}">
                  <a16:creationId xmlns:a16="http://schemas.microsoft.com/office/drawing/2014/main" id="{DDE3507B-6014-015B-4079-543620FAB491}"/>
                </a:ext>
              </a:extLst>
            </p:cNvPr>
            <p:cNvSpPr/>
            <p:nvPr/>
          </p:nvSpPr>
          <p:spPr>
            <a:xfrm>
              <a:off x="2288954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9" name="Rectangle 191">
              <a:extLst>
                <a:ext uri="{FF2B5EF4-FFF2-40B4-BE49-F238E27FC236}">
                  <a16:creationId xmlns:a16="http://schemas.microsoft.com/office/drawing/2014/main" id="{CDE288BC-FB8C-D363-33D0-E0C5D0CD3425}"/>
                </a:ext>
              </a:extLst>
            </p:cNvPr>
            <p:cNvSpPr/>
            <p:nvPr/>
          </p:nvSpPr>
          <p:spPr>
            <a:xfrm>
              <a:off x="2288954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0" name="Rectangle 192">
              <a:extLst>
                <a:ext uri="{FF2B5EF4-FFF2-40B4-BE49-F238E27FC236}">
                  <a16:creationId xmlns:a16="http://schemas.microsoft.com/office/drawing/2014/main" id="{566F65CD-67F3-42DA-8BA0-FC6EA4388956}"/>
                </a:ext>
              </a:extLst>
            </p:cNvPr>
            <p:cNvSpPr/>
            <p:nvPr/>
          </p:nvSpPr>
          <p:spPr>
            <a:xfrm>
              <a:off x="2288954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1" name="Rectangle 193">
              <a:extLst>
                <a:ext uri="{FF2B5EF4-FFF2-40B4-BE49-F238E27FC236}">
                  <a16:creationId xmlns:a16="http://schemas.microsoft.com/office/drawing/2014/main" id="{03ADA33C-1004-507E-AF8A-4D27AAD8A876}"/>
                </a:ext>
              </a:extLst>
            </p:cNvPr>
            <p:cNvSpPr/>
            <p:nvPr/>
          </p:nvSpPr>
          <p:spPr>
            <a:xfrm>
              <a:off x="2288954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2" name="Rectangle 194">
              <a:extLst>
                <a:ext uri="{FF2B5EF4-FFF2-40B4-BE49-F238E27FC236}">
                  <a16:creationId xmlns:a16="http://schemas.microsoft.com/office/drawing/2014/main" id="{77B6DB14-CF1F-5616-38D8-2D627F365540}"/>
                </a:ext>
              </a:extLst>
            </p:cNvPr>
            <p:cNvSpPr/>
            <p:nvPr/>
          </p:nvSpPr>
          <p:spPr>
            <a:xfrm>
              <a:off x="1783916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3" name="Rectangle 195">
              <a:extLst>
                <a:ext uri="{FF2B5EF4-FFF2-40B4-BE49-F238E27FC236}">
                  <a16:creationId xmlns:a16="http://schemas.microsoft.com/office/drawing/2014/main" id="{18528A69-ECE6-BAC3-1E5C-90C1A78188C8}"/>
                </a:ext>
              </a:extLst>
            </p:cNvPr>
            <p:cNvSpPr/>
            <p:nvPr/>
          </p:nvSpPr>
          <p:spPr>
            <a:xfrm>
              <a:off x="1783916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4" name="Rectangle 196">
              <a:extLst>
                <a:ext uri="{FF2B5EF4-FFF2-40B4-BE49-F238E27FC236}">
                  <a16:creationId xmlns:a16="http://schemas.microsoft.com/office/drawing/2014/main" id="{D76A555A-B7B3-AB85-0F75-B4E00FB65A12}"/>
                </a:ext>
              </a:extLst>
            </p:cNvPr>
            <p:cNvSpPr/>
            <p:nvPr/>
          </p:nvSpPr>
          <p:spPr>
            <a:xfrm>
              <a:off x="1783916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5" name="Rectangle 197">
              <a:extLst>
                <a:ext uri="{FF2B5EF4-FFF2-40B4-BE49-F238E27FC236}">
                  <a16:creationId xmlns:a16="http://schemas.microsoft.com/office/drawing/2014/main" id="{8DB15CC4-BC7F-2B88-8F06-994BADC4FC34}"/>
                </a:ext>
              </a:extLst>
            </p:cNvPr>
            <p:cNvSpPr/>
            <p:nvPr/>
          </p:nvSpPr>
          <p:spPr>
            <a:xfrm>
              <a:off x="1783916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6" name="Rectangle 198">
              <a:extLst>
                <a:ext uri="{FF2B5EF4-FFF2-40B4-BE49-F238E27FC236}">
                  <a16:creationId xmlns:a16="http://schemas.microsoft.com/office/drawing/2014/main" id="{EC8D3570-F9B2-51E6-8714-DF2177FD8A59}"/>
                </a:ext>
              </a:extLst>
            </p:cNvPr>
            <p:cNvSpPr/>
            <p:nvPr/>
          </p:nvSpPr>
          <p:spPr>
            <a:xfrm>
              <a:off x="1783916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7" name="Rectangle 199">
              <a:extLst>
                <a:ext uri="{FF2B5EF4-FFF2-40B4-BE49-F238E27FC236}">
                  <a16:creationId xmlns:a16="http://schemas.microsoft.com/office/drawing/2014/main" id="{D8350E20-7656-B251-2E1E-28F5B7EA2ABD}"/>
                </a:ext>
              </a:extLst>
            </p:cNvPr>
            <p:cNvSpPr/>
            <p:nvPr/>
          </p:nvSpPr>
          <p:spPr>
            <a:xfrm>
              <a:off x="1783916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8" name="Rectangle 200">
              <a:extLst>
                <a:ext uri="{FF2B5EF4-FFF2-40B4-BE49-F238E27FC236}">
                  <a16:creationId xmlns:a16="http://schemas.microsoft.com/office/drawing/2014/main" id="{04400E3D-B513-8767-C0DF-F9A3FB79EAFD}"/>
                </a:ext>
              </a:extLst>
            </p:cNvPr>
            <p:cNvSpPr/>
            <p:nvPr/>
          </p:nvSpPr>
          <p:spPr>
            <a:xfrm>
              <a:off x="2036402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9" name="Rectangle 201">
              <a:extLst>
                <a:ext uri="{FF2B5EF4-FFF2-40B4-BE49-F238E27FC236}">
                  <a16:creationId xmlns:a16="http://schemas.microsoft.com/office/drawing/2014/main" id="{574E67BD-D63D-6B07-2C1B-628C5AD0CDB3}"/>
                </a:ext>
              </a:extLst>
            </p:cNvPr>
            <p:cNvSpPr/>
            <p:nvPr/>
          </p:nvSpPr>
          <p:spPr>
            <a:xfrm>
              <a:off x="2036402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0" name="Rectangle 202">
              <a:extLst>
                <a:ext uri="{FF2B5EF4-FFF2-40B4-BE49-F238E27FC236}">
                  <a16:creationId xmlns:a16="http://schemas.microsoft.com/office/drawing/2014/main" id="{68D09710-FDD3-1ACF-C3C5-AB65BE7FB282}"/>
                </a:ext>
              </a:extLst>
            </p:cNvPr>
            <p:cNvSpPr/>
            <p:nvPr/>
          </p:nvSpPr>
          <p:spPr>
            <a:xfrm>
              <a:off x="2036402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1" name="Rectangle 203">
              <a:extLst>
                <a:ext uri="{FF2B5EF4-FFF2-40B4-BE49-F238E27FC236}">
                  <a16:creationId xmlns:a16="http://schemas.microsoft.com/office/drawing/2014/main" id="{601A016A-A958-A4FA-C0AB-4E003CC19084}"/>
                </a:ext>
              </a:extLst>
            </p:cNvPr>
            <p:cNvSpPr/>
            <p:nvPr/>
          </p:nvSpPr>
          <p:spPr>
            <a:xfrm>
              <a:off x="2036402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2" name="Rectangle 204">
              <a:extLst>
                <a:ext uri="{FF2B5EF4-FFF2-40B4-BE49-F238E27FC236}">
                  <a16:creationId xmlns:a16="http://schemas.microsoft.com/office/drawing/2014/main" id="{6D2C938C-C5FE-89CD-C813-F4736C59495A}"/>
                </a:ext>
              </a:extLst>
            </p:cNvPr>
            <p:cNvSpPr/>
            <p:nvPr/>
          </p:nvSpPr>
          <p:spPr>
            <a:xfrm>
              <a:off x="1783916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3" name="Rectangle 205">
              <a:extLst>
                <a:ext uri="{FF2B5EF4-FFF2-40B4-BE49-F238E27FC236}">
                  <a16:creationId xmlns:a16="http://schemas.microsoft.com/office/drawing/2014/main" id="{27497162-8B51-33E6-248A-E35A0A1A4454}"/>
                </a:ext>
              </a:extLst>
            </p:cNvPr>
            <p:cNvSpPr/>
            <p:nvPr/>
          </p:nvSpPr>
          <p:spPr>
            <a:xfrm>
              <a:off x="1783916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4" name="Rectangle 206">
              <a:extLst>
                <a:ext uri="{FF2B5EF4-FFF2-40B4-BE49-F238E27FC236}">
                  <a16:creationId xmlns:a16="http://schemas.microsoft.com/office/drawing/2014/main" id="{324EFBB2-B046-2305-0761-73528B8DBCAF}"/>
                </a:ext>
              </a:extLst>
            </p:cNvPr>
            <p:cNvSpPr/>
            <p:nvPr/>
          </p:nvSpPr>
          <p:spPr>
            <a:xfrm>
              <a:off x="1783916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5" name="Rectangle 207">
              <a:extLst>
                <a:ext uri="{FF2B5EF4-FFF2-40B4-BE49-F238E27FC236}">
                  <a16:creationId xmlns:a16="http://schemas.microsoft.com/office/drawing/2014/main" id="{5AC79A60-CC3F-BBE1-05B0-7F437F163279}"/>
                </a:ext>
              </a:extLst>
            </p:cNvPr>
            <p:cNvSpPr/>
            <p:nvPr/>
          </p:nvSpPr>
          <p:spPr>
            <a:xfrm>
              <a:off x="1783916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6" name="Rectangle 208">
              <a:extLst>
                <a:ext uri="{FF2B5EF4-FFF2-40B4-BE49-F238E27FC236}">
                  <a16:creationId xmlns:a16="http://schemas.microsoft.com/office/drawing/2014/main" id="{2D8CE0AA-3134-C747-C05C-903CD08629A6}"/>
                </a:ext>
              </a:extLst>
            </p:cNvPr>
            <p:cNvSpPr/>
            <p:nvPr/>
          </p:nvSpPr>
          <p:spPr>
            <a:xfrm>
              <a:off x="1783916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7" name="Rectangle 209">
              <a:extLst>
                <a:ext uri="{FF2B5EF4-FFF2-40B4-BE49-F238E27FC236}">
                  <a16:creationId xmlns:a16="http://schemas.microsoft.com/office/drawing/2014/main" id="{F3646CB9-6480-5541-500A-E9753CA624D3}"/>
                </a:ext>
              </a:extLst>
            </p:cNvPr>
            <p:cNvSpPr/>
            <p:nvPr/>
          </p:nvSpPr>
          <p:spPr>
            <a:xfrm>
              <a:off x="1783916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8" name="Rectangle 210">
              <a:extLst>
                <a:ext uri="{FF2B5EF4-FFF2-40B4-BE49-F238E27FC236}">
                  <a16:creationId xmlns:a16="http://schemas.microsoft.com/office/drawing/2014/main" id="{E5F418BE-058B-FEFC-E7DB-8CD8B8386553}"/>
                </a:ext>
              </a:extLst>
            </p:cNvPr>
            <p:cNvSpPr/>
            <p:nvPr/>
          </p:nvSpPr>
          <p:spPr>
            <a:xfrm>
              <a:off x="1783916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9" name="Rectangle 211">
              <a:extLst>
                <a:ext uri="{FF2B5EF4-FFF2-40B4-BE49-F238E27FC236}">
                  <a16:creationId xmlns:a16="http://schemas.microsoft.com/office/drawing/2014/main" id="{FF8109DC-BDAD-D58D-3291-28BF0759026C}"/>
                </a:ext>
              </a:extLst>
            </p:cNvPr>
            <p:cNvSpPr/>
            <p:nvPr/>
          </p:nvSpPr>
          <p:spPr>
            <a:xfrm>
              <a:off x="1783916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0" name="Rectangle 212">
              <a:extLst>
                <a:ext uri="{FF2B5EF4-FFF2-40B4-BE49-F238E27FC236}">
                  <a16:creationId xmlns:a16="http://schemas.microsoft.com/office/drawing/2014/main" id="{4AA12B8D-6D69-8739-BFC1-FDCC166823D5}"/>
                </a:ext>
              </a:extLst>
            </p:cNvPr>
            <p:cNvSpPr/>
            <p:nvPr/>
          </p:nvSpPr>
          <p:spPr>
            <a:xfrm>
              <a:off x="1783916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1" name="Rectangle 213">
              <a:extLst>
                <a:ext uri="{FF2B5EF4-FFF2-40B4-BE49-F238E27FC236}">
                  <a16:creationId xmlns:a16="http://schemas.microsoft.com/office/drawing/2014/main" id="{D9A1C37F-D150-E5F0-95AF-1736B9A84E57}"/>
                </a:ext>
              </a:extLst>
            </p:cNvPr>
            <p:cNvSpPr/>
            <p:nvPr/>
          </p:nvSpPr>
          <p:spPr>
            <a:xfrm>
              <a:off x="1783916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2" name="Rectangle 214">
              <a:extLst>
                <a:ext uri="{FF2B5EF4-FFF2-40B4-BE49-F238E27FC236}">
                  <a16:creationId xmlns:a16="http://schemas.microsoft.com/office/drawing/2014/main" id="{13897371-F253-A6AF-0F69-BC678E3F687D}"/>
                </a:ext>
              </a:extLst>
            </p:cNvPr>
            <p:cNvSpPr/>
            <p:nvPr/>
          </p:nvSpPr>
          <p:spPr>
            <a:xfrm>
              <a:off x="1783916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3" name="Rectangle 215">
              <a:extLst>
                <a:ext uri="{FF2B5EF4-FFF2-40B4-BE49-F238E27FC236}">
                  <a16:creationId xmlns:a16="http://schemas.microsoft.com/office/drawing/2014/main" id="{D5224D95-346A-B6B9-7D25-908C6F2CA4D0}"/>
                </a:ext>
              </a:extLst>
            </p:cNvPr>
            <p:cNvSpPr/>
            <p:nvPr/>
          </p:nvSpPr>
          <p:spPr>
            <a:xfrm>
              <a:off x="1783916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4" name="Rectangle 216">
              <a:extLst>
                <a:ext uri="{FF2B5EF4-FFF2-40B4-BE49-F238E27FC236}">
                  <a16:creationId xmlns:a16="http://schemas.microsoft.com/office/drawing/2014/main" id="{B9773334-7FB5-F6BB-BAEA-1EB493A4B0D8}"/>
                </a:ext>
              </a:extLst>
            </p:cNvPr>
            <p:cNvSpPr/>
            <p:nvPr/>
          </p:nvSpPr>
          <p:spPr>
            <a:xfrm>
              <a:off x="1531365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5" name="Rectangle 217">
              <a:extLst>
                <a:ext uri="{FF2B5EF4-FFF2-40B4-BE49-F238E27FC236}">
                  <a16:creationId xmlns:a16="http://schemas.microsoft.com/office/drawing/2014/main" id="{8648CC6B-EDF5-3DF0-6626-BBC3043FFA93}"/>
                </a:ext>
              </a:extLst>
            </p:cNvPr>
            <p:cNvSpPr/>
            <p:nvPr/>
          </p:nvSpPr>
          <p:spPr>
            <a:xfrm>
              <a:off x="2036402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6" name="Rectangle 218">
              <a:extLst>
                <a:ext uri="{FF2B5EF4-FFF2-40B4-BE49-F238E27FC236}">
                  <a16:creationId xmlns:a16="http://schemas.microsoft.com/office/drawing/2014/main" id="{3775FFE7-63D0-02E4-7503-84277ACE99F6}"/>
                </a:ext>
              </a:extLst>
            </p:cNvPr>
            <p:cNvSpPr/>
            <p:nvPr/>
          </p:nvSpPr>
          <p:spPr>
            <a:xfrm>
              <a:off x="1531365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7" name="Rectangle 219">
              <a:extLst>
                <a:ext uri="{FF2B5EF4-FFF2-40B4-BE49-F238E27FC236}">
                  <a16:creationId xmlns:a16="http://schemas.microsoft.com/office/drawing/2014/main" id="{3959FD5A-E5D1-C1A6-5D37-B816929E2908}"/>
                </a:ext>
              </a:extLst>
            </p:cNvPr>
            <p:cNvSpPr/>
            <p:nvPr/>
          </p:nvSpPr>
          <p:spPr>
            <a:xfrm>
              <a:off x="1531365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8" name="Rectangle 220">
              <a:extLst>
                <a:ext uri="{FF2B5EF4-FFF2-40B4-BE49-F238E27FC236}">
                  <a16:creationId xmlns:a16="http://schemas.microsoft.com/office/drawing/2014/main" id="{31C5DC46-9C05-CE40-D2DA-B5670D10DA4B}"/>
                </a:ext>
              </a:extLst>
            </p:cNvPr>
            <p:cNvSpPr/>
            <p:nvPr/>
          </p:nvSpPr>
          <p:spPr>
            <a:xfrm>
              <a:off x="1531365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9" name="Rectangle 221">
              <a:extLst>
                <a:ext uri="{FF2B5EF4-FFF2-40B4-BE49-F238E27FC236}">
                  <a16:creationId xmlns:a16="http://schemas.microsoft.com/office/drawing/2014/main" id="{9973E6AB-666E-1913-9160-15B92C555D70}"/>
                </a:ext>
              </a:extLst>
            </p:cNvPr>
            <p:cNvSpPr/>
            <p:nvPr/>
          </p:nvSpPr>
          <p:spPr>
            <a:xfrm>
              <a:off x="1783916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0" name="Rectangle 222">
              <a:extLst>
                <a:ext uri="{FF2B5EF4-FFF2-40B4-BE49-F238E27FC236}">
                  <a16:creationId xmlns:a16="http://schemas.microsoft.com/office/drawing/2014/main" id="{909E2958-060F-1D04-2EEC-EACD1B3FC971}"/>
                </a:ext>
              </a:extLst>
            </p:cNvPr>
            <p:cNvSpPr/>
            <p:nvPr/>
          </p:nvSpPr>
          <p:spPr>
            <a:xfrm>
              <a:off x="2036402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1" name="Rectangle 223">
              <a:extLst>
                <a:ext uri="{FF2B5EF4-FFF2-40B4-BE49-F238E27FC236}">
                  <a16:creationId xmlns:a16="http://schemas.microsoft.com/office/drawing/2014/main" id="{7FF0CBAA-936C-D63B-CEE4-3DEBD70E2A6F}"/>
                </a:ext>
              </a:extLst>
            </p:cNvPr>
            <p:cNvSpPr/>
            <p:nvPr/>
          </p:nvSpPr>
          <p:spPr>
            <a:xfrm>
              <a:off x="1531365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2" name="Rectangle 224">
              <a:extLst>
                <a:ext uri="{FF2B5EF4-FFF2-40B4-BE49-F238E27FC236}">
                  <a16:creationId xmlns:a16="http://schemas.microsoft.com/office/drawing/2014/main" id="{7A6890E4-46F5-AF22-B1DA-04C6764E2F06}"/>
                </a:ext>
              </a:extLst>
            </p:cNvPr>
            <p:cNvSpPr/>
            <p:nvPr/>
          </p:nvSpPr>
          <p:spPr>
            <a:xfrm>
              <a:off x="1531365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3" name="Rectangle 225">
              <a:extLst>
                <a:ext uri="{FF2B5EF4-FFF2-40B4-BE49-F238E27FC236}">
                  <a16:creationId xmlns:a16="http://schemas.microsoft.com/office/drawing/2014/main" id="{478B6BD7-84E4-0BDC-BB34-3F8E2AB4EC75}"/>
                </a:ext>
              </a:extLst>
            </p:cNvPr>
            <p:cNvSpPr/>
            <p:nvPr/>
          </p:nvSpPr>
          <p:spPr>
            <a:xfrm>
              <a:off x="2036402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4" name="Rectangle 226">
              <a:extLst>
                <a:ext uri="{FF2B5EF4-FFF2-40B4-BE49-F238E27FC236}">
                  <a16:creationId xmlns:a16="http://schemas.microsoft.com/office/drawing/2014/main" id="{BCB00C9B-6FEA-E81C-34AB-6F3841066EDD}"/>
                </a:ext>
              </a:extLst>
            </p:cNvPr>
            <p:cNvSpPr/>
            <p:nvPr/>
          </p:nvSpPr>
          <p:spPr>
            <a:xfrm>
              <a:off x="1531365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5" name="Rectangle 227">
              <a:extLst>
                <a:ext uri="{FF2B5EF4-FFF2-40B4-BE49-F238E27FC236}">
                  <a16:creationId xmlns:a16="http://schemas.microsoft.com/office/drawing/2014/main" id="{9B40E4B2-3630-047C-C8DA-BBB94FFF6A60}"/>
                </a:ext>
              </a:extLst>
            </p:cNvPr>
            <p:cNvSpPr/>
            <p:nvPr/>
          </p:nvSpPr>
          <p:spPr>
            <a:xfrm>
              <a:off x="1531365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6" name="Rectangle 228">
              <a:extLst>
                <a:ext uri="{FF2B5EF4-FFF2-40B4-BE49-F238E27FC236}">
                  <a16:creationId xmlns:a16="http://schemas.microsoft.com/office/drawing/2014/main" id="{A5E09E1A-3F80-CAFD-6FAB-D5A916FB0771}"/>
                </a:ext>
              </a:extLst>
            </p:cNvPr>
            <p:cNvSpPr/>
            <p:nvPr/>
          </p:nvSpPr>
          <p:spPr>
            <a:xfrm>
              <a:off x="2036402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7" name="Rectangle 229">
              <a:extLst>
                <a:ext uri="{FF2B5EF4-FFF2-40B4-BE49-F238E27FC236}">
                  <a16:creationId xmlns:a16="http://schemas.microsoft.com/office/drawing/2014/main" id="{AA29A8D1-A069-F450-A5E6-2ADF4BCE7383}"/>
                </a:ext>
              </a:extLst>
            </p:cNvPr>
            <p:cNvSpPr/>
            <p:nvPr/>
          </p:nvSpPr>
          <p:spPr>
            <a:xfrm>
              <a:off x="1531365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8" name="Rectangle 230">
              <a:extLst>
                <a:ext uri="{FF2B5EF4-FFF2-40B4-BE49-F238E27FC236}">
                  <a16:creationId xmlns:a16="http://schemas.microsoft.com/office/drawing/2014/main" id="{44EA8773-6CA6-02F5-C128-B50644A05E8D}"/>
                </a:ext>
              </a:extLst>
            </p:cNvPr>
            <p:cNvSpPr/>
            <p:nvPr/>
          </p:nvSpPr>
          <p:spPr>
            <a:xfrm>
              <a:off x="2036402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9" name="Rectangle 231">
              <a:extLst>
                <a:ext uri="{FF2B5EF4-FFF2-40B4-BE49-F238E27FC236}">
                  <a16:creationId xmlns:a16="http://schemas.microsoft.com/office/drawing/2014/main" id="{0A0B3FB1-2B8B-F708-A986-56453DA9DD8E}"/>
                </a:ext>
              </a:extLst>
            </p:cNvPr>
            <p:cNvSpPr/>
            <p:nvPr/>
          </p:nvSpPr>
          <p:spPr>
            <a:xfrm>
              <a:off x="2036402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0" name="Rectangle 232">
              <a:extLst>
                <a:ext uri="{FF2B5EF4-FFF2-40B4-BE49-F238E27FC236}">
                  <a16:creationId xmlns:a16="http://schemas.microsoft.com/office/drawing/2014/main" id="{B4A20A2A-1557-BBAD-FA5F-47D9293C1E8D}"/>
                </a:ext>
              </a:extLst>
            </p:cNvPr>
            <p:cNvSpPr/>
            <p:nvPr/>
          </p:nvSpPr>
          <p:spPr>
            <a:xfrm>
              <a:off x="2036402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1" name="Rectangle 233">
              <a:extLst>
                <a:ext uri="{FF2B5EF4-FFF2-40B4-BE49-F238E27FC236}">
                  <a16:creationId xmlns:a16="http://schemas.microsoft.com/office/drawing/2014/main" id="{582C6105-D952-5D68-B59F-16836DC0A634}"/>
                </a:ext>
              </a:extLst>
            </p:cNvPr>
            <p:cNvSpPr/>
            <p:nvPr/>
          </p:nvSpPr>
          <p:spPr>
            <a:xfrm>
              <a:off x="2036402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2" name="Rectangle 234">
              <a:extLst>
                <a:ext uri="{FF2B5EF4-FFF2-40B4-BE49-F238E27FC236}">
                  <a16:creationId xmlns:a16="http://schemas.microsoft.com/office/drawing/2014/main" id="{86273DFE-03BB-7D1D-8B60-2BA1C7217998}"/>
                </a:ext>
              </a:extLst>
            </p:cNvPr>
            <p:cNvSpPr/>
            <p:nvPr/>
          </p:nvSpPr>
          <p:spPr>
            <a:xfrm>
              <a:off x="2036402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3" name="Rectangle 235">
              <a:extLst>
                <a:ext uri="{FF2B5EF4-FFF2-40B4-BE49-F238E27FC236}">
                  <a16:creationId xmlns:a16="http://schemas.microsoft.com/office/drawing/2014/main" id="{B464E7B3-C87E-A307-7732-74607D2FD77A}"/>
                </a:ext>
              </a:extLst>
            </p:cNvPr>
            <p:cNvSpPr/>
            <p:nvPr/>
          </p:nvSpPr>
          <p:spPr>
            <a:xfrm>
              <a:off x="2036402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4" name="Rectangle 236">
              <a:extLst>
                <a:ext uri="{FF2B5EF4-FFF2-40B4-BE49-F238E27FC236}">
                  <a16:creationId xmlns:a16="http://schemas.microsoft.com/office/drawing/2014/main" id="{ACF3661B-97E0-E1C1-75C0-EB3693B39A0E}"/>
                </a:ext>
              </a:extLst>
            </p:cNvPr>
            <p:cNvSpPr/>
            <p:nvPr/>
          </p:nvSpPr>
          <p:spPr>
            <a:xfrm>
              <a:off x="2036402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5" name="Rectangle 237">
              <a:extLst>
                <a:ext uri="{FF2B5EF4-FFF2-40B4-BE49-F238E27FC236}">
                  <a16:creationId xmlns:a16="http://schemas.microsoft.com/office/drawing/2014/main" id="{A6BE9C8D-7945-23C5-6C82-D325167D5871}"/>
                </a:ext>
              </a:extLst>
            </p:cNvPr>
            <p:cNvSpPr/>
            <p:nvPr/>
          </p:nvSpPr>
          <p:spPr>
            <a:xfrm>
              <a:off x="2036402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6" name="Rectangle 238">
              <a:extLst>
                <a:ext uri="{FF2B5EF4-FFF2-40B4-BE49-F238E27FC236}">
                  <a16:creationId xmlns:a16="http://schemas.microsoft.com/office/drawing/2014/main" id="{37D79C2F-A335-988E-A5B0-687453005D22}"/>
                </a:ext>
              </a:extLst>
            </p:cNvPr>
            <p:cNvSpPr/>
            <p:nvPr/>
          </p:nvSpPr>
          <p:spPr>
            <a:xfrm>
              <a:off x="2036402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7" name="Rectangle 239">
              <a:extLst>
                <a:ext uri="{FF2B5EF4-FFF2-40B4-BE49-F238E27FC236}">
                  <a16:creationId xmlns:a16="http://schemas.microsoft.com/office/drawing/2014/main" id="{69000D32-16DB-DF09-8D86-8025393DA65D}"/>
                </a:ext>
              </a:extLst>
            </p:cNvPr>
            <p:cNvSpPr/>
            <p:nvPr/>
          </p:nvSpPr>
          <p:spPr>
            <a:xfrm>
              <a:off x="2036402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8" name="Rectangle 240">
              <a:extLst>
                <a:ext uri="{FF2B5EF4-FFF2-40B4-BE49-F238E27FC236}">
                  <a16:creationId xmlns:a16="http://schemas.microsoft.com/office/drawing/2014/main" id="{4C262464-8777-8BC2-1F17-67358CAEFCF5}"/>
                </a:ext>
              </a:extLst>
            </p:cNvPr>
            <p:cNvSpPr/>
            <p:nvPr/>
          </p:nvSpPr>
          <p:spPr>
            <a:xfrm>
              <a:off x="2036402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9" name="Rectangle 241">
              <a:extLst>
                <a:ext uri="{FF2B5EF4-FFF2-40B4-BE49-F238E27FC236}">
                  <a16:creationId xmlns:a16="http://schemas.microsoft.com/office/drawing/2014/main" id="{27694ADC-0636-407D-1D29-49FF39854FFE}"/>
                </a:ext>
              </a:extLst>
            </p:cNvPr>
            <p:cNvSpPr/>
            <p:nvPr/>
          </p:nvSpPr>
          <p:spPr>
            <a:xfrm>
              <a:off x="2288954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0" name="Rectangle 242">
              <a:extLst>
                <a:ext uri="{FF2B5EF4-FFF2-40B4-BE49-F238E27FC236}">
                  <a16:creationId xmlns:a16="http://schemas.microsoft.com/office/drawing/2014/main" id="{FF38EDB5-724F-B88B-2232-218849AD3332}"/>
                </a:ext>
              </a:extLst>
            </p:cNvPr>
            <p:cNvSpPr/>
            <p:nvPr/>
          </p:nvSpPr>
          <p:spPr>
            <a:xfrm>
              <a:off x="1118052" y="3020967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1" name="Rectangle 243">
              <a:extLst>
                <a:ext uri="{FF2B5EF4-FFF2-40B4-BE49-F238E27FC236}">
                  <a16:creationId xmlns:a16="http://schemas.microsoft.com/office/drawing/2014/main" id="{57D22F01-BCBD-D5E6-8128-1D739814F737}"/>
                </a:ext>
              </a:extLst>
            </p:cNvPr>
            <p:cNvSpPr/>
            <p:nvPr/>
          </p:nvSpPr>
          <p:spPr>
            <a:xfrm>
              <a:off x="1118052" y="321256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2" name="Rectangle 244">
              <a:extLst>
                <a:ext uri="{FF2B5EF4-FFF2-40B4-BE49-F238E27FC236}">
                  <a16:creationId xmlns:a16="http://schemas.microsoft.com/office/drawing/2014/main" id="{5E2629EF-DB01-5B1C-EA50-6ED1B6868BAC}"/>
                </a:ext>
              </a:extLst>
            </p:cNvPr>
            <p:cNvSpPr/>
            <p:nvPr/>
          </p:nvSpPr>
          <p:spPr>
            <a:xfrm>
              <a:off x="1118052" y="263777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3" name="Rectangle 245">
              <a:extLst>
                <a:ext uri="{FF2B5EF4-FFF2-40B4-BE49-F238E27FC236}">
                  <a16:creationId xmlns:a16="http://schemas.microsoft.com/office/drawing/2014/main" id="{BC9EB1F5-6AD0-B9C7-492D-1A17450F72D5}"/>
                </a:ext>
              </a:extLst>
            </p:cNvPr>
            <p:cNvSpPr/>
            <p:nvPr/>
          </p:nvSpPr>
          <p:spPr>
            <a:xfrm>
              <a:off x="2288954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4" name="Rectangle 246">
              <a:extLst>
                <a:ext uri="{FF2B5EF4-FFF2-40B4-BE49-F238E27FC236}">
                  <a16:creationId xmlns:a16="http://schemas.microsoft.com/office/drawing/2014/main" id="{23BD9C6C-2DCE-740A-32BD-998A34E6C360}"/>
                </a:ext>
              </a:extLst>
            </p:cNvPr>
            <p:cNvSpPr/>
            <p:nvPr/>
          </p:nvSpPr>
          <p:spPr>
            <a:xfrm>
              <a:off x="1118052" y="273360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5" name="Rectangle 247">
              <a:extLst>
                <a:ext uri="{FF2B5EF4-FFF2-40B4-BE49-F238E27FC236}">
                  <a16:creationId xmlns:a16="http://schemas.microsoft.com/office/drawing/2014/main" id="{28555901-9142-7CB2-2C2D-650CD78B9EB9}"/>
                </a:ext>
              </a:extLst>
            </p:cNvPr>
            <p:cNvSpPr/>
            <p:nvPr/>
          </p:nvSpPr>
          <p:spPr>
            <a:xfrm>
              <a:off x="1118052" y="282936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6" name="Rectangle 248">
              <a:extLst>
                <a:ext uri="{FF2B5EF4-FFF2-40B4-BE49-F238E27FC236}">
                  <a16:creationId xmlns:a16="http://schemas.microsoft.com/office/drawing/2014/main" id="{E704E383-7BDB-0A28-0DEE-08409115CE1E}"/>
                </a:ext>
              </a:extLst>
            </p:cNvPr>
            <p:cNvSpPr/>
            <p:nvPr/>
          </p:nvSpPr>
          <p:spPr>
            <a:xfrm>
              <a:off x="1118052" y="2925201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7" name="Rectangle 249">
              <a:extLst>
                <a:ext uri="{FF2B5EF4-FFF2-40B4-BE49-F238E27FC236}">
                  <a16:creationId xmlns:a16="http://schemas.microsoft.com/office/drawing/2014/main" id="{A3487E2E-E652-FA66-FA26-511D05709D69}"/>
                </a:ext>
              </a:extLst>
            </p:cNvPr>
            <p:cNvSpPr/>
            <p:nvPr/>
          </p:nvSpPr>
          <p:spPr>
            <a:xfrm>
              <a:off x="1118052" y="3308395"/>
              <a:ext cx="160696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8" name="Rectangle 250">
              <a:extLst>
                <a:ext uri="{FF2B5EF4-FFF2-40B4-BE49-F238E27FC236}">
                  <a16:creationId xmlns:a16="http://schemas.microsoft.com/office/drawing/2014/main" id="{3AC8A8D4-E2E3-B13D-9345-736F415764E7}"/>
                </a:ext>
              </a:extLst>
            </p:cNvPr>
            <p:cNvSpPr/>
            <p:nvPr/>
          </p:nvSpPr>
          <p:spPr>
            <a:xfrm>
              <a:off x="2036402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9" name="Rectangle 251">
              <a:extLst>
                <a:ext uri="{FF2B5EF4-FFF2-40B4-BE49-F238E27FC236}">
                  <a16:creationId xmlns:a16="http://schemas.microsoft.com/office/drawing/2014/main" id="{FCC51D5F-1A6D-97E0-C015-3E098C6BFA15}"/>
                </a:ext>
              </a:extLst>
            </p:cNvPr>
            <p:cNvSpPr/>
            <p:nvPr/>
          </p:nvSpPr>
          <p:spPr>
            <a:xfrm>
              <a:off x="1783916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0" name="Rectangle 252">
              <a:extLst>
                <a:ext uri="{FF2B5EF4-FFF2-40B4-BE49-F238E27FC236}">
                  <a16:creationId xmlns:a16="http://schemas.microsoft.com/office/drawing/2014/main" id="{0A8A6385-36AE-E2C0-F586-1042DEBCDC64}"/>
                </a:ext>
              </a:extLst>
            </p:cNvPr>
            <p:cNvSpPr/>
            <p:nvPr/>
          </p:nvSpPr>
          <p:spPr>
            <a:xfrm>
              <a:off x="1278813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1" name="Rectangle 253">
              <a:extLst>
                <a:ext uri="{FF2B5EF4-FFF2-40B4-BE49-F238E27FC236}">
                  <a16:creationId xmlns:a16="http://schemas.microsoft.com/office/drawing/2014/main" id="{A4B31B09-D6AF-5167-DF5F-3F12A4EF8877}"/>
                </a:ext>
              </a:extLst>
            </p:cNvPr>
            <p:cNvSpPr/>
            <p:nvPr/>
          </p:nvSpPr>
          <p:spPr>
            <a:xfrm>
              <a:off x="1531365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2" name="Rectangle 254">
              <a:extLst>
                <a:ext uri="{FF2B5EF4-FFF2-40B4-BE49-F238E27FC236}">
                  <a16:creationId xmlns:a16="http://schemas.microsoft.com/office/drawing/2014/main" id="{6DAAA2EB-888A-8FB5-F077-24FF1E6B17B4}"/>
                </a:ext>
              </a:extLst>
            </p:cNvPr>
            <p:cNvSpPr/>
            <p:nvPr/>
          </p:nvSpPr>
          <p:spPr>
            <a:xfrm>
              <a:off x="1118052" y="311679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3" name="Rectangle 255">
              <a:extLst>
                <a:ext uri="{FF2B5EF4-FFF2-40B4-BE49-F238E27FC236}">
                  <a16:creationId xmlns:a16="http://schemas.microsoft.com/office/drawing/2014/main" id="{3647715C-E338-345D-EBC9-2E48231AD745}"/>
                </a:ext>
              </a:extLst>
            </p:cNvPr>
            <p:cNvSpPr/>
            <p:nvPr/>
          </p:nvSpPr>
          <p:spPr>
            <a:xfrm>
              <a:off x="1118052" y="1775551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4" name="Rectangle 256">
              <a:extLst>
                <a:ext uri="{FF2B5EF4-FFF2-40B4-BE49-F238E27FC236}">
                  <a16:creationId xmlns:a16="http://schemas.microsoft.com/office/drawing/2014/main" id="{BEF6F9BE-81A3-3BAD-0300-7304A5502995}"/>
                </a:ext>
              </a:extLst>
            </p:cNvPr>
            <p:cNvSpPr/>
            <p:nvPr/>
          </p:nvSpPr>
          <p:spPr>
            <a:xfrm>
              <a:off x="1118052" y="196714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5" name="Rectangle 257">
              <a:extLst>
                <a:ext uri="{FF2B5EF4-FFF2-40B4-BE49-F238E27FC236}">
                  <a16:creationId xmlns:a16="http://schemas.microsoft.com/office/drawing/2014/main" id="{66DC8F0F-1A58-9FA5-E673-16476C55F8D4}"/>
                </a:ext>
              </a:extLst>
            </p:cNvPr>
            <p:cNvSpPr/>
            <p:nvPr/>
          </p:nvSpPr>
          <p:spPr>
            <a:xfrm>
              <a:off x="1118052" y="2541940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6" name="Rectangle 258">
              <a:extLst>
                <a:ext uri="{FF2B5EF4-FFF2-40B4-BE49-F238E27FC236}">
                  <a16:creationId xmlns:a16="http://schemas.microsoft.com/office/drawing/2014/main" id="{ACE43EFC-B5B0-6185-83F1-2B17D0225FB7}"/>
                </a:ext>
              </a:extLst>
            </p:cNvPr>
            <p:cNvSpPr/>
            <p:nvPr/>
          </p:nvSpPr>
          <p:spPr>
            <a:xfrm>
              <a:off x="1118052" y="167971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7" name="Rectangle 259">
              <a:extLst>
                <a:ext uri="{FF2B5EF4-FFF2-40B4-BE49-F238E27FC236}">
                  <a16:creationId xmlns:a16="http://schemas.microsoft.com/office/drawing/2014/main" id="{ECF33279-CFF4-A17F-38EE-283E7F107E84}"/>
                </a:ext>
              </a:extLst>
            </p:cNvPr>
            <p:cNvSpPr/>
            <p:nvPr/>
          </p:nvSpPr>
          <p:spPr>
            <a:xfrm>
              <a:off x="1118052" y="158395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8" name="Rectangle 260">
              <a:extLst>
                <a:ext uri="{FF2B5EF4-FFF2-40B4-BE49-F238E27FC236}">
                  <a16:creationId xmlns:a16="http://schemas.microsoft.com/office/drawing/2014/main" id="{2D74D7CD-4DB0-7895-BD91-BAE87E1A30E5}"/>
                </a:ext>
              </a:extLst>
            </p:cNvPr>
            <p:cNvSpPr/>
            <p:nvPr/>
          </p:nvSpPr>
          <p:spPr>
            <a:xfrm>
              <a:off x="1118052" y="187138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9" name="Rectangle 261">
              <a:extLst>
                <a:ext uri="{FF2B5EF4-FFF2-40B4-BE49-F238E27FC236}">
                  <a16:creationId xmlns:a16="http://schemas.microsoft.com/office/drawing/2014/main" id="{55FD28B6-3A64-1603-533E-6A92C6C23507}"/>
                </a:ext>
              </a:extLst>
            </p:cNvPr>
            <p:cNvSpPr/>
            <p:nvPr/>
          </p:nvSpPr>
          <p:spPr>
            <a:xfrm>
              <a:off x="1118052" y="235034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0" name="Rectangle 262">
              <a:extLst>
                <a:ext uri="{FF2B5EF4-FFF2-40B4-BE49-F238E27FC236}">
                  <a16:creationId xmlns:a16="http://schemas.microsoft.com/office/drawing/2014/main" id="{F727616D-8D15-9B5B-1D1A-4453DF0C7916}"/>
                </a:ext>
              </a:extLst>
            </p:cNvPr>
            <p:cNvSpPr/>
            <p:nvPr/>
          </p:nvSpPr>
          <p:spPr>
            <a:xfrm>
              <a:off x="1118052" y="244617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1" name="Rectangle 263">
              <a:extLst>
                <a:ext uri="{FF2B5EF4-FFF2-40B4-BE49-F238E27FC236}">
                  <a16:creationId xmlns:a16="http://schemas.microsoft.com/office/drawing/2014/main" id="{ADCB66C2-B84E-C0B4-7BBD-1FBB3F5A0207}"/>
                </a:ext>
              </a:extLst>
            </p:cNvPr>
            <p:cNvSpPr/>
            <p:nvPr/>
          </p:nvSpPr>
          <p:spPr>
            <a:xfrm>
              <a:off x="1118052" y="206297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2" name="Rectangle 264">
              <a:extLst>
                <a:ext uri="{FF2B5EF4-FFF2-40B4-BE49-F238E27FC236}">
                  <a16:creationId xmlns:a16="http://schemas.microsoft.com/office/drawing/2014/main" id="{3D531D36-BF7D-DF51-C956-3DD865AA7D41}"/>
                </a:ext>
              </a:extLst>
            </p:cNvPr>
            <p:cNvSpPr/>
            <p:nvPr/>
          </p:nvSpPr>
          <p:spPr>
            <a:xfrm>
              <a:off x="1118052" y="2254577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3" name="Rectangle 265">
              <a:extLst>
                <a:ext uri="{FF2B5EF4-FFF2-40B4-BE49-F238E27FC236}">
                  <a16:creationId xmlns:a16="http://schemas.microsoft.com/office/drawing/2014/main" id="{472C6491-3761-B261-01BB-0A289F45C430}"/>
                </a:ext>
              </a:extLst>
            </p:cNvPr>
            <p:cNvSpPr/>
            <p:nvPr/>
          </p:nvSpPr>
          <p:spPr>
            <a:xfrm>
              <a:off x="1118052" y="2158746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4" name="Rectangle 266">
              <a:extLst>
                <a:ext uri="{FF2B5EF4-FFF2-40B4-BE49-F238E27FC236}">
                  <a16:creationId xmlns:a16="http://schemas.microsoft.com/office/drawing/2014/main" id="{CBF18608-5A7C-D21F-F39E-25EB5910E27F}"/>
                </a:ext>
              </a:extLst>
            </p:cNvPr>
            <p:cNvSpPr/>
            <p:nvPr/>
          </p:nvSpPr>
          <p:spPr>
            <a:xfrm>
              <a:off x="2794056" y="148812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5" name="Rectangle 267">
              <a:extLst>
                <a:ext uri="{FF2B5EF4-FFF2-40B4-BE49-F238E27FC236}">
                  <a16:creationId xmlns:a16="http://schemas.microsoft.com/office/drawing/2014/main" id="{121B40D8-0044-4A9A-F7AA-9F40B4AF19A9}"/>
                </a:ext>
              </a:extLst>
            </p:cNvPr>
            <p:cNvSpPr/>
            <p:nvPr/>
          </p:nvSpPr>
          <p:spPr>
            <a:xfrm>
              <a:off x="2794056" y="196714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6" name="Rectangle 268">
              <a:extLst>
                <a:ext uri="{FF2B5EF4-FFF2-40B4-BE49-F238E27FC236}">
                  <a16:creationId xmlns:a16="http://schemas.microsoft.com/office/drawing/2014/main" id="{8277F3AE-017E-1EB1-D585-FE261E7BD974}"/>
                </a:ext>
              </a:extLst>
            </p:cNvPr>
            <p:cNvSpPr/>
            <p:nvPr/>
          </p:nvSpPr>
          <p:spPr>
            <a:xfrm>
              <a:off x="2794056" y="187138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7" name="Rectangle 269">
              <a:extLst>
                <a:ext uri="{FF2B5EF4-FFF2-40B4-BE49-F238E27FC236}">
                  <a16:creationId xmlns:a16="http://schemas.microsoft.com/office/drawing/2014/main" id="{62FBF826-A10E-9143-71C8-63DA9136DBC6}"/>
                </a:ext>
              </a:extLst>
            </p:cNvPr>
            <p:cNvSpPr/>
            <p:nvPr/>
          </p:nvSpPr>
          <p:spPr>
            <a:xfrm>
              <a:off x="2794056" y="206297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8" name="Rectangle 270">
              <a:extLst>
                <a:ext uri="{FF2B5EF4-FFF2-40B4-BE49-F238E27FC236}">
                  <a16:creationId xmlns:a16="http://schemas.microsoft.com/office/drawing/2014/main" id="{4E37D0B2-C501-FB66-35CC-3FA82967978E}"/>
                </a:ext>
              </a:extLst>
            </p:cNvPr>
            <p:cNvSpPr/>
            <p:nvPr/>
          </p:nvSpPr>
          <p:spPr>
            <a:xfrm>
              <a:off x="2794056" y="1775551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9" name="Rectangle 271">
              <a:extLst>
                <a:ext uri="{FF2B5EF4-FFF2-40B4-BE49-F238E27FC236}">
                  <a16:creationId xmlns:a16="http://schemas.microsoft.com/office/drawing/2014/main" id="{13DD3463-3D37-9190-CFBA-37F1C2FCB1B9}"/>
                </a:ext>
              </a:extLst>
            </p:cNvPr>
            <p:cNvSpPr/>
            <p:nvPr/>
          </p:nvSpPr>
          <p:spPr>
            <a:xfrm>
              <a:off x="2794056" y="2158746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0" name="Rectangle 272">
              <a:extLst>
                <a:ext uri="{FF2B5EF4-FFF2-40B4-BE49-F238E27FC236}">
                  <a16:creationId xmlns:a16="http://schemas.microsoft.com/office/drawing/2014/main" id="{5D5D3236-0847-CC46-4572-CD78B9B2042D}"/>
                </a:ext>
              </a:extLst>
            </p:cNvPr>
            <p:cNvSpPr/>
            <p:nvPr/>
          </p:nvSpPr>
          <p:spPr>
            <a:xfrm>
              <a:off x="2541505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1" name="Rectangle 273">
              <a:extLst>
                <a:ext uri="{FF2B5EF4-FFF2-40B4-BE49-F238E27FC236}">
                  <a16:creationId xmlns:a16="http://schemas.microsoft.com/office/drawing/2014/main" id="{FF124200-8236-0F78-1C62-C1259275CBCD}"/>
                </a:ext>
              </a:extLst>
            </p:cNvPr>
            <p:cNvSpPr/>
            <p:nvPr/>
          </p:nvSpPr>
          <p:spPr>
            <a:xfrm>
              <a:off x="2794056" y="129652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2" name="Rectangle 274">
              <a:extLst>
                <a:ext uri="{FF2B5EF4-FFF2-40B4-BE49-F238E27FC236}">
                  <a16:creationId xmlns:a16="http://schemas.microsoft.com/office/drawing/2014/main" id="{9C0DE155-1830-CB4A-8465-E504E6796B79}"/>
                </a:ext>
              </a:extLst>
            </p:cNvPr>
            <p:cNvSpPr/>
            <p:nvPr/>
          </p:nvSpPr>
          <p:spPr>
            <a:xfrm>
              <a:off x="2794056" y="1392356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3" name="Rectangle 275">
              <a:extLst>
                <a:ext uri="{FF2B5EF4-FFF2-40B4-BE49-F238E27FC236}">
                  <a16:creationId xmlns:a16="http://schemas.microsoft.com/office/drawing/2014/main" id="{08E5E310-FE80-D661-6A13-F725C6C3FF98}"/>
                </a:ext>
              </a:extLst>
            </p:cNvPr>
            <p:cNvSpPr/>
            <p:nvPr/>
          </p:nvSpPr>
          <p:spPr>
            <a:xfrm>
              <a:off x="2794056" y="167971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4" name="Rectangle 276">
              <a:extLst>
                <a:ext uri="{FF2B5EF4-FFF2-40B4-BE49-F238E27FC236}">
                  <a16:creationId xmlns:a16="http://schemas.microsoft.com/office/drawing/2014/main" id="{FBF79134-0499-E8F3-E6C3-C65DCA49CA0C}"/>
                </a:ext>
              </a:extLst>
            </p:cNvPr>
            <p:cNvSpPr/>
            <p:nvPr/>
          </p:nvSpPr>
          <p:spPr>
            <a:xfrm>
              <a:off x="2794056" y="158395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5" name="Rectangle 277">
              <a:extLst>
                <a:ext uri="{FF2B5EF4-FFF2-40B4-BE49-F238E27FC236}">
                  <a16:creationId xmlns:a16="http://schemas.microsoft.com/office/drawing/2014/main" id="{EF646F30-1C43-A84B-4A96-C19B07A21B95}"/>
                </a:ext>
              </a:extLst>
            </p:cNvPr>
            <p:cNvSpPr/>
            <p:nvPr/>
          </p:nvSpPr>
          <p:spPr>
            <a:xfrm>
              <a:off x="1118052" y="148812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6" name="Rectangle 278">
              <a:extLst>
                <a:ext uri="{FF2B5EF4-FFF2-40B4-BE49-F238E27FC236}">
                  <a16:creationId xmlns:a16="http://schemas.microsoft.com/office/drawing/2014/main" id="{5E0BB908-7197-0C9D-48B5-FED193C7E5E0}"/>
                </a:ext>
              </a:extLst>
            </p:cNvPr>
            <p:cNvSpPr/>
            <p:nvPr/>
          </p:nvSpPr>
          <p:spPr>
            <a:xfrm>
              <a:off x="2794056" y="2254577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7" name="Rectangle 279">
              <a:extLst>
                <a:ext uri="{FF2B5EF4-FFF2-40B4-BE49-F238E27FC236}">
                  <a16:creationId xmlns:a16="http://schemas.microsoft.com/office/drawing/2014/main" id="{6D1970A5-FE25-EC61-F9E4-EA8588995106}"/>
                </a:ext>
              </a:extLst>
            </p:cNvPr>
            <p:cNvSpPr/>
            <p:nvPr/>
          </p:nvSpPr>
          <p:spPr>
            <a:xfrm>
              <a:off x="2794056" y="3020967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8" name="Rectangle 280">
              <a:extLst>
                <a:ext uri="{FF2B5EF4-FFF2-40B4-BE49-F238E27FC236}">
                  <a16:creationId xmlns:a16="http://schemas.microsoft.com/office/drawing/2014/main" id="{9051C325-315C-3758-6160-F188299322D3}"/>
                </a:ext>
              </a:extLst>
            </p:cNvPr>
            <p:cNvSpPr/>
            <p:nvPr/>
          </p:nvSpPr>
          <p:spPr>
            <a:xfrm>
              <a:off x="2794056" y="311679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9" name="Rectangle 281">
              <a:extLst>
                <a:ext uri="{FF2B5EF4-FFF2-40B4-BE49-F238E27FC236}">
                  <a16:creationId xmlns:a16="http://schemas.microsoft.com/office/drawing/2014/main" id="{4B1DB2AC-680B-3972-A115-B106FDE35BE8}"/>
                </a:ext>
              </a:extLst>
            </p:cNvPr>
            <p:cNvSpPr/>
            <p:nvPr/>
          </p:nvSpPr>
          <p:spPr>
            <a:xfrm>
              <a:off x="2794056" y="3308395"/>
              <a:ext cx="26787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0" name="Rectangle 282">
              <a:extLst>
                <a:ext uri="{FF2B5EF4-FFF2-40B4-BE49-F238E27FC236}">
                  <a16:creationId xmlns:a16="http://schemas.microsoft.com/office/drawing/2014/main" id="{015E5F1D-0443-C878-D33F-83B68EBFE57F}"/>
                </a:ext>
              </a:extLst>
            </p:cNvPr>
            <p:cNvSpPr/>
            <p:nvPr/>
          </p:nvSpPr>
          <p:spPr>
            <a:xfrm>
              <a:off x="2794056" y="2925201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1" name="Rectangle 283">
              <a:extLst>
                <a:ext uri="{FF2B5EF4-FFF2-40B4-BE49-F238E27FC236}">
                  <a16:creationId xmlns:a16="http://schemas.microsoft.com/office/drawing/2014/main" id="{8C667B2E-5C2D-58EA-A3C0-428E5FF2623D}"/>
                </a:ext>
              </a:extLst>
            </p:cNvPr>
            <p:cNvSpPr/>
            <p:nvPr/>
          </p:nvSpPr>
          <p:spPr>
            <a:xfrm>
              <a:off x="2794056" y="235034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2" name="Rectangle 284">
              <a:extLst>
                <a:ext uri="{FF2B5EF4-FFF2-40B4-BE49-F238E27FC236}">
                  <a16:creationId xmlns:a16="http://schemas.microsoft.com/office/drawing/2014/main" id="{63616FC6-262F-F8DB-3509-63E6C0BE7082}"/>
                </a:ext>
              </a:extLst>
            </p:cNvPr>
            <p:cNvSpPr/>
            <p:nvPr/>
          </p:nvSpPr>
          <p:spPr>
            <a:xfrm>
              <a:off x="2794056" y="321256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3" name="Rectangle 285">
              <a:extLst>
                <a:ext uri="{FF2B5EF4-FFF2-40B4-BE49-F238E27FC236}">
                  <a16:creationId xmlns:a16="http://schemas.microsoft.com/office/drawing/2014/main" id="{26066FBE-A049-A979-FAF2-81696747AEFD}"/>
                </a:ext>
              </a:extLst>
            </p:cNvPr>
            <p:cNvSpPr/>
            <p:nvPr/>
          </p:nvSpPr>
          <p:spPr>
            <a:xfrm>
              <a:off x="2794056" y="282936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4" name="Rectangle 286">
              <a:extLst>
                <a:ext uri="{FF2B5EF4-FFF2-40B4-BE49-F238E27FC236}">
                  <a16:creationId xmlns:a16="http://schemas.microsoft.com/office/drawing/2014/main" id="{BDF82A6D-488E-441C-94AE-3D27AE4A7B06}"/>
                </a:ext>
              </a:extLst>
            </p:cNvPr>
            <p:cNvSpPr/>
            <p:nvPr/>
          </p:nvSpPr>
          <p:spPr>
            <a:xfrm>
              <a:off x="2794056" y="244617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5" name="Rectangle 287">
              <a:extLst>
                <a:ext uri="{FF2B5EF4-FFF2-40B4-BE49-F238E27FC236}">
                  <a16:creationId xmlns:a16="http://schemas.microsoft.com/office/drawing/2014/main" id="{7B4C3E99-7ADF-5850-3873-502DA381E158}"/>
                </a:ext>
              </a:extLst>
            </p:cNvPr>
            <p:cNvSpPr/>
            <p:nvPr/>
          </p:nvSpPr>
          <p:spPr>
            <a:xfrm>
              <a:off x="2794056" y="2541940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6" name="Rectangle 288">
              <a:extLst>
                <a:ext uri="{FF2B5EF4-FFF2-40B4-BE49-F238E27FC236}">
                  <a16:creationId xmlns:a16="http://schemas.microsoft.com/office/drawing/2014/main" id="{3936670F-40B6-CFDD-C554-380F2F3393AE}"/>
                </a:ext>
              </a:extLst>
            </p:cNvPr>
            <p:cNvSpPr/>
            <p:nvPr/>
          </p:nvSpPr>
          <p:spPr>
            <a:xfrm>
              <a:off x="2794056" y="273360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7" name="Rectangle 289">
              <a:extLst>
                <a:ext uri="{FF2B5EF4-FFF2-40B4-BE49-F238E27FC236}">
                  <a16:creationId xmlns:a16="http://schemas.microsoft.com/office/drawing/2014/main" id="{7FF6000E-CECF-2A38-D4C4-09E52E323AE3}"/>
                </a:ext>
              </a:extLst>
            </p:cNvPr>
            <p:cNvSpPr/>
            <p:nvPr/>
          </p:nvSpPr>
          <p:spPr>
            <a:xfrm>
              <a:off x="2794056" y="263777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8" name="Rectangle 290">
              <a:extLst>
                <a:ext uri="{FF2B5EF4-FFF2-40B4-BE49-F238E27FC236}">
                  <a16:creationId xmlns:a16="http://schemas.microsoft.com/office/drawing/2014/main" id="{145E56AB-F143-57A1-F9E8-658583742632}"/>
                </a:ext>
              </a:extLst>
            </p:cNvPr>
            <p:cNvSpPr/>
            <p:nvPr/>
          </p:nvSpPr>
          <p:spPr>
            <a:xfrm>
              <a:off x="2036402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9" name="Rectangle 291">
              <a:extLst>
                <a:ext uri="{FF2B5EF4-FFF2-40B4-BE49-F238E27FC236}">
                  <a16:creationId xmlns:a16="http://schemas.microsoft.com/office/drawing/2014/main" id="{F6FD5C3C-2191-599B-F68E-071C9742E403}"/>
                </a:ext>
              </a:extLst>
            </p:cNvPr>
            <p:cNvSpPr/>
            <p:nvPr/>
          </p:nvSpPr>
          <p:spPr>
            <a:xfrm>
              <a:off x="2036402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0" name="Rectangle 292">
              <a:extLst>
                <a:ext uri="{FF2B5EF4-FFF2-40B4-BE49-F238E27FC236}">
                  <a16:creationId xmlns:a16="http://schemas.microsoft.com/office/drawing/2014/main" id="{493F23E4-E1B5-74A5-5B38-C3E7D452D1C9}"/>
                </a:ext>
              </a:extLst>
            </p:cNvPr>
            <p:cNvSpPr/>
            <p:nvPr/>
          </p:nvSpPr>
          <p:spPr>
            <a:xfrm>
              <a:off x="2541505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1" name="Rectangle 293">
              <a:extLst>
                <a:ext uri="{FF2B5EF4-FFF2-40B4-BE49-F238E27FC236}">
                  <a16:creationId xmlns:a16="http://schemas.microsoft.com/office/drawing/2014/main" id="{2D84238F-6C1C-1099-A8E2-E009D905DA9C}"/>
                </a:ext>
              </a:extLst>
            </p:cNvPr>
            <p:cNvSpPr/>
            <p:nvPr/>
          </p:nvSpPr>
          <p:spPr>
            <a:xfrm>
              <a:off x="2541505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2" name="Rectangle 294">
              <a:extLst>
                <a:ext uri="{FF2B5EF4-FFF2-40B4-BE49-F238E27FC236}">
                  <a16:creationId xmlns:a16="http://schemas.microsoft.com/office/drawing/2014/main" id="{3275AC17-3FA1-6335-9681-119B05B3BA8B}"/>
                </a:ext>
              </a:extLst>
            </p:cNvPr>
            <p:cNvSpPr/>
            <p:nvPr/>
          </p:nvSpPr>
          <p:spPr>
            <a:xfrm>
              <a:off x="2541505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3" name="Rectangle 295">
              <a:extLst>
                <a:ext uri="{FF2B5EF4-FFF2-40B4-BE49-F238E27FC236}">
                  <a16:creationId xmlns:a16="http://schemas.microsoft.com/office/drawing/2014/main" id="{9F3DF177-2A90-DF22-FBA5-34D347CBD292}"/>
                </a:ext>
              </a:extLst>
            </p:cNvPr>
            <p:cNvSpPr/>
            <p:nvPr/>
          </p:nvSpPr>
          <p:spPr>
            <a:xfrm>
              <a:off x="2288954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4" name="Rectangle 296">
              <a:extLst>
                <a:ext uri="{FF2B5EF4-FFF2-40B4-BE49-F238E27FC236}">
                  <a16:creationId xmlns:a16="http://schemas.microsoft.com/office/drawing/2014/main" id="{B4ED1CFC-C74D-3C58-EB59-575C5DE05901}"/>
                </a:ext>
              </a:extLst>
            </p:cNvPr>
            <p:cNvSpPr/>
            <p:nvPr/>
          </p:nvSpPr>
          <p:spPr>
            <a:xfrm>
              <a:off x="2541505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5" name="Rectangle 297">
              <a:extLst>
                <a:ext uri="{FF2B5EF4-FFF2-40B4-BE49-F238E27FC236}">
                  <a16:creationId xmlns:a16="http://schemas.microsoft.com/office/drawing/2014/main" id="{2F4C3BBC-D7B0-7237-C8AF-8E1355056DAA}"/>
                </a:ext>
              </a:extLst>
            </p:cNvPr>
            <p:cNvSpPr/>
            <p:nvPr/>
          </p:nvSpPr>
          <p:spPr>
            <a:xfrm>
              <a:off x="2541505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6" name="Rectangle 298">
              <a:extLst>
                <a:ext uri="{FF2B5EF4-FFF2-40B4-BE49-F238E27FC236}">
                  <a16:creationId xmlns:a16="http://schemas.microsoft.com/office/drawing/2014/main" id="{EEEFF363-608D-B718-0228-DF200E053C29}"/>
                </a:ext>
              </a:extLst>
            </p:cNvPr>
            <p:cNvSpPr/>
            <p:nvPr/>
          </p:nvSpPr>
          <p:spPr>
            <a:xfrm>
              <a:off x="2541505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7" name="Rectangle 299">
              <a:extLst>
                <a:ext uri="{FF2B5EF4-FFF2-40B4-BE49-F238E27FC236}">
                  <a16:creationId xmlns:a16="http://schemas.microsoft.com/office/drawing/2014/main" id="{7B82EED8-0DF8-C683-1B31-04374A65E6D1}"/>
                </a:ext>
              </a:extLst>
            </p:cNvPr>
            <p:cNvSpPr/>
            <p:nvPr/>
          </p:nvSpPr>
          <p:spPr>
            <a:xfrm>
              <a:off x="2541505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8" name="Rectangle 300">
              <a:extLst>
                <a:ext uri="{FF2B5EF4-FFF2-40B4-BE49-F238E27FC236}">
                  <a16:creationId xmlns:a16="http://schemas.microsoft.com/office/drawing/2014/main" id="{B9A50414-52CC-712A-0621-51A2ED4CDCDE}"/>
                </a:ext>
              </a:extLst>
            </p:cNvPr>
            <p:cNvSpPr/>
            <p:nvPr/>
          </p:nvSpPr>
          <p:spPr>
            <a:xfrm>
              <a:off x="2541505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9" name="Rectangle 301">
              <a:extLst>
                <a:ext uri="{FF2B5EF4-FFF2-40B4-BE49-F238E27FC236}">
                  <a16:creationId xmlns:a16="http://schemas.microsoft.com/office/drawing/2014/main" id="{63D59D1F-7451-6582-83EF-D849C0B47E28}"/>
                </a:ext>
              </a:extLst>
            </p:cNvPr>
            <p:cNvSpPr/>
            <p:nvPr/>
          </p:nvSpPr>
          <p:spPr>
            <a:xfrm>
              <a:off x="2541505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0" name="Rectangle 302">
              <a:extLst>
                <a:ext uri="{FF2B5EF4-FFF2-40B4-BE49-F238E27FC236}">
                  <a16:creationId xmlns:a16="http://schemas.microsoft.com/office/drawing/2014/main" id="{F3EE5186-DE4E-1100-20F2-C1179968B398}"/>
                </a:ext>
              </a:extLst>
            </p:cNvPr>
            <p:cNvSpPr/>
            <p:nvPr/>
          </p:nvSpPr>
          <p:spPr>
            <a:xfrm>
              <a:off x="1783916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1" name="Rectangle 303">
              <a:extLst>
                <a:ext uri="{FF2B5EF4-FFF2-40B4-BE49-F238E27FC236}">
                  <a16:creationId xmlns:a16="http://schemas.microsoft.com/office/drawing/2014/main" id="{8FF94049-F7AF-C467-B39C-C48FAFD24817}"/>
                </a:ext>
              </a:extLst>
            </p:cNvPr>
            <p:cNvSpPr/>
            <p:nvPr/>
          </p:nvSpPr>
          <p:spPr>
            <a:xfrm>
              <a:off x="1278813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2" name="Rectangle 304">
              <a:extLst>
                <a:ext uri="{FF2B5EF4-FFF2-40B4-BE49-F238E27FC236}">
                  <a16:creationId xmlns:a16="http://schemas.microsoft.com/office/drawing/2014/main" id="{88FE072E-2B11-E254-08BB-298C14BD84A1}"/>
                </a:ext>
              </a:extLst>
            </p:cNvPr>
            <p:cNvSpPr/>
            <p:nvPr/>
          </p:nvSpPr>
          <p:spPr>
            <a:xfrm>
              <a:off x="1278813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3" name="Rectangle 305">
              <a:extLst>
                <a:ext uri="{FF2B5EF4-FFF2-40B4-BE49-F238E27FC236}">
                  <a16:creationId xmlns:a16="http://schemas.microsoft.com/office/drawing/2014/main" id="{1028DECC-7A05-72D6-B928-BAB9C78B60A4}"/>
                </a:ext>
              </a:extLst>
            </p:cNvPr>
            <p:cNvSpPr/>
            <p:nvPr/>
          </p:nvSpPr>
          <p:spPr>
            <a:xfrm>
              <a:off x="1278813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4" name="Rectangle 306">
              <a:extLst>
                <a:ext uri="{FF2B5EF4-FFF2-40B4-BE49-F238E27FC236}">
                  <a16:creationId xmlns:a16="http://schemas.microsoft.com/office/drawing/2014/main" id="{E5E02298-93D1-CB25-8302-7683C93A3BE5}"/>
                </a:ext>
              </a:extLst>
            </p:cNvPr>
            <p:cNvSpPr/>
            <p:nvPr/>
          </p:nvSpPr>
          <p:spPr>
            <a:xfrm>
              <a:off x="1278813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5" name="Rectangle 307">
              <a:extLst>
                <a:ext uri="{FF2B5EF4-FFF2-40B4-BE49-F238E27FC236}">
                  <a16:creationId xmlns:a16="http://schemas.microsoft.com/office/drawing/2014/main" id="{982DFF8B-7C57-DEB2-F8A2-46EB6EE32DB2}"/>
                </a:ext>
              </a:extLst>
            </p:cNvPr>
            <p:cNvSpPr/>
            <p:nvPr/>
          </p:nvSpPr>
          <p:spPr>
            <a:xfrm>
              <a:off x="1278813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6" name="Rectangle 308">
              <a:extLst>
                <a:ext uri="{FF2B5EF4-FFF2-40B4-BE49-F238E27FC236}">
                  <a16:creationId xmlns:a16="http://schemas.microsoft.com/office/drawing/2014/main" id="{7EA4C86F-A4E9-251C-84DA-BA0E4BAC7708}"/>
                </a:ext>
              </a:extLst>
            </p:cNvPr>
            <p:cNvSpPr/>
            <p:nvPr/>
          </p:nvSpPr>
          <p:spPr>
            <a:xfrm>
              <a:off x="1531365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7" name="Rectangle 309">
              <a:extLst>
                <a:ext uri="{FF2B5EF4-FFF2-40B4-BE49-F238E27FC236}">
                  <a16:creationId xmlns:a16="http://schemas.microsoft.com/office/drawing/2014/main" id="{DA82C58B-3E0D-8A2C-0359-E81A360E9126}"/>
                </a:ext>
              </a:extLst>
            </p:cNvPr>
            <p:cNvSpPr/>
            <p:nvPr/>
          </p:nvSpPr>
          <p:spPr>
            <a:xfrm>
              <a:off x="2541505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8" name="Rectangle 310">
              <a:extLst>
                <a:ext uri="{FF2B5EF4-FFF2-40B4-BE49-F238E27FC236}">
                  <a16:creationId xmlns:a16="http://schemas.microsoft.com/office/drawing/2014/main" id="{5C0A9A6E-557F-3BD6-D978-D826CFF20D82}"/>
                </a:ext>
              </a:extLst>
            </p:cNvPr>
            <p:cNvSpPr/>
            <p:nvPr/>
          </p:nvSpPr>
          <p:spPr>
            <a:xfrm>
              <a:off x="1278813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9" name="Rectangle 311">
              <a:extLst>
                <a:ext uri="{FF2B5EF4-FFF2-40B4-BE49-F238E27FC236}">
                  <a16:creationId xmlns:a16="http://schemas.microsoft.com/office/drawing/2014/main" id="{73F64EC7-9F68-1DF2-667F-D0CF86384E87}"/>
                </a:ext>
              </a:extLst>
            </p:cNvPr>
            <p:cNvSpPr/>
            <p:nvPr/>
          </p:nvSpPr>
          <p:spPr>
            <a:xfrm>
              <a:off x="1278813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0" name="Rectangle 312">
              <a:extLst>
                <a:ext uri="{FF2B5EF4-FFF2-40B4-BE49-F238E27FC236}">
                  <a16:creationId xmlns:a16="http://schemas.microsoft.com/office/drawing/2014/main" id="{D80379B9-A37D-028E-9AD2-A9D7BBDC9BC0}"/>
                </a:ext>
              </a:extLst>
            </p:cNvPr>
            <p:cNvSpPr/>
            <p:nvPr/>
          </p:nvSpPr>
          <p:spPr>
            <a:xfrm>
              <a:off x="1278813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1" name="Rectangle 313">
              <a:extLst>
                <a:ext uri="{FF2B5EF4-FFF2-40B4-BE49-F238E27FC236}">
                  <a16:creationId xmlns:a16="http://schemas.microsoft.com/office/drawing/2014/main" id="{36C300D5-184C-B546-1B12-596E31E815AB}"/>
                </a:ext>
              </a:extLst>
            </p:cNvPr>
            <p:cNvSpPr/>
            <p:nvPr/>
          </p:nvSpPr>
          <p:spPr>
            <a:xfrm>
              <a:off x="1278813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2" name="Rectangle 315">
              <a:extLst>
                <a:ext uri="{FF2B5EF4-FFF2-40B4-BE49-F238E27FC236}">
                  <a16:creationId xmlns:a16="http://schemas.microsoft.com/office/drawing/2014/main" id="{9A875C2D-71A0-4FFA-22FD-AFF8C9BEA8EF}"/>
                </a:ext>
              </a:extLst>
            </p:cNvPr>
            <p:cNvSpPr/>
            <p:nvPr/>
          </p:nvSpPr>
          <p:spPr>
            <a:xfrm>
              <a:off x="1783916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3" name="Rectangle 316">
              <a:extLst>
                <a:ext uri="{FF2B5EF4-FFF2-40B4-BE49-F238E27FC236}">
                  <a16:creationId xmlns:a16="http://schemas.microsoft.com/office/drawing/2014/main" id="{E577BB03-3CB3-BBFF-56C6-806B452872E7}"/>
                </a:ext>
              </a:extLst>
            </p:cNvPr>
            <p:cNvSpPr/>
            <p:nvPr/>
          </p:nvSpPr>
          <p:spPr>
            <a:xfrm>
              <a:off x="2794056" y="120075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4" name="Rectangle 317">
              <a:extLst>
                <a:ext uri="{FF2B5EF4-FFF2-40B4-BE49-F238E27FC236}">
                  <a16:creationId xmlns:a16="http://schemas.microsoft.com/office/drawing/2014/main" id="{0D33CE12-4723-B0F6-BC60-2865E31614DE}"/>
                </a:ext>
              </a:extLst>
            </p:cNvPr>
            <p:cNvSpPr/>
            <p:nvPr/>
          </p:nvSpPr>
          <p:spPr>
            <a:xfrm>
              <a:off x="2288954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5" name="Rectangle 318">
              <a:extLst>
                <a:ext uri="{FF2B5EF4-FFF2-40B4-BE49-F238E27FC236}">
                  <a16:creationId xmlns:a16="http://schemas.microsoft.com/office/drawing/2014/main" id="{44E9AAF4-3993-CA36-3D06-FAC192B32AB1}"/>
                </a:ext>
              </a:extLst>
            </p:cNvPr>
            <p:cNvSpPr/>
            <p:nvPr/>
          </p:nvSpPr>
          <p:spPr>
            <a:xfrm>
              <a:off x="2541505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6" name="Rectangle 319">
              <a:extLst>
                <a:ext uri="{FF2B5EF4-FFF2-40B4-BE49-F238E27FC236}">
                  <a16:creationId xmlns:a16="http://schemas.microsoft.com/office/drawing/2014/main" id="{DAA7A943-879F-EE29-CBAC-E598C8A4B9B1}"/>
                </a:ext>
              </a:extLst>
            </p:cNvPr>
            <p:cNvSpPr/>
            <p:nvPr/>
          </p:nvSpPr>
          <p:spPr>
            <a:xfrm>
              <a:off x="1118052" y="1392356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7" name="Rectangle 320">
              <a:extLst>
                <a:ext uri="{FF2B5EF4-FFF2-40B4-BE49-F238E27FC236}">
                  <a16:creationId xmlns:a16="http://schemas.microsoft.com/office/drawing/2014/main" id="{EBACCECE-0999-4BA0-6C7E-939F0EDAEBDF}"/>
                </a:ext>
              </a:extLst>
            </p:cNvPr>
            <p:cNvSpPr/>
            <p:nvPr/>
          </p:nvSpPr>
          <p:spPr>
            <a:xfrm>
              <a:off x="1278813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8" name="Rectangle 321">
              <a:extLst>
                <a:ext uri="{FF2B5EF4-FFF2-40B4-BE49-F238E27FC236}">
                  <a16:creationId xmlns:a16="http://schemas.microsoft.com/office/drawing/2014/main" id="{D39A1630-5DA7-3C78-625A-EB37CBC099AB}"/>
                </a:ext>
              </a:extLst>
            </p:cNvPr>
            <p:cNvSpPr/>
            <p:nvPr/>
          </p:nvSpPr>
          <p:spPr>
            <a:xfrm>
              <a:off x="1118052" y="129652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9" name="Rectangle 322">
              <a:extLst>
                <a:ext uri="{FF2B5EF4-FFF2-40B4-BE49-F238E27FC236}">
                  <a16:creationId xmlns:a16="http://schemas.microsoft.com/office/drawing/2014/main" id="{BF85CDC0-07CF-D2A3-9A9D-DD7D09930F69}"/>
                </a:ext>
              </a:extLst>
            </p:cNvPr>
            <p:cNvSpPr/>
            <p:nvPr/>
          </p:nvSpPr>
          <p:spPr>
            <a:xfrm>
              <a:off x="1118052" y="120075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0" name="Rectangle 323">
              <a:extLst>
                <a:ext uri="{FF2B5EF4-FFF2-40B4-BE49-F238E27FC236}">
                  <a16:creationId xmlns:a16="http://schemas.microsoft.com/office/drawing/2014/main" id="{044524BB-4021-F092-E03D-1EBC6A5F56F7}"/>
                </a:ext>
              </a:extLst>
            </p:cNvPr>
            <p:cNvSpPr/>
            <p:nvPr/>
          </p:nvSpPr>
          <p:spPr>
            <a:xfrm>
              <a:off x="1278813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1" name="Rectangle 324">
              <a:extLst>
                <a:ext uri="{FF2B5EF4-FFF2-40B4-BE49-F238E27FC236}">
                  <a16:creationId xmlns:a16="http://schemas.microsoft.com/office/drawing/2014/main" id="{D0632D9A-F651-F4D9-A288-009BA20B5D7A}"/>
                </a:ext>
              </a:extLst>
            </p:cNvPr>
            <p:cNvSpPr/>
            <p:nvPr/>
          </p:nvSpPr>
          <p:spPr>
            <a:xfrm>
              <a:off x="1531365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2" name="Rectangle 325">
              <a:extLst>
                <a:ext uri="{FF2B5EF4-FFF2-40B4-BE49-F238E27FC236}">
                  <a16:creationId xmlns:a16="http://schemas.microsoft.com/office/drawing/2014/main" id="{C428CDDD-C065-3540-284C-8A099D3832D1}"/>
                </a:ext>
              </a:extLst>
            </p:cNvPr>
            <p:cNvSpPr/>
            <p:nvPr/>
          </p:nvSpPr>
          <p:spPr>
            <a:xfrm>
              <a:off x="1118052" y="1101667"/>
              <a:ext cx="160696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3" name="Rectangle 326">
              <a:extLst>
                <a:ext uri="{FF2B5EF4-FFF2-40B4-BE49-F238E27FC236}">
                  <a16:creationId xmlns:a16="http://schemas.microsoft.com/office/drawing/2014/main" id="{7A1F2C4E-185F-02EC-7952-7D2EC5B32E1D}"/>
                </a:ext>
              </a:extLst>
            </p:cNvPr>
            <p:cNvSpPr/>
            <p:nvPr/>
          </p:nvSpPr>
          <p:spPr>
            <a:xfrm>
              <a:off x="2541505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4" name="Rectangle 327">
              <a:extLst>
                <a:ext uri="{FF2B5EF4-FFF2-40B4-BE49-F238E27FC236}">
                  <a16:creationId xmlns:a16="http://schemas.microsoft.com/office/drawing/2014/main" id="{435DD132-78FF-5875-06AE-44C906D13FF2}"/>
                </a:ext>
              </a:extLst>
            </p:cNvPr>
            <p:cNvSpPr/>
            <p:nvPr/>
          </p:nvSpPr>
          <p:spPr>
            <a:xfrm>
              <a:off x="2541505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5" name="Rectangle 328">
              <a:extLst>
                <a:ext uri="{FF2B5EF4-FFF2-40B4-BE49-F238E27FC236}">
                  <a16:creationId xmlns:a16="http://schemas.microsoft.com/office/drawing/2014/main" id="{BDDC523F-DB29-F583-52AF-AD08643327AA}"/>
                </a:ext>
              </a:extLst>
            </p:cNvPr>
            <p:cNvSpPr/>
            <p:nvPr/>
          </p:nvSpPr>
          <p:spPr>
            <a:xfrm>
              <a:off x="2541505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6" name="Rectangle 329">
              <a:extLst>
                <a:ext uri="{FF2B5EF4-FFF2-40B4-BE49-F238E27FC236}">
                  <a16:creationId xmlns:a16="http://schemas.microsoft.com/office/drawing/2014/main" id="{EB34DC1F-4437-52F4-D069-9C01691C9028}"/>
                </a:ext>
              </a:extLst>
            </p:cNvPr>
            <p:cNvSpPr/>
            <p:nvPr/>
          </p:nvSpPr>
          <p:spPr>
            <a:xfrm>
              <a:off x="2541505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7" name="Rectangle 330">
              <a:extLst>
                <a:ext uri="{FF2B5EF4-FFF2-40B4-BE49-F238E27FC236}">
                  <a16:creationId xmlns:a16="http://schemas.microsoft.com/office/drawing/2014/main" id="{66F7D2F1-9E60-7C83-2AB2-2D30B200590A}"/>
                </a:ext>
              </a:extLst>
            </p:cNvPr>
            <p:cNvSpPr/>
            <p:nvPr/>
          </p:nvSpPr>
          <p:spPr>
            <a:xfrm>
              <a:off x="2541505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8" name="Rectangle 331">
              <a:extLst>
                <a:ext uri="{FF2B5EF4-FFF2-40B4-BE49-F238E27FC236}">
                  <a16:creationId xmlns:a16="http://schemas.microsoft.com/office/drawing/2014/main" id="{380D6030-871A-FD97-EED2-4ABBEFFCE440}"/>
                </a:ext>
              </a:extLst>
            </p:cNvPr>
            <p:cNvSpPr/>
            <p:nvPr/>
          </p:nvSpPr>
          <p:spPr>
            <a:xfrm>
              <a:off x="2541505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9" name="Rectangle 332">
              <a:extLst>
                <a:ext uri="{FF2B5EF4-FFF2-40B4-BE49-F238E27FC236}">
                  <a16:creationId xmlns:a16="http://schemas.microsoft.com/office/drawing/2014/main" id="{FF623EB6-97A0-3832-C46F-3015886777A0}"/>
                </a:ext>
              </a:extLst>
            </p:cNvPr>
            <p:cNvSpPr/>
            <p:nvPr/>
          </p:nvSpPr>
          <p:spPr>
            <a:xfrm>
              <a:off x="2541505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0" name="Rectangle 333">
              <a:extLst>
                <a:ext uri="{FF2B5EF4-FFF2-40B4-BE49-F238E27FC236}">
                  <a16:creationId xmlns:a16="http://schemas.microsoft.com/office/drawing/2014/main" id="{20C57A9C-A38F-E99A-5D24-0DABB5216E21}"/>
                </a:ext>
              </a:extLst>
            </p:cNvPr>
            <p:cNvSpPr/>
            <p:nvPr/>
          </p:nvSpPr>
          <p:spPr>
            <a:xfrm>
              <a:off x="2541505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1" name="Rectangle 334">
              <a:extLst>
                <a:ext uri="{FF2B5EF4-FFF2-40B4-BE49-F238E27FC236}">
                  <a16:creationId xmlns:a16="http://schemas.microsoft.com/office/drawing/2014/main" id="{530D43B3-5B69-990B-12A0-ACA8EAC50495}"/>
                </a:ext>
              </a:extLst>
            </p:cNvPr>
            <p:cNvSpPr/>
            <p:nvPr/>
          </p:nvSpPr>
          <p:spPr>
            <a:xfrm>
              <a:off x="2541505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2" name="Rectangle 335">
              <a:extLst>
                <a:ext uri="{FF2B5EF4-FFF2-40B4-BE49-F238E27FC236}">
                  <a16:creationId xmlns:a16="http://schemas.microsoft.com/office/drawing/2014/main" id="{2DECE23D-725F-58FF-B3BA-74CD395E4BA6}"/>
                </a:ext>
              </a:extLst>
            </p:cNvPr>
            <p:cNvSpPr/>
            <p:nvPr/>
          </p:nvSpPr>
          <p:spPr>
            <a:xfrm>
              <a:off x="2541505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3" name="Rectangle 336">
              <a:extLst>
                <a:ext uri="{FF2B5EF4-FFF2-40B4-BE49-F238E27FC236}">
                  <a16:creationId xmlns:a16="http://schemas.microsoft.com/office/drawing/2014/main" id="{98E133A3-F229-E22A-F1CE-406CAD662E73}"/>
                </a:ext>
              </a:extLst>
            </p:cNvPr>
            <p:cNvSpPr/>
            <p:nvPr/>
          </p:nvSpPr>
          <p:spPr>
            <a:xfrm>
              <a:off x="2541505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4" name="Rectangle 337">
              <a:extLst>
                <a:ext uri="{FF2B5EF4-FFF2-40B4-BE49-F238E27FC236}">
                  <a16:creationId xmlns:a16="http://schemas.microsoft.com/office/drawing/2014/main" id="{1C8AEECA-F043-1BCA-FF4D-6ACF2C08D06F}"/>
                </a:ext>
              </a:extLst>
            </p:cNvPr>
            <p:cNvSpPr/>
            <p:nvPr/>
          </p:nvSpPr>
          <p:spPr>
            <a:xfrm>
              <a:off x="2541505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565" name="TextBox 338">
            <a:extLst>
              <a:ext uri="{FF2B5EF4-FFF2-40B4-BE49-F238E27FC236}">
                <a16:creationId xmlns:a16="http://schemas.microsoft.com/office/drawing/2014/main" id="{0395975B-2F81-E5B8-7BF2-8575270E6948}"/>
              </a:ext>
            </a:extLst>
          </p:cNvPr>
          <p:cNvSpPr txBox="1"/>
          <p:nvPr/>
        </p:nvSpPr>
        <p:spPr>
          <a:xfrm rot="16200000">
            <a:off x="-10008546" y="1671332"/>
            <a:ext cx="23471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5400" spc="0" baseline="0" dirty="0">
                <a:ln w="6519" cap="flat">
                  <a:solidFill>
                    <a:srgbClr val="FFFFFF"/>
                  </a:solidFill>
                  <a:miter/>
                </a:ln>
                <a:solidFill>
                  <a:srgbClr val="E8B408"/>
                </a:solidFill>
                <a:latin typeface="BBH Sans Hegarty" pitchFamily="2" charset="0"/>
                <a:cs typeface="Arial"/>
                <a:sym typeface="Arial"/>
                <a:rtl val="0"/>
              </a:rPr>
              <a:t>2024</a:t>
            </a:r>
          </a:p>
        </p:txBody>
      </p:sp>
      <p:sp>
        <p:nvSpPr>
          <p:cNvPr id="566" name="Freeform: Shape 339">
            <a:extLst>
              <a:ext uri="{FF2B5EF4-FFF2-40B4-BE49-F238E27FC236}">
                <a16:creationId xmlns:a16="http://schemas.microsoft.com/office/drawing/2014/main" id="{EED3176A-56CB-5E76-878F-D58EEEF44110}"/>
              </a:ext>
            </a:extLst>
          </p:cNvPr>
          <p:cNvSpPr/>
          <p:nvPr/>
        </p:nvSpPr>
        <p:spPr>
          <a:xfrm>
            <a:off x="-9065022" y="1132568"/>
            <a:ext cx="2477141" cy="2000788"/>
          </a:xfrm>
          <a:custGeom>
            <a:avLst/>
            <a:gdLst>
              <a:gd name="csX0" fmla="*/ 337235 w 2477141"/>
              <a:gd name="csY0" fmla="*/ 53587 h 2000788"/>
              <a:gd name="csX1" fmla="*/ 47068 w 2477141"/>
              <a:gd name="csY1" fmla="*/ 277846 h 2000788"/>
              <a:gd name="csX2" fmla="*/ 0 w 2477141"/>
              <a:gd name="csY2" fmla="*/ 338278 h 2000788"/>
              <a:gd name="csX3" fmla="*/ 259071 w 2477141"/>
              <a:gd name="csY3" fmla="*/ 233711 h 2000788"/>
              <a:gd name="csX4" fmla="*/ 832168 w 2477141"/>
              <a:gd name="csY4" fmla="*/ 0 h 2000788"/>
              <a:gd name="csX5" fmla="*/ 731447 w 2477141"/>
              <a:gd name="csY5" fmla="*/ 181623 h 2000788"/>
              <a:gd name="csX6" fmla="*/ 393951 w 2477141"/>
              <a:gd name="csY6" fmla="*/ 397015 h 2000788"/>
              <a:gd name="csX7" fmla="*/ 188729 w 2477141"/>
              <a:gd name="csY7" fmla="*/ 598196 h 2000788"/>
              <a:gd name="csX8" fmla="*/ 322306 w 2477141"/>
              <a:gd name="csY8" fmla="*/ 518989 h 2000788"/>
              <a:gd name="csX9" fmla="*/ 1253826 w 2477141"/>
              <a:gd name="csY9" fmla="*/ 30640 h 2000788"/>
              <a:gd name="csX10" fmla="*/ 1182637 w 2477141"/>
              <a:gd name="csY10" fmla="*/ 182080 h 2000788"/>
              <a:gd name="csX11" fmla="*/ 37550 w 2477141"/>
              <a:gd name="csY11" fmla="*/ 1254608 h 2000788"/>
              <a:gd name="csX12" fmla="*/ 611234 w 2477141"/>
              <a:gd name="csY12" fmla="*/ 871804 h 2000788"/>
              <a:gd name="csX13" fmla="*/ 356401 w 2477141"/>
              <a:gd name="csY13" fmla="*/ 1166404 h 2000788"/>
              <a:gd name="csX14" fmla="*/ 87617 w 2477141"/>
              <a:gd name="csY14" fmla="*/ 1451356 h 2000788"/>
              <a:gd name="csX15" fmla="*/ 304639 w 2477141"/>
              <a:gd name="csY15" fmla="*/ 1289942 h 2000788"/>
              <a:gd name="csX16" fmla="*/ 452363 w 2477141"/>
              <a:gd name="csY16" fmla="*/ 1268559 h 2000788"/>
              <a:gd name="csX17" fmla="*/ 427916 w 2477141"/>
              <a:gd name="csY17" fmla="*/ 1395943 h 2000788"/>
              <a:gd name="csX18" fmla="*/ 222172 w 2477141"/>
              <a:gd name="csY18" fmla="*/ 1614856 h 2000788"/>
              <a:gd name="csX19" fmla="*/ 12973 w 2477141"/>
              <a:gd name="csY19" fmla="*/ 1904436 h 2000788"/>
              <a:gd name="csX20" fmla="*/ 1149194 w 2477141"/>
              <a:gd name="csY20" fmla="*/ 812089 h 2000788"/>
              <a:gd name="csX21" fmla="*/ 1457810 w 2477141"/>
              <a:gd name="csY21" fmla="*/ 348187 h 2000788"/>
              <a:gd name="csX22" fmla="*/ 1668247 w 2477141"/>
              <a:gd name="csY22" fmla="*/ 79012 h 2000788"/>
              <a:gd name="csX23" fmla="*/ 1145869 w 2477141"/>
              <a:gd name="csY23" fmla="*/ 1189677 h 2000788"/>
              <a:gd name="csX24" fmla="*/ 852834 w 2477141"/>
              <a:gd name="csY24" fmla="*/ 1450117 h 2000788"/>
              <a:gd name="csX25" fmla="*/ 508297 w 2477141"/>
              <a:gd name="csY25" fmla="*/ 1738002 h 2000788"/>
              <a:gd name="csX26" fmla="*/ 150983 w 2477141"/>
              <a:gd name="csY26" fmla="*/ 2000788 h 2000788"/>
              <a:gd name="csX27" fmla="*/ 299815 w 2477141"/>
              <a:gd name="csY27" fmla="*/ 1959457 h 2000788"/>
              <a:gd name="csX28" fmla="*/ 702241 w 2477141"/>
              <a:gd name="csY28" fmla="*/ 1822686 h 2000788"/>
              <a:gd name="csX29" fmla="*/ 688551 w 2477141"/>
              <a:gd name="csY29" fmla="*/ 1948179 h 2000788"/>
              <a:gd name="csX30" fmla="*/ 980609 w 2477141"/>
              <a:gd name="csY30" fmla="*/ 1927579 h 2000788"/>
              <a:gd name="csX31" fmla="*/ 1232834 w 2477141"/>
              <a:gd name="csY31" fmla="*/ 1770076 h 2000788"/>
              <a:gd name="csX32" fmla="*/ 1426061 w 2477141"/>
              <a:gd name="csY32" fmla="*/ 1577957 h 2000788"/>
              <a:gd name="csX33" fmla="*/ 1604686 w 2477141"/>
              <a:gd name="csY33" fmla="*/ 1133287 h 2000788"/>
              <a:gd name="csX34" fmla="*/ 2023019 w 2477141"/>
              <a:gd name="csY34" fmla="*/ 315917 h 2000788"/>
              <a:gd name="csX35" fmla="*/ 2183520 w 2477141"/>
              <a:gd name="csY35" fmla="*/ 150918 h 2000788"/>
              <a:gd name="csX36" fmla="*/ 2374400 w 2477141"/>
              <a:gd name="csY36" fmla="*/ 81033 h 2000788"/>
              <a:gd name="csX37" fmla="*/ 2277265 w 2477141"/>
              <a:gd name="csY37" fmla="*/ 308225 h 2000788"/>
              <a:gd name="csX38" fmla="*/ 1943746 w 2477141"/>
              <a:gd name="csY38" fmla="*/ 963072 h 2000788"/>
              <a:gd name="csX39" fmla="*/ 1806127 w 2477141"/>
              <a:gd name="csY39" fmla="*/ 1416609 h 2000788"/>
              <a:gd name="csX40" fmla="*/ 1620332 w 2477141"/>
              <a:gd name="csY40" fmla="*/ 1837810 h 2000788"/>
              <a:gd name="csX41" fmla="*/ 1887747 w 2477141"/>
              <a:gd name="csY41" fmla="*/ 1768772 h 2000788"/>
              <a:gd name="csX42" fmla="*/ 2477142 w 2477141"/>
              <a:gd name="csY42" fmla="*/ 1663097 h 2000788"/>
              <a:gd name="csX43" fmla="*/ 2015587 w 2477141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1" h="2000788">
                <a:moveTo>
                  <a:pt x="337235" y="53587"/>
                </a:moveTo>
                <a:cubicBezTo>
                  <a:pt x="240556" y="128297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1" y="233711"/>
                </a:cubicBezTo>
                <a:cubicBezTo>
                  <a:pt x="431437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3" y="261287"/>
                  <a:pt x="511361" y="333324"/>
                  <a:pt x="393951" y="397015"/>
                </a:cubicBezTo>
                <a:cubicBezTo>
                  <a:pt x="306660" y="444344"/>
                  <a:pt x="206396" y="500409"/>
                  <a:pt x="188729" y="598196"/>
                </a:cubicBezTo>
                <a:cubicBezTo>
                  <a:pt x="240556" y="589917"/>
                  <a:pt x="282148" y="552758"/>
                  <a:pt x="322306" y="518989"/>
                </a:cubicBezTo>
                <a:cubicBezTo>
                  <a:pt x="592003" y="292449"/>
                  <a:pt x="926109" y="159719"/>
                  <a:pt x="1253826" y="30640"/>
                </a:cubicBezTo>
                <a:cubicBezTo>
                  <a:pt x="1258324" y="87748"/>
                  <a:pt x="1219405" y="138141"/>
                  <a:pt x="1182637" y="182080"/>
                </a:cubicBezTo>
                <a:cubicBezTo>
                  <a:pt x="845141" y="585679"/>
                  <a:pt x="496954" y="998210"/>
                  <a:pt x="37550" y="1254608"/>
                </a:cubicBezTo>
                <a:cubicBezTo>
                  <a:pt x="141922" y="1042606"/>
                  <a:pt x="387563" y="947948"/>
                  <a:pt x="611234" y="871804"/>
                </a:cubicBezTo>
                <a:cubicBezTo>
                  <a:pt x="588874" y="1003752"/>
                  <a:pt x="468661" y="1093455"/>
                  <a:pt x="356401" y="1166404"/>
                </a:cubicBezTo>
                <a:cubicBezTo>
                  <a:pt x="244142" y="1239353"/>
                  <a:pt x="121386" y="1321820"/>
                  <a:pt x="87617" y="1451356"/>
                </a:cubicBezTo>
                <a:cubicBezTo>
                  <a:pt x="159980" y="1397573"/>
                  <a:pt x="232342" y="1343790"/>
                  <a:pt x="304639" y="1289942"/>
                </a:cubicBezTo>
                <a:cubicBezTo>
                  <a:pt x="348904" y="1257020"/>
                  <a:pt x="417094" y="1226054"/>
                  <a:pt x="452363" y="1268559"/>
                </a:cubicBezTo>
                <a:cubicBezTo>
                  <a:pt x="482286" y="1304610"/>
                  <a:pt x="456144" y="1358588"/>
                  <a:pt x="427916" y="1395943"/>
                </a:cubicBezTo>
                <a:cubicBezTo>
                  <a:pt x="367549" y="1476063"/>
                  <a:pt x="298446" y="1549599"/>
                  <a:pt x="222172" y="1614856"/>
                </a:cubicBezTo>
                <a:cubicBezTo>
                  <a:pt x="128557" y="1694976"/>
                  <a:pt x="14277" y="1781289"/>
                  <a:pt x="12973" y="1904436"/>
                </a:cubicBezTo>
                <a:cubicBezTo>
                  <a:pt x="497215" y="1685197"/>
                  <a:pt x="834971" y="1240853"/>
                  <a:pt x="1149194" y="812089"/>
                </a:cubicBezTo>
                <a:cubicBezTo>
                  <a:pt x="1259041" y="662149"/>
                  <a:pt x="1368954" y="511492"/>
                  <a:pt x="1457810" y="348187"/>
                </a:cubicBezTo>
                <a:cubicBezTo>
                  <a:pt x="1513092" y="246554"/>
                  <a:pt x="1566288" y="133708"/>
                  <a:pt x="1668247" y="79012"/>
                </a:cubicBezTo>
                <a:cubicBezTo>
                  <a:pt x="1649146" y="497149"/>
                  <a:pt x="1441121" y="892991"/>
                  <a:pt x="1145869" y="1189677"/>
                </a:cubicBezTo>
                <a:cubicBezTo>
                  <a:pt x="1053623" y="1282314"/>
                  <a:pt x="953163" y="1366346"/>
                  <a:pt x="852834" y="1450117"/>
                </a:cubicBezTo>
                <a:cubicBezTo>
                  <a:pt x="737966" y="1546079"/>
                  <a:pt x="623164" y="1642040"/>
                  <a:pt x="508297" y="1738002"/>
                </a:cubicBezTo>
                <a:cubicBezTo>
                  <a:pt x="394669" y="1832986"/>
                  <a:pt x="280193" y="1928491"/>
                  <a:pt x="150983" y="2000788"/>
                </a:cubicBezTo>
                <a:cubicBezTo>
                  <a:pt x="201898" y="1992705"/>
                  <a:pt x="250987" y="1976016"/>
                  <a:pt x="299815" y="1959457"/>
                </a:cubicBezTo>
                <a:cubicBezTo>
                  <a:pt x="433979" y="1913888"/>
                  <a:pt x="568078" y="1868254"/>
                  <a:pt x="702241" y="1822686"/>
                </a:cubicBezTo>
                <a:cubicBezTo>
                  <a:pt x="721994" y="1862518"/>
                  <a:pt x="716453" y="1913562"/>
                  <a:pt x="688551" y="1948179"/>
                </a:cubicBezTo>
                <a:cubicBezTo>
                  <a:pt x="783535" y="1977711"/>
                  <a:pt x="888102" y="1964347"/>
                  <a:pt x="980609" y="1927579"/>
                </a:cubicBezTo>
                <a:cubicBezTo>
                  <a:pt x="1073115" y="1890811"/>
                  <a:pt x="1155126" y="1832204"/>
                  <a:pt x="1232834" y="1770076"/>
                </a:cubicBezTo>
                <a:cubicBezTo>
                  <a:pt x="1304023" y="1713164"/>
                  <a:pt x="1373061" y="1652145"/>
                  <a:pt x="1426061" y="1577957"/>
                </a:cubicBezTo>
                <a:cubicBezTo>
                  <a:pt x="1519415" y="1447379"/>
                  <a:pt x="1556314" y="1286291"/>
                  <a:pt x="1604686" y="1133287"/>
                </a:cubicBezTo>
                <a:cubicBezTo>
                  <a:pt x="1697453" y="840121"/>
                  <a:pt x="1839505" y="562602"/>
                  <a:pt x="2023019" y="315917"/>
                </a:cubicBezTo>
                <a:cubicBezTo>
                  <a:pt x="2069044" y="254051"/>
                  <a:pt x="2118850" y="193032"/>
                  <a:pt x="2183520" y="150918"/>
                </a:cubicBezTo>
                <a:cubicBezTo>
                  <a:pt x="2240693" y="113694"/>
                  <a:pt x="2307253" y="92898"/>
                  <a:pt x="2374400" y="81033"/>
                </a:cubicBezTo>
                <a:cubicBezTo>
                  <a:pt x="2380528" y="164999"/>
                  <a:pt x="2325898" y="239513"/>
                  <a:pt x="2277265" y="308225"/>
                </a:cubicBezTo>
                <a:cubicBezTo>
                  <a:pt x="2135213" y="508819"/>
                  <a:pt x="2022432" y="730209"/>
                  <a:pt x="1943746" y="963072"/>
                </a:cubicBezTo>
                <a:cubicBezTo>
                  <a:pt x="1893158" y="1112752"/>
                  <a:pt x="1856585" y="1266929"/>
                  <a:pt x="1806127" y="1416609"/>
                </a:cubicBezTo>
                <a:cubicBezTo>
                  <a:pt x="1757038" y="1562181"/>
                  <a:pt x="1694715" y="1703385"/>
                  <a:pt x="1620332" y="1837810"/>
                </a:cubicBezTo>
                <a:cubicBezTo>
                  <a:pt x="1712838" y="1849088"/>
                  <a:pt x="1801564" y="1804171"/>
                  <a:pt x="1887747" y="1768772"/>
                </a:cubicBezTo>
                <a:cubicBezTo>
                  <a:pt x="2073803" y="1692368"/>
                  <a:pt x="2276157" y="1656056"/>
                  <a:pt x="2477142" y="1663097"/>
                </a:cubicBezTo>
                <a:cubicBezTo>
                  <a:pt x="2323290" y="1723399"/>
                  <a:pt x="2169439" y="1783701"/>
                  <a:pt x="2015587" y="1844003"/>
                </a:cubicBezTo>
              </a:path>
            </a:pathLst>
          </a:custGeom>
          <a:noFill/>
          <a:ln w="0" cap="flat">
            <a:solidFill>
              <a:srgbClr val="020202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567" name="Rectangle 340">
            <a:extLst>
              <a:ext uri="{FF2B5EF4-FFF2-40B4-BE49-F238E27FC236}">
                <a16:creationId xmlns:a16="http://schemas.microsoft.com/office/drawing/2014/main" id="{CDFC97A1-7AAC-4A5F-192F-9AB5505B4C14}"/>
              </a:ext>
            </a:extLst>
          </p:cNvPr>
          <p:cNvSpPr/>
          <p:nvPr/>
        </p:nvSpPr>
        <p:spPr>
          <a:xfrm>
            <a:off x="-8670615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pic>
        <p:nvPicPr>
          <p:cNvPr id="568" name="Picture Placeholder 404">
            <a:extLst>
              <a:ext uri="{FF2B5EF4-FFF2-40B4-BE49-F238E27FC236}">
                <a16:creationId xmlns:a16="http://schemas.microsoft.com/office/drawing/2014/main" id="{23A98BF3-C398-6908-ED04-248B581D6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670614" y="1323417"/>
            <a:ext cx="1603903" cy="1603903"/>
          </a:xfrm>
          <a:custGeom>
            <a:avLst/>
            <a:gdLst>
              <a:gd name="csX0" fmla="*/ 0 w 1603903"/>
              <a:gd name="csY0" fmla="*/ 0 h 1603903"/>
              <a:gd name="csX1" fmla="*/ 1603903 w 1603903"/>
              <a:gd name="csY1" fmla="*/ 0 h 1603903"/>
              <a:gd name="csX2" fmla="*/ 1603903 w 1603903"/>
              <a:gd name="csY2" fmla="*/ 1603903 h 1603903"/>
              <a:gd name="csX3" fmla="*/ 0 w 1603903"/>
              <a:gd name="csY3" fmla="*/ 1603903 h 16039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603903" h="1603903">
                <a:moveTo>
                  <a:pt x="0" y="0"/>
                </a:moveTo>
                <a:lnTo>
                  <a:pt x="1603903" y="0"/>
                </a:lnTo>
                <a:lnTo>
                  <a:pt x="1603903" y="1603903"/>
                </a:lnTo>
                <a:lnTo>
                  <a:pt x="0" y="1603903"/>
                </a:lnTo>
                <a:close/>
              </a:path>
            </a:pathLst>
          </a:custGeom>
        </p:spPr>
      </p:pic>
      <p:sp>
        <p:nvSpPr>
          <p:cNvPr id="569" name="TextBox 351">
            <a:extLst>
              <a:ext uri="{FF2B5EF4-FFF2-40B4-BE49-F238E27FC236}">
                <a16:creationId xmlns:a16="http://schemas.microsoft.com/office/drawing/2014/main" id="{E6571D32-7DDB-07D2-668C-AF7098CD4460}"/>
              </a:ext>
            </a:extLst>
          </p:cNvPr>
          <p:cNvSpPr txBox="1"/>
          <p:nvPr/>
        </p:nvSpPr>
        <p:spPr>
          <a:xfrm>
            <a:off x="-9056307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0" name="TextBox 352">
            <a:extLst>
              <a:ext uri="{FF2B5EF4-FFF2-40B4-BE49-F238E27FC236}">
                <a16:creationId xmlns:a16="http://schemas.microsoft.com/office/drawing/2014/main" id="{711C0C74-93EA-8D04-0411-E18E491E0A5A}"/>
              </a:ext>
            </a:extLst>
          </p:cNvPr>
          <p:cNvSpPr txBox="1"/>
          <p:nvPr/>
        </p:nvSpPr>
        <p:spPr>
          <a:xfrm>
            <a:off x="-9056307" y="3606800"/>
            <a:ext cx="13890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HERMES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@Mercator</a:t>
            </a:r>
          </a:p>
        </p:txBody>
      </p:sp>
      <p:sp>
        <p:nvSpPr>
          <p:cNvPr id="571" name="TextBox 353">
            <a:extLst>
              <a:ext uri="{FF2B5EF4-FFF2-40B4-BE49-F238E27FC236}">
                <a16:creationId xmlns:a16="http://schemas.microsoft.com/office/drawing/2014/main" id="{56E95B91-7AF1-82E7-D881-0B07C538224F}"/>
              </a:ext>
            </a:extLst>
          </p:cNvPr>
          <p:cNvSpPr txBox="1"/>
          <p:nvPr/>
        </p:nvSpPr>
        <p:spPr>
          <a:xfrm>
            <a:off x="-7837107" y="3429000"/>
            <a:ext cx="10374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abundances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2" name="TextBox 354">
            <a:extLst>
              <a:ext uri="{FF2B5EF4-FFF2-40B4-BE49-F238E27FC236}">
                <a16:creationId xmlns:a16="http://schemas.microsoft.com/office/drawing/2014/main" id="{5A313B53-46C6-151C-47ED-A370553C518C}"/>
              </a:ext>
            </a:extLst>
          </p:cNvPr>
          <p:cNvSpPr txBox="1"/>
          <p:nvPr/>
        </p:nvSpPr>
        <p:spPr>
          <a:xfrm>
            <a:off x="-7837107" y="3606800"/>
            <a:ext cx="8611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Carbon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Oxygen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Scandium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Vanadium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Manganese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Cobalt</a:t>
            </a:r>
            <a:endParaRPr lang="en-IN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3" name="TextBox 355">
            <a:extLst>
              <a:ext uri="{FF2B5EF4-FFF2-40B4-BE49-F238E27FC236}">
                <a16:creationId xmlns:a16="http://schemas.microsoft.com/office/drawing/2014/main" id="{94585911-65DD-828B-ECBF-DC505E504C15}"/>
              </a:ext>
            </a:extLst>
          </p:cNvPr>
          <p:cNvSpPr txBox="1"/>
          <p:nvPr/>
        </p:nvSpPr>
        <p:spPr>
          <a:xfrm>
            <a:off x="-9056307" y="4743938"/>
            <a:ext cx="928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Stars analysed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4" name="TextBox 356">
            <a:extLst>
              <a:ext uri="{FF2B5EF4-FFF2-40B4-BE49-F238E27FC236}">
                <a16:creationId xmlns:a16="http://schemas.microsoft.com/office/drawing/2014/main" id="{F34273F3-903A-36D6-1D4C-737C13525241}"/>
              </a:ext>
            </a:extLst>
          </p:cNvPr>
          <p:cNvSpPr txBox="1"/>
          <p:nvPr/>
        </p:nvSpPr>
        <p:spPr>
          <a:xfrm>
            <a:off x="-9056307" y="4883638"/>
            <a:ext cx="550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179</a:t>
            </a:r>
          </a:p>
        </p:txBody>
      </p:sp>
      <p:sp>
        <p:nvSpPr>
          <p:cNvPr id="575" name="TextBox 357">
            <a:extLst>
              <a:ext uri="{FF2B5EF4-FFF2-40B4-BE49-F238E27FC236}">
                <a16:creationId xmlns:a16="http://schemas.microsoft.com/office/drawing/2014/main" id="{5E70C0C9-8526-BFEF-AA7F-B114108D9A74}"/>
              </a:ext>
            </a:extLst>
          </p:cNvPr>
          <p:cNvSpPr txBox="1"/>
          <p:nvPr/>
        </p:nvSpPr>
        <p:spPr>
          <a:xfrm>
            <a:off x="-7837107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6" name="TextBox 358">
            <a:extLst>
              <a:ext uri="{FF2B5EF4-FFF2-40B4-BE49-F238E27FC236}">
                <a16:creationId xmlns:a16="http://schemas.microsoft.com/office/drawing/2014/main" id="{E2E3C0C6-764D-92CD-C793-0EC3F7FA9EBD}"/>
              </a:ext>
            </a:extLst>
          </p:cNvPr>
          <p:cNvSpPr txBox="1"/>
          <p:nvPr/>
        </p:nvSpPr>
        <p:spPr>
          <a:xfrm>
            <a:off x="-7837107" y="4883638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High-res</a:t>
            </a:r>
          </a:p>
        </p:txBody>
      </p:sp>
      <p:sp>
        <p:nvSpPr>
          <p:cNvPr id="577" name="TextBox 360">
            <a:extLst>
              <a:ext uri="{FF2B5EF4-FFF2-40B4-BE49-F238E27FC236}">
                <a16:creationId xmlns:a16="http://schemas.microsoft.com/office/drawing/2014/main" id="{FB2B24E3-6A6F-5D0E-F545-43C2E79906D4}"/>
              </a:ext>
            </a:extLst>
          </p:cNvPr>
          <p:cNvSpPr txBox="1"/>
          <p:nvPr/>
        </p:nvSpPr>
        <p:spPr>
          <a:xfrm>
            <a:off x="-8418483" y="5431431"/>
            <a:ext cx="17267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latin typeface="Calibri" panose="020F0502020204030204" pitchFamily="34" charset="0"/>
                <a:cs typeface="Calibri" panose="020F0502020204030204" pitchFamily="34" charset="0"/>
              </a:rPr>
              <a:t>DUQUE-ARRIBAS ET AL. 2024</a:t>
            </a:r>
            <a:endParaRPr lang="en-IN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78" name="Graphic 365">
            <a:extLst>
              <a:ext uri="{FF2B5EF4-FFF2-40B4-BE49-F238E27FC236}">
                <a16:creationId xmlns:a16="http://schemas.microsoft.com/office/drawing/2014/main" id="{8CDA3717-A4CF-E43E-C31F-54C38E2699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8951698" y="5444209"/>
            <a:ext cx="220664" cy="220664"/>
          </a:xfrm>
          <a:prstGeom prst="rect">
            <a:avLst/>
          </a:prstGeom>
        </p:spPr>
      </p:pic>
      <p:sp>
        <p:nvSpPr>
          <p:cNvPr id="581" name="Rectangle: Rounded Corners 364">
            <a:extLst>
              <a:ext uri="{FF2B5EF4-FFF2-40B4-BE49-F238E27FC236}">
                <a16:creationId xmlns:a16="http://schemas.microsoft.com/office/drawing/2014/main" id="{4DA8C1DC-98BD-882F-F772-A7FA7358D914}"/>
              </a:ext>
            </a:extLst>
          </p:cNvPr>
          <p:cNvSpPr/>
          <p:nvPr/>
        </p:nvSpPr>
        <p:spPr>
          <a:xfrm>
            <a:off x="611232" y="1104900"/>
            <a:ext cx="10861777" cy="4673600"/>
          </a:xfrm>
          <a:prstGeom prst="roundRect">
            <a:avLst>
              <a:gd name="adj" fmla="val 6219"/>
            </a:avLst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82" name="Rectangle: Rounded Corners 363">
            <a:extLst>
              <a:ext uri="{FF2B5EF4-FFF2-40B4-BE49-F238E27FC236}">
                <a16:creationId xmlns:a16="http://schemas.microsoft.com/office/drawing/2014/main" id="{2CD5DA1F-0F44-FD26-02DC-0A9756F5E2D9}"/>
              </a:ext>
            </a:extLst>
          </p:cNvPr>
          <p:cNvSpPr/>
          <p:nvPr/>
        </p:nvSpPr>
        <p:spPr>
          <a:xfrm>
            <a:off x="-2807298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F0F0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583" name="Group 343">
            <a:extLst>
              <a:ext uri="{FF2B5EF4-FFF2-40B4-BE49-F238E27FC236}">
                <a16:creationId xmlns:a16="http://schemas.microsoft.com/office/drawing/2014/main" id="{15CC885C-CFBC-5101-770D-ADCC3D6F9F92}"/>
              </a:ext>
            </a:extLst>
          </p:cNvPr>
          <p:cNvGrpSpPr/>
          <p:nvPr/>
        </p:nvGrpSpPr>
        <p:grpSpPr>
          <a:xfrm>
            <a:off x="984354" y="1109066"/>
            <a:ext cx="2217680" cy="2032602"/>
            <a:chOff x="9507334" y="1101667"/>
            <a:chExt cx="2217680" cy="2032602"/>
          </a:xfrm>
        </p:grpSpPr>
        <p:sp>
          <p:nvSpPr>
            <p:cNvPr id="584" name="Oval 50">
              <a:extLst>
                <a:ext uri="{FF2B5EF4-FFF2-40B4-BE49-F238E27FC236}">
                  <a16:creationId xmlns:a16="http://schemas.microsoft.com/office/drawing/2014/main" id="{A93CD81B-A60B-AA78-EEB3-E2225C5387B8}"/>
                </a:ext>
              </a:extLst>
            </p:cNvPr>
            <p:cNvSpPr/>
            <p:nvPr/>
          </p:nvSpPr>
          <p:spPr>
            <a:xfrm>
              <a:off x="9697823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5" name="Oval 51">
              <a:extLst>
                <a:ext uri="{FF2B5EF4-FFF2-40B4-BE49-F238E27FC236}">
                  <a16:creationId xmlns:a16="http://schemas.microsoft.com/office/drawing/2014/main" id="{15FCC3D4-1D8E-F3D7-4202-506DF4A1F830}"/>
                </a:ext>
              </a:extLst>
            </p:cNvPr>
            <p:cNvSpPr/>
            <p:nvPr/>
          </p:nvSpPr>
          <p:spPr>
            <a:xfrm>
              <a:off x="10065176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6" name="Oval 52">
              <a:extLst>
                <a:ext uri="{FF2B5EF4-FFF2-40B4-BE49-F238E27FC236}">
                  <a16:creationId xmlns:a16="http://schemas.microsoft.com/office/drawing/2014/main" id="{3C89C85B-A794-2610-946B-D455AB3023CF}"/>
                </a:ext>
              </a:extLst>
            </p:cNvPr>
            <p:cNvSpPr/>
            <p:nvPr/>
          </p:nvSpPr>
          <p:spPr>
            <a:xfrm>
              <a:off x="10432530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7" name="Oval 53">
              <a:extLst>
                <a:ext uri="{FF2B5EF4-FFF2-40B4-BE49-F238E27FC236}">
                  <a16:creationId xmlns:a16="http://schemas.microsoft.com/office/drawing/2014/main" id="{61E5560D-0AFE-3C52-E2FF-591A864D3150}"/>
                </a:ext>
              </a:extLst>
            </p:cNvPr>
            <p:cNvSpPr/>
            <p:nvPr/>
          </p:nvSpPr>
          <p:spPr>
            <a:xfrm>
              <a:off x="10799818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8" name="Oval 54">
              <a:extLst>
                <a:ext uri="{FF2B5EF4-FFF2-40B4-BE49-F238E27FC236}">
                  <a16:creationId xmlns:a16="http://schemas.microsoft.com/office/drawing/2014/main" id="{50289BAE-CD48-15E0-0C74-A37AA7A408F3}"/>
                </a:ext>
              </a:extLst>
            </p:cNvPr>
            <p:cNvSpPr/>
            <p:nvPr/>
          </p:nvSpPr>
          <p:spPr>
            <a:xfrm>
              <a:off x="11167171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9" name="Oval 55">
              <a:extLst>
                <a:ext uri="{FF2B5EF4-FFF2-40B4-BE49-F238E27FC236}">
                  <a16:creationId xmlns:a16="http://schemas.microsoft.com/office/drawing/2014/main" id="{2877026E-446A-0058-584B-68BD88A7D85A}"/>
                </a:ext>
              </a:extLst>
            </p:cNvPr>
            <p:cNvSpPr/>
            <p:nvPr/>
          </p:nvSpPr>
          <p:spPr>
            <a:xfrm>
              <a:off x="11534525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0" name="Oval 57">
              <a:extLst>
                <a:ext uri="{FF2B5EF4-FFF2-40B4-BE49-F238E27FC236}">
                  <a16:creationId xmlns:a16="http://schemas.microsoft.com/office/drawing/2014/main" id="{2A40AB25-B61D-C162-190F-0D1BD3F3FF69}"/>
                </a:ext>
              </a:extLst>
            </p:cNvPr>
            <p:cNvSpPr/>
            <p:nvPr/>
          </p:nvSpPr>
          <p:spPr>
            <a:xfrm>
              <a:off x="9697823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1" name="Oval 58">
              <a:extLst>
                <a:ext uri="{FF2B5EF4-FFF2-40B4-BE49-F238E27FC236}">
                  <a16:creationId xmlns:a16="http://schemas.microsoft.com/office/drawing/2014/main" id="{6C404874-6B04-7892-5C59-31C875054BE6}"/>
                </a:ext>
              </a:extLst>
            </p:cNvPr>
            <p:cNvSpPr/>
            <p:nvPr/>
          </p:nvSpPr>
          <p:spPr>
            <a:xfrm>
              <a:off x="10065176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2" name="Oval 59">
              <a:extLst>
                <a:ext uri="{FF2B5EF4-FFF2-40B4-BE49-F238E27FC236}">
                  <a16:creationId xmlns:a16="http://schemas.microsoft.com/office/drawing/2014/main" id="{7D3CF8D5-E793-3C0E-C9AB-634237AB6AEE}"/>
                </a:ext>
              </a:extLst>
            </p:cNvPr>
            <p:cNvSpPr/>
            <p:nvPr/>
          </p:nvSpPr>
          <p:spPr>
            <a:xfrm>
              <a:off x="10432530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3" name="Oval 60">
              <a:extLst>
                <a:ext uri="{FF2B5EF4-FFF2-40B4-BE49-F238E27FC236}">
                  <a16:creationId xmlns:a16="http://schemas.microsoft.com/office/drawing/2014/main" id="{AEAE097B-DF6D-68C3-C076-4014983E6B63}"/>
                </a:ext>
              </a:extLst>
            </p:cNvPr>
            <p:cNvSpPr/>
            <p:nvPr/>
          </p:nvSpPr>
          <p:spPr>
            <a:xfrm>
              <a:off x="10799818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4" name="Oval 61">
              <a:extLst>
                <a:ext uri="{FF2B5EF4-FFF2-40B4-BE49-F238E27FC236}">
                  <a16:creationId xmlns:a16="http://schemas.microsoft.com/office/drawing/2014/main" id="{882220EC-09EA-B4E4-2120-D4539AD0989A}"/>
                </a:ext>
              </a:extLst>
            </p:cNvPr>
            <p:cNvSpPr/>
            <p:nvPr/>
          </p:nvSpPr>
          <p:spPr>
            <a:xfrm>
              <a:off x="11167171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5" name="Oval 62">
              <a:extLst>
                <a:ext uri="{FF2B5EF4-FFF2-40B4-BE49-F238E27FC236}">
                  <a16:creationId xmlns:a16="http://schemas.microsoft.com/office/drawing/2014/main" id="{B62D78B2-0128-2E79-3A78-1D0B0F459CF1}"/>
                </a:ext>
              </a:extLst>
            </p:cNvPr>
            <p:cNvSpPr/>
            <p:nvPr/>
          </p:nvSpPr>
          <p:spPr>
            <a:xfrm>
              <a:off x="11534525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6" name="Oval 64">
              <a:extLst>
                <a:ext uri="{FF2B5EF4-FFF2-40B4-BE49-F238E27FC236}">
                  <a16:creationId xmlns:a16="http://schemas.microsoft.com/office/drawing/2014/main" id="{7C897D03-5596-5D59-2411-68ACECABEAA6}"/>
                </a:ext>
              </a:extLst>
            </p:cNvPr>
            <p:cNvSpPr/>
            <p:nvPr/>
          </p:nvSpPr>
          <p:spPr>
            <a:xfrm>
              <a:off x="9507334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7" name="Oval 65">
              <a:extLst>
                <a:ext uri="{FF2B5EF4-FFF2-40B4-BE49-F238E27FC236}">
                  <a16:creationId xmlns:a16="http://schemas.microsoft.com/office/drawing/2014/main" id="{1BA0EEF7-C08D-8C15-F2E9-ACFE0F3BBAAE}"/>
                </a:ext>
              </a:extLst>
            </p:cNvPr>
            <p:cNvSpPr/>
            <p:nvPr/>
          </p:nvSpPr>
          <p:spPr>
            <a:xfrm>
              <a:off x="9874687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8" name="Oval 66">
              <a:extLst>
                <a:ext uri="{FF2B5EF4-FFF2-40B4-BE49-F238E27FC236}">
                  <a16:creationId xmlns:a16="http://schemas.microsoft.com/office/drawing/2014/main" id="{92702E32-CD72-EE87-E2DD-AF78D9DF1F9E}"/>
                </a:ext>
              </a:extLst>
            </p:cNvPr>
            <p:cNvSpPr/>
            <p:nvPr/>
          </p:nvSpPr>
          <p:spPr>
            <a:xfrm>
              <a:off x="10242040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9" name="Oval 67">
              <a:extLst>
                <a:ext uri="{FF2B5EF4-FFF2-40B4-BE49-F238E27FC236}">
                  <a16:creationId xmlns:a16="http://schemas.microsoft.com/office/drawing/2014/main" id="{341EECDD-86C4-DB3D-A753-445C8756191C}"/>
                </a:ext>
              </a:extLst>
            </p:cNvPr>
            <p:cNvSpPr/>
            <p:nvPr/>
          </p:nvSpPr>
          <p:spPr>
            <a:xfrm>
              <a:off x="10609394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0" name="Oval 68">
              <a:extLst>
                <a:ext uri="{FF2B5EF4-FFF2-40B4-BE49-F238E27FC236}">
                  <a16:creationId xmlns:a16="http://schemas.microsoft.com/office/drawing/2014/main" id="{38B9BE48-6531-5C08-BD9C-68F5376D8438}"/>
                </a:ext>
              </a:extLst>
            </p:cNvPr>
            <p:cNvSpPr/>
            <p:nvPr/>
          </p:nvSpPr>
          <p:spPr>
            <a:xfrm>
              <a:off x="10976682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1" name="Oval 69">
              <a:extLst>
                <a:ext uri="{FF2B5EF4-FFF2-40B4-BE49-F238E27FC236}">
                  <a16:creationId xmlns:a16="http://schemas.microsoft.com/office/drawing/2014/main" id="{2827AA01-7515-365B-FFD2-160B15A3CCFF}"/>
                </a:ext>
              </a:extLst>
            </p:cNvPr>
            <p:cNvSpPr/>
            <p:nvPr/>
          </p:nvSpPr>
          <p:spPr>
            <a:xfrm>
              <a:off x="11344035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2" name="Oval 71">
              <a:extLst>
                <a:ext uri="{FF2B5EF4-FFF2-40B4-BE49-F238E27FC236}">
                  <a16:creationId xmlns:a16="http://schemas.microsoft.com/office/drawing/2014/main" id="{DC76EA3B-DA33-A5E3-DA9B-5F169E3114AC}"/>
                </a:ext>
              </a:extLst>
            </p:cNvPr>
            <p:cNvSpPr/>
            <p:nvPr/>
          </p:nvSpPr>
          <p:spPr>
            <a:xfrm>
              <a:off x="9507334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3" name="Oval 72">
              <a:extLst>
                <a:ext uri="{FF2B5EF4-FFF2-40B4-BE49-F238E27FC236}">
                  <a16:creationId xmlns:a16="http://schemas.microsoft.com/office/drawing/2014/main" id="{1878CEC0-3021-05BB-5B0A-BB31504AEBF1}"/>
                </a:ext>
              </a:extLst>
            </p:cNvPr>
            <p:cNvSpPr/>
            <p:nvPr/>
          </p:nvSpPr>
          <p:spPr>
            <a:xfrm>
              <a:off x="9874687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4" name="Oval 73">
              <a:extLst>
                <a:ext uri="{FF2B5EF4-FFF2-40B4-BE49-F238E27FC236}">
                  <a16:creationId xmlns:a16="http://schemas.microsoft.com/office/drawing/2014/main" id="{31B94278-880F-9446-38F3-443FD8562077}"/>
                </a:ext>
              </a:extLst>
            </p:cNvPr>
            <p:cNvSpPr/>
            <p:nvPr/>
          </p:nvSpPr>
          <p:spPr>
            <a:xfrm>
              <a:off x="10242040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5" name="Oval 74">
              <a:extLst>
                <a:ext uri="{FF2B5EF4-FFF2-40B4-BE49-F238E27FC236}">
                  <a16:creationId xmlns:a16="http://schemas.microsoft.com/office/drawing/2014/main" id="{B5D12C86-262D-633E-98E9-68CEBA7D3A55}"/>
                </a:ext>
              </a:extLst>
            </p:cNvPr>
            <p:cNvSpPr/>
            <p:nvPr/>
          </p:nvSpPr>
          <p:spPr>
            <a:xfrm>
              <a:off x="10609394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6" name="Oval 75">
              <a:extLst>
                <a:ext uri="{FF2B5EF4-FFF2-40B4-BE49-F238E27FC236}">
                  <a16:creationId xmlns:a16="http://schemas.microsoft.com/office/drawing/2014/main" id="{1923A712-003C-9C87-67EC-883AB281D61B}"/>
                </a:ext>
              </a:extLst>
            </p:cNvPr>
            <p:cNvSpPr/>
            <p:nvPr/>
          </p:nvSpPr>
          <p:spPr>
            <a:xfrm>
              <a:off x="10976682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7" name="Oval 76">
              <a:extLst>
                <a:ext uri="{FF2B5EF4-FFF2-40B4-BE49-F238E27FC236}">
                  <a16:creationId xmlns:a16="http://schemas.microsoft.com/office/drawing/2014/main" id="{C4A4D67A-E9E1-6363-4778-138D90509144}"/>
                </a:ext>
              </a:extLst>
            </p:cNvPr>
            <p:cNvSpPr/>
            <p:nvPr/>
          </p:nvSpPr>
          <p:spPr>
            <a:xfrm>
              <a:off x="11344035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8" name="Oval 78">
              <a:extLst>
                <a:ext uri="{FF2B5EF4-FFF2-40B4-BE49-F238E27FC236}">
                  <a16:creationId xmlns:a16="http://schemas.microsoft.com/office/drawing/2014/main" id="{057F4937-D04C-7138-8473-8D2DC7130A93}"/>
                </a:ext>
              </a:extLst>
            </p:cNvPr>
            <p:cNvSpPr/>
            <p:nvPr/>
          </p:nvSpPr>
          <p:spPr>
            <a:xfrm>
              <a:off x="9507334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9" name="Oval 79">
              <a:extLst>
                <a:ext uri="{FF2B5EF4-FFF2-40B4-BE49-F238E27FC236}">
                  <a16:creationId xmlns:a16="http://schemas.microsoft.com/office/drawing/2014/main" id="{03CD9AD6-E9E6-A01F-7810-325065F632D3}"/>
                </a:ext>
              </a:extLst>
            </p:cNvPr>
            <p:cNvSpPr/>
            <p:nvPr/>
          </p:nvSpPr>
          <p:spPr>
            <a:xfrm>
              <a:off x="9874687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0" name="Oval 80">
              <a:extLst>
                <a:ext uri="{FF2B5EF4-FFF2-40B4-BE49-F238E27FC236}">
                  <a16:creationId xmlns:a16="http://schemas.microsoft.com/office/drawing/2014/main" id="{DC69416C-0600-D32C-4939-ECB26721888E}"/>
                </a:ext>
              </a:extLst>
            </p:cNvPr>
            <p:cNvSpPr/>
            <p:nvPr/>
          </p:nvSpPr>
          <p:spPr>
            <a:xfrm>
              <a:off x="10242040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1" name="Oval 81">
              <a:extLst>
                <a:ext uri="{FF2B5EF4-FFF2-40B4-BE49-F238E27FC236}">
                  <a16:creationId xmlns:a16="http://schemas.microsoft.com/office/drawing/2014/main" id="{A0F5D90B-9FA6-C126-3741-F6D35523BC0D}"/>
                </a:ext>
              </a:extLst>
            </p:cNvPr>
            <p:cNvSpPr/>
            <p:nvPr/>
          </p:nvSpPr>
          <p:spPr>
            <a:xfrm>
              <a:off x="10609394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2" name="Oval 82">
              <a:extLst>
                <a:ext uri="{FF2B5EF4-FFF2-40B4-BE49-F238E27FC236}">
                  <a16:creationId xmlns:a16="http://schemas.microsoft.com/office/drawing/2014/main" id="{9428E466-D724-083C-D299-DE274E097C42}"/>
                </a:ext>
              </a:extLst>
            </p:cNvPr>
            <p:cNvSpPr/>
            <p:nvPr/>
          </p:nvSpPr>
          <p:spPr>
            <a:xfrm>
              <a:off x="10976682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3" name="Oval 83">
              <a:extLst>
                <a:ext uri="{FF2B5EF4-FFF2-40B4-BE49-F238E27FC236}">
                  <a16:creationId xmlns:a16="http://schemas.microsoft.com/office/drawing/2014/main" id="{83EE3070-AC45-4E2F-E5E8-9B72A103B02D}"/>
                </a:ext>
              </a:extLst>
            </p:cNvPr>
            <p:cNvSpPr/>
            <p:nvPr/>
          </p:nvSpPr>
          <p:spPr>
            <a:xfrm>
              <a:off x="11344035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4" name="Oval 85">
              <a:extLst>
                <a:ext uri="{FF2B5EF4-FFF2-40B4-BE49-F238E27FC236}">
                  <a16:creationId xmlns:a16="http://schemas.microsoft.com/office/drawing/2014/main" id="{7EC0C5A0-092C-952C-7330-49B2A1627706}"/>
                </a:ext>
              </a:extLst>
            </p:cNvPr>
            <p:cNvSpPr/>
            <p:nvPr/>
          </p:nvSpPr>
          <p:spPr>
            <a:xfrm>
              <a:off x="9507334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5" name="Oval 86">
              <a:extLst>
                <a:ext uri="{FF2B5EF4-FFF2-40B4-BE49-F238E27FC236}">
                  <a16:creationId xmlns:a16="http://schemas.microsoft.com/office/drawing/2014/main" id="{3FFB4F3B-F2A6-6105-5BCB-FD1312FEC1E6}"/>
                </a:ext>
              </a:extLst>
            </p:cNvPr>
            <p:cNvSpPr/>
            <p:nvPr/>
          </p:nvSpPr>
          <p:spPr>
            <a:xfrm>
              <a:off x="9874687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6" name="Oval 87">
              <a:extLst>
                <a:ext uri="{FF2B5EF4-FFF2-40B4-BE49-F238E27FC236}">
                  <a16:creationId xmlns:a16="http://schemas.microsoft.com/office/drawing/2014/main" id="{944E336F-ED4D-7A83-B8DB-0F08E0E9DAD6}"/>
                </a:ext>
              </a:extLst>
            </p:cNvPr>
            <p:cNvSpPr/>
            <p:nvPr/>
          </p:nvSpPr>
          <p:spPr>
            <a:xfrm>
              <a:off x="10242040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7" name="Oval 88">
              <a:extLst>
                <a:ext uri="{FF2B5EF4-FFF2-40B4-BE49-F238E27FC236}">
                  <a16:creationId xmlns:a16="http://schemas.microsoft.com/office/drawing/2014/main" id="{F729CF41-2191-7F20-BA65-B1AB5D3CAE6F}"/>
                </a:ext>
              </a:extLst>
            </p:cNvPr>
            <p:cNvSpPr/>
            <p:nvPr/>
          </p:nvSpPr>
          <p:spPr>
            <a:xfrm>
              <a:off x="10609394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8" name="Oval 89">
              <a:extLst>
                <a:ext uri="{FF2B5EF4-FFF2-40B4-BE49-F238E27FC236}">
                  <a16:creationId xmlns:a16="http://schemas.microsoft.com/office/drawing/2014/main" id="{98642918-3FCB-967B-8BC0-DF82AB8FBC7E}"/>
                </a:ext>
              </a:extLst>
            </p:cNvPr>
            <p:cNvSpPr/>
            <p:nvPr/>
          </p:nvSpPr>
          <p:spPr>
            <a:xfrm>
              <a:off x="10976682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9" name="Oval 90">
              <a:extLst>
                <a:ext uri="{FF2B5EF4-FFF2-40B4-BE49-F238E27FC236}">
                  <a16:creationId xmlns:a16="http://schemas.microsoft.com/office/drawing/2014/main" id="{0D561104-DD63-06B5-F27A-802865E10C7D}"/>
                </a:ext>
              </a:extLst>
            </p:cNvPr>
            <p:cNvSpPr/>
            <p:nvPr/>
          </p:nvSpPr>
          <p:spPr>
            <a:xfrm>
              <a:off x="11344035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0" name="Oval 92">
              <a:extLst>
                <a:ext uri="{FF2B5EF4-FFF2-40B4-BE49-F238E27FC236}">
                  <a16:creationId xmlns:a16="http://schemas.microsoft.com/office/drawing/2014/main" id="{4217FD9E-AA2E-589A-086C-728A07D6FC66}"/>
                </a:ext>
              </a:extLst>
            </p:cNvPr>
            <p:cNvSpPr/>
            <p:nvPr/>
          </p:nvSpPr>
          <p:spPr>
            <a:xfrm>
              <a:off x="9507334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1" name="Oval 93">
              <a:extLst>
                <a:ext uri="{FF2B5EF4-FFF2-40B4-BE49-F238E27FC236}">
                  <a16:creationId xmlns:a16="http://schemas.microsoft.com/office/drawing/2014/main" id="{0CDD79CA-1DAC-344C-0E03-C13AC600C293}"/>
                </a:ext>
              </a:extLst>
            </p:cNvPr>
            <p:cNvSpPr/>
            <p:nvPr/>
          </p:nvSpPr>
          <p:spPr>
            <a:xfrm>
              <a:off x="9874687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2" name="Oval 94">
              <a:extLst>
                <a:ext uri="{FF2B5EF4-FFF2-40B4-BE49-F238E27FC236}">
                  <a16:creationId xmlns:a16="http://schemas.microsoft.com/office/drawing/2014/main" id="{504BDE5E-63A0-E5C8-59C7-CE114A7A07C0}"/>
                </a:ext>
              </a:extLst>
            </p:cNvPr>
            <p:cNvSpPr/>
            <p:nvPr/>
          </p:nvSpPr>
          <p:spPr>
            <a:xfrm>
              <a:off x="10242040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3" name="Oval 95">
              <a:extLst>
                <a:ext uri="{FF2B5EF4-FFF2-40B4-BE49-F238E27FC236}">
                  <a16:creationId xmlns:a16="http://schemas.microsoft.com/office/drawing/2014/main" id="{A1672685-9807-6309-7AA8-3B0B2CC9D13A}"/>
                </a:ext>
              </a:extLst>
            </p:cNvPr>
            <p:cNvSpPr/>
            <p:nvPr/>
          </p:nvSpPr>
          <p:spPr>
            <a:xfrm>
              <a:off x="10609394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4" name="Oval 96">
              <a:extLst>
                <a:ext uri="{FF2B5EF4-FFF2-40B4-BE49-F238E27FC236}">
                  <a16:creationId xmlns:a16="http://schemas.microsoft.com/office/drawing/2014/main" id="{E7EE3B10-9605-6316-688E-E6F214047598}"/>
                </a:ext>
              </a:extLst>
            </p:cNvPr>
            <p:cNvSpPr/>
            <p:nvPr/>
          </p:nvSpPr>
          <p:spPr>
            <a:xfrm>
              <a:off x="10976682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5" name="Oval 97">
              <a:extLst>
                <a:ext uri="{FF2B5EF4-FFF2-40B4-BE49-F238E27FC236}">
                  <a16:creationId xmlns:a16="http://schemas.microsoft.com/office/drawing/2014/main" id="{23CCB83C-1569-7111-6458-5F8CD2362E64}"/>
                </a:ext>
              </a:extLst>
            </p:cNvPr>
            <p:cNvSpPr/>
            <p:nvPr/>
          </p:nvSpPr>
          <p:spPr>
            <a:xfrm>
              <a:off x="11344035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6" name="Oval 99">
              <a:extLst>
                <a:ext uri="{FF2B5EF4-FFF2-40B4-BE49-F238E27FC236}">
                  <a16:creationId xmlns:a16="http://schemas.microsoft.com/office/drawing/2014/main" id="{1860826B-F234-5835-5A8C-489F33E849D0}"/>
                </a:ext>
              </a:extLst>
            </p:cNvPr>
            <p:cNvSpPr/>
            <p:nvPr/>
          </p:nvSpPr>
          <p:spPr>
            <a:xfrm>
              <a:off x="9697823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7" name="Oval 100">
              <a:extLst>
                <a:ext uri="{FF2B5EF4-FFF2-40B4-BE49-F238E27FC236}">
                  <a16:creationId xmlns:a16="http://schemas.microsoft.com/office/drawing/2014/main" id="{39F24810-49F2-69A6-A1AE-510DF724E583}"/>
                </a:ext>
              </a:extLst>
            </p:cNvPr>
            <p:cNvSpPr/>
            <p:nvPr/>
          </p:nvSpPr>
          <p:spPr>
            <a:xfrm>
              <a:off x="10065176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8" name="Oval 101">
              <a:extLst>
                <a:ext uri="{FF2B5EF4-FFF2-40B4-BE49-F238E27FC236}">
                  <a16:creationId xmlns:a16="http://schemas.microsoft.com/office/drawing/2014/main" id="{2F75B263-A3D9-C1C3-28D3-2EC24ABC02BE}"/>
                </a:ext>
              </a:extLst>
            </p:cNvPr>
            <p:cNvSpPr/>
            <p:nvPr/>
          </p:nvSpPr>
          <p:spPr>
            <a:xfrm>
              <a:off x="10432530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9" name="Oval 102">
              <a:extLst>
                <a:ext uri="{FF2B5EF4-FFF2-40B4-BE49-F238E27FC236}">
                  <a16:creationId xmlns:a16="http://schemas.microsoft.com/office/drawing/2014/main" id="{A7097CE0-3CCB-07C5-C564-370DE8BBB2F4}"/>
                </a:ext>
              </a:extLst>
            </p:cNvPr>
            <p:cNvSpPr/>
            <p:nvPr/>
          </p:nvSpPr>
          <p:spPr>
            <a:xfrm>
              <a:off x="10799818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0" name="Oval 103">
              <a:extLst>
                <a:ext uri="{FF2B5EF4-FFF2-40B4-BE49-F238E27FC236}">
                  <a16:creationId xmlns:a16="http://schemas.microsoft.com/office/drawing/2014/main" id="{C95BCA57-8994-F58C-1494-3761BB47DB82}"/>
                </a:ext>
              </a:extLst>
            </p:cNvPr>
            <p:cNvSpPr/>
            <p:nvPr/>
          </p:nvSpPr>
          <p:spPr>
            <a:xfrm>
              <a:off x="11167171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1" name="Oval 104">
              <a:extLst>
                <a:ext uri="{FF2B5EF4-FFF2-40B4-BE49-F238E27FC236}">
                  <a16:creationId xmlns:a16="http://schemas.microsoft.com/office/drawing/2014/main" id="{83629C99-59ED-BAC8-B64F-6731F0D20578}"/>
                </a:ext>
              </a:extLst>
            </p:cNvPr>
            <p:cNvSpPr/>
            <p:nvPr/>
          </p:nvSpPr>
          <p:spPr>
            <a:xfrm>
              <a:off x="11534525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2" name="Oval 106">
              <a:extLst>
                <a:ext uri="{FF2B5EF4-FFF2-40B4-BE49-F238E27FC236}">
                  <a16:creationId xmlns:a16="http://schemas.microsoft.com/office/drawing/2014/main" id="{4C9504B9-B73D-D50B-DB2C-EAB203F9A6D5}"/>
                </a:ext>
              </a:extLst>
            </p:cNvPr>
            <p:cNvSpPr/>
            <p:nvPr/>
          </p:nvSpPr>
          <p:spPr>
            <a:xfrm>
              <a:off x="9697823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3" name="Oval 107">
              <a:extLst>
                <a:ext uri="{FF2B5EF4-FFF2-40B4-BE49-F238E27FC236}">
                  <a16:creationId xmlns:a16="http://schemas.microsoft.com/office/drawing/2014/main" id="{C4E1DE09-B12D-EFFD-0744-DD02022E68B6}"/>
                </a:ext>
              </a:extLst>
            </p:cNvPr>
            <p:cNvSpPr/>
            <p:nvPr/>
          </p:nvSpPr>
          <p:spPr>
            <a:xfrm>
              <a:off x="10065176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4" name="Oval 108">
              <a:extLst>
                <a:ext uri="{FF2B5EF4-FFF2-40B4-BE49-F238E27FC236}">
                  <a16:creationId xmlns:a16="http://schemas.microsoft.com/office/drawing/2014/main" id="{7B11998F-074D-757E-56EC-4DF6071CFA33}"/>
                </a:ext>
              </a:extLst>
            </p:cNvPr>
            <p:cNvSpPr/>
            <p:nvPr/>
          </p:nvSpPr>
          <p:spPr>
            <a:xfrm>
              <a:off x="10432530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5" name="Oval 109">
              <a:extLst>
                <a:ext uri="{FF2B5EF4-FFF2-40B4-BE49-F238E27FC236}">
                  <a16:creationId xmlns:a16="http://schemas.microsoft.com/office/drawing/2014/main" id="{C5DD9760-4313-7D0D-0831-696B64F758F9}"/>
                </a:ext>
              </a:extLst>
            </p:cNvPr>
            <p:cNvSpPr/>
            <p:nvPr/>
          </p:nvSpPr>
          <p:spPr>
            <a:xfrm>
              <a:off x="10799818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6" name="Oval 110">
              <a:extLst>
                <a:ext uri="{FF2B5EF4-FFF2-40B4-BE49-F238E27FC236}">
                  <a16:creationId xmlns:a16="http://schemas.microsoft.com/office/drawing/2014/main" id="{2373AFCD-D987-3A29-2832-EADFB56A6ABD}"/>
                </a:ext>
              </a:extLst>
            </p:cNvPr>
            <p:cNvSpPr/>
            <p:nvPr/>
          </p:nvSpPr>
          <p:spPr>
            <a:xfrm>
              <a:off x="11167171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7" name="Oval 111">
              <a:extLst>
                <a:ext uri="{FF2B5EF4-FFF2-40B4-BE49-F238E27FC236}">
                  <a16:creationId xmlns:a16="http://schemas.microsoft.com/office/drawing/2014/main" id="{FB0886C0-32B0-1781-183C-644E27984E37}"/>
                </a:ext>
              </a:extLst>
            </p:cNvPr>
            <p:cNvSpPr/>
            <p:nvPr/>
          </p:nvSpPr>
          <p:spPr>
            <a:xfrm>
              <a:off x="11534525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8" name="Oval 113">
              <a:extLst>
                <a:ext uri="{FF2B5EF4-FFF2-40B4-BE49-F238E27FC236}">
                  <a16:creationId xmlns:a16="http://schemas.microsoft.com/office/drawing/2014/main" id="{B3A2ECDA-E705-E855-8E1B-BE8CC526F6EF}"/>
                </a:ext>
              </a:extLst>
            </p:cNvPr>
            <p:cNvSpPr/>
            <p:nvPr/>
          </p:nvSpPr>
          <p:spPr>
            <a:xfrm>
              <a:off x="9697823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9" name="Oval 114">
              <a:extLst>
                <a:ext uri="{FF2B5EF4-FFF2-40B4-BE49-F238E27FC236}">
                  <a16:creationId xmlns:a16="http://schemas.microsoft.com/office/drawing/2014/main" id="{29CC564D-1786-7FAC-D2DB-FDF0C30E08EF}"/>
                </a:ext>
              </a:extLst>
            </p:cNvPr>
            <p:cNvSpPr/>
            <p:nvPr/>
          </p:nvSpPr>
          <p:spPr>
            <a:xfrm>
              <a:off x="10065176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0" name="Oval 115">
              <a:extLst>
                <a:ext uri="{FF2B5EF4-FFF2-40B4-BE49-F238E27FC236}">
                  <a16:creationId xmlns:a16="http://schemas.microsoft.com/office/drawing/2014/main" id="{C0ABBB6C-1368-AD68-3F68-4F530CB1DB76}"/>
                </a:ext>
              </a:extLst>
            </p:cNvPr>
            <p:cNvSpPr/>
            <p:nvPr/>
          </p:nvSpPr>
          <p:spPr>
            <a:xfrm>
              <a:off x="10432530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1" name="Oval 116">
              <a:extLst>
                <a:ext uri="{FF2B5EF4-FFF2-40B4-BE49-F238E27FC236}">
                  <a16:creationId xmlns:a16="http://schemas.microsoft.com/office/drawing/2014/main" id="{02A8F90A-4822-96EE-1AEB-BB72FE1570BA}"/>
                </a:ext>
              </a:extLst>
            </p:cNvPr>
            <p:cNvSpPr/>
            <p:nvPr/>
          </p:nvSpPr>
          <p:spPr>
            <a:xfrm>
              <a:off x="10799818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2" name="Oval 117">
              <a:extLst>
                <a:ext uri="{FF2B5EF4-FFF2-40B4-BE49-F238E27FC236}">
                  <a16:creationId xmlns:a16="http://schemas.microsoft.com/office/drawing/2014/main" id="{872570F7-98A4-9FD8-107E-E4763A24DA49}"/>
                </a:ext>
              </a:extLst>
            </p:cNvPr>
            <p:cNvSpPr/>
            <p:nvPr/>
          </p:nvSpPr>
          <p:spPr>
            <a:xfrm>
              <a:off x="11167171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3" name="Oval 118">
              <a:extLst>
                <a:ext uri="{FF2B5EF4-FFF2-40B4-BE49-F238E27FC236}">
                  <a16:creationId xmlns:a16="http://schemas.microsoft.com/office/drawing/2014/main" id="{2EA0FD3B-A033-3F86-D6C9-EB021D090361}"/>
                </a:ext>
              </a:extLst>
            </p:cNvPr>
            <p:cNvSpPr/>
            <p:nvPr/>
          </p:nvSpPr>
          <p:spPr>
            <a:xfrm>
              <a:off x="11534525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4" name="Oval 120">
              <a:extLst>
                <a:ext uri="{FF2B5EF4-FFF2-40B4-BE49-F238E27FC236}">
                  <a16:creationId xmlns:a16="http://schemas.microsoft.com/office/drawing/2014/main" id="{2865D0F0-1664-8863-6F1E-EBA3BE7EF8FA}"/>
                </a:ext>
              </a:extLst>
            </p:cNvPr>
            <p:cNvSpPr/>
            <p:nvPr/>
          </p:nvSpPr>
          <p:spPr>
            <a:xfrm>
              <a:off x="9697823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5" name="Oval 121">
              <a:extLst>
                <a:ext uri="{FF2B5EF4-FFF2-40B4-BE49-F238E27FC236}">
                  <a16:creationId xmlns:a16="http://schemas.microsoft.com/office/drawing/2014/main" id="{362F3E79-BE11-0698-327F-3B9B29227247}"/>
                </a:ext>
              </a:extLst>
            </p:cNvPr>
            <p:cNvSpPr/>
            <p:nvPr/>
          </p:nvSpPr>
          <p:spPr>
            <a:xfrm>
              <a:off x="10065176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6" name="Oval 122">
              <a:extLst>
                <a:ext uri="{FF2B5EF4-FFF2-40B4-BE49-F238E27FC236}">
                  <a16:creationId xmlns:a16="http://schemas.microsoft.com/office/drawing/2014/main" id="{B54D6D4E-3982-6607-18CD-632F4836DB7E}"/>
                </a:ext>
              </a:extLst>
            </p:cNvPr>
            <p:cNvSpPr/>
            <p:nvPr/>
          </p:nvSpPr>
          <p:spPr>
            <a:xfrm>
              <a:off x="10432530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7" name="Oval 123">
              <a:extLst>
                <a:ext uri="{FF2B5EF4-FFF2-40B4-BE49-F238E27FC236}">
                  <a16:creationId xmlns:a16="http://schemas.microsoft.com/office/drawing/2014/main" id="{6377325B-82B3-1F44-3A67-79FFF05E6303}"/>
                </a:ext>
              </a:extLst>
            </p:cNvPr>
            <p:cNvSpPr/>
            <p:nvPr/>
          </p:nvSpPr>
          <p:spPr>
            <a:xfrm>
              <a:off x="10799818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8" name="Oval 124">
              <a:extLst>
                <a:ext uri="{FF2B5EF4-FFF2-40B4-BE49-F238E27FC236}">
                  <a16:creationId xmlns:a16="http://schemas.microsoft.com/office/drawing/2014/main" id="{B2DE65D2-B42F-7888-3648-B8146FF316B9}"/>
                </a:ext>
              </a:extLst>
            </p:cNvPr>
            <p:cNvSpPr/>
            <p:nvPr/>
          </p:nvSpPr>
          <p:spPr>
            <a:xfrm>
              <a:off x="11167171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9" name="Oval 125">
              <a:extLst>
                <a:ext uri="{FF2B5EF4-FFF2-40B4-BE49-F238E27FC236}">
                  <a16:creationId xmlns:a16="http://schemas.microsoft.com/office/drawing/2014/main" id="{37D5705E-C0DB-7B81-A172-9ADC9C795EF1}"/>
                </a:ext>
              </a:extLst>
            </p:cNvPr>
            <p:cNvSpPr/>
            <p:nvPr/>
          </p:nvSpPr>
          <p:spPr>
            <a:xfrm>
              <a:off x="11534525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650" name="TextBox 126">
            <a:extLst>
              <a:ext uri="{FF2B5EF4-FFF2-40B4-BE49-F238E27FC236}">
                <a16:creationId xmlns:a16="http://schemas.microsoft.com/office/drawing/2014/main" id="{B6E77103-B61C-0981-DBBF-B4742C6321CC}"/>
              </a:ext>
            </a:extLst>
          </p:cNvPr>
          <p:cNvSpPr txBox="1"/>
          <p:nvPr/>
        </p:nvSpPr>
        <p:spPr>
          <a:xfrm rot="16200000">
            <a:off x="-230266" y="1675675"/>
            <a:ext cx="234070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FF0C25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E0A24"/>
                </a:solidFill>
                <a:sym typeface="Arial"/>
              </a:rPr>
              <a:t>202X</a:t>
            </a:r>
          </a:p>
        </p:txBody>
      </p:sp>
      <p:sp>
        <p:nvSpPr>
          <p:cNvPr id="651" name="Freeform: Shape 127">
            <a:extLst>
              <a:ext uri="{FF2B5EF4-FFF2-40B4-BE49-F238E27FC236}">
                <a16:creationId xmlns:a16="http://schemas.microsoft.com/office/drawing/2014/main" id="{7DE1211B-05D8-C4D8-81BA-B446A882A4DB}"/>
              </a:ext>
            </a:extLst>
          </p:cNvPr>
          <p:cNvSpPr/>
          <p:nvPr/>
        </p:nvSpPr>
        <p:spPr>
          <a:xfrm>
            <a:off x="710028" y="1132568"/>
            <a:ext cx="2477142" cy="2000853"/>
          </a:xfrm>
          <a:custGeom>
            <a:avLst/>
            <a:gdLst>
              <a:gd name="csX0" fmla="*/ 337300 w 2477142"/>
              <a:gd name="csY0" fmla="*/ 53587 h 2000853"/>
              <a:gd name="csX1" fmla="*/ 47069 w 2477142"/>
              <a:gd name="csY1" fmla="*/ 277846 h 2000853"/>
              <a:gd name="csX2" fmla="*/ 0 w 2477142"/>
              <a:gd name="csY2" fmla="*/ 338278 h 2000853"/>
              <a:gd name="csX3" fmla="*/ 259070 w 2477142"/>
              <a:gd name="csY3" fmla="*/ 233711 h 2000853"/>
              <a:gd name="csX4" fmla="*/ 832168 w 2477142"/>
              <a:gd name="csY4" fmla="*/ 0 h 2000853"/>
              <a:gd name="csX5" fmla="*/ 731448 w 2477142"/>
              <a:gd name="csY5" fmla="*/ 181623 h 2000853"/>
              <a:gd name="csX6" fmla="*/ 393952 w 2477142"/>
              <a:gd name="csY6" fmla="*/ 397015 h 2000853"/>
              <a:gd name="csX7" fmla="*/ 188730 w 2477142"/>
              <a:gd name="csY7" fmla="*/ 598261 h 2000853"/>
              <a:gd name="csX8" fmla="*/ 322307 w 2477142"/>
              <a:gd name="csY8" fmla="*/ 519054 h 2000853"/>
              <a:gd name="csX9" fmla="*/ 1253826 w 2477142"/>
              <a:gd name="csY9" fmla="*/ 30705 h 2000853"/>
              <a:gd name="csX10" fmla="*/ 1182637 w 2477142"/>
              <a:gd name="csY10" fmla="*/ 182145 h 2000853"/>
              <a:gd name="csX11" fmla="*/ 37550 w 2477142"/>
              <a:gd name="csY11" fmla="*/ 1254673 h 2000853"/>
              <a:gd name="csX12" fmla="*/ 611234 w 2477142"/>
              <a:gd name="csY12" fmla="*/ 871869 h 2000853"/>
              <a:gd name="csX13" fmla="*/ 356402 w 2477142"/>
              <a:gd name="csY13" fmla="*/ 1166469 h 2000853"/>
              <a:gd name="csX14" fmla="*/ 87618 w 2477142"/>
              <a:gd name="csY14" fmla="*/ 1451421 h 2000853"/>
              <a:gd name="csX15" fmla="*/ 304640 w 2477142"/>
              <a:gd name="csY15" fmla="*/ 1290007 h 2000853"/>
              <a:gd name="csX16" fmla="*/ 452363 w 2477142"/>
              <a:gd name="csY16" fmla="*/ 1268624 h 2000853"/>
              <a:gd name="csX17" fmla="*/ 427916 w 2477142"/>
              <a:gd name="csY17" fmla="*/ 1396008 h 2000853"/>
              <a:gd name="csX18" fmla="*/ 222173 w 2477142"/>
              <a:gd name="csY18" fmla="*/ 1614921 h 2000853"/>
              <a:gd name="csX19" fmla="*/ 12973 w 2477142"/>
              <a:gd name="csY19" fmla="*/ 1904501 h 2000853"/>
              <a:gd name="csX20" fmla="*/ 1149194 w 2477142"/>
              <a:gd name="csY20" fmla="*/ 812154 h 2000853"/>
              <a:gd name="csX21" fmla="*/ 1457809 w 2477142"/>
              <a:gd name="csY21" fmla="*/ 348252 h 2000853"/>
              <a:gd name="csX22" fmla="*/ 1668247 w 2477142"/>
              <a:gd name="csY22" fmla="*/ 79077 h 2000853"/>
              <a:gd name="csX23" fmla="*/ 1145869 w 2477142"/>
              <a:gd name="csY23" fmla="*/ 1189743 h 2000853"/>
              <a:gd name="csX24" fmla="*/ 852834 w 2477142"/>
              <a:gd name="csY24" fmla="*/ 1450182 h 2000853"/>
              <a:gd name="csX25" fmla="*/ 508298 w 2477142"/>
              <a:gd name="csY25" fmla="*/ 1738067 h 2000853"/>
              <a:gd name="csX26" fmla="*/ 150983 w 2477142"/>
              <a:gd name="csY26" fmla="*/ 2000854 h 2000853"/>
              <a:gd name="csX27" fmla="*/ 299815 w 2477142"/>
              <a:gd name="csY27" fmla="*/ 1959522 h 2000853"/>
              <a:gd name="csX28" fmla="*/ 702242 w 2477142"/>
              <a:gd name="csY28" fmla="*/ 1822751 h 2000853"/>
              <a:gd name="csX29" fmla="*/ 688551 w 2477142"/>
              <a:gd name="csY29" fmla="*/ 1948244 h 2000853"/>
              <a:gd name="csX30" fmla="*/ 980609 w 2477142"/>
              <a:gd name="csY30" fmla="*/ 1927644 h 2000853"/>
              <a:gd name="csX31" fmla="*/ 1232835 w 2477142"/>
              <a:gd name="csY31" fmla="*/ 1770141 h 2000853"/>
              <a:gd name="csX32" fmla="*/ 1426061 w 2477142"/>
              <a:gd name="csY32" fmla="*/ 1578022 h 2000853"/>
              <a:gd name="csX33" fmla="*/ 1604686 w 2477142"/>
              <a:gd name="csY33" fmla="*/ 1133352 h 2000853"/>
              <a:gd name="csX34" fmla="*/ 2023019 w 2477142"/>
              <a:gd name="csY34" fmla="*/ 315983 h 2000853"/>
              <a:gd name="csX35" fmla="*/ 2183520 w 2477142"/>
              <a:gd name="csY35" fmla="*/ 150983 h 2000853"/>
              <a:gd name="csX36" fmla="*/ 2374401 w 2477142"/>
              <a:gd name="csY36" fmla="*/ 81098 h 2000853"/>
              <a:gd name="csX37" fmla="*/ 2277266 w 2477142"/>
              <a:gd name="csY37" fmla="*/ 308290 h 2000853"/>
              <a:gd name="csX38" fmla="*/ 1943746 w 2477142"/>
              <a:gd name="csY38" fmla="*/ 963137 h 2000853"/>
              <a:gd name="csX39" fmla="*/ 1806127 w 2477142"/>
              <a:gd name="csY39" fmla="*/ 1416674 h 2000853"/>
              <a:gd name="csX40" fmla="*/ 1620332 w 2477142"/>
              <a:gd name="csY40" fmla="*/ 1837875 h 2000853"/>
              <a:gd name="csX41" fmla="*/ 1887747 w 2477142"/>
              <a:gd name="csY41" fmla="*/ 1768838 h 2000853"/>
              <a:gd name="csX42" fmla="*/ 2477143 w 2477142"/>
              <a:gd name="csY42" fmla="*/ 1663162 h 2000853"/>
              <a:gd name="csX43" fmla="*/ 2015587 w 2477142"/>
              <a:gd name="csY43" fmla="*/ 1844068 h 200085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2" h="2000853">
                <a:moveTo>
                  <a:pt x="337300" y="53587"/>
                </a:moveTo>
                <a:cubicBezTo>
                  <a:pt x="240556" y="128362"/>
                  <a:pt x="143813" y="203071"/>
                  <a:pt x="47069" y="277846"/>
                </a:cubicBezTo>
                <a:cubicBezTo>
                  <a:pt x="26338" y="293883"/>
                  <a:pt x="4042" y="312397"/>
                  <a:pt x="0" y="338278"/>
                </a:cubicBezTo>
                <a:cubicBezTo>
                  <a:pt x="94333" y="354446"/>
                  <a:pt x="179472" y="286777"/>
                  <a:pt x="259070" y="233711"/>
                </a:cubicBezTo>
                <a:cubicBezTo>
                  <a:pt x="431437" y="118844"/>
                  <a:pt x="633530" y="58607"/>
                  <a:pt x="832168" y="0"/>
                </a:cubicBezTo>
                <a:cubicBezTo>
                  <a:pt x="855572" y="70472"/>
                  <a:pt x="791033" y="137293"/>
                  <a:pt x="731448" y="181623"/>
                </a:cubicBezTo>
                <a:cubicBezTo>
                  <a:pt x="624273" y="261287"/>
                  <a:pt x="511362" y="333324"/>
                  <a:pt x="393952" y="397015"/>
                </a:cubicBezTo>
                <a:cubicBezTo>
                  <a:pt x="306595" y="444410"/>
                  <a:pt x="206331" y="500474"/>
                  <a:pt x="188730" y="598261"/>
                </a:cubicBezTo>
                <a:cubicBezTo>
                  <a:pt x="240556" y="589982"/>
                  <a:pt x="282148" y="552823"/>
                  <a:pt x="322307" y="519054"/>
                </a:cubicBezTo>
                <a:cubicBezTo>
                  <a:pt x="592003" y="292514"/>
                  <a:pt x="926109" y="159784"/>
                  <a:pt x="1253826" y="30705"/>
                </a:cubicBezTo>
                <a:cubicBezTo>
                  <a:pt x="1258324" y="87813"/>
                  <a:pt x="1219405" y="138206"/>
                  <a:pt x="1182637" y="182145"/>
                </a:cubicBezTo>
                <a:cubicBezTo>
                  <a:pt x="845141" y="585679"/>
                  <a:pt x="496955" y="998275"/>
                  <a:pt x="37550" y="1254673"/>
                </a:cubicBezTo>
                <a:cubicBezTo>
                  <a:pt x="141922" y="1042671"/>
                  <a:pt x="387563" y="948013"/>
                  <a:pt x="611234" y="871869"/>
                </a:cubicBezTo>
                <a:cubicBezTo>
                  <a:pt x="588874" y="1003817"/>
                  <a:pt x="468661" y="1093520"/>
                  <a:pt x="356402" y="1166469"/>
                </a:cubicBezTo>
                <a:cubicBezTo>
                  <a:pt x="244142" y="1239418"/>
                  <a:pt x="121322" y="1321886"/>
                  <a:pt x="87618" y="1451421"/>
                </a:cubicBezTo>
                <a:cubicBezTo>
                  <a:pt x="159980" y="1397638"/>
                  <a:pt x="232342" y="1343855"/>
                  <a:pt x="304640" y="1290007"/>
                </a:cubicBezTo>
                <a:cubicBezTo>
                  <a:pt x="348904" y="1257085"/>
                  <a:pt x="417095" y="1226119"/>
                  <a:pt x="452363" y="1268624"/>
                </a:cubicBezTo>
                <a:cubicBezTo>
                  <a:pt x="482286" y="1304675"/>
                  <a:pt x="456145" y="1358653"/>
                  <a:pt x="427916" y="1396008"/>
                </a:cubicBezTo>
                <a:cubicBezTo>
                  <a:pt x="367549" y="1476128"/>
                  <a:pt x="298446" y="1549664"/>
                  <a:pt x="222173" y="1614921"/>
                </a:cubicBezTo>
                <a:cubicBezTo>
                  <a:pt x="128558" y="1695041"/>
                  <a:pt x="14277" y="1781354"/>
                  <a:pt x="12973" y="1904501"/>
                </a:cubicBezTo>
                <a:cubicBezTo>
                  <a:pt x="497215" y="1685262"/>
                  <a:pt x="834972" y="1240918"/>
                  <a:pt x="1149194" y="812154"/>
                </a:cubicBezTo>
                <a:cubicBezTo>
                  <a:pt x="1259041" y="662214"/>
                  <a:pt x="1368954" y="511557"/>
                  <a:pt x="1457809" y="348252"/>
                </a:cubicBezTo>
                <a:cubicBezTo>
                  <a:pt x="1513092" y="246619"/>
                  <a:pt x="1566353" y="133773"/>
                  <a:pt x="1668247" y="79077"/>
                </a:cubicBezTo>
                <a:cubicBezTo>
                  <a:pt x="1649147" y="497215"/>
                  <a:pt x="1441121" y="893057"/>
                  <a:pt x="1145869" y="1189743"/>
                </a:cubicBezTo>
                <a:cubicBezTo>
                  <a:pt x="1053623" y="1282380"/>
                  <a:pt x="953164" y="1366411"/>
                  <a:pt x="852834" y="1450182"/>
                </a:cubicBezTo>
                <a:cubicBezTo>
                  <a:pt x="737967" y="1546144"/>
                  <a:pt x="623165" y="1642106"/>
                  <a:pt x="508298" y="1738067"/>
                </a:cubicBezTo>
                <a:cubicBezTo>
                  <a:pt x="394669" y="1833051"/>
                  <a:pt x="280193" y="1928557"/>
                  <a:pt x="150983" y="2000854"/>
                </a:cubicBezTo>
                <a:cubicBezTo>
                  <a:pt x="201898" y="1992770"/>
                  <a:pt x="250987" y="1976081"/>
                  <a:pt x="299815" y="1959522"/>
                </a:cubicBezTo>
                <a:cubicBezTo>
                  <a:pt x="433979" y="1913953"/>
                  <a:pt x="568078" y="1868320"/>
                  <a:pt x="702242" y="1822751"/>
                </a:cubicBezTo>
                <a:cubicBezTo>
                  <a:pt x="721994" y="1862583"/>
                  <a:pt x="716453" y="1913628"/>
                  <a:pt x="688551" y="1948244"/>
                </a:cubicBezTo>
                <a:cubicBezTo>
                  <a:pt x="783536" y="1977776"/>
                  <a:pt x="888103" y="1964412"/>
                  <a:pt x="980609" y="1927644"/>
                </a:cubicBezTo>
                <a:cubicBezTo>
                  <a:pt x="1073116" y="1890876"/>
                  <a:pt x="1155126" y="1832269"/>
                  <a:pt x="1232835" y="1770141"/>
                </a:cubicBezTo>
                <a:cubicBezTo>
                  <a:pt x="1304023" y="1713229"/>
                  <a:pt x="1373061" y="1652210"/>
                  <a:pt x="1426061" y="1578022"/>
                </a:cubicBezTo>
                <a:cubicBezTo>
                  <a:pt x="1519416" y="1447444"/>
                  <a:pt x="1556314" y="1286356"/>
                  <a:pt x="1604686" y="1133352"/>
                </a:cubicBezTo>
                <a:cubicBezTo>
                  <a:pt x="1697453" y="840186"/>
                  <a:pt x="1839505" y="562667"/>
                  <a:pt x="2023019" y="315983"/>
                </a:cubicBezTo>
                <a:cubicBezTo>
                  <a:pt x="2069044" y="254116"/>
                  <a:pt x="2118850" y="193097"/>
                  <a:pt x="2183520" y="150983"/>
                </a:cubicBezTo>
                <a:cubicBezTo>
                  <a:pt x="2240693" y="113759"/>
                  <a:pt x="2307253" y="92963"/>
                  <a:pt x="2374401" y="81098"/>
                </a:cubicBezTo>
                <a:cubicBezTo>
                  <a:pt x="2380528" y="165065"/>
                  <a:pt x="2325898" y="239578"/>
                  <a:pt x="2277266" y="308290"/>
                </a:cubicBezTo>
                <a:cubicBezTo>
                  <a:pt x="2135213" y="508884"/>
                  <a:pt x="2022433" y="730274"/>
                  <a:pt x="1943746" y="963137"/>
                </a:cubicBezTo>
                <a:cubicBezTo>
                  <a:pt x="1893158" y="1112817"/>
                  <a:pt x="1856585" y="1266994"/>
                  <a:pt x="1806127" y="1416674"/>
                </a:cubicBezTo>
                <a:cubicBezTo>
                  <a:pt x="1757038" y="1562246"/>
                  <a:pt x="1694716" y="1703451"/>
                  <a:pt x="1620332" y="1837875"/>
                </a:cubicBezTo>
                <a:cubicBezTo>
                  <a:pt x="1712838" y="1849153"/>
                  <a:pt x="1801564" y="1804237"/>
                  <a:pt x="1887747" y="1768838"/>
                </a:cubicBezTo>
                <a:cubicBezTo>
                  <a:pt x="2073804" y="1692433"/>
                  <a:pt x="2276157" y="1656122"/>
                  <a:pt x="2477143" y="1663162"/>
                </a:cubicBezTo>
                <a:cubicBezTo>
                  <a:pt x="2323290" y="1723464"/>
                  <a:pt x="2169439" y="1783766"/>
                  <a:pt x="2015587" y="1844068"/>
                </a:cubicBezTo>
              </a:path>
            </a:pathLst>
          </a:custGeom>
          <a:noFill/>
          <a:ln w="0" cap="flat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652" name="Rectangle 128">
            <a:extLst>
              <a:ext uri="{FF2B5EF4-FFF2-40B4-BE49-F238E27FC236}">
                <a16:creationId xmlns:a16="http://schemas.microsoft.com/office/drawing/2014/main" id="{A631D77F-19DB-A58F-EB84-DE0B4511E62B}"/>
              </a:ext>
            </a:extLst>
          </p:cNvPr>
          <p:cNvSpPr/>
          <p:nvPr/>
        </p:nvSpPr>
        <p:spPr>
          <a:xfrm>
            <a:off x="1106196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grpSp>
        <p:nvGrpSpPr>
          <p:cNvPr id="653" name="Group 342">
            <a:extLst>
              <a:ext uri="{FF2B5EF4-FFF2-40B4-BE49-F238E27FC236}">
                <a16:creationId xmlns:a16="http://schemas.microsoft.com/office/drawing/2014/main" id="{12ECA408-E6FC-C120-6CC7-9C46AB368BAF}"/>
              </a:ext>
            </a:extLst>
          </p:cNvPr>
          <p:cNvGrpSpPr/>
          <p:nvPr/>
        </p:nvGrpSpPr>
        <p:grpSpPr>
          <a:xfrm>
            <a:off x="-1937940" y="1101667"/>
            <a:ext cx="1721509" cy="2047401"/>
            <a:chOff x="7115853" y="1101667"/>
            <a:chExt cx="1721509" cy="2047401"/>
          </a:xfrm>
        </p:grpSpPr>
        <p:sp>
          <p:nvSpPr>
            <p:cNvPr id="654" name="Freeform: Shape 130">
              <a:extLst>
                <a:ext uri="{FF2B5EF4-FFF2-40B4-BE49-F238E27FC236}">
                  <a16:creationId xmlns:a16="http://schemas.microsoft.com/office/drawing/2014/main" id="{3CAE9B73-49B1-70C5-3325-601FFA0E0651}"/>
                </a:ext>
              </a:extLst>
            </p:cNvPr>
            <p:cNvSpPr/>
            <p:nvPr/>
          </p:nvSpPr>
          <p:spPr>
            <a:xfrm>
              <a:off x="7862881" y="1175790"/>
              <a:ext cx="974415" cy="1948830"/>
            </a:xfrm>
            <a:custGeom>
              <a:avLst/>
              <a:gdLst>
                <a:gd name="csX0" fmla="*/ 0 w 974415"/>
                <a:gd name="csY0" fmla="*/ 974415 h 1948830"/>
                <a:gd name="csX1" fmla="*/ 974415 w 974415"/>
                <a:gd name="csY1" fmla="*/ 1948831 h 1948830"/>
                <a:gd name="csX2" fmla="*/ 974415 w 974415"/>
                <a:gd name="csY2" fmla="*/ 1824055 h 1948830"/>
                <a:gd name="csX3" fmla="*/ 124776 w 974415"/>
                <a:gd name="csY3" fmla="*/ 974415 h 1948830"/>
                <a:gd name="csX4" fmla="*/ 974415 w 974415"/>
                <a:gd name="csY4" fmla="*/ 124776 h 1948830"/>
                <a:gd name="csX5" fmla="*/ 974415 w 974415"/>
                <a:gd name="csY5" fmla="*/ 0 h 1948830"/>
                <a:gd name="csX6" fmla="*/ 0 w 974415"/>
                <a:gd name="csY6" fmla="*/ 974415 h 194883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74415" h="1948830">
                  <a:moveTo>
                    <a:pt x="0" y="974415"/>
                  </a:moveTo>
                  <a:cubicBezTo>
                    <a:pt x="0" y="1511723"/>
                    <a:pt x="437108" y="1948831"/>
                    <a:pt x="974415" y="1948831"/>
                  </a:cubicBezTo>
                  <a:lnTo>
                    <a:pt x="974415" y="1824055"/>
                  </a:lnTo>
                  <a:cubicBezTo>
                    <a:pt x="505950" y="1824055"/>
                    <a:pt x="124776" y="1442881"/>
                    <a:pt x="124776" y="974415"/>
                  </a:cubicBezTo>
                  <a:cubicBezTo>
                    <a:pt x="124776" y="505950"/>
                    <a:pt x="505950" y="124776"/>
                    <a:pt x="974415" y="124776"/>
                  </a:cubicBezTo>
                  <a:lnTo>
                    <a:pt x="974415" y="0"/>
                  </a:lnTo>
                  <a:cubicBezTo>
                    <a:pt x="437108" y="0"/>
                    <a:pt x="0" y="437173"/>
                    <a:pt x="0" y="974415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5" name="Freeform: Shape 131">
              <a:extLst>
                <a:ext uri="{FF2B5EF4-FFF2-40B4-BE49-F238E27FC236}">
                  <a16:creationId xmlns:a16="http://schemas.microsoft.com/office/drawing/2014/main" id="{5C5A6D45-8C56-8FDE-FBCD-02CCDD894848}"/>
                </a:ext>
              </a:extLst>
            </p:cNvPr>
            <p:cNvSpPr/>
            <p:nvPr/>
          </p:nvSpPr>
          <p:spPr>
            <a:xfrm>
              <a:off x="7180458" y="1101667"/>
              <a:ext cx="512209" cy="2047400"/>
            </a:xfrm>
            <a:custGeom>
              <a:avLst/>
              <a:gdLst>
                <a:gd name="csX0" fmla="*/ 512209 w 512209"/>
                <a:gd name="csY0" fmla="*/ 0 h 2047400"/>
                <a:gd name="csX1" fmla="*/ 354968 w 512209"/>
                <a:gd name="csY1" fmla="*/ 0 h 2047400"/>
                <a:gd name="csX2" fmla="*/ 0 w 512209"/>
                <a:gd name="csY2" fmla="*/ 1023700 h 2047400"/>
                <a:gd name="csX3" fmla="*/ 354968 w 512209"/>
                <a:gd name="csY3" fmla="*/ 2047400 h 2047400"/>
                <a:gd name="csX4" fmla="*/ 512209 w 512209"/>
                <a:gd name="csY4" fmla="*/ 2047400 h 2047400"/>
                <a:gd name="csX5" fmla="*/ 121191 w 512209"/>
                <a:gd name="csY5" fmla="*/ 1023700 h 2047400"/>
                <a:gd name="csX6" fmla="*/ 512209 w 512209"/>
                <a:gd name="csY6" fmla="*/ 0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12209" h="2047400">
                  <a:moveTo>
                    <a:pt x="512209" y="0"/>
                  </a:moveTo>
                  <a:lnTo>
                    <a:pt x="354968" y="0"/>
                  </a:lnTo>
                  <a:cubicBezTo>
                    <a:pt x="132730" y="282018"/>
                    <a:pt x="0" y="637637"/>
                    <a:pt x="0" y="1023700"/>
                  </a:cubicBezTo>
                  <a:cubicBezTo>
                    <a:pt x="0" y="1409764"/>
                    <a:pt x="132730" y="1765382"/>
                    <a:pt x="354968" y="2047400"/>
                  </a:cubicBezTo>
                  <a:lnTo>
                    <a:pt x="512209" y="2047400"/>
                  </a:lnTo>
                  <a:cubicBezTo>
                    <a:pt x="259462" y="1765513"/>
                    <a:pt x="121191" y="1405265"/>
                    <a:pt x="121191" y="1023700"/>
                  </a:cubicBezTo>
                  <a:cubicBezTo>
                    <a:pt x="121191" y="642135"/>
                    <a:pt x="259462" y="281888"/>
                    <a:pt x="512209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6" name="Freeform: Shape 132">
              <a:extLst>
                <a:ext uri="{FF2B5EF4-FFF2-40B4-BE49-F238E27FC236}">
                  <a16:creationId xmlns:a16="http://schemas.microsoft.com/office/drawing/2014/main" id="{937B3511-9AAD-DA4E-D5E4-A74DD5E6475F}"/>
                </a:ext>
              </a:extLst>
            </p:cNvPr>
            <p:cNvSpPr/>
            <p:nvPr/>
          </p:nvSpPr>
          <p:spPr>
            <a:xfrm>
              <a:off x="7639536" y="1101667"/>
              <a:ext cx="938429" cy="2047400"/>
            </a:xfrm>
            <a:custGeom>
              <a:avLst/>
              <a:gdLst>
                <a:gd name="csX0" fmla="*/ 117670 w 938429"/>
                <a:gd name="csY0" fmla="*/ 1048538 h 2047400"/>
                <a:gd name="csX1" fmla="*/ 938430 w 938429"/>
                <a:gd name="csY1" fmla="*/ 0 h 2047400"/>
                <a:gd name="csX2" fmla="*/ 619383 w 938429"/>
                <a:gd name="csY2" fmla="*/ 0 h 2047400"/>
                <a:gd name="csX3" fmla="*/ 0 w 938429"/>
                <a:gd name="csY3" fmla="*/ 1048538 h 2047400"/>
                <a:gd name="csX4" fmla="*/ 537503 w 938429"/>
                <a:gd name="csY4" fmla="*/ 2047400 h 2047400"/>
                <a:gd name="csX5" fmla="*/ 786860 w 938429"/>
                <a:gd name="csY5" fmla="*/ 2047400 h 2047400"/>
                <a:gd name="csX6" fmla="*/ 117670 w 938429"/>
                <a:gd name="csY6" fmla="*/ 1048538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38429" h="2047400">
                  <a:moveTo>
                    <a:pt x="117670" y="1048538"/>
                  </a:moveTo>
                  <a:cubicBezTo>
                    <a:pt x="117670" y="542327"/>
                    <a:pt x="467748" y="116432"/>
                    <a:pt x="938430" y="0"/>
                  </a:cubicBezTo>
                  <a:lnTo>
                    <a:pt x="619383" y="0"/>
                  </a:lnTo>
                  <a:cubicBezTo>
                    <a:pt x="250400" y="204310"/>
                    <a:pt x="0" y="597740"/>
                    <a:pt x="0" y="1048538"/>
                  </a:cubicBezTo>
                  <a:cubicBezTo>
                    <a:pt x="0" y="1465176"/>
                    <a:pt x="213827" y="1832725"/>
                    <a:pt x="537503" y="2047400"/>
                  </a:cubicBezTo>
                  <a:lnTo>
                    <a:pt x="786860" y="2047400"/>
                  </a:lnTo>
                  <a:cubicBezTo>
                    <a:pt x="394538" y="1885400"/>
                    <a:pt x="117670" y="1498750"/>
                    <a:pt x="117670" y="104853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7" name="Freeform: Shape 133">
              <a:extLst>
                <a:ext uri="{FF2B5EF4-FFF2-40B4-BE49-F238E27FC236}">
                  <a16:creationId xmlns:a16="http://schemas.microsoft.com/office/drawing/2014/main" id="{30E192DE-2217-E9C3-F3E9-F4C26C8A1927}"/>
                </a:ext>
              </a:extLst>
            </p:cNvPr>
            <p:cNvSpPr/>
            <p:nvPr/>
          </p:nvSpPr>
          <p:spPr>
            <a:xfrm>
              <a:off x="8294579" y="1607487"/>
              <a:ext cx="542783" cy="1085501"/>
            </a:xfrm>
            <a:custGeom>
              <a:avLst/>
              <a:gdLst>
                <a:gd name="csX0" fmla="*/ 0 w 542783"/>
                <a:gd name="csY0" fmla="*/ 542718 h 1085501"/>
                <a:gd name="csX1" fmla="*/ 542783 w 542783"/>
                <a:gd name="csY1" fmla="*/ 1085502 h 1085501"/>
                <a:gd name="csX2" fmla="*/ 542783 w 542783"/>
                <a:gd name="csY2" fmla="*/ 966006 h 1085501"/>
                <a:gd name="csX3" fmla="*/ 119496 w 542783"/>
                <a:gd name="csY3" fmla="*/ 542718 h 1085501"/>
                <a:gd name="csX4" fmla="*/ 542783 w 542783"/>
                <a:gd name="csY4" fmla="*/ 119431 h 1085501"/>
                <a:gd name="csX5" fmla="*/ 542783 w 542783"/>
                <a:gd name="csY5" fmla="*/ 0 h 1085501"/>
                <a:gd name="csX6" fmla="*/ 0 w 542783"/>
                <a:gd name="csY6" fmla="*/ 542718 h 10855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42783" h="1085501">
                  <a:moveTo>
                    <a:pt x="0" y="542718"/>
                  </a:moveTo>
                  <a:cubicBezTo>
                    <a:pt x="0" y="842012"/>
                    <a:pt x="243490" y="1085502"/>
                    <a:pt x="542783" y="1085502"/>
                  </a:cubicBezTo>
                  <a:lnTo>
                    <a:pt x="542783" y="966006"/>
                  </a:lnTo>
                  <a:cubicBezTo>
                    <a:pt x="309398" y="966006"/>
                    <a:pt x="119496" y="776103"/>
                    <a:pt x="119496" y="542718"/>
                  </a:cubicBezTo>
                  <a:cubicBezTo>
                    <a:pt x="119496" y="309333"/>
                    <a:pt x="309398" y="119431"/>
                    <a:pt x="542783" y="119431"/>
                  </a:cubicBezTo>
                  <a:lnTo>
                    <a:pt x="542783" y="0"/>
                  </a:lnTo>
                  <a:cubicBezTo>
                    <a:pt x="243424" y="0"/>
                    <a:pt x="0" y="243490"/>
                    <a:pt x="0" y="54271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8" name="Freeform: Shape 134">
              <a:extLst>
                <a:ext uri="{FF2B5EF4-FFF2-40B4-BE49-F238E27FC236}">
                  <a16:creationId xmlns:a16="http://schemas.microsoft.com/office/drawing/2014/main" id="{B529A37F-F30B-27B8-D820-E29F83DE7008}"/>
                </a:ext>
              </a:extLst>
            </p:cNvPr>
            <p:cNvSpPr/>
            <p:nvPr/>
          </p:nvSpPr>
          <p:spPr>
            <a:xfrm>
              <a:off x="8519750" y="1832724"/>
              <a:ext cx="317546" cy="635029"/>
            </a:xfrm>
            <a:custGeom>
              <a:avLst/>
              <a:gdLst>
                <a:gd name="csX0" fmla="*/ 0 w 317546"/>
                <a:gd name="csY0" fmla="*/ 317482 h 635029"/>
                <a:gd name="csX1" fmla="*/ 317547 w 317546"/>
                <a:gd name="csY1" fmla="*/ 635029 h 635029"/>
                <a:gd name="csX2" fmla="*/ 317547 w 317546"/>
                <a:gd name="csY2" fmla="*/ 544087 h 635029"/>
                <a:gd name="csX3" fmla="*/ 91007 w 317546"/>
                <a:gd name="csY3" fmla="*/ 317547 h 635029"/>
                <a:gd name="csX4" fmla="*/ 317547 w 317546"/>
                <a:gd name="csY4" fmla="*/ 91007 h 635029"/>
                <a:gd name="csX5" fmla="*/ 317547 w 317546"/>
                <a:gd name="csY5" fmla="*/ 0 h 635029"/>
                <a:gd name="csX6" fmla="*/ 0 w 317546"/>
                <a:gd name="csY6" fmla="*/ 317482 h 6350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17546" h="635029">
                  <a:moveTo>
                    <a:pt x="0" y="317482"/>
                  </a:moveTo>
                  <a:cubicBezTo>
                    <a:pt x="0" y="492586"/>
                    <a:pt x="142443" y="635029"/>
                    <a:pt x="317547" y="635029"/>
                  </a:cubicBezTo>
                  <a:lnTo>
                    <a:pt x="317547" y="544087"/>
                  </a:lnTo>
                  <a:cubicBezTo>
                    <a:pt x="192640" y="544087"/>
                    <a:pt x="91007" y="442454"/>
                    <a:pt x="91007" y="317547"/>
                  </a:cubicBezTo>
                  <a:cubicBezTo>
                    <a:pt x="91007" y="192641"/>
                    <a:pt x="192640" y="91007"/>
                    <a:pt x="317547" y="91007"/>
                  </a:cubicBezTo>
                  <a:lnTo>
                    <a:pt x="317547" y="0"/>
                  </a:lnTo>
                  <a:cubicBezTo>
                    <a:pt x="142443" y="-65"/>
                    <a:pt x="0" y="142378"/>
                    <a:pt x="0" y="317482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9" name="Freeform: Shape 135">
              <a:extLst>
                <a:ext uri="{FF2B5EF4-FFF2-40B4-BE49-F238E27FC236}">
                  <a16:creationId xmlns:a16="http://schemas.microsoft.com/office/drawing/2014/main" id="{9EBE1A31-F776-C7A4-B69B-85E47454DCDF}"/>
                </a:ext>
              </a:extLst>
            </p:cNvPr>
            <p:cNvSpPr/>
            <p:nvPr/>
          </p:nvSpPr>
          <p:spPr>
            <a:xfrm>
              <a:off x="8716432" y="2029341"/>
              <a:ext cx="120865" cy="241729"/>
            </a:xfrm>
            <a:custGeom>
              <a:avLst/>
              <a:gdLst>
                <a:gd name="csX0" fmla="*/ 0 w 120865"/>
                <a:gd name="csY0" fmla="*/ 120865 h 241729"/>
                <a:gd name="csX1" fmla="*/ 120865 w 120865"/>
                <a:gd name="csY1" fmla="*/ 241730 h 241729"/>
                <a:gd name="csX2" fmla="*/ 120865 w 120865"/>
                <a:gd name="csY2" fmla="*/ 0 h 241729"/>
                <a:gd name="csX3" fmla="*/ 0 w 120865"/>
                <a:gd name="csY3" fmla="*/ 120865 h 2417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20865" h="241729">
                  <a:moveTo>
                    <a:pt x="0" y="120865"/>
                  </a:moveTo>
                  <a:cubicBezTo>
                    <a:pt x="0" y="187490"/>
                    <a:pt x="54240" y="241730"/>
                    <a:pt x="120865" y="241730"/>
                  </a:cubicBezTo>
                  <a:lnTo>
                    <a:pt x="120865" y="0"/>
                  </a:lnTo>
                  <a:cubicBezTo>
                    <a:pt x="54240" y="0"/>
                    <a:pt x="0" y="54239"/>
                    <a:pt x="0" y="120865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0" name="Freeform: Shape 136">
              <a:extLst>
                <a:ext uri="{FF2B5EF4-FFF2-40B4-BE49-F238E27FC236}">
                  <a16:creationId xmlns:a16="http://schemas.microsoft.com/office/drawing/2014/main" id="{6426A6EA-D386-6FE3-E5F5-88DD6F639DCA}"/>
                </a:ext>
              </a:extLst>
            </p:cNvPr>
            <p:cNvSpPr/>
            <p:nvPr/>
          </p:nvSpPr>
          <p:spPr>
            <a:xfrm>
              <a:off x="7407324" y="1101667"/>
              <a:ext cx="655238" cy="2047400"/>
            </a:xfrm>
            <a:custGeom>
              <a:avLst/>
              <a:gdLst>
                <a:gd name="csX0" fmla="*/ 126537 w 655238"/>
                <a:gd name="csY0" fmla="*/ 1048538 h 2047400"/>
                <a:gd name="csX1" fmla="*/ 508297 w 655238"/>
                <a:gd name="csY1" fmla="*/ 126862 h 2047400"/>
                <a:gd name="csX2" fmla="*/ 655239 w 655238"/>
                <a:gd name="csY2" fmla="*/ 0 h 2047400"/>
                <a:gd name="csX3" fmla="*/ 432675 w 655238"/>
                <a:gd name="csY3" fmla="*/ 0 h 2047400"/>
                <a:gd name="csX4" fmla="*/ 0 w 655238"/>
                <a:gd name="csY4" fmla="*/ 1023700 h 2047400"/>
                <a:gd name="csX5" fmla="*/ 432675 w 655238"/>
                <a:gd name="csY5" fmla="*/ 2047400 h 2047400"/>
                <a:gd name="csX6" fmla="*/ 592525 w 655238"/>
                <a:gd name="csY6" fmla="*/ 2047400 h 2047400"/>
                <a:gd name="csX7" fmla="*/ 508297 w 655238"/>
                <a:gd name="csY7" fmla="*/ 1970279 h 2047400"/>
                <a:gd name="csX8" fmla="*/ 126537 w 655238"/>
                <a:gd name="csY8" fmla="*/ 1048538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655238" h="2047400">
                  <a:moveTo>
                    <a:pt x="126537" y="1048538"/>
                  </a:moveTo>
                  <a:cubicBezTo>
                    <a:pt x="126537" y="700351"/>
                    <a:pt x="262134" y="373025"/>
                    <a:pt x="508297" y="126862"/>
                  </a:cubicBezTo>
                  <a:cubicBezTo>
                    <a:pt x="554583" y="80642"/>
                    <a:pt x="603672" y="38267"/>
                    <a:pt x="655239" y="0"/>
                  </a:cubicBezTo>
                  <a:lnTo>
                    <a:pt x="432675" y="0"/>
                  </a:lnTo>
                  <a:cubicBezTo>
                    <a:pt x="165977" y="259918"/>
                    <a:pt x="0" y="622773"/>
                    <a:pt x="0" y="1023700"/>
                  </a:cubicBezTo>
                  <a:cubicBezTo>
                    <a:pt x="0" y="1424627"/>
                    <a:pt x="165912" y="1787482"/>
                    <a:pt x="432675" y="2047400"/>
                  </a:cubicBezTo>
                  <a:lnTo>
                    <a:pt x="592525" y="2047400"/>
                  </a:lnTo>
                  <a:cubicBezTo>
                    <a:pt x="563579" y="2023019"/>
                    <a:pt x="535417" y="1997333"/>
                    <a:pt x="508297" y="1970279"/>
                  </a:cubicBezTo>
                  <a:cubicBezTo>
                    <a:pt x="262134" y="1724051"/>
                    <a:pt x="126537" y="1396725"/>
                    <a:pt x="126537" y="104853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1" name="Freeform: Shape 137">
              <a:extLst>
                <a:ext uri="{FF2B5EF4-FFF2-40B4-BE49-F238E27FC236}">
                  <a16:creationId xmlns:a16="http://schemas.microsoft.com/office/drawing/2014/main" id="{A8BE521F-D471-0500-B7EE-FB27F98EA3DC}"/>
                </a:ext>
              </a:extLst>
            </p:cNvPr>
            <p:cNvSpPr/>
            <p:nvPr/>
          </p:nvSpPr>
          <p:spPr>
            <a:xfrm>
              <a:off x="8093398" y="1406307"/>
              <a:ext cx="743963" cy="1487862"/>
            </a:xfrm>
            <a:custGeom>
              <a:avLst/>
              <a:gdLst>
                <a:gd name="csX0" fmla="*/ 0 w 743963"/>
                <a:gd name="csY0" fmla="*/ 743899 h 1487862"/>
                <a:gd name="csX1" fmla="*/ 743964 w 743963"/>
                <a:gd name="csY1" fmla="*/ 1487863 h 1487862"/>
                <a:gd name="csX2" fmla="*/ 743964 w 743963"/>
                <a:gd name="csY2" fmla="*/ 1392357 h 1487862"/>
                <a:gd name="csX3" fmla="*/ 95506 w 743963"/>
                <a:gd name="csY3" fmla="*/ 743899 h 1487862"/>
                <a:gd name="csX4" fmla="*/ 743964 w 743963"/>
                <a:gd name="csY4" fmla="*/ 95440 h 1487862"/>
                <a:gd name="csX5" fmla="*/ 743964 w 743963"/>
                <a:gd name="csY5" fmla="*/ 0 h 1487862"/>
                <a:gd name="csX6" fmla="*/ 0 w 743963"/>
                <a:gd name="csY6" fmla="*/ 743899 h 14878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743963" h="1487862">
                  <a:moveTo>
                    <a:pt x="0" y="743899"/>
                  </a:moveTo>
                  <a:cubicBezTo>
                    <a:pt x="0" y="1154083"/>
                    <a:pt x="333714" y="1487863"/>
                    <a:pt x="743964" y="1487863"/>
                  </a:cubicBezTo>
                  <a:lnTo>
                    <a:pt x="743964" y="1392357"/>
                  </a:lnTo>
                  <a:cubicBezTo>
                    <a:pt x="386389" y="1392357"/>
                    <a:pt x="95506" y="1101474"/>
                    <a:pt x="95506" y="743899"/>
                  </a:cubicBezTo>
                  <a:cubicBezTo>
                    <a:pt x="95506" y="386324"/>
                    <a:pt x="386389" y="95440"/>
                    <a:pt x="743964" y="95440"/>
                  </a:cubicBezTo>
                  <a:lnTo>
                    <a:pt x="743964" y="0"/>
                  </a:lnTo>
                  <a:cubicBezTo>
                    <a:pt x="333714" y="0"/>
                    <a:pt x="0" y="333715"/>
                    <a:pt x="0" y="743899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2" name="Freeform: Shape 138">
              <a:extLst>
                <a:ext uri="{FF2B5EF4-FFF2-40B4-BE49-F238E27FC236}">
                  <a16:creationId xmlns:a16="http://schemas.microsoft.com/office/drawing/2014/main" id="{14F6541A-B680-64B4-0581-1779F4BC8B73}"/>
                </a:ext>
              </a:extLst>
            </p:cNvPr>
            <p:cNvSpPr/>
            <p:nvPr/>
          </p:nvSpPr>
          <p:spPr>
            <a:xfrm>
              <a:off x="7115853" y="1101667"/>
              <a:ext cx="19231" cy="32660"/>
            </a:xfrm>
            <a:custGeom>
              <a:avLst/>
              <a:gdLst>
                <a:gd name="csX0" fmla="*/ 19232 w 19231"/>
                <a:gd name="csY0" fmla="*/ 0 h 32660"/>
                <a:gd name="csX1" fmla="*/ 0 w 19231"/>
                <a:gd name="csY1" fmla="*/ 0 h 32660"/>
                <a:gd name="csX2" fmla="*/ 0 w 19231"/>
                <a:gd name="csY2" fmla="*/ 32661 h 32660"/>
                <a:gd name="csX3" fmla="*/ 19232 w 19231"/>
                <a:gd name="csY3" fmla="*/ 0 h 326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9231" h="32660">
                  <a:moveTo>
                    <a:pt x="19232" y="0"/>
                  </a:moveTo>
                  <a:lnTo>
                    <a:pt x="0" y="0"/>
                  </a:lnTo>
                  <a:lnTo>
                    <a:pt x="0" y="32661"/>
                  </a:lnTo>
                  <a:cubicBezTo>
                    <a:pt x="6323" y="21709"/>
                    <a:pt x="12712" y="10822"/>
                    <a:pt x="19232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3" name="Freeform: Shape 139">
              <a:extLst>
                <a:ext uri="{FF2B5EF4-FFF2-40B4-BE49-F238E27FC236}">
                  <a16:creationId xmlns:a16="http://schemas.microsoft.com/office/drawing/2014/main" id="{5850C850-158E-EE89-3FC9-C085FA4A2F0B}"/>
                </a:ext>
              </a:extLst>
            </p:cNvPr>
            <p:cNvSpPr/>
            <p:nvPr/>
          </p:nvSpPr>
          <p:spPr>
            <a:xfrm>
              <a:off x="7115853" y="3116407"/>
              <a:ext cx="19231" cy="32660"/>
            </a:xfrm>
            <a:custGeom>
              <a:avLst/>
              <a:gdLst>
                <a:gd name="csX0" fmla="*/ 19232 w 19231"/>
                <a:gd name="csY0" fmla="*/ 32661 h 32660"/>
                <a:gd name="csX1" fmla="*/ 0 w 19231"/>
                <a:gd name="csY1" fmla="*/ 0 h 32660"/>
                <a:gd name="csX2" fmla="*/ 0 w 19231"/>
                <a:gd name="csY2" fmla="*/ 32661 h 32660"/>
                <a:gd name="csX3" fmla="*/ 19232 w 19231"/>
                <a:gd name="csY3" fmla="*/ 32661 h 326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9231" h="32660">
                  <a:moveTo>
                    <a:pt x="19232" y="32661"/>
                  </a:moveTo>
                  <a:cubicBezTo>
                    <a:pt x="12712" y="21839"/>
                    <a:pt x="6323" y="10952"/>
                    <a:pt x="0" y="0"/>
                  </a:cubicBezTo>
                  <a:lnTo>
                    <a:pt x="0" y="32661"/>
                  </a:lnTo>
                  <a:lnTo>
                    <a:pt x="19232" y="32661"/>
                  </a:ln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4" name="Freeform: Shape 140">
              <a:extLst>
                <a:ext uri="{FF2B5EF4-FFF2-40B4-BE49-F238E27FC236}">
                  <a16:creationId xmlns:a16="http://schemas.microsoft.com/office/drawing/2014/main" id="{E9E36553-0EE1-14F3-D110-CA64051569C8}"/>
                </a:ext>
              </a:extLst>
            </p:cNvPr>
            <p:cNvSpPr/>
            <p:nvPr/>
          </p:nvSpPr>
          <p:spPr>
            <a:xfrm>
              <a:off x="7115919" y="2506542"/>
              <a:ext cx="286255" cy="642526"/>
            </a:xfrm>
            <a:custGeom>
              <a:avLst/>
              <a:gdLst>
                <a:gd name="csX0" fmla="*/ 0 w 286255"/>
                <a:gd name="csY0" fmla="*/ 374850 h 642526"/>
                <a:gd name="csX1" fmla="*/ 144985 w 286255"/>
                <a:gd name="csY1" fmla="*/ 642526 h 642526"/>
                <a:gd name="csX2" fmla="*/ 286255 w 286255"/>
                <a:gd name="csY2" fmla="*/ 642526 h 642526"/>
                <a:gd name="csX3" fmla="*/ 65 w 286255"/>
                <a:gd name="csY3" fmla="*/ 0 h 642526"/>
                <a:gd name="csX4" fmla="*/ 65 w 286255"/>
                <a:gd name="csY4" fmla="*/ 374850 h 6425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86255" h="642526">
                  <a:moveTo>
                    <a:pt x="0" y="374850"/>
                  </a:moveTo>
                  <a:cubicBezTo>
                    <a:pt x="41201" y="468270"/>
                    <a:pt x="89768" y="557777"/>
                    <a:pt x="144985" y="642526"/>
                  </a:cubicBezTo>
                  <a:lnTo>
                    <a:pt x="286255" y="642526"/>
                  </a:lnTo>
                  <a:cubicBezTo>
                    <a:pt x="147723" y="449234"/>
                    <a:pt x="50849" y="231364"/>
                    <a:pt x="65" y="0"/>
                  </a:cubicBezTo>
                  <a:lnTo>
                    <a:pt x="65" y="374850"/>
                  </a:ln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5" name="Freeform: Shape 141">
              <a:extLst>
                <a:ext uri="{FF2B5EF4-FFF2-40B4-BE49-F238E27FC236}">
                  <a16:creationId xmlns:a16="http://schemas.microsoft.com/office/drawing/2014/main" id="{973E638A-6315-2DA8-B0C1-E4BB13CD8E52}"/>
                </a:ext>
              </a:extLst>
            </p:cNvPr>
            <p:cNvSpPr/>
            <p:nvPr/>
          </p:nvSpPr>
          <p:spPr>
            <a:xfrm>
              <a:off x="7115853" y="1101667"/>
              <a:ext cx="286255" cy="642526"/>
            </a:xfrm>
            <a:custGeom>
              <a:avLst/>
              <a:gdLst>
                <a:gd name="csX0" fmla="*/ 286255 w 286255"/>
                <a:gd name="csY0" fmla="*/ 0 h 642526"/>
                <a:gd name="csX1" fmla="*/ 144986 w 286255"/>
                <a:gd name="csY1" fmla="*/ 0 h 642526"/>
                <a:gd name="csX2" fmla="*/ 0 w 286255"/>
                <a:gd name="csY2" fmla="*/ 267676 h 642526"/>
                <a:gd name="csX3" fmla="*/ 0 w 286255"/>
                <a:gd name="csY3" fmla="*/ 642526 h 642526"/>
                <a:gd name="csX4" fmla="*/ 286255 w 286255"/>
                <a:gd name="csY4" fmla="*/ 0 h 6425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86255" h="642526">
                  <a:moveTo>
                    <a:pt x="286255" y="0"/>
                  </a:moveTo>
                  <a:lnTo>
                    <a:pt x="144986" y="0"/>
                  </a:lnTo>
                  <a:cubicBezTo>
                    <a:pt x="89768" y="84749"/>
                    <a:pt x="41201" y="174257"/>
                    <a:pt x="0" y="267676"/>
                  </a:cubicBezTo>
                  <a:lnTo>
                    <a:pt x="0" y="642526"/>
                  </a:lnTo>
                  <a:cubicBezTo>
                    <a:pt x="50784" y="411162"/>
                    <a:pt x="147723" y="193292"/>
                    <a:pt x="286255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666" name="TextBox 142">
            <a:extLst>
              <a:ext uri="{FF2B5EF4-FFF2-40B4-BE49-F238E27FC236}">
                <a16:creationId xmlns:a16="http://schemas.microsoft.com/office/drawing/2014/main" id="{0FCC3553-56F4-0F22-CA5C-035B4F09E91D}"/>
              </a:ext>
            </a:extLst>
          </p:cNvPr>
          <p:cNvSpPr txBox="1"/>
          <p:nvPr/>
        </p:nvSpPr>
        <p:spPr>
          <a:xfrm rot="16200000">
            <a:off x="-3641368" y="1675675"/>
            <a:ext cx="232307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9A8AFF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F0C25"/>
                </a:solidFill>
                <a:sym typeface="Arial"/>
              </a:rPr>
              <a:t>2026</a:t>
            </a:r>
          </a:p>
        </p:txBody>
      </p:sp>
      <p:sp>
        <p:nvSpPr>
          <p:cNvPr id="667" name="Freeform: Shape 143">
            <a:extLst>
              <a:ext uri="{FF2B5EF4-FFF2-40B4-BE49-F238E27FC236}">
                <a16:creationId xmlns:a16="http://schemas.microsoft.com/office/drawing/2014/main" id="{45454F60-925F-74C8-DD36-789D0ED2B198}"/>
              </a:ext>
            </a:extLst>
          </p:cNvPr>
          <p:cNvSpPr/>
          <p:nvPr/>
        </p:nvSpPr>
        <p:spPr>
          <a:xfrm>
            <a:off x="-2709871" y="1132568"/>
            <a:ext cx="2477141" cy="2000788"/>
          </a:xfrm>
          <a:custGeom>
            <a:avLst/>
            <a:gdLst>
              <a:gd name="csX0" fmla="*/ 337300 w 2477141"/>
              <a:gd name="csY0" fmla="*/ 53587 h 2000788"/>
              <a:gd name="csX1" fmla="*/ 47068 w 2477141"/>
              <a:gd name="csY1" fmla="*/ 277846 h 2000788"/>
              <a:gd name="csX2" fmla="*/ 0 w 2477141"/>
              <a:gd name="csY2" fmla="*/ 338278 h 2000788"/>
              <a:gd name="csX3" fmla="*/ 259070 w 2477141"/>
              <a:gd name="csY3" fmla="*/ 233711 h 2000788"/>
              <a:gd name="csX4" fmla="*/ 832168 w 2477141"/>
              <a:gd name="csY4" fmla="*/ 0 h 2000788"/>
              <a:gd name="csX5" fmla="*/ 731447 w 2477141"/>
              <a:gd name="csY5" fmla="*/ 181623 h 2000788"/>
              <a:gd name="csX6" fmla="*/ 393951 w 2477141"/>
              <a:gd name="csY6" fmla="*/ 397015 h 2000788"/>
              <a:gd name="csX7" fmla="*/ 188729 w 2477141"/>
              <a:gd name="csY7" fmla="*/ 598196 h 2000788"/>
              <a:gd name="csX8" fmla="*/ 322306 w 2477141"/>
              <a:gd name="csY8" fmla="*/ 518989 h 2000788"/>
              <a:gd name="csX9" fmla="*/ 1253825 w 2477141"/>
              <a:gd name="csY9" fmla="*/ 30640 h 2000788"/>
              <a:gd name="csX10" fmla="*/ 1182636 w 2477141"/>
              <a:gd name="csY10" fmla="*/ 182080 h 2000788"/>
              <a:gd name="csX11" fmla="*/ 37550 w 2477141"/>
              <a:gd name="csY11" fmla="*/ 1254608 h 2000788"/>
              <a:gd name="csX12" fmla="*/ 611234 w 2477141"/>
              <a:gd name="csY12" fmla="*/ 871804 h 2000788"/>
              <a:gd name="csX13" fmla="*/ 356401 w 2477141"/>
              <a:gd name="csY13" fmla="*/ 1166404 h 2000788"/>
              <a:gd name="csX14" fmla="*/ 87617 w 2477141"/>
              <a:gd name="csY14" fmla="*/ 1451356 h 2000788"/>
              <a:gd name="csX15" fmla="*/ 304639 w 2477141"/>
              <a:gd name="csY15" fmla="*/ 1289942 h 2000788"/>
              <a:gd name="csX16" fmla="*/ 452363 w 2477141"/>
              <a:gd name="csY16" fmla="*/ 1268559 h 2000788"/>
              <a:gd name="csX17" fmla="*/ 427916 w 2477141"/>
              <a:gd name="csY17" fmla="*/ 1395943 h 2000788"/>
              <a:gd name="csX18" fmla="*/ 222172 w 2477141"/>
              <a:gd name="csY18" fmla="*/ 1614856 h 2000788"/>
              <a:gd name="csX19" fmla="*/ 12973 w 2477141"/>
              <a:gd name="csY19" fmla="*/ 1904436 h 2000788"/>
              <a:gd name="csX20" fmla="*/ 1149194 w 2477141"/>
              <a:gd name="csY20" fmla="*/ 812089 h 2000788"/>
              <a:gd name="csX21" fmla="*/ 1457809 w 2477141"/>
              <a:gd name="csY21" fmla="*/ 348187 h 2000788"/>
              <a:gd name="csX22" fmla="*/ 1668247 w 2477141"/>
              <a:gd name="csY22" fmla="*/ 79012 h 2000788"/>
              <a:gd name="csX23" fmla="*/ 1145869 w 2477141"/>
              <a:gd name="csY23" fmla="*/ 1189677 h 2000788"/>
              <a:gd name="csX24" fmla="*/ 852833 w 2477141"/>
              <a:gd name="csY24" fmla="*/ 1450117 h 2000788"/>
              <a:gd name="csX25" fmla="*/ 508297 w 2477141"/>
              <a:gd name="csY25" fmla="*/ 1738002 h 2000788"/>
              <a:gd name="csX26" fmla="*/ 150983 w 2477141"/>
              <a:gd name="csY26" fmla="*/ 2000788 h 2000788"/>
              <a:gd name="csX27" fmla="*/ 299815 w 2477141"/>
              <a:gd name="csY27" fmla="*/ 1959457 h 2000788"/>
              <a:gd name="csX28" fmla="*/ 702241 w 2477141"/>
              <a:gd name="csY28" fmla="*/ 1822686 h 2000788"/>
              <a:gd name="csX29" fmla="*/ 688551 w 2477141"/>
              <a:gd name="csY29" fmla="*/ 1948179 h 2000788"/>
              <a:gd name="csX30" fmla="*/ 980608 w 2477141"/>
              <a:gd name="csY30" fmla="*/ 1927579 h 2000788"/>
              <a:gd name="csX31" fmla="*/ 1232834 w 2477141"/>
              <a:gd name="csY31" fmla="*/ 1770076 h 2000788"/>
              <a:gd name="csX32" fmla="*/ 1426061 w 2477141"/>
              <a:gd name="csY32" fmla="*/ 1577957 h 2000788"/>
              <a:gd name="csX33" fmla="*/ 1604686 w 2477141"/>
              <a:gd name="csY33" fmla="*/ 1133287 h 2000788"/>
              <a:gd name="csX34" fmla="*/ 2023018 w 2477141"/>
              <a:gd name="csY34" fmla="*/ 315917 h 2000788"/>
              <a:gd name="csX35" fmla="*/ 2183520 w 2477141"/>
              <a:gd name="csY35" fmla="*/ 150918 h 2000788"/>
              <a:gd name="csX36" fmla="*/ 2374400 w 2477141"/>
              <a:gd name="csY36" fmla="*/ 81033 h 2000788"/>
              <a:gd name="csX37" fmla="*/ 2277265 w 2477141"/>
              <a:gd name="csY37" fmla="*/ 308225 h 2000788"/>
              <a:gd name="csX38" fmla="*/ 1943745 w 2477141"/>
              <a:gd name="csY38" fmla="*/ 963072 h 2000788"/>
              <a:gd name="csX39" fmla="*/ 1806127 w 2477141"/>
              <a:gd name="csY39" fmla="*/ 1416609 h 2000788"/>
              <a:gd name="csX40" fmla="*/ 1620331 w 2477141"/>
              <a:gd name="csY40" fmla="*/ 1837810 h 2000788"/>
              <a:gd name="csX41" fmla="*/ 1887746 w 2477141"/>
              <a:gd name="csY41" fmla="*/ 1768772 h 2000788"/>
              <a:gd name="csX42" fmla="*/ 2477142 w 2477141"/>
              <a:gd name="csY42" fmla="*/ 1663097 h 2000788"/>
              <a:gd name="csX43" fmla="*/ 2015586 w 2477141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1" h="2000788">
                <a:moveTo>
                  <a:pt x="337300" y="53587"/>
                </a:moveTo>
                <a:cubicBezTo>
                  <a:pt x="240556" y="128362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0" y="233711"/>
                </a:cubicBezTo>
                <a:cubicBezTo>
                  <a:pt x="431436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2" y="261287"/>
                  <a:pt x="511361" y="333324"/>
                  <a:pt x="393951" y="397015"/>
                </a:cubicBezTo>
                <a:cubicBezTo>
                  <a:pt x="306660" y="444344"/>
                  <a:pt x="206396" y="500409"/>
                  <a:pt x="188729" y="598196"/>
                </a:cubicBezTo>
                <a:cubicBezTo>
                  <a:pt x="240556" y="589917"/>
                  <a:pt x="282148" y="552758"/>
                  <a:pt x="322306" y="518989"/>
                </a:cubicBezTo>
                <a:cubicBezTo>
                  <a:pt x="592003" y="292449"/>
                  <a:pt x="926108" y="159719"/>
                  <a:pt x="1253825" y="30640"/>
                </a:cubicBezTo>
                <a:cubicBezTo>
                  <a:pt x="1258324" y="87748"/>
                  <a:pt x="1219404" y="138141"/>
                  <a:pt x="1182636" y="182080"/>
                </a:cubicBezTo>
                <a:cubicBezTo>
                  <a:pt x="845141" y="585614"/>
                  <a:pt x="496954" y="998210"/>
                  <a:pt x="37550" y="1254608"/>
                </a:cubicBezTo>
                <a:cubicBezTo>
                  <a:pt x="141921" y="1042606"/>
                  <a:pt x="387562" y="947948"/>
                  <a:pt x="611234" y="871804"/>
                </a:cubicBezTo>
                <a:cubicBezTo>
                  <a:pt x="588873" y="1003752"/>
                  <a:pt x="468660" y="1093455"/>
                  <a:pt x="356401" y="1166404"/>
                </a:cubicBezTo>
                <a:cubicBezTo>
                  <a:pt x="244141" y="1239353"/>
                  <a:pt x="121321" y="1321820"/>
                  <a:pt x="87617" y="1451356"/>
                </a:cubicBezTo>
                <a:cubicBezTo>
                  <a:pt x="159979" y="1397573"/>
                  <a:pt x="232342" y="1343790"/>
                  <a:pt x="304639" y="1289942"/>
                </a:cubicBezTo>
                <a:cubicBezTo>
                  <a:pt x="348904" y="1257020"/>
                  <a:pt x="417094" y="1226054"/>
                  <a:pt x="452363" y="1268559"/>
                </a:cubicBezTo>
                <a:cubicBezTo>
                  <a:pt x="482286" y="1304610"/>
                  <a:pt x="456144" y="1358588"/>
                  <a:pt x="427916" y="1395943"/>
                </a:cubicBezTo>
                <a:cubicBezTo>
                  <a:pt x="367549" y="1476063"/>
                  <a:pt x="298446" y="1549599"/>
                  <a:pt x="222172" y="1614856"/>
                </a:cubicBezTo>
                <a:cubicBezTo>
                  <a:pt x="128557" y="1694976"/>
                  <a:pt x="14277" y="1781289"/>
                  <a:pt x="12973" y="1904436"/>
                </a:cubicBezTo>
                <a:cubicBezTo>
                  <a:pt x="497214" y="1685197"/>
                  <a:pt x="834971" y="1240853"/>
                  <a:pt x="1149194" y="812089"/>
                </a:cubicBezTo>
                <a:cubicBezTo>
                  <a:pt x="1259041" y="662149"/>
                  <a:pt x="1368954" y="511492"/>
                  <a:pt x="1457809" y="348187"/>
                </a:cubicBezTo>
                <a:cubicBezTo>
                  <a:pt x="1513092" y="246554"/>
                  <a:pt x="1566288" y="133708"/>
                  <a:pt x="1668247" y="79012"/>
                </a:cubicBezTo>
                <a:cubicBezTo>
                  <a:pt x="1649146" y="497149"/>
                  <a:pt x="1441120" y="892991"/>
                  <a:pt x="1145869" y="1189677"/>
                </a:cubicBezTo>
                <a:cubicBezTo>
                  <a:pt x="1053623" y="1282314"/>
                  <a:pt x="953163" y="1366346"/>
                  <a:pt x="852833" y="1450117"/>
                </a:cubicBezTo>
                <a:cubicBezTo>
                  <a:pt x="737966" y="1546079"/>
                  <a:pt x="623164" y="1642040"/>
                  <a:pt x="508297" y="1738002"/>
                </a:cubicBezTo>
                <a:cubicBezTo>
                  <a:pt x="394668" y="1832986"/>
                  <a:pt x="280192" y="1928491"/>
                  <a:pt x="150983" y="2000788"/>
                </a:cubicBezTo>
                <a:cubicBezTo>
                  <a:pt x="201897" y="1992705"/>
                  <a:pt x="250987" y="1976016"/>
                  <a:pt x="299815" y="1959457"/>
                </a:cubicBezTo>
                <a:cubicBezTo>
                  <a:pt x="433979" y="1913888"/>
                  <a:pt x="568077" y="1868254"/>
                  <a:pt x="702241" y="1822686"/>
                </a:cubicBezTo>
                <a:cubicBezTo>
                  <a:pt x="721994" y="1862518"/>
                  <a:pt x="716453" y="1913562"/>
                  <a:pt x="688551" y="1948179"/>
                </a:cubicBezTo>
                <a:cubicBezTo>
                  <a:pt x="783535" y="1977711"/>
                  <a:pt x="888102" y="1964347"/>
                  <a:pt x="980608" y="1927579"/>
                </a:cubicBezTo>
                <a:cubicBezTo>
                  <a:pt x="1073115" y="1890811"/>
                  <a:pt x="1155126" y="1832204"/>
                  <a:pt x="1232834" y="1770076"/>
                </a:cubicBezTo>
                <a:cubicBezTo>
                  <a:pt x="1304023" y="1713164"/>
                  <a:pt x="1373061" y="1652145"/>
                  <a:pt x="1426061" y="1577957"/>
                </a:cubicBezTo>
                <a:cubicBezTo>
                  <a:pt x="1519415" y="1447379"/>
                  <a:pt x="1556314" y="1286291"/>
                  <a:pt x="1604686" y="1133287"/>
                </a:cubicBezTo>
                <a:cubicBezTo>
                  <a:pt x="1697453" y="840121"/>
                  <a:pt x="1839505" y="562602"/>
                  <a:pt x="2023018" y="315917"/>
                </a:cubicBezTo>
                <a:cubicBezTo>
                  <a:pt x="2069044" y="254051"/>
                  <a:pt x="2118850" y="193032"/>
                  <a:pt x="2183520" y="150918"/>
                </a:cubicBezTo>
                <a:cubicBezTo>
                  <a:pt x="2240693" y="113694"/>
                  <a:pt x="2307253" y="92898"/>
                  <a:pt x="2374400" y="81033"/>
                </a:cubicBezTo>
                <a:cubicBezTo>
                  <a:pt x="2380528" y="164999"/>
                  <a:pt x="2325898" y="239513"/>
                  <a:pt x="2277265" y="308225"/>
                </a:cubicBezTo>
                <a:cubicBezTo>
                  <a:pt x="2135213" y="508819"/>
                  <a:pt x="2022432" y="730209"/>
                  <a:pt x="1943745" y="963072"/>
                </a:cubicBezTo>
                <a:cubicBezTo>
                  <a:pt x="1893158" y="1112752"/>
                  <a:pt x="1856585" y="1266929"/>
                  <a:pt x="1806127" y="1416609"/>
                </a:cubicBezTo>
                <a:cubicBezTo>
                  <a:pt x="1757038" y="1562181"/>
                  <a:pt x="1694715" y="1703385"/>
                  <a:pt x="1620331" y="1837810"/>
                </a:cubicBezTo>
                <a:cubicBezTo>
                  <a:pt x="1712838" y="1849088"/>
                  <a:pt x="1801563" y="1804171"/>
                  <a:pt x="1887746" y="1768772"/>
                </a:cubicBezTo>
                <a:cubicBezTo>
                  <a:pt x="2073803" y="1692368"/>
                  <a:pt x="2276157" y="1656056"/>
                  <a:pt x="2477142" y="1663097"/>
                </a:cubicBezTo>
                <a:cubicBezTo>
                  <a:pt x="2323290" y="1723399"/>
                  <a:pt x="2169439" y="1783701"/>
                  <a:pt x="2015586" y="1844003"/>
                </a:cubicBezTo>
              </a:path>
            </a:pathLst>
          </a:custGeom>
          <a:noFill/>
          <a:ln w="0" cap="flat">
            <a:solidFill>
              <a:srgbClr val="0A0A0A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668" name="Rectangle 144">
            <a:extLst>
              <a:ext uri="{FF2B5EF4-FFF2-40B4-BE49-F238E27FC236}">
                <a16:creationId xmlns:a16="http://schemas.microsoft.com/office/drawing/2014/main" id="{E4C0DA05-12A1-FAAA-DC5E-C1423018DCA4}"/>
              </a:ext>
            </a:extLst>
          </p:cNvPr>
          <p:cNvSpPr/>
          <p:nvPr/>
        </p:nvSpPr>
        <p:spPr>
          <a:xfrm>
            <a:off x="-2312334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pic>
        <p:nvPicPr>
          <p:cNvPr id="669" name="Picture Placeholder 408">
            <a:extLst>
              <a:ext uri="{FF2B5EF4-FFF2-40B4-BE49-F238E27FC236}">
                <a16:creationId xmlns:a16="http://schemas.microsoft.com/office/drawing/2014/main" id="{493F5FF0-4419-B2E5-873A-C2AEC5E93D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12334" y="1323417"/>
            <a:ext cx="1603903" cy="1603903"/>
          </a:xfrm>
          <a:custGeom>
            <a:avLst/>
            <a:gdLst>
              <a:gd name="csX0" fmla="*/ 0 w 1603903"/>
              <a:gd name="csY0" fmla="*/ 0 h 1603903"/>
              <a:gd name="csX1" fmla="*/ 1603903 w 1603903"/>
              <a:gd name="csY1" fmla="*/ 0 h 1603903"/>
              <a:gd name="csX2" fmla="*/ 1603903 w 1603903"/>
              <a:gd name="csY2" fmla="*/ 1603903 h 1603903"/>
              <a:gd name="csX3" fmla="*/ 0 w 1603903"/>
              <a:gd name="csY3" fmla="*/ 1603903 h 16039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603903" h="1603903">
                <a:moveTo>
                  <a:pt x="0" y="0"/>
                </a:moveTo>
                <a:lnTo>
                  <a:pt x="1603903" y="0"/>
                </a:lnTo>
                <a:lnTo>
                  <a:pt x="1603903" y="1603903"/>
                </a:lnTo>
                <a:lnTo>
                  <a:pt x="0" y="1603903"/>
                </a:lnTo>
                <a:close/>
              </a:path>
            </a:pathLst>
          </a:custGeom>
        </p:spPr>
      </p:pic>
      <p:pic>
        <p:nvPicPr>
          <p:cNvPr id="670" name="Picture Placeholder 410">
            <a:extLst>
              <a:ext uri="{FF2B5EF4-FFF2-40B4-BE49-F238E27FC236}">
                <a16:creationId xmlns:a16="http://schemas.microsoft.com/office/drawing/2014/main" id="{44EFC250-7769-EBAD-B909-AB032FFEAA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196" y="1323417"/>
            <a:ext cx="1603903" cy="1603903"/>
          </a:xfrm>
          <a:custGeom>
            <a:avLst/>
            <a:gdLst>
              <a:gd name="csX0" fmla="*/ 0 w 1603903"/>
              <a:gd name="csY0" fmla="*/ 0 h 1603903"/>
              <a:gd name="csX1" fmla="*/ 1603903 w 1603903"/>
              <a:gd name="csY1" fmla="*/ 0 h 1603903"/>
              <a:gd name="csX2" fmla="*/ 1603903 w 1603903"/>
              <a:gd name="csY2" fmla="*/ 1603903 h 1603903"/>
              <a:gd name="csX3" fmla="*/ 0 w 1603903"/>
              <a:gd name="csY3" fmla="*/ 1603903 h 16039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603903" h="1603903">
                <a:moveTo>
                  <a:pt x="0" y="0"/>
                </a:moveTo>
                <a:lnTo>
                  <a:pt x="1603903" y="0"/>
                </a:lnTo>
                <a:lnTo>
                  <a:pt x="1603903" y="1603903"/>
                </a:lnTo>
                <a:lnTo>
                  <a:pt x="0" y="1603903"/>
                </a:lnTo>
                <a:close/>
              </a:path>
            </a:pathLst>
          </a:custGeom>
        </p:spPr>
      </p:pic>
      <p:sp>
        <p:nvSpPr>
          <p:cNvPr id="671" name="TextBox 379">
            <a:extLst>
              <a:ext uri="{FF2B5EF4-FFF2-40B4-BE49-F238E27FC236}">
                <a16:creationId xmlns:a16="http://schemas.microsoft.com/office/drawing/2014/main" id="{A8D45AA7-2754-46C9-7711-20BFB01EE7FC}"/>
              </a:ext>
            </a:extLst>
          </p:cNvPr>
          <p:cNvSpPr txBox="1"/>
          <p:nvPr/>
        </p:nvSpPr>
        <p:spPr>
          <a:xfrm>
            <a:off x="-2699540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2" name="TextBox 380">
            <a:extLst>
              <a:ext uri="{FF2B5EF4-FFF2-40B4-BE49-F238E27FC236}">
                <a16:creationId xmlns:a16="http://schemas.microsoft.com/office/drawing/2014/main" id="{6FFA33DB-AF20-E9F6-51A3-231F18740D7F}"/>
              </a:ext>
            </a:extLst>
          </p:cNvPr>
          <p:cNvSpPr txBox="1"/>
          <p:nvPr/>
        </p:nvSpPr>
        <p:spPr>
          <a:xfrm>
            <a:off x="-2699540" y="3606800"/>
            <a:ext cx="1008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CAFOS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@ 2.2m CAHA</a:t>
            </a:r>
          </a:p>
        </p:txBody>
      </p:sp>
      <p:sp>
        <p:nvSpPr>
          <p:cNvPr id="673" name="TextBox 381">
            <a:extLst>
              <a:ext uri="{FF2B5EF4-FFF2-40B4-BE49-F238E27FC236}">
                <a16:creationId xmlns:a16="http://schemas.microsoft.com/office/drawing/2014/main" id="{AA9FB4D0-59FA-C480-75C5-C478EA823B38}"/>
              </a:ext>
            </a:extLst>
          </p:cNvPr>
          <p:cNvSpPr txBox="1"/>
          <p:nvPr/>
        </p:nvSpPr>
        <p:spPr>
          <a:xfrm>
            <a:off x="-1480340" y="3429000"/>
            <a:ext cx="9845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R packages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4" name="TextBox 382">
            <a:extLst>
              <a:ext uri="{FF2B5EF4-FFF2-40B4-BE49-F238E27FC236}">
                <a16:creationId xmlns:a16="http://schemas.microsoft.com/office/drawing/2014/main" id="{424A16CE-AB56-86EC-F06A-D8D021E67F4A}"/>
              </a:ext>
            </a:extLst>
          </p:cNvPr>
          <p:cNvSpPr txBox="1"/>
          <p:nvPr/>
        </p:nvSpPr>
        <p:spPr>
          <a:xfrm>
            <a:off x="-1480340" y="3606800"/>
            <a:ext cx="7585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projpred</a:t>
            </a:r>
            <a:endParaRPr lang="en-IN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brms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loo</a:t>
            </a:r>
          </a:p>
          <a:p>
            <a:r>
              <a:rPr lang="en-IN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bayesplot</a:t>
            </a:r>
            <a:endParaRPr lang="en-IN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5" name="TextBox 383">
            <a:extLst>
              <a:ext uri="{FF2B5EF4-FFF2-40B4-BE49-F238E27FC236}">
                <a16:creationId xmlns:a16="http://schemas.microsoft.com/office/drawing/2014/main" id="{745AF3FC-7A79-FE14-F3C0-090C3781E398}"/>
              </a:ext>
            </a:extLst>
          </p:cNvPr>
          <p:cNvSpPr txBox="1"/>
          <p:nvPr/>
        </p:nvSpPr>
        <p:spPr>
          <a:xfrm>
            <a:off x="-2699540" y="4743938"/>
            <a:ext cx="928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Stars analysed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6" name="TextBox 384">
            <a:extLst>
              <a:ext uri="{FF2B5EF4-FFF2-40B4-BE49-F238E27FC236}">
                <a16:creationId xmlns:a16="http://schemas.microsoft.com/office/drawing/2014/main" id="{A1130A6B-BE65-027C-84B4-2C5F06B586BD}"/>
              </a:ext>
            </a:extLst>
          </p:cNvPr>
          <p:cNvSpPr txBox="1"/>
          <p:nvPr/>
        </p:nvSpPr>
        <p:spPr>
          <a:xfrm>
            <a:off x="-2699540" y="4883638"/>
            <a:ext cx="67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+770</a:t>
            </a:r>
          </a:p>
        </p:txBody>
      </p:sp>
      <p:sp>
        <p:nvSpPr>
          <p:cNvPr id="677" name="TextBox 385">
            <a:extLst>
              <a:ext uri="{FF2B5EF4-FFF2-40B4-BE49-F238E27FC236}">
                <a16:creationId xmlns:a16="http://schemas.microsoft.com/office/drawing/2014/main" id="{76BC435C-CBF7-BCBA-E059-6F7DAC4A49E3}"/>
              </a:ext>
            </a:extLst>
          </p:cNvPr>
          <p:cNvSpPr txBox="1"/>
          <p:nvPr/>
        </p:nvSpPr>
        <p:spPr>
          <a:xfrm>
            <a:off x="-1480340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8" name="TextBox 386">
            <a:extLst>
              <a:ext uri="{FF2B5EF4-FFF2-40B4-BE49-F238E27FC236}">
                <a16:creationId xmlns:a16="http://schemas.microsoft.com/office/drawing/2014/main" id="{4A00C6A7-FFCF-C7FB-719D-CF273EB7855B}"/>
              </a:ext>
            </a:extLst>
          </p:cNvPr>
          <p:cNvSpPr txBox="1"/>
          <p:nvPr/>
        </p:nvSpPr>
        <p:spPr>
          <a:xfrm>
            <a:off x="-1480340" y="488363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Low-res</a:t>
            </a:r>
          </a:p>
        </p:txBody>
      </p:sp>
      <p:sp>
        <p:nvSpPr>
          <p:cNvPr id="679" name="TextBox 387">
            <a:extLst>
              <a:ext uri="{FF2B5EF4-FFF2-40B4-BE49-F238E27FC236}">
                <a16:creationId xmlns:a16="http://schemas.microsoft.com/office/drawing/2014/main" id="{7063FFA9-184B-F6C9-B0E9-D7569F502770}"/>
              </a:ext>
            </a:extLst>
          </p:cNvPr>
          <p:cNvSpPr txBox="1"/>
          <p:nvPr/>
        </p:nvSpPr>
        <p:spPr>
          <a:xfrm>
            <a:off x="-2298959" y="5431431"/>
            <a:ext cx="1963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latin typeface="Calibri" panose="020F0502020204030204" pitchFamily="34" charset="0"/>
                <a:cs typeface="Calibri" panose="020F0502020204030204" pitchFamily="34" charset="0"/>
              </a:rPr>
              <a:t>DUQUE-ARRIBAS ET AL. (IN PREP)</a:t>
            </a:r>
            <a:endParaRPr lang="en-IN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80" name="Graphic 388">
            <a:extLst>
              <a:ext uri="{FF2B5EF4-FFF2-40B4-BE49-F238E27FC236}">
                <a16:creationId xmlns:a16="http://schemas.microsoft.com/office/drawing/2014/main" id="{8449EF49-F8E2-7DC9-1A0D-E7C30381F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594931" y="5444209"/>
            <a:ext cx="220664" cy="220664"/>
          </a:xfrm>
          <a:prstGeom prst="rect">
            <a:avLst/>
          </a:prstGeom>
        </p:spPr>
      </p:pic>
      <p:sp>
        <p:nvSpPr>
          <p:cNvPr id="681" name="TextBox 390">
            <a:extLst>
              <a:ext uri="{FF2B5EF4-FFF2-40B4-BE49-F238E27FC236}">
                <a16:creationId xmlns:a16="http://schemas.microsoft.com/office/drawing/2014/main" id="{C039EFA3-A15F-A07D-CBC8-0199B4D2F5CB}"/>
              </a:ext>
            </a:extLst>
          </p:cNvPr>
          <p:cNvSpPr txBox="1"/>
          <p:nvPr/>
        </p:nvSpPr>
        <p:spPr>
          <a:xfrm>
            <a:off x="718990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2" name="TextBox 391">
            <a:extLst>
              <a:ext uri="{FF2B5EF4-FFF2-40B4-BE49-F238E27FC236}">
                <a16:creationId xmlns:a16="http://schemas.microsoft.com/office/drawing/2014/main" id="{B16F09A4-17E2-15D1-78E3-5D3778ECD577}"/>
              </a:ext>
            </a:extLst>
          </p:cNvPr>
          <p:cNvSpPr txBox="1"/>
          <p:nvPr/>
        </p:nvSpPr>
        <p:spPr>
          <a:xfrm>
            <a:off x="718990" y="3606800"/>
            <a:ext cx="1008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CARMENES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 3.5m CAHA</a:t>
            </a:r>
            <a:endParaRPr lang="en-IN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3" name="TextBox 392">
            <a:extLst>
              <a:ext uri="{FF2B5EF4-FFF2-40B4-BE49-F238E27FC236}">
                <a16:creationId xmlns:a16="http://schemas.microsoft.com/office/drawing/2014/main" id="{CB7A2D44-EA6C-D9B8-DDEC-503443E3D333}"/>
              </a:ext>
            </a:extLst>
          </p:cNvPr>
          <p:cNvSpPr txBox="1"/>
          <p:nvPr/>
        </p:nvSpPr>
        <p:spPr>
          <a:xfrm>
            <a:off x="1938190" y="3429000"/>
            <a:ext cx="9140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proposals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4" name="TextBox 393">
            <a:extLst>
              <a:ext uri="{FF2B5EF4-FFF2-40B4-BE49-F238E27FC236}">
                <a16:creationId xmlns:a16="http://schemas.microsoft.com/office/drawing/2014/main" id="{94F40696-E680-898F-130C-BDB5B8C5E200}"/>
              </a:ext>
            </a:extLst>
          </p:cNvPr>
          <p:cNvSpPr txBox="1"/>
          <p:nvPr/>
        </p:nvSpPr>
        <p:spPr>
          <a:xfrm>
            <a:off x="1938190" y="3606800"/>
            <a:ext cx="12378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23A-3.5-010 (36h)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23B-3.5-009 (23h)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24A-3.5-007 (20h)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24B-3.5-008 (29h)</a:t>
            </a:r>
          </a:p>
        </p:txBody>
      </p:sp>
      <p:sp>
        <p:nvSpPr>
          <p:cNvPr id="685" name="TextBox 394">
            <a:extLst>
              <a:ext uri="{FF2B5EF4-FFF2-40B4-BE49-F238E27FC236}">
                <a16:creationId xmlns:a16="http://schemas.microsoft.com/office/drawing/2014/main" id="{7AD06F29-A239-228F-6E11-AA9969574AA8}"/>
              </a:ext>
            </a:extLst>
          </p:cNvPr>
          <p:cNvSpPr txBox="1"/>
          <p:nvPr/>
        </p:nvSpPr>
        <p:spPr>
          <a:xfrm>
            <a:off x="718990" y="4743938"/>
            <a:ext cx="11208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observations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6" name="TextBox 395">
            <a:extLst>
              <a:ext uri="{FF2B5EF4-FFF2-40B4-BE49-F238E27FC236}">
                <a16:creationId xmlns:a16="http://schemas.microsoft.com/office/drawing/2014/main" id="{F389DBB6-1F63-78D5-46C7-6DD0E7627AF3}"/>
              </a:ext>
            </a:extLst>
          </p:cNvPr>
          <p:cNvSpPr txBox="1"/>
          <p:nvPr/>
        </p:nvSpPr>
        <p:spPr>
          <a:xfrm>
            <a:off x="718990" y="4883638"/>
            <a:ext cx="11785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3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+200 spectra</a:t>
            </a:r>
          </a:p>
          <a:p>
            <a:r>
              <a:rPr lang="en-IN" sz="13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44 stars</a:t>
            </a:r>
          </a:p>
        </p:txBody>
      </p:sp>
      <p:sp>
        <p:nvSpPr>
          <p:cNvPr id="687" name="TextBox 396">
            <a:extLst>
              <a:ext uri="{FF2B5EF4-FFF2-40B4-BE49-F238E27FC236}">
                <a16:creationId xmlns:a16="http://schemas.microsoft.com/office/drawing/2014/main" id="{6DEECB1C-0D31-FCA4-9ECA-F6E16F708931}"/>
              </a:ext>
            </a:extLst>
          </p:cNvPr>
          <p:cNvSpPr txBox="1"/>
          <p:nvPr/>
        </p:nvSpPr>
        <p:spPr>
          <a:xfrm>
            <a:off x="1938190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8" name="TextBox 397">
            <a:extLst>
              <a:ext uri="{FF2B5EF4-FFF2-40B4-BE49-F238E27FC236}">
                <a16:creationId xmlns:a16="http://schemas.microsoft.com/office/drawing/2014/main" id="{FAA0DECB-2880-948F-CF49-8F01370E0BA0}"/>
              </a:ext>
            </a:extLst>
          </p:cNvPr>
          <p:cNvSpPr txBox="1"/>
          <p:nvPr/>
        </p:nvSpPr>
        <p:spPr>
          <a:xfrm>
            <a:off x="1938190" y="4883638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High-res</a:t>
            </a:r>
          </a:p>
        </p:txBody>
      </p:sp>
      <p:sp>
        <p:nvSpPr>
          <p:cNvPr id="689" name="TextBox 398">
            <a:extLst>
              <a:ext uri="{FF2B5EF4-FFF2-40B4-BE49-F238E27FC236}">
                <a16:creationId xmlns:a16="http://schemas.microsoft.com/office/drawing/2014/main" id="{96AAC8F8-31D4-C64D-1B78-084E982A04AF}"/>
              </a:ext>
            </a:extLst>
          </p:cNvPr>
          <p:cNvSpPr txBox="1"/>
          <p:nvPr/>
        </p:nvSpPr>
        <p:spPr>
          <a:xfrm>
            <a:off x="1810465" y="5431431"/>
            <a:ext cx="12731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PROGRESS</a:t>
            </a:r>
            <a:endParaRPr lang="en-IN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90" name="Graphic 399">
            <a:extLst>
              <a:ext uri="{FF2B5EF4-FFF2-40B4-BE49-F238E27FC236}">
                <a16:creationId xmlns:a16="http://schemas.microsoft.com/office/drawing/2014/main" id="{750BAAC0-96E2-39EA-4765-98A6D40685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3599" y="5444209"/>
            <a:ext cx="220664" cy="220664"/>
          </a:xfrm>
          <a:prstGeom prst="rect">
            <a:avLst/>
          </a:prstGeom>
        </p:spPr>
      </p:pic>
      <p:sp>
        <p:nvSpPr>
          <p:cNvPr id="697" name="Rectangle: Rounded Corners 362">
            <a:extLst>
              <a:ext uri="{FF2B5EF4-FFF2-40B4-BE49-F238E27FC236}">
                <a16:creationId xmlns:a16="http://schemas.microsoft.com/office/drawing/2014/main" id="{A4BED3F8-82B8-9CCB-D5E2-87041BD43FD6}"/>
              </a:ext>
            </a:extLst>
          </p:cNvPr>
          <p:cNvSpPr/>
          <p:nvPr/>
        </p:nvSpPr>
        <p:spPr>
          <a:xfrm>
            <a:off x="-6006460" y="1104900"/>
            <a:ext cx="2573721" cy="4673600"/>
          </a:xfrm>
          <a:prstGeom prst="roundRect">
            <a:avLst>
              <a:gd name="adj" fmla="val 6219"/>
            </a:avLst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698" name="Group 341">
            <a:extLst>
              <a:ext uri="{FF2B5EF4-FFF2-40B4-BE49-F238E27FC236}">
                <a16:creationId xmlns:a16="http://schemas.microsoft.com/office/drawing/2014/main" id="{254D34B4-9315-9ADF-4DAA-7C741CB83B62}"/>
              </a:ext>
            </a:extLst>
          </p:cNvPr>
          <p:cNvGrpSpPr/>
          <p:nvPr/>
        </p:nvGrpSpPr>
        <p:grpSpPr>
          <a:xfrm>
            <a:off x="-5315335" y="1105369"/>
            <a:ext cx="1865581" cy="2039997"/>
            <a:chOff x="4049903" y="1101667"/>
            <a:chExt cx="1865581" cy="2006656"/>
          </a:xfrm>
        </p:grpSpPr>
        <p:sp>
          <p:nvSpPr>
            <p:cNvPr id="699" name="Rectangle 9">
              <a:extLst>
                <a:ext uri="{FF2B5EF4-FFF2-40B4-BE49-F238E27FC236}">
                  <a16:creationId xmlns:a16="http://schemas.microsoft.com/office/drawing/2014/main" id="{6D1448D9-B644-E52A-61C2-1AA5B47DB69A}"/>
                </a:ext>
              </a:extLst>
            </p:cNvPr>
            <p:cNvSpPr/>
            <p:nvPr/>
          </p:nvSpPr>
          <p:spPr>
            <a:xfrm>
              <a:off x="412780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0" name="Rectangle 10">
              <a:extLst>
                <a:ext uri="{FF2B5EF4-FFF2-40B4-BE49-F238E27FC236}">
                  <a16:creationId xmlns:a16="http://schemas.microsoft.com/office/drawing/2014/main" id="{C387C507-CCEC-5C90-73EA-B1D0394D2F7F}"/>
                </a:ext>
              </a:extLst>
            </p:cNvPr>
            <p:cNvSpPr/>
            <p:nvPr/>
          </p:nvSpPr>
          <p:spPr>
            <a:xfrm>
              <a:off x="428367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1" name="Rectangle 11">
              <a:extLst>
                <a:ext uri="{FF2B5EF4-FFF2-40B4-BE49-F238E27FC236}">
                  <a16:creationId xmlns:a16="http://schemas.microsoft.com/office/drawing/2014/main" id="{60302119-29B8-EBF5-009A-ED3532FABD3A}"/>
                </a:ext>
              </a:extLst>
            </p:cNvPr>
            <p:cNvSpPr/>
            <p:nvPr/>
          </p:nvSpPr>
          <p:spPr>
            <a:xfrm>
              <a:off x="443948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2" name="Rectangle 12">
              <a:extLst>
                <a:ext uri="{FF2B5EF4-FFF2-40B4-BE49-F238E27FC236}">
                  <a16:creationId xmlns:a16="http://schemas.microsoft.com/office/drawing/2014/main" id="{63F67A1F-B825-4CF3-784E-6EECA7ADD7EC}"/>
                </a:ext>
              </a:extLst>
            </p:cNvPr>
            <p:cNvSpPr/>
            <p:nvPr/>
          </p:nvSpPr>
          <p:spPr>
            <a:xfrm>
              <a:off x="459535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3" name="Rectangle 13">
              <a:extLst>
                <a:ext uri="{FF2B5EF4-FFF2-40B4-BE49-F238E27FC236}">
                  <a16:creationId xmlns:a16="http://schemas.microsoft.com/office/drawing/2014/main" id="{1EB1AC56-B91C-00BB-2C0A-F22C16DBBE4F}"/>
                </a:ext>
              </a:extLst>
            </p:cNvPr>
            <p:cNvSpPr/>
            <p:nvPr/>
          </p:nvSpPr>
          <p:spPr>
            <a:xfrm>
              <a:off x="475116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4" name="Rectangle 14">
              <a:extLst>
                <a:ext uri="{FF2B5EF4-FFF2-40B4-BE49-F238E27FC236}">
                  <a16:creationId xmlns:a16="http://schemas.microsoft.com/office/drawing/2014/main" id="{D0E42EF7-25C4-2A28-0A16-F87A49848176}"/>
                </a:ext>
              </a:extLst>
            </p:cNvPr>
            <p:cNvSpPr/>
            <p:nvPr/>
          </p:nvSpPr>
          <p:spPr>
            <a:xfrm>
              <a:off x="490697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5" name="Rectangle 15">
              <a:extLst>
                <a:ext uri="{FF2B5EF4-FFF2-40B4-BE49-F238E27FC236}">
                  <a16:creationId xmlns:a16="http://schemas.microsoft.com/office/drawing/2014/main" id="{3275A4CF-1BD9-8EC0-C899-1CC72388FAD0}"/>
                </a:ext>
              </a:extLst>
            </p:cNvPr>
            <p:cNvSpPr/>
            <p:nvPr/>
          </p:nvSpPr>
          <p:spPr>
            <a:xfrm>
              <a:off x="506284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6" name="Rectangle 16">
              <a:extLst>
                <a:ext uri="{FF2B5EF4-FFF2-40B4-BE49-F238E27FC236}">
                  <a16:creationId xmlns:a16="http://schemas.microsoft.com/office/drawing/2014/main" id="{22EE6469-4880-1C5A-A1DE-27629B358A12}"/>
                </a:ext>
              </a:extLst>
            </p:cNvPr>
            <p:cNvSpPr/>
            <p:nvPr/>
          </p:nvSpPr>
          <p:spPr>
            <a:xfrm>
              <a:off x="521865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7" name="Rectangle 17">
              <a:extLst>
                <a:ext uri="{FF2B5EF4-FFF2-40B4-BE49-F238E27FC236}">
                  <a16:creationId xmlns:a16="http://schemas.microsoft.com/office/drawing/2014/main" id="{6925B3FB-CF9C-1BD8-F675-9728DDD00A6E}"/>
                </a:ext>
              </a:extLst>
            </p:cNvPr>
            <p:cNvSpPr/>
            <p:nvPr/>
          </p:nvSpPr>
          <p:spPr>
            <a:xfrm>
              <a:off x="5374461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8" name="Rectangle 18">
              <a:extLst>
                <a:ext uri="{FF2B5EF4-FFF2-40B4-BE49-F238E27FC236}">
                  <a16:creationId xmlns:a16="http://schemas.microsoft.com/office/drawing/2014/main" id="{9E92FDF0-29CB-3860-F569-69C98A328781}"/>
                </a:ext>
              </a:extLst>
            </p:cNvPr>
            <p:cNvSpPr/>
            <p:nvPr/>
          </p:nvSpPr>
          <p:spPr>
            <a:xfrm>
              <a:off x="553033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9" name="Rectangle 19">
              <a:extLst>
                <a:ext uri="{FF2B5EF4-FFF2-40B4-BE49-F238E27FC236}">
                  <a16:creationId xmlns:a16="http://schemas.microsoft.com/office/drawing/2014/main" id="{EE2F271A-98E6-A76D-2C3B-47B81053AC83}"/>
                </a:ext>
              </a:extLst>
            </p:cNvPr>
            <p:cNvSpPr/>
            <p:nvPr/>
          </p:nvSpPr>
          <p:spPr>
            <a:xfrm>
              <a:off x="5686141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0" name="Rectangle 20">
              <a:extLst>
                <a:ext uri="{FF2B5EF4-FFF2-40B4-BE49-F238E27FC236}">
                  <a16:creationId xmlns:a16="http://schemas.microsoft.com/office/drawing/2014/main" id="{D4D74214-0DD9-800F-0D56-46251161B323}"/>
                </a:ext>
              </a:extLst>
            </p:cNvPr>
            <p:cNvSpPr/>
            <p:nvPr/>
          </p:nvSpPr>
          <p:spPr>
            <a:xfrm>
              <a:off x="584194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1" name="Rectangle 21">
              <a:extLst>
                <a:ext uri="{FF2B5EF4-FFF2-40B4-BE49-F238E27FC236}">
                  <a16:creationId xmlns:a16="http://schemas.microsoft.com/office/drawing/2014/main" id="{C5CA790B-6998-0A68-6F31-7469951F2B53}"/>
                </a:ext>
              </a:extLst>
            </p:cNvPr>
            <p:cNvSpPr/>
            <p:nvPr/>
          </p:nvSpPr>
          <p:spPr>
            <a:xfrm>
              <a:off x="412780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2" name="Rectangle 22">
              <a:extLst>
                <a:ext uri="{FF2B5EF4-FFF2-40B4-BE49-F238E27FC236}">
                  <a16:creationId xmlns:a16="http://schemas.microsoft.com/office/drawing/2014/main" id="{5B85CA46-D4D0-2779-6B23-FBC0DAD9325F}"/>
                </a:ext>
              </a:extLst>
            </p:cNvPr>
            <p:cNvSpPr/>
            <p:nvPr/>
          </p:nvSpPr>
          <p:spPr>
            <a:xfrm>
              <a:off x="428367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3" name="Rectangle 23">
              <a:extLst>
                <a:ext uri="{FF2B5EF4-FFF2-40B4-BE49-F238E27FC236}">
                  <a16:creationId xmlns:a16="http://schemas.microsoft.com/office/drawing/2014/main" id="{9D4B4C5E-7194-B7C8-3225-6CEC576CC322}"/>
                </a:ext>
              </a:extLst>
            </p:cNvPr>
            <p:cNvSpPr/>
            <p:nvPr/>
          </p:nvSpPr>
          <p:spPr>
            <a:xfrm>
              <a:off x="443948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4" name="Rectangle 24">
              <a:extLst>
                <a:ext uri="{FF2B5EF4-FFF2-40B4-BE49-F238E27FC236}">
                  <a16:creationId xmlns:a16="http://schemas.microsoft.com/office/drawing/2014/main" id="{4A5103D2-AE95-6447-28D9-D19CE05AD391}"/>
                </a:ext>
              </a:extLst>
            </p:cNvPr>
            <p:cNvSpPr/>
            <p:nvPr/>
          </p:nvSpPr>
          <p:spPr>
            <a:xfrm>
              <a:off x="459535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5" name="Rectangle 25">
              <a:extLst>
                <a:ext uri="{FF2B5EF4-FFF2-40B4-BE49-F238E27FC236}">
                  <a16:creationId xmlns:a16="http://schemas.microsoft.com/office/drawing/2014/main" id="{DE9221F3-5388-0EED-ADAC-C2E8F15D8EFB}"/>
                </a:ext>
              </a:extLst>
            </p:cNvPr>
            <p:cNvSpPr/>
            <p:nvPr/>
          </p:nvSpPr>
          <p:spPr>
            <a:xfrm>
              <a:off x="475116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6" name="Rectangle 26">
              <a:extLst>
                <a:ext uri="{FF2B5EF4-FFF2-40B4-BE49-F238E27FC236}">
                  <a16:creationId xmlns:a16="http://schemas.microsoft.com/office/drawing/2014/main" id="{51AB4E4E-03C9-5B13-58FC-EC7D2FE15443}"/>
                </a:ext>
              </a:extLst>
            </p:cNvPr>
            <p:cNvSpPr/>
            <p:nvPr/>
          </p:nvSpPr>
          <p:spPr>
            <a:xfrm>
              <a:off x="490697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7" name="Rectangle 27">
              <a:extLst>
                <a:ext uri="{FF2B5EF4-FFF2-40B4-BE49-F238E27FC236}">
                  <a16:creationId xmlns:a16="http://schemas.microsoft.com/office/drawing/2014/main" id="{E3227C92-431A-12D2-8B66-45F87BB041C0}"/>
                </a:ext>
              </a:extLst>
            </p:cNvPr>
            <p:cNvSpPr/>
            <p:nvPr/>
          </p:nvSpPr>
          <p:spPr>
            <a:xfrm>
              <a:off x="506284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8" name="Rectangle 28">
              <a:extLst>
                <a:ext uri="{FF2B5EF4-FFF2-40B4-BE49-F238E27FC236}">
                  <a16:creationId xmlns:a16="http://schemas.microsoft.com/office/drawing/2014/main" id="{210D6E0E-C88F-5F3E-D9B7-EA72F27D8C5F}"/>
                </a:ext>
              </a:extLst>
            </p:cNvPr>
            <p:cNvSpPr/>
            <p:nvPr/>
          </p:nvSpPr>
          <p:spPr>
            <a:xfrm>
              <a:off x="521865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9" name="Rectangle 29">
              <a:extLst>
                <a:ext uri="{FF2B5EF4-FFF2-40B4-BE49-F238E27FC236}">
                  <a16:creationId xmlns:a16="http://schemas.microsoft.com/office/drawing/2014/main" id="{B1DAB011-A9C0-7EA2-D0C4-71CCBE00BB88}"/>
                </a:ext>
              </a:extLst>
            </p:cNvPr>
            <p:cNvSpPr/>
            <p:nvPr/>
          </p:nvSpPr>
          <p:spPr>
            <a:xfrm>
              <a:off x="5374461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0" name="Rectangle 30">
              <a:extLst>
                <a:ext uri="{FF2B5EF4-FFF2-40B4-BE49-F238E27FC236}">
                  <a16:creationId xmlns:a16="http://schemas.microsoft.com/office/drawing/2014/main" id="{2F757E75-B47D-6147-43E4-F7EA6E7B4CAB}"/>
                </a:ext>
              </a:extLst>
            </p:cNvPr>
            <p:cNvSpPr/>
            <p:nvPr/>
          </p:nvSpPr>
          <p:spPr>
            <a:xfrm>
              <a:off x="553033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1" name="Rectangle 31">
              <a:extLst>
                <a:ext uri="{FF2B5EF4-FFF2-40B4-BE49-F238E27FC236}">
                  <a16:creationId xmlns:a16="http://schemas.microsoft.com/office/drawing/2014/main" id="{1E6FBD05-7633-1C8C-8DDC-BA9B90DC15FF}"/>
                </a:ext>
              </a:extLst>
            </p:cNvPr>
            <p:cNvSpPr/>
            <p:nvPr/>
          </p:nvSpPr>
          <p:spPr>
            <a:xfrm>
              <a:off x="5686141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2" name="Rectangle 32">
              <a:extLst>
                <a:ext uri="{FF2B5EF4-FFF2-40B4-BE49-F238E27FC236}">
                  <a16:creationId xmlns:a16="http://schemas.microsoft.com/office/drawing/2014/main" id="{FB81E325-0831-F22D-24F8-E546D1D5AF1F}"/>
                </a:ext>
              </a:extLst>
            </p:cNvPr>
            <p:cNvSpPr/>
            <p:nvPr/>
          </p:nvSpPr>
          <p:spPr>
            <a:xfrm>
              <a:off x="584194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3" name="Rectangle 33">
              <a:extLst>
                <a:ext uri="{FF2B5EF4-FFF2-40B4-BE49-F238E27FC236}">
                  <a16:creationId xmlns:a16="http://schemas.microsoft.com/office/drawing/2014/main" id="{0B28869E-8578-C425-8229-47A720485127}"/>
                </a:ext>
              </a:extLst>
            </p:cNvPr>
            <p:cNvSpPr/>
            <p:nvPr/>
          </p:nvSpPr>
          <p:spPr>
            <a:xfrm>
              <a:off x="404990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4" name="Rectangle 34">
              <a:extLst>
                <a:ext uri="{FF2B5EF4-FFF2-40B4-BE49-F238E27FC236}">
                  <a16:creationId xmlns:a16="http://schemas.microsoft.com/office/drawing/2014/main" id="{74659E27-6499-C32E-84DD-317C2E04A637}"/>
                </a:ext>
              </a:extLst>
            </p:cNvPr>
            <p:cNvSpPr/>
            <p:nvPr/>
          </p:nvSpPr>
          <p:spPr>
            <a:xfrm>
              <a:off x="4205776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5" name="Rectangle 35">
              <a:extLst>
                <a:ext uri="{FF2B5EF4-FFF2-40B4-BE49-F238E27FC236}">
                  <a16:creationId xmlns:a16="http://schemas.microsoft.com/office/drawing/2014/main" id="{486A882E-C97F-FEBD-BA88-AA8689C8D1C4}"/>
                </a:ext>
              </a:extLst>
            </p:cNvPr>
            <p:cNvSpPr/>
            <p:nvPr/>
          </p:nvSpPr>
          <p:spPr>
            <a:xfrm>
              <a:off x="436158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6" name="Rectangle 36">
              <a:extLst>
                <a:ext uri="{FF2B5EF4-FFF2-40B4-BE49-F238E27FC236}">
                  <a16:creationId xmlns:a16="http://schemas.microsoft.com/office/drawing/2014/main" id="{082ADED6-C4DB-6B61-5FFB-68D59DD77952}"/>
                </a:ext>
              </a:extLst>
            </p:cNvPr>
            <p:cNvSpPr/>
            <p:nvPr/>
          </p:nvSpPr>
          <p:spPr>
            <a:xfrm>
              <a:off x="451739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7" name="Rectangle 37">
              <a:extLst>
                <a:ext uri="{FF2B5EF4-FFF2-40B4-BE49-F238E27FC236}">
                  <a16:creationId xmlns:a16="http://schemas.microsoft.com/office/drawing/2014/main" id="{A1071783-E508-B83C-E51B-80C4534BFB42}"/>
                </a:ext>
              </a:extLst>
            </p:cNvPr>
            <p:cNvSpPr/>
            <p:nvPr/>
          </p:nvSpPr>
          <p:spPr>
            <a:xfrm>
              <a:off x="467326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8" name="Rectangle 38">
              <a:extLst>
                <a:ext uri="{FF2B5EF4-FFF2-40B4-BE49-F238E27FC236}">
                  <a16:creationId xmlns:a16="http://schemas.microsoft.com/office/drawing/2014/main" id="{D87EE6F8-6FA9-94F0-84CE-52AF27C7464B}"/>
                </a:ext>
              </a:extLst>
            </p:cNvPr>
            <p:cNvSpPr/>
            <p:nvPr/>
          </p:nvSpPr>
          <p:spPr>
            <a:xfrm>
              <a:off x="482907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9" name="Rectangle 39">
              <a:extLst>
                <a:ext uri="{FF2B5EF4-FFF2-40B4-BE49-F238E27FC236}">
                  <a16:creationId xmlns:a16="http://schemas.microsoft.com/office/drawing/2014/main" id="{251ECF3F-EFB2-678A-67FE-918A4F8C0574}"/>
                </a:ext>
              </a:extLst>
            </p:cNvPr>
            <p:cNvSpPr/>
            <p:nvPr/>
          </p:nvSpPr>
          <p:spPr>
            <a:xfrm>
              <a:off x="498487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0" name="Rectangle 40">
              <a:extLst>
                <a:ext uri="{FF2B5EF4-FFF2-40B4-BE49-F238E27FC236}">
                  <a16:creationId xmlns:a16="http://schemas.microsoft.com/office/drawing/2014/main" id="{746EB9CB-D9EE-9E80-3206-F2A11B7734A6}"/>
                </a:ext>
              </a:extLst>
            </p:cNvPr>
            <p:cNvSpPr/>
            <p:nvPr/>
          </p:nvSpPr>
          <p:spPr>
            <a:xfrm>
              <a:off x="514075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1" name="Rectangle 41">
              <a:extLst>
                <a:ext uri="{FF2B5EF4-FFF2-40B4-BE49-F238E27FC236}">
                  <a16:creationId xmlns:a16="http://schemas.microsoft.com/office/drawing/2014/main" id="{AB0CE7F0-8F56-9332-9336-2C55B88811C7}"/>
                </a:ext>
              </a:extLst>
            </p:cNvPr>
            <p:cNvSpPr/>
            <p:nvPr/>
          </p:nvSpPr>
          <p:spPr>
            <a:xfrm>
              <a:off x="529655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2" name="Rectangle 42">
              <a:extLst>
                <a:ext uri="{FF2B5EF4-FFF2-40B4-BE49-F238E27FC236}">
                  <a16:creationId xmlns:a16="http://schemas.microsoft.com/office/drawing/2014/main" id="{65481E64-EBBE-0212-FCB2-3E8A9197CDCC}"/>
                </a:ext>
              </a:extLst>
            </p:cNvPr>
            <p:cNvSpPr/>
            <p:nvPr/>
          </p:nvSpPr>
          <p:spPr>
            <a:xfrm>
              <a:off x="5452365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3" name="Rectangle 43">
              <a:extLst>
                <a:ext uri="{FF2B5EF4-FFF2-40B4-BE49-F238E27FC236}">
                  <a16:creationId xmlns:a16="http://schemas.microsoft.com/office/drawing/2014/main" id="{714571EA-762D-A1F6-07B9-FE732E4F5E48}"/>
                </a:ext>
              </a:extLst>
            </p:cNvPr>
            <p:cNvSpPr/>
            <p:nvPr/>
          </p:nvSpPr>
          <p:spPr>
            <a:xfrm>
              <a:off x="560823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4" name="Rectangle 44">
              <a:extLst>
                <a:ext uri="{FF2B5EF4-FFF2-40B4-BE49-F238E27FC236}">
                  <a16:creationId xmlns:a16="http://schemas.microsoft.com/office/drawing/2014/main" id="{44A3EA6C-7A5A-AAA7-3814-F7ADC9FAF2A2}"/>
                </a:ext>
              </a:extLst>
            </p:cNvPr>
            <p:cNvSpPr/>
            <p:nvPr/>
          </p:nvSpPr>
          <p:spPr>
            <a:xfrm>
              <a:off x="5764045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735" name="TextBox 45">
            <a:extLst>
              <a:ext uri="{FF2B5EF4-FFF2-40B4-BE49-F238E27FC236}">
                <a16:creationId xmlns:a16="http://schemas.microsoft.com/office/drawing/2014/main" id="{727B280F-0704-B50B-77DE-CAC67CDD71FD}"/>
              </a:ext>
            </a:extLst>
          </p:cNvPr>
          <p:cNvSpPr txBox="1"/>
          <p:nvPr/>
        </p:nvSpPr>
        <p:spPr>
          <a:xfrm rot="16200000">
            <a:off x="-6838178" y="1675675"/>
            <a:ext cx="231666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E8B408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E0A24"/>
                </a:solidFill>
                <a:sym typeface="Arial"/>
              </a:rPr>
              <a:t>2025</a:t>
            </a:r>
          </a:p>
        </p:txBody>
      </p:sp>
      <p:sp>
        <p:nvSpPr>
          <p:cNvPr id="736" name="Freeform: Shape 46">
            <a:extLst>
              <a:ext uri="{FF2B5EF4-FFF2-40B4-BE49-F238E27FC236}">
                <a16:creationId xmlns:a16="http://schemas.microsoft.com/office/drawing/2014/main" id="{C59346EF-F943-7079-3856-8B6EFF088FB7}"/>
              </a:ext>
            </a:extLst>
          </p:cNvPr>
          <p:cNvSpPr/>
          <p:nvPr/>
        </p:nvSpPr>
        <p:spPr>
          <a:xfrm>
            <a:off x="-5909945" y="1132568"/>
            <a:ext cx="2477206" cy="2000788"/>
          </a:xfrm>
          <a:custGeom>
            <a:avLst/>
            <a:gdLst>
              <a:gd name="csX0" fmla="*/ 337300 w 2477206"/>
              <a:gd name="csY0" fmla="*/ 53587 h 2000788"/>
              <a:gd name="csX1" fmla="*/ 47068 w 2477206"/>
              <a:gd name="csY1" fmla="*/ 277846 h 2000788"/>
              <a:gd name="csX2" fmla="*/ 0 w 2477206"/>
              <a:gd name="csY2" fmla="*/ 338278 h 2000788"/>
              <a:gd name="csX3" fmla="*/ 259071 w 2477206"/>
              <a:gd name="csY3" fmla="*/ 233711 h 2000788"/>
              <a:gd name="csX4" fmla="*/ 832168 w 2477206"/>
              <a:gd name="csY4" fmla="*/ 0 h 2000788"/>
              <a:gd name="csX5" fmla="*/ 731447 w 2477206"/>
              <a:gd name="csY5" fmla="*/ 181623 h 2000788"/>
              <a:gd name="csX6" fmla="*/ 393951 w 2477206"/>
              <a:gd name="csY6" fmla="*/ 397015 h 2000788"/>
              <a:gd name="csX7" fmla="*/ 188794 w 2477206"/>
              <a:gd name="csY7" fmla="*/ 598196 h 2000788"/>
              <a:gd name="csX8" fmla="*/ 322371 w 2477206"/>
              <a:gd name="csY8" fmla="*/ 518989 h 2000788"/>
              <a:gd name="csX9" fmla="*/ 1253891 w 2477206"/>
              <a:gd name="csY9" fmla="*/ 30640 h 2000788"/>
              <a:gd name="csX10" fmla="*/ 1182702 w 2477206"/>
              <a:gd name="csY10" fmla="*/ 182080 h 2000788"/>
              <a:gd name="csX11" fmla="*/ 37616 w 2477206"/>
              <a:gd name="csY11" fmla="*/ 1254608 h 2000788"/>
              <a:gd name="csX12" fmla="*/ 611300 w 2477206"/>
              <a:gd name="csY12" fmla="*/ 871804 h 2000788"/>
              <a:gd name="csX13" fmla="*/ 356466 w 2477206"/>
              <a:gd name="csY13" fmla="*/ 1166404 h 2000788"/>
              <a:gd name="csX14" fmla="*/ 87682 w 2477206"/>
              <a:gd name="csY14" fmla="*/ 1451356 h 2000788"/>
              <a:gd name="csX15" fmla="*/ 304705 w 2477206"/>
              <a:gd name="csY15" fmla="*/ 1289942 h 2000788"/>
              <a:gd name="csX16" fmla="*/ 452428 w 2477206"/>
              <a:gd name="csY16" fmla="*/ 1268559 h 2000788"/>
              <a:gd name="csX17" fmla="*/ 427982 w 2477206"/>
              <a:gd name="csY17" fmla="*/ 1395943 h 2000788"/>
              <a:gd name="csX18" fmla="*/ 222237 w 2477206"/>
              <a:gd name="csY18" fmla="*/ 1614856 h 2000788"/>
              <a:gd name="csX19" fmla="*/ 13038 w 2477206"/>
              <a:gd name="csY19" fmla="*/ 1904436 h 2000788"/>
              <a:gd name="csX20" fmla="*/ 1149259 w 2477206"/>
              <a:gd name="csY20" fmla="*/ 812089 h 2000788"/>
              <a:gd name="csX21" fmla="*/ 1457875 w 2477206"/>
              <a:gd name="csY21" fmla="*/ 348187 h 2000788"/>
              <a:gd name="csX22" fmla="*/ 1668313 w 2477206"/>
              <a:gd name="csY22" fmla="*/ 79012 h 2000788"/>
              <a:gd name="csX23" fmla="*/ 1145934 w 2477206"/>
              <a:gd name="csY23" fmla="*/ 1189677 h 2000788"/>
              <a:gd name="csX24" fmla="*/ 852899 w 2477206"/>
              <a:gd name="csY24" fmla="*/ 1450117 h 2000788"/>
              <a:gd name="csX25" fmla="*/ 508362 w 2477206"/>
              <a:gd name="csY25" fmla="*/ 1738002 h 2000788"/>
              <a:gd name="csX26" fmla="*/ 151049 w 2477206"/>
              <a:gd name="csY26" fmla="*/ 2000788 h 2000788"/>
              <a:gd name="csX27" fmla="*/ 299880 w 2477206"/>
              <a:gd name="csY27" fmla="*/ 1959457 h 2000788"/>
              <a:gd name="csX28" fmla="*/ 702307 w 2477206"/>
              <a:gd name="csY28" fmla="*/ 1822686 h 2000788"/>
              <a:gd name="csX29" fmla="*/ 688617 w 2477206"/>
              <a:gd name="csY29" fmla="*/ 1948179 h 2000788"/>
              <a:gd name="csX30" fmla="*/ 980674 w 2477206"/>
              <a:gd name="csY30" fmla="*/ 1927579 h 2000788"/>
              <a:gd name="csX31" fmla="*/ 1232899 w 2477206"/>
              <a:gd name="csY31" fmla="*/ 1770076 h 2000788"/>
              <a:gd name="csX32" fmla="*/ 1426127 w 2477206"/>
              <a:gd name="csY32" fmla="*/ 1577957 h 2000788"/>
              <a:gd name="csX33" fmla="*/ 1604751 w 2477206"/>
              <a:gd name="csY33" fmla="*/ 1133287 h 2000788"/>
              <a:gd name="csX34" fmla="*/ 2023084 w 2477206"/>
              <a:gd name="csY34" fmla="*/ 315917 h 2000788"/>
              <a:gd name="csX35" fmla="*/ 2183585 w 2477206"/>
              <a:gd name="csY35" fmla="*/ 150918 h 2000788"/>
              <a:gd name="csX36" fmla="*/ 2374465 w 2477206"/>
              <a:gd name="csY36" fmla="*/ 81033 h 2000788"/>
              <a:gd name="csX37" fmla="*/ 2277330 w 2477206"/>
              <a:gd name="csY37" fmla="*/ 308225 h 2000788"/>
              <a:gd name="csX38" fmla="*/ 1943811 w 2477206"/>
              <a:gd name="csY38" fmla="*/ 963072 h 2000788"/>
              <a:gd name="csX39" fmla="*/ 1806192 w 2477206"/>
              <a:gd name="csY39" fmla="*/ 1416609 h 2000788"/>
              <a:gd name="csX40" fmla="*/ 1620397 w 2477206"/>
              <a:gd name="csY40" fmla="*/ 1837810 h 2000788"/>
              <a:gd name="csX41" fmla="*/ 1887812 w 2477206"/>
              <a:gd name="csY41" fmla="*/ 1768772 h 2000788"/>
              <a:gd name="csX42" fmla="*/ 2477207 w 2477206"/>
              <a:gd name="csY42" fmla="*/ 1663097 h 2000788"/>
              <a:gd name="csX43" fmla="*/ 2015652 w 2477206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206" h="2000788">
                <a:moveTo>
                  <a:pt x="337300" y="53587"/>
                </a:moveTo>
                <a:cubicBezTo>
                  <a:pt x="240556" y="128362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1" y="233711"/>
                </a:cubicBezTo>
                <a:cubicBezTo>
                  <a:pt x="431436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3" y="261287"/>
                  <a:pt x="511361" y="333324"/>
                  <a:pt x="393951" y="397015"/>
                </a:cubicBezTo>
                <a:cubicBezTo>
                  <a:pt x="306726" y="444344"/>
                  <a:pt x="206396" y="500409"/>
                  <a:pt x="188794" y="598196"/>
                </a:cubicBezTo>
                <a:cubicBezTo>
                  <a:pt x="240621" y="589917"/>
                  <a:pt x="282214" y="552758"/>
                  <a:pt x="322371" y="518989"/>
                </a:cubicBezTo>
                <a:cubicBezTo>
                  <a:pt x="592068" y="292449"/>
                  <a:pt x="926174" y="159719"/>
                  <a:pt x="1253891" y="30640"/>
                </a:cubicBezTo>
                <a:cubicBezTo>
                  <a:pt x="1258389" y="87748"/>
                  <a:pt x="1219470" y="138141"/>
                  <a:pt x="1182702" y="182080"/>
                </a:cubicBezTo>
                <a:cubicBezTo>
                  <a:pt x="845206" y="585614"/>
                  <a:pt x="497019" y="998210"/>
                  <a:pt x="37616" y="1254608"/>
                </a:cubicBezTo>
                <a:cubicBezTo>
                  <a:pt x="141987" y="1042606"/>
                  <a:pt x="387628" y="947948"/>
                  <a:pt x="611300" y="871804"/>
                </a:cubicBezTo>
                <a:cubicBezTo>
                  <a:pt x="588939" y="1003752"/>
                  <a:pt x="468726" y="1093455"/>
                  <a:pt x="356466" y="1166404"/>
                </a:cubicBezTo>
                <a:cubicBezTo>
                  <a:pt x="244272" y="1239353"/>
                  <a:pt x="121386" y="1321820"/>
                  <a:pt x="87682" y="1451356"/>
                </a:cubicBezTo>
                <a:cubicBezTo>
                  <a:pt x="160045" y="1397573"/>
                  <a:pt x="232407" y="1343790"/>
                  <a:pt x="304705" y="1289942"/>
                </a:cubicBezTo>
                <a:cubicBezTo>
                  <a:pt x="348969" y="1257020"/>
                  <a:pt x="417160" y="1226054"/>
                  <a:pt x="452428" y="1268559"/>
                </a:cubicBezTo>
                <a:cubicBezTo>
                  <a:pt x="482351" y="1304610"/>
                  <a:pt x="456209" y="1358588"/>
                  <a:pt x="427982" y="1395943"/>
                </a:cubicBezTo>
                <a:cubicBezTo>
                  <a:pt x="367614" y="1476063"/>
                  <a:pt x="298511" y="1549599"/>
                  <a:pt x="222237" y="1614856"/>
                </a:cubicBezTo>
                <a:cubicBezTo>
                  <a:pt x="128623" y="1694976"/>
                  <a:pt x="14342" y="1781289"/>
                  <a:pt x="13038" y="1904436"/>
                </a:cubicBezTo>
                <a:cubicBezTo>
                  <a:pt x="497280" y="1685197"/>
                  <a:pt x="835036" y="1240853"/>
                  <a:pt x="1149259" y="812089"/>
                </a:cubicBezTo>
                <a:cubicBezTo>
                  <a:pt x="1259106" y="662149"/>
                  <a:pt x="1369019" y="511492"/>
                  <a:pt x="1457875" y="348187"/>
                </a:cubicBezTo>
                <a:cubicBezTo>
                  <a:pt x="1513157" y="246554"/>
                  <a:pt x="1566353" y="133708"/>
                  <a:pt x="1668313" y="79012"/>
                </a:cubicBezTo>
                <a:cubicBezTo>
                  <a:pt x="1649211" y="497149"/>
                  <a:pt x="1441186" y="892991"/>
                  <a:pt x="1145934" y="1189677"/>
                </a:cubicBezTo>
                <a:cubicBezTo>
                  <a:pt x="1053688" y="1282314"/>
                  <a:pt x="953228" y="1366346"/>
                  <a:pt x="852899" y="1450117"/>
                </a:cubicBezTo>
                <a:cubicBezTo>
                  <a:pt x="738032" y="1546079"/>
                  <a:pt x="623230" y="1642040"/>
                  <a:pt x="508362" y="1738002"/>
                </a:cubicBezTo>
                <a:cubicBezTo>
                  <a:pt x="394734" y="1832986"/>
                  <a:pt x="280258" y="1928491"/>
                  <a:pt x="151049" y="2000788"/>
                </a:cubicBezTo>
                <a:cubicBezTo>
                  <a:pt x="201963" y="1992705"/>
                  <a:pt x="251052" y="1976016"/>
                  <a:pt x="299880" y="1959457"/>
                </a:cubicBezTo>
                <a:cubicBezTo>
                  <a:pt x="434044" y="1913888"/>
                  <a:pt x="568143" y="1868254"/>
                  <a:pt x="702307" y="1822686"/>
                </a:cubicBezTo>
                <a:cubicBezTo>
                  <a:pt x="722060" y="1862518"/>
                  <a:pt x="716519" y="1913562"/>
                  <a:pt x="688617" y="1948179"/>
                </a:cubicBezTo>
                <a:cubicBezTo>
                  <a:pt x="783600" y="1977711"/>
                  <a:pt x="888167" y="1964347"/>
                  <a:pt x="980674" y="1927579"/>
                </a:cubicBezTo>
                <a:cubicBezTo>
                  <a:pt x="1073180" y="1890876"/>
                  <a:pt x="1155191" y="1832204"/>
                  <a:pt x="1232899" y="1770076"/>
                </a:cubicBezTo>
                <a:cubicBezTo>
                  <a:pt x="1304088" y="1713164"/>
                  <a:pt x="1373126" y="1652145"/>
                  <a:pt x="1426127" y="1577957"/>
                </a:cubicBezTo>
                <a:cubicBezTo>
                  <a:pt x="1519481" y="1447379"/>
                  <a:pt x="1556379" y="1286291"/>
                  <a:pt x="1604751" y="1133287"/>
                </a:cubicBezTo>
                <a:cubicBezTo>
                  <a:pt x="1697518" y="840121"/>
                  <a:pt x="1839570" y="562602"/>
                  <a:pt x="2023084" y="315917"/>
                </a:cubicBezTo>
                <a:cubicBezTo>
                  <a:pt x="2069109" y="254051"/>
                  <a:pt x="2118915" y="193032"/>
                  <a:pt x="2183585" y="150918"/>
                </a:cubicBezTo>
                <a:cubicBezTo>
                  <a:pt x="2240758" y="113694"/>
                  <a:pt x="2307318" y="92898"/>
                  <a:pt x="2374465" y="81033"/>
                </a:cubicBezTo>
                <a:cubicBezTo>
                  <a:pt x="2380593" y="164999"/>
                  <a:pt x="2325963" y="239513"/>
                  <a:pt x="2277330" y="308225"/>
                </a:cubicBezTo>
                <a:cubicBezTo>
                  <a:pt x="2135278" y="508819"/>
                  <a:pt x="2022497" y="730209"/>
                  <a:pt x="1943811" y="963072"/>
                </a:cubicBezTo>
                <a:cubicBezTo>
                  <a:pt x="1893223" y="1112752"/>
                  <a:pt x="1856650" y="1266929"/>
                  <a:pt x="1806192" y="1416609"/>
                </a:cubicBezTo>
                <a:cubicBezTo>
                  <a:pt x="1757103" y="1562181"/>
                  <a:pt x="1694780" y="1703385"/>
                  <a:pt x="1620397" y="1837810"/>
                </a:cubicBezTo>
                <a:cubicBezTo>
                  <a:pt x="1712903" y="1849088"/>
                  <a:pt x="1801629" y="1804171"/>
                  <a:pt x="1887812" y="1768772"/>
                </a:cubicBezTo>
                <a:cubicBezTo>
                  <a:pt x="2073868" y="1692368"/>
                  <a:pt x="2276222" y="1656056"/>
                  <a:pt x="2477207" y="1663097"/>
                </a:cubicBezTo>
                <a:cubicBezTo>
                  <a:pt x="2323356" y="1723399"/>
                  <a:pt x="2169504" y="1783701"/>
                  <a:pt x="2015652" y="1844003"/>
                </a:cubicBezTo>
              </a:path>
            </a:pathLst>
          </a:custGeom>
          <a:noFill/>
          <a:ln w="0" cap="flat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737" name="Rectangle 47">
            <a:extLst>
              <a:ext uri="{FF2B5EF4-FFF2-40B4-BE49-F238E27FC236}">
                <a16:creationId xmlns:a16="http://schemas.microsoft.com/office/drawing/2014/main" id="{77814037-C9BC-F516-DCA3-74E1F5174DE5}"/>
              </a:ext>
            </a:extLst>
          </p:cNvPr>
          <p:cNvSpPr/>
          <p:nvPr/>
        </p:nvSpPr>
        <p:spPr>
          <a:xfrm>
            <a:off x="-5511496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pic>
        <p:nvPicPr>
          <p:cNvPr id="738" name="Picture Placeholder 406">
            <a:extLst>
              <a:ext uri="{FF2B5EF4-FFF2-40B4-BE49-F238E27FC236}">
                <a16:creationId xmlns:a16="http://schemas.microsoft.com/office/drawing/2014/main" id="{2ACFCFF1-2352-E16B-B485-1C36EC4D97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511496" y="1323417"/>
            <a:ext cx="1603903" cy="1603903"/>
          </a:xfrm>
          <a:custGeom>
            <a:avLst/>
            <a:gdLst>
              <a:gd name="csX0" fmla="*/ 0 w 1603903"/>
              <a:gd name="csY0" fmla="*/ 0 h 1603903"/>
              <a:gd name="csX1" fmla="*/ 1603903 w 1603903"/>
              <a:gd name="csY1" fmla="*/ 0 h 1603903"/>
              <a:gd name="csX2" fmla="*/ 1603903 w 1603903"/>
              <a:gd name="csY2" fmla="*/ 1603903 h 1603903"/>
              <a:gd name="csX3" fmla="*/ 0 w 1603903"/>
              <a:gd name="csY3" fmla="*/ 1603903 h 16039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603903" h="1603903">
                <a:moveTo>
                  <a:pt x="0" y="0"/>
                </a:moveTo>
                <a:lnTo>
                  <a:pt x="1603903" y="0"/>
                </a:lnTo>
                <a:lnTo>
                  <a:pt x="1603903" y="1603903"/>
                </a:lnTo>
                <a:lnTo>
                  <a:pt x="0" y="1603903"/>
                </a:lnTo>
                <a:close/>
              </a:path>
            </a:pathLst>
          </a:custGeom>
        </p:spPr>
      </p:pic>
      <p:sp>
        <p:nvSpPr>
          <p:cNvPr id="739" name="TextBox 368">
            <a:extLst>
              <a:ext uri="{FF2B5EF4-FFF2-40B4-BE49-F238E27FC236}">
                <a16:creationId xmlns:a16="http://schemas.microsoft.com/office/drawing/2014/main" id="{49816589-BCB6-3811-C49C-08998A9534EB}"/>
              </a:ext>
            </a:extLst>
          </p:cNvPr>
          <p:cNvSpPr txBox="1"/>
          <p:nvPr/>
        </p:nvSpPr>
        <p:spPr>
          <a:xfrm>
            <a:off x="-5898702" y="3429000"/>
            <a:ext cx="8018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surveys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0" name="TextBox 369">
            <a:extLst>
              <a:ext uri="{FF2B5EF4-FFF2-40B4-BE49-F238E27FC236}">
                <a16:creationId xmlns:a16="http://schemas.microsoft.com/office/drawing/2014/main" id="{057FCB0C-0965-409F-784B-E56DB8610406}"/>
              </a:ext>
            </a:extLst>
          </p:cNvPr>
          <p:cNvSpPr txBox="1"/>
          <p:nvPr/>
        </p:nvSpPr>
        <p:spPr>
          <a:xfrm>
            <a:off x="-5898702" y="3606800"/>
            <a:ext cx="72006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Gaia DR3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2MASS</a:t>
            </a:r>
          </a:p>
          <a:p>
            <a:r>
              <a:rPr lang="en-IN" sz="1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CatWISE</a:t>
            </a:r>
            <a:endParaRPr lang="en-IN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1" name="TextBox 370">
            <a:extLst>
              <a:ext uri="{FF2B5EF4-FFF2-40B4-BE49-F238E27FC236}">
                <a16:creationId xmlns:a16="http://schemas.microsoft.com/office/drawing/2014/main" id="{A738AD70-9A8C-8759-FCFB-3276A732BDA6}"/>
              </a:ext>
            </a:extLst>
          </p:cNvPr>
          <p:cNvSpPr txBox="1"/>
          <p:nvPr/>
        </p:nvSpPr>
        <p:spPr>
          <a:xfrm>
            <a:off x="-4679502" y="3429000"/>
            <a:ext cx="11897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methodologies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2" name="TextBox 371">
            <a:extLst>
              <a:ext uri="{FF2B5EF4-FFF2-40B4-BE49-F238E27FC236}">
                <a16:creationId xmlns:a16="http://schemas.microsoft.com/office/drawing/2014/main" id="{9E414B1B-6D5D-16AA-8198-89FCFC6E40EB}"/>
              </a:ext>
            </a:extLst>
          </p:cNvPr>
          <p:cNvSpPr txBox="1"/>
          <p:nvPr/>
        </p:nvSpPr>
        <p:spPr>
          <a:xfrm>
            <a:off x="-4679502" y="3606800"/>
            <a:ext cx="11769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fits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Neural Networks</a:t>
            </a:r>
          </a:p>
        </p:txBody>
      </p:sp>
      <p:sp>
        <p:nvSpPr>
          <p:cNvPr id="743" name="TextBox 372">
            <a:extLst>
              <a:ext uri="{FF2B5EF4-FFF2-40B4-BE49-F238E27FC236}">
                <a16:creationId xmlns:a16="http://schemas.microsoft.com/office/drawing/2014/main" id="{6E50E203-F833-35D5-7EDB-4B30E30214ED}"/>
              </a:ext>
            </a:extLst>
          </p:cNvPr>
          <p:cNvSpPr txBox="1"/>
          <p:nvPr/>
        </p:nvSpPr>
        <p:spPr>
          <a:xfrm>
            <a:off x="-5898702" y="4743938"/>
            <a:ext cx="9172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Stars included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4" name="TextBox 373">
            <a:extLst>
              <a:ext uri="{FF2B5EF4-FFF2-40B4-BE49-F238E27FC236}">
                <a16:creationId xmlns:a16="http://schemas.microsoft.com/office/drawing/2014/main" id="{FE6E64EB-6E72-CF0F-24C4-1A38B6387732}"/>
              </a:ext>
            </a:extLst>
          </p:cNvPr>
          <p:cNvSpPr txBox="1"/>
          <p:nvPr/>
        </p:nvSpPr>
        <p:spPr>
          <a:xfrm>
            <a:off x="-5898702" y="4883638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+4900</a:t>
            </a:r>
          </a:p>
        </p:txBody>
      </p:sp>
      <p:sp>
        <p:nvSpPr>
          <p:cNvPr id="745" name="TextBox 374">
            <a:extLst>
              <a:ext uri="{FF2B5EF4-FFF2-40B4-BE49-F238E27FC236}">
                <a16:creationId xmlns:a16="http://schemas.microsoft.com/office/drawing/2014/main" id="{ADF21727-5BC5-AF0A-8006-484AD20DE86E}"/>
              </a:ext>
            </a:extLst>
          </p:cNvPr>
          <p:cNvSpPr txBox="1"/>
          <p:nvPr/>
        </p:nvSpPr>
        <p:spPr>
          <a:xfrm>
            <a:off x="-4679502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6" name="TextBox 375">
            <a:extLst>
              <a:ext uri="{FF2B5EF4-FFF2-40B4-BE49-F238E27FC236}">
                <a16:creationId xmlns:a16="http://schemas.microsoft.com/office/drawing/2014/main" id="{2FF068FA-FB15-35A7-AE56-5652E57700E6}"/>
              </a:ext>
            </a:extLst>
          </p:cNvPr>
          <p:cNvSpPr txBox="1"/>
          <p:nvPr/>
        </p:nvSpPr>
        <p:spPr>
          <a:xfrm>
            <a:off x="-4679502" y="4883638"/>
            <a:ext cx="12691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Photometry</a:t>
            </a:r>
          </a:p>
        </p:txBody>
      </p:sp>
      <p:sp>
        <p:nvSpPr>
          <p:cNvPr id="747" name="TextBox 376">
            <a:extLst>
              <a:ext uri="{FF2B5EF4-FFF2-40B4-BE49-F238E27FC236}">
                <a16:creationId xmlns:a16="http://schemas.microsoft.com/office/drawing/2014/main" id="{9A41F058-F543-B26D-9FF7-CD09AEFBA8E0}"/>
              </a:ext>
            </a:extLst>
          </p:cNvPr>
          <p:cNvSpPr txBox="1"/>
          <p:nvPr/>
        </p:nvSpPr>
        <p:spPr>
          <a:xfrm>
            <a:off x="-5586287" y="5431431"/>
            <a:ext cx="20521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DUQUE-ARRIBAS ET AL. 2023, 2025</a:t>
            </a:r>
            <a:endParaRPr lang="en-IN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48" name="Graphic 377">
            <a:extLst>
              <a:ext uri="{FF2B5EF4-FFF2-40B4-BE49-F238E27FC236}">
                <a16:creationId xmlns:a16="http://schemas.microsoft.com/office/drawing/2014/main" id="{FE282CF7-CC63-CCEB-EBC7-AD4F13C340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5794093" y="5444209"/>
            <a:ext cx="220664" cy="220664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FB59C5CC-B999-3597-EC8C-9A74150F0C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06930" y="1307542"/>
            <a:ext cx="878874" cy="830997"/>
          </a:xfrm>
          <a:prstGeom prst="rect">
            <a:avLst/>
          </a:prstGeom>
          <a:solidFill>
            <a:srgbClr val="F0F0EB"/>
          </a:solidFill>
        </p:spPr>
      </p:pic>
      <p:sp>
        <p:nvSpPr>
          <p:cNvPr id="29" name="TextBox 1246">
            <a:extLst>
              <a:ext uri="{FF2B5EF4-FFF2-40B4-BE49-F238E27FC236}">
                <a16:creationId xmlns:a16="http://schemas.microsoft.com/office/drawing/2014/main" id="{B851BEDD-7F38-854B-C863-07B0EF3839FA}"/>
              </a:ext>
            </a:extLst>
          </p:cNvPr>
          <p:cNvSpPr txBox="1"/>
          <p:nvPr/>
        </p:nvSpPr>
        <p:spPr>
          <a:xfrm>
            <a:off x="3773260" y="1310716"/>
            <a:ext cx="6302073" cy="830997"/>
          </a:xfrm>
          <a:prstGeom prst="rect">
            <a:avLst/>
          </a:prstGeom>
          <a:solidFill>
            <a:srgbClr val="F0F0EB"/>
          </a:solidFill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FE0A24"/>
                </a:solidFill>
                <a:latin typeface="BBH Sans Hegarty" pitchFamily="2" charset="0"/>
              </a:rPr>
              <a:t>CARMENES</a:t>
            </a:r>
          </a:p>
          <a:p>
            <a:r>
              <a:rPr lang="en-IN" sz="1400" dirty="0">
                <a:solidFill>
                  <a:srgbClr val="FE0A24"/>
                </a:solidFill>
                <a:latin typeface="BBH Sans Hegarty" pitchFamily="2" charset="0"/>
              </a:rPr>
              <a:t>Calar Alto high-Resolution search for M dwarfs with </a:t>
            </a:r>
            <a:r>
              <a:rPr lang="en-IN" sz="1400" dirty="0" err="1">
                <a:solidFill>
                  <a:srgbClr val="FE0A24"/>
                </a:solidFill>
                <a:latin typeface="BBH Sans Hegarty" pitchFamily="2" charset="0"/>
              </a:rPr>
              <a:t>Exoearths</a:t>
            </a:r>
            <a:r>
              <a:rPr lang="en-IN" sz="1400" dirty="0">
                <a:solidFill>
                  <a:srgbClr val="FE0A24"/>
                </a:solidFill>
                <a:latin typeface="BBH Sans Hegarty" pitchFamily="2" charset="0"/>
              </a:rPr>
              <a:t> </a:t>
            </a:r>
          </a:p>
          <a:p>
            <a:r>
              <a:rPr lang="en-IN" sz="1400" dirty="0">
                <a:solidFill>
                  <a:srgbClr val="FE0A24"/>
                </a:solidFill>
                <a:latin typeface="BBH Sans Hegarty" pitchFamily="2" charset="0"/>
              </a:rPr>
              <a:t>with Near-infrared and optical Echelle Spectrographs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87C4A7A-8C5C-0DDD-1CA8-EA18DF4785B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48403"/>
          <a:stretch>
            <a:fillRect/>
          </a:stretch>
        </p:blipFill>
        <p:spPr>
          <a:xfrm>
            <a:off x="5361644" y="2566755"/>
            <a:ext cx="5726932" cy="292023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3BA5CC5-23C2-990F-91B7-4018A4695D1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b="51597"/>
          <a:stretch>
            <a:fillRect/>
          </a:stretch>
        </p:blipFill>
        <p:spPr>
          <a:xfrm>
            <a:off x="3773260" y="2250710"/>
            <a:ext cx="5726932" cy="2739449"/>
          </a:xfrm>
          <a:prstGeom prst="rect">
            <a:avLst/>
          </a:prstGeom>
        </p:spPr>
      </p:pic>
      <p:pic>
        <p:nvPicPr>
          <p:cNvPr id="12" name="Picture 8" descr="User icon on transparent background 19879186 PNG">
            <a:extLst>
              <a:ext uri="{FF2B5EF4-FFF2-40B4-BE49-F238E27FC236}">
                <a16:creationId xmlns:a16="http://schemas.microsoft.com/office/drawing/2014/main" id="{7B136A8E-A42D-4E00-8C37-B801756F3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0" y="6400849"/>
            <a:ext cx="526124" cy="31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64436DAF-D31B-9836-53C8-8970CA076CE1}"/>
              </a:ext>
            </a:extLst>
          </p:cNvPr>
          <p:cNvSpPr txBox="1"/>
          <p:nvPr/>
        </p:nvSpPr>
        <p:spPr>
          <a:xfrm>
            <a:off x="482065" y="6381337"/>
            <a:ext cx="2538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Christian Duque Arribas</a:t>
            </a:r>
          </a:p>
        </p:txBody>
      </p:sp>
      <p:pic>
        <p:nvPicPr>
          <p:cNvPr id="14" name="Imagen 13" descr="Icono&#10;&#10;El contenido generado por IA puede ser incorrecto.">
            <a:extLst>
              <a:ext uri="{FF2B5EF4-FFF2-40B4-BE49-F238E27FC236}">
                <a16:creationId xmlns:a16="http://schemas.microsoft.com/office/drawing/2014/main" id="{C24CA3F5-CDE1-C3BD-6977-3C24DFDE2812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70000"/>
                    </a14:imgEffect>
                    <a14:imgEffect>
                      <a14:saturation sat="0"/>
                    </a14:imgEffect>
                    <a14:imgEffect>
                      <a14:brightnessContrast bright="-100000" contrast="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82733" y="6062633"/>
            <a:ext cx="684560" cy="771057"/>
          </a:xfrm>
          <a:prstGeom prst="rect">
            <a:avLst/>
          </a:prstGeom>
        </p:spPr>
      </p:pic>
      <p:pic>
        <p:nvPicPr>
          <p:cNvPr id="15" name="Gráfico 14" descr="Inalámbrico con relleno sólido">
            <a:extLst>
              <a:ext uri="{FF2B5EF4-FFF2-40B4-BE49-F238E27FC236}">
                <a16:creationId xmlns:a16="http://schemas.microsoft.com/office/drawing/2014/main" id="{8652A5E5-0FB0-557A-6764-EFBF7DCD8D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2693786">
            <a:off x="10820550" y="-9973"/>
            <a:ext cx="420541" cy="420541"/>
          </a:xfrm>
          <a:prstGeom prst="rect">
            <a:avLst/>
          </a:prstGeom>
        </p:spPr>
      </p:pic>
      <p:pic>
        <p:nvPicPr>
          <p:cNvPr id="16" name="Gráfico 15" descr="Silenciar altavoz con relleno sólido">
            <a:extLst>
              <a:ext uri="{FF2B5EF4-FFF2-40B4-BE49-F238E27FC236}">
                <a16:creationId xmlns:a16="http://schemas.microsoft.com/office/drawing/2014/main" id="{17D4FAF6-BB7E-DBAD-47D8-BEA7EE5B1A3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340344" y="47796"/>
            <a:ext cx="420541" cy="420541"/>
          </a:xfrm>
          <a:prstGeom prst="rect">
            <a:avLst/>
          </a:prstGeom>
        </p:spPr>
      </p:pic>
      <p:pic>
        <p:nvPicPr>
          <p:cNvPr id="17" name="Gráfico 16" descr="Batería completa con relleno sólido">
            <a:extLst>
              <a:ext uri="{FF2B5EF4-FFF2-40B4-BE49-F238E27FC236}">
                <a16:creationId xmlns:a16="http://schemas.microsoft.com/office/drawing/2014/main" id="{C1AE1DC8-6C0B-6CB9-EDE8-46D53258D6F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659297" y="41470"/>
            <a:ext cx="420541" cy="420541"/>
          </a:xfrm>
          <a:prstGeom prst="rect">
            <a:avLst/>
          </a:prstGeom>
        </p:spPr>
      </p:pic>
      <p:pic>
        <p:nvPicPr>
          <p:cNvPr id="18" name="Gráfico 17" descr="Señal con relleno sólido">
            <a:extLst>
              <a:ext uri="{FF2B5EF4-FFF2-40B4-BE49-F238E27FC236}">
                <a16:creationId xmlns:a16="http://schemas.microsoft.com/office/drawing/2014/main" id="{B0CD5D40-690E-8258-E800-23A38734B88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200289" y="35467"/>
            <a:ext cx="420541" cy="420541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80C94BA0-BB42-914E-1F67-CE33F2F397F6}"/>
              </a:ext>
            </a:extLst>
          </p:cNvPr>
          <p:cNvSpPr txBox="1"/>
          <p:nvPr/>
        </p:nvSpPr>
        <p:spPr>
          <a:xfrm>
            <a:off x="73726" y="18710"/>
            <a:ext cx="1196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21:00</a:t>
            </a:r>
          </a:p>
        </p:txBody>
      </p:sp>
    </p:spTree>
    <p:extLst>
      <p:ext uri="{BB962C8B-B14F-4D97-AF65-F5344CB8AC3E}">
        <p14:creationId xmlns:p14="http://schemas.microsoft.com/office/powerpoint/2010/main" val="22709976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CF0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C9BF18-A469-EFFF-4A3E-286435CC1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61">
            <a:extLst>
              <a:ext uri="{FF2B5EF4-FFF2-40B4-BE49-F238E27FC236}">
                <a16:creationId xmlns:a16="http://schemas.microsoft.com/office/drawing/2014/main" id="{3E3C389F-952A-ADA2-D5FB-7EAB375713C5}"/>
              </a:ext>
            </a:extLst>
          </p:cNvPr>
          <p:cNvSpPr/>
          <p:nvPr/>
        </p:nvSpPr>
        <p:spPr>
          <a:xfrm>
            <a:off x="-9164265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F0F0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" name="Group 344">
            <a:extLst>
              <a:ext uri="{FF2B5EF4-FFF2-40B4-BE49-F238E27FC236}">
                <a16:creationId xmlns:a16="http://schemas.microsoft.com/office/drawing/2014/main" id="{CF469988-8EA7-2DBD-B0D2-66F22B0D453A}"/>
              </a:ext>
            </a:extLst>
          </p:cNvPr>
          <p:cNvGrpSpPr/>
          <p:nvPr/>
        </p:nvGrpSpPr>
        <p:grpSpPr>
          <a:xfrm>
            <a:off x="-8518653" y="1105369"/>
            <a:ext cx="1943875" cy="2039996"/>
            <a:chOff x="1118052" y="1101667"/>
            <a:chExt cx="1943875" cy="2265269"/>
          </a:xfrm>
        </p:grpSpPr>
        <p:sp>
          <p:nvSpPr>
            <p:cNvPr id="4" name="Rectangle 146">
              <a:extLst>
                <a:ext uri="{FF2B5EF4-FFF2-40B4-BE49-F238E27FC236}">
                  <a16:creationId xmlns:a16="http://schemas.microsoft.com/office/drawing/2014/main" id="{68FE1E7F-FEFA-4E87-F724-8AC385CF5928}"/>
                </a:ext>
              </a:extLst>
            </p:cNvPr>
            <p:cNvSpPr/>
            <p:nvPr/>
          </p:nvSpPr>
          <p:spPr>
            <a:xfrm>
              <a:off x="2288954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" name="Rectangle 147">
              <a:extLst>
                <a:ext uri="{FF2B5EF4-FFF2-40B4-BE49-F238E27FC236}">
                  <a16:creationId xmlns:a16="http://schemas.microsoft.com/office/drawing/2014/main" id="{65BEDE6D-0680-9C13-89A5-E2F0EE4EA6E5}"/>
                </a:ext>
              </a:extLst>
            </p:cNvPr>
            <p:cNvSpPr/>
            <p:nvPr/>
          </p:nvSpPr>
          <p:spPr>
            <a:xfrm>
              <a:off x="1278813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" name="Rectangle 148">
              <a:extLst>
                <a:ext uri="{FF2B5EF4-FFF2-40B4-BE49-F238E27FC236}">
                  <a16:creationId xmlns:a16="http://schemas.microsoft.com/office/drawing/2014/main" id="{2CDC2F7A-0DE0-71C8-3B16-275A1876BF98}"/>
                </a:ext>
              </a:extLst>
            </p:cNvPr>
            <p:cNvSpPr/>
            <p:nvPr/>
          </p:nvSpPr>
          <p:spPr>
            <a:xfrm>
              <a:off x="2288954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" name="Rectangle 149">
              <a:extLst>
                <a:ext uri="{FF2B5EF4-FFF2-40B4-BE49-F238E27FC236}">
                  <a16:creationId xmlns:a16="http://schemas.microsoft.com/office/drawing/2014/main" id="{15F1BDAF-60E7-FC3D-4971-B73765723BFE}"/>
                </a:ext>
              </a:extLst>
            </p:cNvPr>
            <p:cNvSpPr/>
            <p:nvPr/>
          </p:nvSpPr>
          <p:spPr>
            <a:xfrm>
              <a:off x="2288954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" name="Rectangle 150">
              <a:extLst>
                <a:ext uri="{FF2B5EF4-FFF2-40B4-BE49-F238E27FC236}">
                  <a16:creationId xmlns:a16="http://schemas.microsoft.com/office/drawing/2014/main" id="{6FD8E7D0-086A-7F94-1F7A-350BD64C2555}"/>
                </a:ext>
              </a:extLst>
            </p:cNvPr>
            <p:cNvSpPr/>
            <p:nvPr/>
          </p:nvSpPr>
          <p:spPr>
            <a:xfrm>
              <a:off x="2288954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" name="Rectangle 151">
              <a:extLst>
                <a:ext uri="{FF2B5EF4-FFF2-40B4-BE49-F238E27FC236}">
                  <a16:creationId xmlns:a16="http://schemas.microsoft.com/office/drawing/2014/main" id="{1964BD8D-F05E-C7A5-6CAF-87FFF9C10C90}"/>
                </a:ext>
              </a:extLst>
            </p:cNvPr>
            <p:cNvSpPr/>
            <p:nvPr/>
          </p:nvSpPr>
          <p:spPr>
            <a:xfrm>
              <a:off x="2288954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" name="Rectangle 152">
              <a:extLst>
                <a:ext uri="{FF2B5EF4-FFF2-40B4-BE49-F238E27FC236}">
                  <a16:creationId xmlns:a16="http://schemas.microsoft.com/office/drawing/2014/main" id="{848235BF-77A1-05C9-DFAD-AE25AA064524}"/>
                </a:ext>
              </a:extLst>
            </p:cNvPr>
            <p:cNvSpPr/>
            <p:nvPr/>
          </p:nvSpPr>
          <p:spPr>
            <a:xfrm>
              <a:off x="2288954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" name="Rectangle 153">
              <a:extLst>
                <a:ext uri="{FF2B5EF4-FFF2-40B4-BE49-F238E27FC236}">
                  <a16:creationId xmlns:a16="http://schemas.microsoft.com/office/drawing/2014/main" id="{CB9FABAC-0B9D-6746-AB31-934D3C606D68}"/>
                </a:ext>
              </a:extLst>
            </p:cNvPr>
            <p:cNvSpPr/>
            <p:nvPr/>
          </p:nvSpPr>
          <p:spPr>
            <a:xfrm>
              <a:off x="2288954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7" name="Rectangle 154">
              <a:extLst>
                <a:ext uri="{FF2B5EF4-FFF2-40B4-BE49-F238E27FC236}">
                  <a16:creationId xmlns:a16="http://schemas.microsoft.com/office/drawing/2014/main" id="{49217B49-CB8F-2BB4-48D5-695CF8209DC2}"/>
                </a:ext>
              </a:extLst>
            </p:cNvPr>
            <p:cNvSpPr/>
            <p:nvPr/>
          </p:nvSpPr>
          <p:spPr>
            <a:xfrm>
              <a:off x="2288954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" name="Rectangle 155">
              <a:extLst>
                <a:ext uri="{FF2B5EF4-FFF2-40B4-BE49-F238E27FC236}">
                  <a16:creationId xmlns:a16="http://schemas.microsoft.com/office/drawing/2014/main" id="{938B6C34-FFC7-8693-2BDD-C7904B48FD66}"/>
                </a:ext>
              </a:extLst>
            </p:cNvPr>
            <p:cNvSpPr/>
            <p:nvPr/>
          </p:nvSpPr>
          <p:spPr>
            <a:xfrm>
              <a:off x="2288954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" name="Rectangle 156">
              <a:extLst>
                <a:ext uri="{FF2B5EF4-FFF2-40B4-BE49-F238E27FC236}">
                  <a16:creationId xmlns:a16="http://schemas.microsoft.com/office/drawing/2014/main" id="{441E4565-FACF-86B3-41DF-B5C3FE98253B}"/>
                </a:ext>
              </a:extLst>
            </p:cNvPr>
            <p:cNvSpPr/>
            <p:nvPr/>
          </p:nvSpPr>
          <p:spPr>
            <a:xfrm>
              <a:off x="2288954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8" name="Rectangle 157">
              <a:extLst>
                <a:ext uri="{FF2B5EF4-FFF2-40B4-BE49-F238E27FC236}">
                  <a16:creationId xmlns:a16="http://schemas.microsoft.com/office/drawing/2014/main" id="{E5E6EDE4-C279-4642-8F60-4AC92FD279E3}"/>
                </a:ext>
              </a:extLst>
            </p:cNvPr>
            <p:cNvSpPr/>
            <p:nvPr/>
          </p:nvSpPr>
          <p:spPr>
            <a:xfrm>
              <a:off x="2036402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5" name="Rectangle 158">
              <a:extLst>
                <a:ext uri="{FF2B5EF4-FFF2-40B4-BE49-F238E27FC236}">
                  <a16:creationId xmlns:a16="http://schemas.microsoft.com/office/drawing/2014/main" id="{20DB1EEB-5E51-37F1-AA14-426924822213}"/>
                </a:ext>
              </a:extLst>
            </p:cNvPr>
            <p:cNvSpPr/>
            <p:nvPr/>
          </p:nvSpPr>
          <p:spPr>
            <a:xfrm>
              <a:off x="1531365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2" name="Rectangle 159">
              <a:extLst>
                <a:ext uri="{FF2B5EF4-FFF2-40B4-BE49-F238E27FC236}">
                  <a16:creationId xmlns:a16="http://schemas.microsoft.com/office/drawing/2014/main" id="{255332DB-E48E-CDAE-9970-B965F302B7CB}"/>
                </a:ext>
              </a:extLst>
            </p:cNvPr>
            <p:cNvSpPr/>
            <p:nvPr/>
          </p:nvSpPr>
          <p:spPr>
            <a:xfrm>
              <a:off x="1531365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9" name="Rectangle 160">
              <a:extLst>
                <a:ext uri="{FF2B5EF4-FFF2-40B4-BE49-F238E27FC236}">
                  <a16:creationId xmlns:a16="http://schemas.microsoft.com/office/drawing/2014/main" id="{3F000D20-3920-69C6-9991-04F6F87E8946}"/>
                </a:ext>
              </a:extLst>
            </p:cNvPr>
            <p:cNvSpPr/>
            <p:nvPr/>
          </p:nvSpPr>
          <p:spPr>
            <a:xfrm>
              <a:off x="1531365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6" name="Rectangle 161">
              <a:extLst>
                <a:ext uri="{FF2B5EF4-FFF2-40B4-BE49-F238E27FC236}">
                  <a16:creationId xmlns:a16="http://schemas.microsoft.com/office/drawing/2014/main" id="{B31C96E6-E56F-9510-3510-67A6708B1935}"/>
                </a:ext>
              </a:extLst>
            </p:cNvPr>
            <p:cNvSpPr/>
            <p:nvPr/>
          </p:nvSpPr>
          <p:spPr>
            <a:xfrm>
              <a:off x="1531365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3" name="Rectangle 162">
              <a:extLst>
                <a:ext uri="{FF2B5EF4-FFF2-40B4-BE49-F238E27FC236}">
                  <a16:creationId xmlns:a16="http://schemas.microsoft.com/office/drawing/2014/main" id="{6D09499A-1AEA-B85E-1311-06971D357BB9}"/>
                </a:ext>
              </a:extLst>
            </p:cNvPr>
            <p:cNvSpPr/>
            <p:nvPr/>
          </p:nvSpPr>
          <p:spPr>
            <a:xfrm>
              <a:off x="1531365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0" name="Rectangle 163">
              <a:extLst>
                <a:ext uri="{FF2B5EF4-FFF2-40B4-BE49-F238E27FC236}">
                  <a16:creationId xmlns:a16="http://schemas.microsoft.com/office/drawing/2014/main" id="{F82F7885-3ED4-CAE5-511F-8018A3D8EFC6}"/>
                </a:ext>
              </a:extLst>
            </p:cNvPr>
            <p:cNvSpPr/>
            <p:nvPr/>
          </p:nvSpPr>
          <p:spPr>
            <a:xfrm>
              <a:off x="1531365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0" name="Rectangle 164">
              <a:extLst>
                <a:ext uri="{FF2B5EF4-FFF2-40B4-BE49-F238E27FC236}">
                  <a16:creationId xmlns:a16="http://schemas.microsoft.com/office/drawing/2014/main" id="{AAD0E0A9-4BB0-F61A-D11A-63CA02B2DB87}"/>
                </a:ext>
              </a:extLst>
            </p:cNvPr>
            <p:cNvSpPr/>
            <p:nvPr/>
          </p:nvSpPr>
          <p:spPr>
            <a:xfrm>
              <a:off x="1531365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6" name="Rectangle 165">
              <a:extLst>
                <a:ext uri="{FF2B5EF4-FFF2-40B4-BE49-F238E27FC236}">
                  <a16:creationId xmlns:a16="http://schemas.microsoft.com/office/drawing/2014/main" id="{8D080CAC-07AF-34BF-F022-45F159B781CB}"/>
                </a:ext>
              </a:extLst>
            </p:cNvPr>
            <p:cNvSpPr/>
            <p:nvPr/>
          </p:nvSpPr>
          <p:spPr>
            <a:xfrm>
              <a:off x="1531365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5" name="Rectangle 166">
              <a:extLst>
                <a:ext uri="{FF2B5EF4-FFF2-40B4-BE49-F238E27FC236}">
                  <a16:creationId xmlns:a16="http://schemas.microsoft.com/office/drawing/2014/main" id="{93AC5BC2-A9F2-2B87-CDB9-B1047D34E3CC}"/>
                </a:ext>
              </a:extLst>
            </p:cNvPr>
            <p:cNvSpPr/>
            <p:nvPr/>
          </p:nvSpPr>
          <p:spPr>
            <a:xfrm>
              <a:off x="1531365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6" name="Rectangle 167">
              <a:extLst>
                <a:ext uri="{FF2B5EF4-FFF2-40B4-BE49-F238E27FC236}">
                  <a16:creationId xmlns:a16="http://schemas.microsoft.com/office/drawing/2014/main" id="{C1E41163-88F1-4C2F-6E31-CBAA8A38C850}"/>
                </a:ext>
              </a:extLst>
            </p:cNvPr>
            <p:cNvSpPr/>
            <p:nvPr/>
          </p:nvSpPr>
          <p:spPr>
            <a:xfrm>
              <a:off x="1783916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7" name="Rectangle 168">
              <a:extLst>
                <a:ext uri="{FF2B5EF4-FFF2-40B4-BE49-F238E27FC236}">
                  <a16:creationId xmlns:a16="http://schemas.microsoft.com/office/drawing/2014/main" id="{9FC6E83D-655B-D505-F49F-4C0F9EA9D1C2}"/>
                </a:ext>
              </a:extLst>
            </p:cNvPr>
            <p:cNvSpPr/>
            <p:nvPr/>
          </p:nvSpPr>
          <p:spPr>
            <a:xfrm>
              <a:off x="1531365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8" name="Rectangle 169">
              <a:extLst>
                <a:ext uri="{FF2B5EF4-FFF2-40B4-BE49-F238E27FC236}">
                  <a16:creationId xmlns:a16="http://schemas.microsoft.com/office/drawing/2014/main" id="{CCC72A2F-04D7-3CFE-6B81-DD020D024A0B}"/>
                </a:ext>
              </a:extLst>
            </p:cNvPr>
            <p:cNvSpPr/>
            <p:nvPr/>
          </p:nvSpPr>
          <p:spPr>
            <a:xfrm>
              <a:off x="1278813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9" name="Rectangle 170">
              <a:extLst>
                <a:ext uri="{FF2B5EF4-FFF2-40B4-BE49-F238E27FC236}">
                  <a16:creationId xmlns:a16="http://schemas.microsoft.com/office/drawing/2014/main" id="{DB3F48CD-4D81-4AB8-1F70-D2610F6C3F1C}"/>
                </a:ext>
              </a:extLst>
            </p:cNvPr>
            <p:cNvSpPr/>
            <p:nvPr/>
          </p:nvSpPr>
          <p:spPr>
            <a:xfrm>
              <a:off x="1531365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50" name="Rectangle 171">
              <a:extLst>
                <a:ext uri="{FF2B5EF4-FFF2-40B4-BE49-F238E27FC236}">
                  <a16:creationId xmlns:a16="http://schemas.microsoft.com/office/drawing/2014/main" id="{8C8CE5A8-047C-E743-1DB3-BEBCE298DE27}"/>
                </a:ext>
              </a:extLst>
            </p:cNvPr>
            <p:cNvSpPr/>
            <p:nvPr/>
          </p:nvSpPr>
          <p:spPr>
            <a:xfrm>
              <a:off x="1278813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51" name="Rectangle 172">
              <a:extLst>
                <a:ext uri="{FF2B5EF4-FFF2-40B4-BE49-F238E27FC236}">
                  <a16:creationId xmlns:a16="http://schemas.microsoft.com/office/drawing/2014/main" id="{E18AD4FF-4F62-6800-674D-03EFF4067794}"/>
                </a:ext>
              </a:extLst>
            </p:cNvPr>
            <p:cNvSpPr/>
            <p:nvPr/>
          </p:nvSpPr>
          <p:spPr>
            <a:xfrm>
              <a:off x="1278813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60" name="Rectangle 173">
              <a:extLst>
                <a:ext uri="{FF2B5EF4-FFF2-40B4-BE49-F238E27FC236}">
                  <a16:creationId xmlns:a16="http://schemas.microsoft.com/office/drawing/2014/main" id="{7B9EB63F-99D7-38E6-C4E4-68451E3BDBFA}"/>
                </a:ext>
              </a:extLst>
            </p:cNvPr>
            <p:cNvSpPr/>
            <p:nvPr/>
          </p:nvSpPr>
          <p:spPr>
            <a:xfrm>
              <a:off x="1278813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67" name="Rectangle 174">
              <a:extLst>
                <a:ext uri="{FF2B5EF4-FFF2-40B4-BE49-F238E27FC236}">
                  <a16:creationId xmlns:a16="http://schemas.microsoft.com/office/drawing/2014/main" id="{D88A74BF-BD47-565F-2325-EF1CBF6588EE}"/>
                </a:ext>
              </a:extLst>
            </p:cNvPr>
            <p:cNvSpPr/>
            <p:nvPr/>
          </p:nvSpPr>
          <p:spPr>
            <a:xfrm>
              <a:off x="1278813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68" name="Rectangle 175">
              <a:extLst>
                <a:ext uri="{FF2B5EF4-FFF2-40B4-BE49-F238E27FC236}">
                  <a16:creationId xmlns:a16="http://schemas.microsoft.com/office/drawing/2014/main" id="{7C0E36A0-9B36-9AC8-366C-41DA94F27B14}"/>
                </a:ext>
              </a:extLst>
            </p:cNvPr>
            <p:cNvSpPr/>
            <p:nvPr/>
          </p:nvSpPr>
          <p:spPr>
            <a:xfrm>
              <a:off x="1278813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79" name="Rectangle 176">
              <a:extLst>
                <a:ext uri="{FF2B5EF4-FFF2-40B4-BE49-F238E27FC236}">
                  <a16:creationId xmlns:a16="http://schemas.microsoft.com/office/drawing/2014/main" id="{C98BA979-D31E-957E-6ED3-7EF6AAFC659D}"/>
                </a:ext>
              </a:extLst>
            </p:cNvPr>
            <p:cNvSpPr/>
            <p:nvPr/>
          </p:nvSpPr>
          <p:spPr>
            <a:xfrm>
              <a:off x="1278813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90" name="Rectangle 177">
              <a:extLst>
                <a:ext uri="{FF2B5EF4-FFF2-40B4-BE49-F238E27FC236}">
                  <a16:creationId xmlns:a16="http://schemas.microsoft.com/office/drawing/2014/main" id="{CE22BEC5-4CE4-4412-CB8F-85EE251AB2FD}"/>
                </a:ext>
              </a:extLst>
            </p:cNvPr>
            <p:cNvSpPr/>
            <p:nvPr/>
          </p:nvSpPr>
          <p:spPr>
            <a:xfrm>
              <a:off x="1278813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1" name="Rectangle 178">
              <a:extLst>
                <a:ext uri="{FF2B5EF4-FFF2-40B4-BE49-F238E27FC236}">
                  <a16:creationId xmlns:a16="http://schemas.microsoft.com/office/drawing/2014/main" id="{DFB5821E-747E-5CEB-4BBC-AE1C72021DD2}"/>
                </a:ext>
              </a:extLst>
            </p:cNvPr>
            <p:cNvSpPr/>
            <p:nvPr/>
          </p:nvSpPr>
          <p:spPr>
            <a:xfrm>
              <a:off x="1278813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2" name="Rectangle 179">
              <a:extLst>
                <a:ext uri="{FF2B5EF4-FFF2-40B4-BE49-F238E27FC236}">
                  <a16:creationId xmlns:a16="http://schemas.microsoft.com/office/drawing/2014/main" id="{07593B28-94B4-EE27-041F-3474123DBDD3}"/>
                </a:ext>
              </a:extLst>
            </p:cNvPr>
            <p:cNvSpPr/>
            <p:nvPr/>
          </p:nvSpPr>
          <p:spPr>
            <a:xfrm>
              <a:off x="1278813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4" name="Rectangle 180">
              <a:extLst>
                <a:ext uri="{FF2B5EF4-FFF2-40B4-BE49-F238E27FC236}">
                  <a16:creationId xmlns:a16="http://schemas.microsoft.com/office/drawing/2014/main" id="{BC76EFFF-85C1-E967-38A0-1690B302DAA8}"/>
                </a:ext>
              </a:extLst>
            </p:cNvPr>
            <p:cNvSpPr/>
            <p:nvPr/>
          </p:nvSpPr>
          <p:spPr>
            <a:xfrm>
              <a:off x="1278813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6" name="Rectangle 181">
              <a:extLst>
                <a:ext uri="{FF2B5EF4-FFF2-40B4-BE49-F238E27FC236}">
                  <a16:creationId xmlns:a16="http://schemas.microsoft.com/office/drawing/2014/main" id="{FD94D108-0DB1-A689-AD6E-0426CB5DC777}"/>
                </a:ext>
              </a:extLst>
            </p:cNvPr>
            <p:cNvSpPr/>
            <p:nvPr/>
          </p:nvSpPr>
          <p:spPr>
            <a:xfrm>
              <a:off x="2288954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8" name="Rectangle 182">
              <a:extLst>
                <a:ext uri="{FF2B5EF4-FFF2-40B4-BE49-F238E27FC236}">
                  <a16:creationId xmlns:a16="http://schemas.microsoft.com/office/drawing/2014/main" id="{CA3875D2-579F-AC57-259A-233A979A72E5}"/>
                </a:ext>
              </a:extLst>
            </p:cNvPr>
            <p:cNvSpPr/>
            <p:nvPr/>
          </p:nvSpPr>
          <p:spPr>
            <a:xfrm>
              <a:off x="2288954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0" name="Rectangle 183">
              <a:extLst>
                <a:ext uri="{FF2B5EF4-FFF2-40B4-BE49-F238E27FC236}">
                  <a16:creationId xmlns:a16="http://schemas.microsoft.com/office/drawing/2014/main" id="{6B1890BC-6522-B44E-9F13-4067CADD2403}"/>
                </a:ext>
              </a:extLst>
            </p:cNvPr>
            <p:cNvSpPr/>
            <p:nvPr/>
          </p:nvSpPr>
          <p:spPr>
            <a:xfrm>
              <a:off x="1531365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2" name="Rectangle 184">
              <a:extLst>
                <a:ext uri="{FF2B5EF4-FFF2-40B4-BE49-F238E27FC236}">
                  <a16:creationId xmlns:a16="http://schemas.microsoft.com/office/drawing/2014/main" id="{195236FE-EBE9-A6AC-8F3F-BF1D296915F9}"/>
                </a:ext>
              </a:extLst>
            </p:cNvPr>
            <p:cNvSpPr/>
            <p:nvPr/>
          </p:nvSpPr>
          <p:spPr>
            <a:xfrm>
              <a:off x="2288954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3" name="Rectangle 185">
              <a:extLst>
                <a:ext uri="{FF2B5EF4-FFF2-40B4-BE49-F238E27FC236}">
                  <a16:creationId xmlns:a16="http://schemas.microsoft.com/office/drawing/2014/main" id="{8C68B66C-E964-2C95-C9DD-A020BA13CF92}"/>
                </a:ext>
              </a:extLst>
            </p:cNvPr>
            <p:cNvSpPr/>
            <p:nvPr/>
          </p:nvSpPr>
          <p:spPr>
            <a:xfrm>
              <a:off x="2288954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4" name="Rectangle 186">
              <a:extLst>
                <a:ext uri="{FF2B5EF4-FFF2-40B4-BE49-F238E27FC236}">
                  <a16:creationId xmlns:a16="http://schemas.microsoft.com/office/drawing/2014/main" id="{8033EDC0-8273-EC80-C721-E9DE7CAA575A}"/>
                </a:ext>
              </a:extLst>
            </p:cNvPr>
            <p:cNvSpPr/>
            <p:nvPr/>
          </p:nvSpPr>
          <p:spPr>
            <a:xfrm>
              <a:off x="2288954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5" name="Rectangle 187">
              <a:extLst>
                <a:ext uri="{FF2B5EF4-FFF2-40B4-BE49-F238E27FC236}">
                  <a16:creationId xmlns:a16="http://schemas.microsoft.com/office/drawing/2014/main" id="{845CD6DB-37CC-32BD-1C64-9BE0A8562DAA}"/>
                </a:ext>
              </a:extLst>
            </p:cNvPr>
            <p:cNvSpPr/>
            <p:nvPr/>
          </p:nvSpPr>
          <p:spPr>
            <a:xfrm>
              <a:off x="2288954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6" name="Rectangle 188">
              <a:extLst>
                <a:ext uri="{FF2B5EF4-FFF2-40B4-BE49-F238E27FC236}">
                  <a16:creationId xmlns:a16="http://schemas.microsoft.com/office/drawing/2014/main" id="{EFC1E7F3-A513-B634-A506-E4DBD556DE10}"/>
                </a:ext>
              </a:extLst>
            </p:cNvPr>
            <p:cNvSpPr/>
            <p:nvPr/>
          </p:nvSpPr>
          <p:spPr>
            <a:xfrm>
              <a:off x="2036402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7" name="Rectangle 189">
              <a:extLst>
                <a:ext uri="{FF2B5EF4-FFF2-40B4-BE49-F238E27FC236}">
                  <a16:creationId xmlns:a16="http://schemas.microsoft.com/office/drawing/2014/main" id="{75E374C1-B613-888E-0BB1-EA80DBE1D403}"/>
                </a:ext>
              </a:extLst>
            </p:cNvPr>
            <p:cNvSpPr/>
            <p:nvPr/>
          </p:nvSpPr>
          <p:spPr>
            <a:xfrm>
              <a:off x="1783916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8" name="Rectangle 190">
              <a:extLst>
                <a:ext uri="{FF2B5EF4-FFF2-40B4-BE49-F238E27FC236}">
                  <a16:creationId xmlns:a16="http://schemas.microsoft.com/office/drawing/2014/main" id="{6CCD9108-B68E-AC9C-B288-3A22BC65C7C1}"/>
                </a:ext>
              </a:extLst>
            </p:cNvPr>
            <p:cNvSpPr/>
            <p:nvPr/>
          </p:nvSpPr>
          <p:spPr>
            <a:xfrm>
              <a:off x="2288954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9" name="Rectangle 191">
              <a:extLst>
                <a:ext uri="{FF2B5EF4-FFF2-40B4-BE49-F238E27FC236}">
                  <a16:creationId xmlns:a16="http://schemas.microsoft.com/office/drawing/2014/main" id="{A7760AE1-6085-367C-A632-1CE346C553DB}"/>
                </a:ext>
              </a:extLst>
            </p:cNvPr>
            <p:cNvSpPr/>
            <p:nvPr/>
          </p:nvSpPr>
          <p:spPr>
            <a:xfrm>
              <a:off x="2288954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0" name="Rectangle 192">
              <a:extLst>
                <a:ext uri="{FF2B5EF4-FFF2-40B4-BE49-F238E27FC236}">
                  <a16:creationId xmlns:a16="http://schemas.microsoft.com/office/drawing/2014/main" id="{52B1A0F2-BDAC-E6EA-1B1A-C27ADBB86C29}"/>
                </a:ext>
              </a:extLst>
            </p:cNvPr>
            <p:cNvSpPr/>
            <p:nvPr/>
          </p:nvSpPr>
          <p:spPr>
            <a:xfrm>
              <a:off x="2288954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1" name="Rectangle 193">
              <a:extLst>
                <a:ext uri="{FF2B5EF4-FFF2-40B4-BE49-F238E27FC236}">
                  <a16:creationId xmlns:a16="http://schemas.microsoft.com/office/drawing/2014/main" id="{4B66673E-90CC-ED52-96A4-3DC29D0D5FA0}"/>
                </a:ext>
              </a:extLst>
            </p:cNvPr>
            <p:cNvSpPr/>
            <p:nvPr/>
          </p:nvSpPr>
          <p:spPr>
            <a:xfrm>
              <a:off x="2288954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2" name="Rectangle 194">
              <a:extLst>
                <a:ext uri="{FF2B5EF4-FFF2-40B4-BE49-F238E27FC236}">
                  <a16:creationId xmlns:a16="http://schemas.microsoft.com/office/drawing/2014/main" id="{8B1905EB-2BE1-62AB-4543-B2CCABA849F4}"/>
                </a:ext>
              </a:extLst>
            </p:cNvPr>
            <p:cNvSpPr/>
            <p:nvPr/>
          </p:nvSpPr>
          <p:spPr>
            <a:xfrm>
              <a:off x="1783916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3" name="Rectangle 195">
              <a:extLst>
                <a:ext uri="{FF2B5EF4-FFF2-40B4-BE49-F238E27FC236}">
                  <a16:creationId xmlns:a16="http://schemas.microsoft.com/office/drawing/2014/main" id="{B8C9A556-E786-A836-0AE8-39E8609C1472}"/>
                </a:ext>
              </a:extLst>
            </p:cNvPr>
            <p:cNvSpPr/>
            <p:nvPr/>
          </p:nvSpPr>
          <p:spPr>
            <a:xfrm>
              <a:off x="1783916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4" name="Rectangle 196">
              <a:extLst>
                <a:ext uri="{FF2B5EF4-FFF2-40B4-BE49-F238E27FC236}">
                  <a16:creationId xmlns:a16="http://schemas.microsoft.com/office/drawing/2014/main" id="{24B1D5EF-2D85-3C16-3ABD-9DB16651AC09}"/>
                </a:ext>
              </a:extLst>
            </p:cNvPr>
            <p:cNvSpPr/>
            <p:nvPr/>
          </p:nvSpPr>
          <p:spPr>
            <a:xfrm>
              <a:off x="1783916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5" name="Rectangle 197">
              <a:extLst>
                <a:ext uri="{FF2B5EF4-FFF2-40B4-BE49-F238E27FC236}">
                  <a16:creationId xmlns:a16="http://schemas.microsoft.com/office/drawing/2014/main" id="{ED1BBA8F-46B2-5924-D818-059E28C78F1D}"/>
                </a:ext>
              </a:extLst>
            </p:cNvPr>
            <p:cNvSpPr/>
            <p:nvPr/>
          </p:nvSpPr>
          <p:spPr>
            <a:xfrm>
              <a:off x="1783916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6" name="Rectangle 198">
              <a:extLst>
                <a:ext uri="{FF2B5EF4-FFF2-40B4-BE49-F238E27FC236}">
                  <a16:creationId xmlns:a16="http://schemas.microsoft.com/office/drawing/2014/main" id="{8F18398F-19E1-5E9C-A64B-F3E1676F2727}"/>
                </a:ext>
              </a:extLst>
            </p:cNvPr>
            <p:cNvSpPr/>
            <p:nvPr/>
          </p:nvSpPr>
          <p:spPr>
            <a:xfrm>
              <a:off x="1783916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7" name="Rectangle 199">
              <a:extLst>
                <a:ext uri="{FF2B5EF4-FFF2-40B4-BE49-F238E27FC236}">
                  <a16:creationId xmlns:a16="http://schemas.microsoft.com/office/drawing/2014/main" id="{053BFD9A-55EC-6FA1-747A-DE89D326186C}"/>
                </a:ext>
              </a:extLst>
            </p:cNvPr>
            <p:cNvSpPr/>
            <p:nvPr/>
          </p:nvSpPr>
          <p:spPr>
            <a:xfrm>
              <a:off x="1783916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8" name="Rectangle 200">
              <a:extLst>
                <a:ext uri="{FF2B5EF4-FFF2-40B4-BE49-F238E27FC236}">
                  <a16:creationId xmlns:a16="http://schemas.microsoft.com/office/drawing/2014/main" id="{4052DCEE-B7BC-C230-E859-61F55B95411A}"/>
                </a:ext>
              </a:extLst>
            </p:cNvPr>
            <p:cNvSpPr/>
            <p:nvPr/>
          </p:nvSpPr>
          <p:spPr>
            <a:xfrm>
              <a:off x="2036402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9" name="Rectangle 201">
              <a:extLst>
                <a:ext uri="{FF2B5EF4-FFF2-40B4-BE49-F238E27FC236}">
                  <a16:creationId xmlns:a16="http://schemas.microsoft.com/office/drawing/2014/main" id="{716CDF0C-820A-353F-6190-97847BA6FDDC}"/>
                </a:ext>
              </a:extLst>
            </p:cNvPr>
            <p:cNvSpPr/>
            <p:nvPr/>
          </p:nvSpPr>
          <p:spPr>
            <a:xfrm>
              <a:off x="2036402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0" name="Rectangle 202">
              <a:extLst>
                <a:ext uri="{FF2B5EF4-FFF2-40B4-BE49-F238E27FC236}">
                  <a16:creationId xmlns:a16="http://schemas.microsoft.com/office/drawing/2014/main" id="{443FBE8C-3E30-C309-AA88-8414A98BC3AA}"/>
                </a:ext>
              </a:extLst>
            </p:cNvPr>
            <p:cNvSpPr/>
            <p:nvPr/>
          </p:nvSpPr>
          <p:spPr>
            <a:xfrm>
              <a:off x="2036402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1" name="Rectangle 203">
              <a:extLst>
                <a:ext uri="{FF2B5EF4-FFF2-40B4-BE49-F238E27FC236}">
                  <a16:creationId xmlns:a16="http://schemas.microsoft.com/office/drawing/2014/main" id="{B9BEB593-7C4A-500F-0851-EE198A923B3D}"/>
                </a:ext>
              </a:extLst>
            </p:cNvPr>
            <p:cNvSpPr/>
            <p:nvPr/>
          </p:nvSpPr>
          <p:spPr>
            <a:xfrm>
              <a:off x="2036402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2" name="Rectangle 204">
              <a:extLst>
                <a:ext uri="{FF2B5EF4-FFF2-40B4-BE49-F238E27FC236}">
                  <a16:creationId xmlns:a16="http://schemas.microsoft.com/office/drawing/2014/main" id="{F2F2D49B-48B2-F253-0E6D-1738C6ED2809}"/>
                </a:ext>
              </a:extLst>
            </p:cNvPr>
            <p:cNvSpPr/>
            <p:nvPr/>
          </p:nvSpPr>
          <p:spPr>
            <a:xfrm>
              <a:off x="1783916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3" name="Rectangle 205">
              <a:extLst>
                <a:ext uri="{FF2B5EF4-FFF2-40B4-BE49-F238E27FC236}">
                  <a16:creationId xmlns:a16="http://schemas.microsoft.com/office/drawing/2014/main" id="{51E628E3-A043-BE8B-E71C-BAB04479B26F}"/>
                </a:ext>
              </a:extLst>
            </p:cNvPr>
            <p:cNvSpPr/>
            <p:nvPr/>
          </p:nvSpPr>
          <p:spPr>
            <a:xfrm>
              <a:off x="1783916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4" name="Rectangle 206">
              <a:extLst>
                <a:ext uri="{FF2B5EF4-FFF2-40B4-BE49-F238E27FC236}">
                  <a16:creationId xmlns:a16="http://schemas.microsoft.com/office/drawing/2014/main" id="{D7F98F1E-B567-B28D-8C4C-878451210094}"/>
                </a:ext>
              </a:extLst>
            </p:cNvPr>
            <p:cNvSpPr/>
            <p:nvPr/>
          </p:nvSpPr>
          <p:spPr>
            <a:xfrm>
              <a:off x="1783916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5" name="Rectangle 207">
              <a:extLst>
                <a:ext uri="{FF2B5EF4-FFF2-40B4-BE49-F238E27FC236}">
                  <a16:creationId xmlns:a16="http://schemas.microsoft.com/office/drawing/2014/main" id="{CF8599FC-A272-948B-4D10-739262CB18E0}"/>
                </a:ext>
              </a:extLst>
            </p:cNvPr>
            <p:cNvSpPr/>
            <p:nvPr/>
          </p:nvSpPr>
          <p:spPr>
            <a:xfrm>
              <a:off x="1783916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6" name="Rectangle 208">
              <a:extLst>
                <a:ext uri="{FF2B5EF4-FFF2-40B4-BE49-F238E27FC236}">
                  <a16:creationId xmlns:a16="http://schemas.microsoft.com/office/drawing/2014/main" id="{5597AD63-8129-5009-A627-DE1541DFC5EA}"/>
                </a:ext>
              </a:extLst>
            </p:cNvPr>
            <p:cNvSpPr/>
            <p:nvPr/>
          </p:nvSpPr>
          <p:spPr>
            <a:xfrm>
              <a:off x="1783916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7" name="Rectangle 209">
              <a:extLst>
                <a:ext uri="{FF2B5EF4-FFF2-40B4-BE49-F238E27FC236}">
                  <a16:creationId xmlns:a16="http://schemas.microsoft.com/office/drawing/2014/main" id="{20631387-D96B-9595-BAF3-44BC78881B58}"/>
                </a:ext>
              </a:extLst>
            </p:cNvPr>
            <p:cNvSpPr/>
            <p:nvPr/>
          </p:nvSpPr>
          <p:spPr>
            <a:xfrm>
              <a:off x="1783916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8" name="Rectangle 210">
              <a:extLst>
                <a:ext uri="{FF2B5EF4-FFF2-40B4-BE49-F238E27FC236}">
                  <a16:creationId xmlns:a16="http://schemas.microsoft.com/office/drawing/2014/main" id="{CA043EE7-0D94-2DDA-D919-4F3AB55E4991}"/>
                </a:ext>
              </a:extLst>
            </p:cNvPr>
            <p:cNvSpPr/>
            <p:nvPr/>
          </p:nvSpPr>
          <p:spPr>
            <a:xfrm>
              <a:off x="1783916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9" name="Rectangle 211">
              <a:extLst>
                <a:ext uri="{FF2B5EF4-FFF2-40B4-BE49-F238E27FC236}">
                  <a16:creationId xmlns:a16="http://schemas.microsoft.com/office/drawing/2014/main" id="{83629429-B9C5-C387-FB47-40E1F0610885}"/>
                </a:ext>
              </a:extLst>
            </p:cNvPr>
            <p:cNvSpPr/>
            <p:nvPr/>
          </p:nvSpPr>
          <p:spPr>
            <a:xfrm>
              <a:off x="1783916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0" name="Rectangle 212">
              <a:extLst>
                <a:ext uri="{FF2B5EF4-FFF2-40B4-BE49-F238E27FC236}">
                  <a16:creationId xmlns:a16="http://schemas.microsoft.com/office/drawing/2014/main" id="{78876784-FB7F-2558-A502-C61588B1A1F0}"/>
                </a:ext>
              </a:extLst>
            </p:cNvPr>
            <p:cNvSpPr/>
            <p:nvPr/>
          </p:nvSpPr>
          <p:spPr>
            <a:xfrm>
              <a:off x="1783916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1" name="Rectangle 213">
              <a:extLst>
                <a:ext uri="{FF2B5EF4-FFF2-40B4-BE49-F238E27FC236}">
                  <a16:creationId xmlns:a16="http://schemas.microsoft.com/office/drawing/2014/main" id="{1D1328F1-FC2E-6519-FE59-6E49AB267A55}"/>
                </a:ext>
              </a:extLst>
            </p:cNvPr>
            <p:cNvSpPr/>
            <p:nvPr/>
          </p:nvSpPr>
          <p:spPr>
            <a:xfrm>
              <a:off x="1783916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2" name="Rectangle 214">
              <a:extLst>
                <a:ext uri="{FF2B5EF4-FFF2-40B4-BE49-F238E27FC236}">
                  <a16:creationId xmlns:a16="http://schemas.microsoft.com/office/drawing/2014/main" id="{F4D9A44F-9C76-F133-FCAC-ADB302EB7E23}"/>
                </a:ext>
              </a:extLst>
            </p:cNvPr>
            <p:cNvSpPr/>
            <p:nvPr/>
          </p:nvSpPr>
          <p:spPr>
            <a:xfrm>
              <a:off x="1783916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3" name="Rectangle 215">
              <a:extLst>
                <a:ext uri="{FF2B5EF4-FFF2-40B4-BE49-F238E27FC236}">
                  <a16:creationId xmlns:a16="http://schemas.microsoft.com/office/drawing/2014/main" id="{608B9E35-4D0E-7DA5-CF0C-305DBD489093}"/>
                </a:ext>
              </a:extLst>
            </p:cNvPr>
            <p:cNvSpPr/>
            <p:nvPr/>
          </p:nvSpPr>
          <p:spPr>
            <a:xfrm>
              <a:off x="1783916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4" name="Rectangle 216">
              <a:extLst>
                <a:ext uri="{FF2B5EF4-FFF2-40B4-BE49-F238E27FC236}">
                  <a16:creationId xmlns:a16="http://schemas.microsoft.com/office/drawing/2014/main" id="{5D871A3F-5946-CF1C-4379-9ACDD05FF5BF}"/>
                </a:ext>
              </a:extLst>
            </p:cNvPr>
            <p:cNvSpPr/>
            <p:nvPr/>
          </p:nvSpPr>
          <p:spPr>
            <a:xfrm>
              <a:off x="1531365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5" name="Rectangle 217">
              <a:extLst>
                <a:ext uri="{FF2B5EF4-FFF2-40B4-BE49-F238E27FC236}">
                  <a16:creationId xmlns:a16="http://schemas.microsoft.com/office/drawing/2014/main" id="{077FFB3B-B87C-5408-3FCC-2CA975E9C5CB}"/>
                </a:ext>
              </a:extLst>
            </p:cNvPr>
            <p:cNvSpPr/>
            <p:nvPr/>
          </p:nvSpPr>
          <p:spPr>
            <a:xfrm>
              <a:off x="2036402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6" name="Rectangle 218">
              <a:extLst>
                <a:ext uri="{FF2B5EF4-FFF2-40B4-BE49-F238E27FC236}">
                  <a16:creationId xmlns:a16="http://schemas.microsoft.com/office/drawing/2014/main" id="{6689BAC6-04F1-2BBC-5766-1A12103907DD}"/>
                </a:ext>
              </a:extLst>
            </p:cNvPr>
            <p:cNvSpPr/>
            <p:nvPr/>
          </p:nvSpPr>
          <p:spPr>
            <a:xfrm>
              <a:off x="1531365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7" name="Rectangle 219">
              <a:extLst>
                <a:ext uri="{FF2B5EF4-FFF2-40B4-BE49-F238E27FC236}">
                  <a16:creationId xmlns:a16="http://schemas.microsoft.com/office/drawing/2014/main" id="{6A5BD8CE-4F69-9452-9DDD-4A11267CE561}"/>
                </a:ext>
              </a:extLst>
            </p:cNvPr>
            <p:cNvSpPr/>
            <p:nvPr/>
          </p:nvSpPr>
          <p:spPr>
            <a:xfrm>
              <a:off x="1531365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8" name="Rectangle 220">
              <a:extLst>
                <a:ext uri="{FF2B5EF4-FFF2-40B4-BE49-F238E27FC236}">
                  <a16:creationId xmlns:a16="http://schemas.microsoft.com/office/drawing/2014/main" id="{8865BE06-6C19-D487-203E-C52CC9C16F59}"/>
                </a:ext>
              </a:extLst>
            </p:cNvPr>
            <p:cNvSpPr/>
            <p:nvPr/>
          </p:nvSpPr>
          <p:spPr>
            <a:xfrm>
              <a:off x="1531365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9" name="Rectangle 221">
              <a:extLst>
                <a:ext uri="{FF2B5EF4-FFF2-40B4-BE49-F238E27FC236}">
                  <a16:creationId xmlns:a16="http://schemas.microsoft.com/office/drawing/2014/main" id="{03A99C95-541C-115F-200F-343C9166598D}"/>
                </a:ext>
              </a:extLst>
            </p:cNvPr>
            <p:cNvSpPr/>
            <p:nvPr/>
          </p:nvSpPr>
          <p:spPr>
            <a:xfrm>
              <a:off x="1783916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0" name="Rectangle 222">
              <a:extLst>
                <a:ext uri="{FF2B5EF4-FFF2-40B4-BE49-F238E27FC236}">
                  <a16:creationId xmlns:a16="http://schemas.microsoft.com/office/drawing/2014/main" id="{A334215F-A9EB-E548-0711-84A38D2DFAD0}"/>
                </a:ext>
              </a:extLst>
            </p:cNvPr>
            <p:cNvSpPr/>
            <p:nvPr/>
          </p:nvSpPr>
          <p:spPr>
            <a:xfrm>
              <a:off x="2036402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1" name="Rectangle 223">
              <a:extLst>
                <a:ext uri="{FF2B5EF4-FFF2-40B4-BE49-F238E27FC236}">
                  <a16:creationId xmlns:a16="http://schemas.microsoft.com/office/drawing/2014/main" id="{5FCF731F-30E4-A7D3-93A1-76A98872EA1D}"/>
                </a:ext>
              </a:extLst>
            </p:cNvPr>
            <p:cNvSpPr/>
            <p:nvPr/>
          </p:nvSpPr>
          <p:spPr>
            <a:xfrm>
              <a:off x="1531365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2" name="Rectangle 224">
              <a:extLst>
                <a:ext uri="{FF2B5EF4-FFF2-40B4-BE49-F238E27FC236}">
                  <a16:creationId xmlns:a16="http://schemas.microsoft.com/office/drawing/2014/main" id="{88931BB6-87BE-F683-5AD0-AB84EBD56941}"/>
                </a:ext>
              </a:extLst>
            </p:cNvPr>
            <p:cNvSpPr/>
            <p:nvPr/>
          </p:nvSpPr>
          <p:spPr>
            <a:xfrm>
              <a:off x="1531365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3" name="Rectangle 225">
              <a:extLst>
                <a:ext uri="{FF2B5EF4-FFF2-40B4-BE49-F238E27FC236}">
                  <a16:creationId xmlns:a16="http://schemas.microsoft.com/office/drawing/2014/main" id="{C379EFEC-950D-8034-667A-5207410A15E8}"/>
                </a:ext>
              </a:extLst>
            </p:cNvPr>
            <p:cNvSpPr/>
            <p:nvPr/>
          </p:nvSpPr>
          <p:spPr>
            <a:xfrm>
              <a:off x="2036402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4" name="Rectangle 226">
              <a:extLst>
                <a:ext uri="{FF2B5EF4-FFF2-40B4-BE49-F238E27FC236}">
                  <a16:creationId xmlns:a16="http://schemas.microsoft.com/office/drawing/2014/main" id="{B0717799-CB22-B65A-18ED-751676D1A4FB}"/>
                </a:ext>
              </a:extLst>
            </p:cNvPr>
            <p:cNvSpPr/>
            <p:nvPr/>
          </p:nvSpPr>
          <p:spPr>
            <a:xfrm>
              <a:off x="1531365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5" name="Rectangle 227">
              <a:extLst>
                <a:ext uri="{FF2B5EF4-FFF2-40B4-BE49-F238E27FC236}">
                  <a16:creationId xmlns:a16="http://schemas.microsoft.com/office/drawing/2014/main" id="{0BCB28D3-C59D-88AD-AA1C-234F02F9CCCD}"/>
                </a:ext>
              </a:extLst>
            </p:cNvPr>
            <p:cNvSpPr/>
            <p:nvPr/>
          </p:nvSpPr>
          <p:spPr>
            <a:xfrm>
              <a:off x="1531365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6" name="Rectangle 228">
              <a:extLst>
                <a:ext uri="{FF2B5EF4-FFF2-40B4-BE49-F238E27FC236}">
                  <a16:creationId xmlns:a16="http://schemas.microsoft.com/office/drawing/2014/main" id="{7D3953EF-089F-55DF-3A24-5241FA7195E3}"/>
                </a:ext>
              </a:extLst>
            </p:cNvPr>
            <p:cNvSpPr/>
            <p:nvPr/>
          </p:nvSpPr>
          <p:spPr>
            <a:xfrm>
              <a:off x="2036402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7" name="Rectangle 229">
              <a:extLst>
                <a:ext uri="{FF2B5EF4-FFF2-40B4-BE49-F238E27FC236}">
                  <a16:creationId xmlns:a16="http://schemas.microsoft.com/office/drawing/2014/main" id="{D7E35F5E-1E4C-91FA-8771-08F1AC77DB3A}"/>
                </a:ext>
              </a:extLst>
            </p:cNvPr>
            <p:cNvSpPr/>
            <p:nvPr/>
          </p:nvSpPr>
          <p:spPr>
            <a:xfrm>
              <a:off x="1531365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8" name="Rectangle 230">
              <a:extLst>
                <a:ext uri="{FF2B5EF4-FFF2-40B4-BE49-F238E27FC236}">
                  <a16:creationId xmlns:a16="http://schemas.microsoft.com/office/drawing/2014/main" id="{E0E7A499-9F4D-C571-DE5E-288A7E15FDA6}"/>
                </a:ext>
              </a:extLst>
            </p:cNvPr>
            <p:cNvSpPr/>
            <p:nvPr/>
          </p:nvSpPr>
          <p:spPr>
            <a:xfrm>
              <a:off x="2036402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9" name="Rectangle 231">
              <a:extLst>
                <a:ext uri="{FF2B5EF4-FFF2-40B4-BE49-F238E27FC236}">
                  <a16:creationId xmlns:a16="http://schemas.microsoft.com/office/drawing/2014/main" id="{F10C29A8-52E1-B9A6-DDC6-C5A34849FB6B}"/>
                </a:ext>
              </a:extLst>
            </p:cNvPr>
            <p:cNvSpPr/>
            <p:nvPr/>
          </p:nvSpPr>
          <p:spPr>
            <a:xfrm>
              <a:off x="2036402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0" name="Rectangle 232">
              <a:extLst>
                <a:ext uri="{FF2B5EF4-FFF2-40B4-BE49-F238E27FC236}">
                  <a16:creationId xmlns:a16="http://schemas.microsoft.com/office/drawing/2014/main" id="{B8FBC271-46FC-6321-86E0-08CCF1217EDD}"/>
                </a:ext>
              </a:extLst>
            </p:cNvPr>
            <p:cNvSpPr/>
            <p:nvPr/>
          </p:nvSpPr>
          <p:spPr>
            <a:xfrm>
              <a:off x="2036402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1" name="Rectangle 233">
              <a:extLst>
                <a:ext uri="{FF2B5EF4-FFF2-40B4-BE49-F238E27FC236}">
                  <a16:creationId xmlns:a16="http://schemas.microsoft.com/office/drawing/2014/main" id="{BEA735E4-4965-60DD-7F50-7DFE115A3753}"/>
                </a:ext>
              </a:extLst>
            </p:cNvPr>
            <p:cNvSpPr/>
            <p:nvPr/>
          </p:nvSpPr>
          <p:spPr>
            <a:xfrm>
              <a:off x="2036402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2" name="Rectangle 234">
              <a:extLst>
                <a:ext uri="{FF2B5EF4-FFF2-40B4-BE49-F238E27FC236}">
                  <a16:creationId xmlns:a16="http://schemas.microsoft.com/office/drawing/2014/main" id="{77BBF353-7890-0C7B-3E84-75B4DA8F68A1}"/>
                </a:ext>
              </a:extLst>
            </p:cNvPr>
            <p:cNvSpPr/>
            <p:nvPr/>
          </p:nvSpPr>
          <p:spPr>
            <a:xfrm>
              <a:off x="2036402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3" name="Rectangle 235">
              <a:extLst>
                <a:ext uri="{FF2B5EF4-FFF2-40B4-BE49-F238E27FC236}">
                  <a16:creationId xmlns:a16="http://schemas.microsoft.com/office/drawing/2014/main" id="{93CCA2AF-A02D-D30E-477B-D7932412A828}"/>
                </a:ext>
              </a:extLst>
            </p:cNvPr>
            <p:cNvSpPr/>
            <p:nvPr/>
          </p:nvSpPr>
          <p:spPr>
            <a:xfrm>
              <a:off x="2036402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4" name="Rectangle 236">
              <a:extLst>
                <a:ext uri="{FF2B5EF4-FFF2-40B4-BE49-F238E27FC236}">
                  <a16:creationId xmlns:a16="http://schemas.microsoft.com/office/drawing/2014/main" id="{F8CCAB42-263C-B98E-CD57-F08842EC66D9}"/>
                </a:ext>
              </a:extLst>
            </p:cNvPr>
            <p:cNvSpPr/>
            <p:nvPr/>
          </p:nvSpPr>
          <p:spPr>
            <a:xfrm>
              <a:off x="2036402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5" name="Rectangle 237">
              <a:extLst>
                <a:ext uri="{FF2B5EF4-FFF2-40B4-BE49-F238E27FC236}">
                  <a16:creationId xmlns:a16="http://schemas.microsoft.com/office/drawing/2014/main" id="{D3F9D915-C00F-84AD-3876-B736D38D79CF}"/>
                </a:ext>
              </a:extLst>
            </p:cNvPr>
            <p:cNvSpPr/>
            <p:nvPr/>
          </p:nvSpPr>
          <p:spPr>
            <a:xfrm>
              <a:off x="2036402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6" name="Rectangle 238">
              <a:extLst>
                <a:ext uri="{FF2B5EF4-FFF2-40B4-BE49-F238E27FC236}">
                  <a16:creationId xmlns:a16="http://schemas.microsoft.com/office/drawing/2014/main" id="{989B04E6-9E63-B153-548F-FEC3239DABD9}"/>
                </a:ext>
              </a:extLst>
            </p:cNvPr>
            <p:cNvSpPr/>
            <p:nvPr/>
          </p:nvSpPr>
          <p:spPr>
            <a:xfrm>
              <a:off x="2036402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7" name="Rectangle 239">
              <a:extLst>
                <a:ext uri="{FF2B5EF4-FFF2-40B4-BE49-F238E27FC236}">
                  <a16:creationId xmlns:a16="http://schemas.microsoft.com/office/drawing/2014/main" id="{1C6FDFE1-9481-DB33-F115-5E3AFF0660C6}"/>
                </a:ext>
              </a:extLst>
            </p:cNvPr>
            <p:cNvSpPr/>
            <p:nvPr/>
          </p:nvSpPr>
          <p:spPr>
            <a:xfrm>
              <a:off x="2036402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8" name="Rectangle 240">
              <a:extLst>
                <a:ext uri="{FF2B5EF4-FFF2-40B4-BE49-F238E27FC236}">
                  <a16:creationId xmlns:a16="http://schemas.microsoft.com/office/drawing/2014/main" id="{AB2B652D-B4A7-06CB-583E-E5EFB6496E1A}"/>
                </a:ext>
              </a:extLst>
            </p:cNvPr>
            <p:cNvSpPr/>
            <p:nvPr/>
          </p:nvSpPr>
          <p:spPr>
            <a:xfrm>
              <a:off x="2036402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9" name="Rectangle 241">
              <a:extLst>
                <a:ext uri="{FF2B5EF4-FFF2-40B4-BE49-F238E27FC236}">
                  <a16:creationId xmlns:a16="http://schemas.microsoft.com/office/drawing/2014/main" id="{5FA419F4-3E22-233C-763B-42AA6B7E8AEC}"/>
                </a:ext>
              </a:extLst>
            </p:cNvPr>
            <p:cNvSpPr/>
            <p:nvPr/>
          </p:nvSpPr>
          <p:spPr>
            <a:xfrm>
              <a:off x="2288954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0" name="Rectangle 242">
              <a:extLst>
                <a:ext uri="{FF2B5EF4-FFF2-40B4-BE49-F238E27FC236}">
                  <a16:creationId xmlns:a16="http://schemas.microsoft.com/office/drawing/2014/main" id="{B68349B3-B8BB-E694-FBBE-C0D0DF2A8095}"/>
                </a:ext>
              </a:extLst>
            </p:cNvPr>
            <p:cNvSpPr/>
            <p:nvPr/>
          </p:nvSpPr>
          <p:spPr>
            <a:xfrm>
              <a:off x="1118052" y="3020967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1" name="Rectangle 243">
              <a:extLst>
                <a:ext uri="{FF2B5EF4-FFF2-40B4-BE49-F238E27FC236}">
                  <a16:creationId xmlns:a16="http://schemas.microsoft.com/office/drawing/2014/main" id="{2406BC76-9637-BD19-ADFD-397498828BF2}"/>
                </a:ext>
              </a:extLst>
            </p:cNvPr>
            <p:cNvSpPr/>
            <p:nvPr/>
          </p:nvSpPr>
          <p:spPr>
            <a:xfrm>
              <a:off x="1118052" y="321256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2" name="Rectangle 244">
              <a:extLst>
                <a:ext uri="{FF2B5EF4-FFF2-40B4-BE49-F238E27FC236}">
                  <a16:creationId xmlns:a16="http://schemas.microsoft.com/office/drawing/2014/main" id="{8154E2AF-FB91-2A23-4458-392CC13B00CA}"/>
                </a:ext>
              </a:extLst>
            </p:cNvPr>
            <p:cNvSpPr/>
            <p:nvPr/>
          </p:nvSpPr>
          <p:spPr>
            <a:xfrm>
              <a:off x="1118052" y="263777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3" name="Rectangle 245">
              <a:extLst>
                <a:ext uri="{FF2B5EF4-FFF2-40B4-BE49-F238E27FC236}">
                  <a16:creationId xmlns:a16="http://schemas.microsoft.com/office/drawing/2014/main" id="{7165FEAB-AAEC-7F4E-C5C6-B9FB956D1B76}"/>
                </a:ext>
              </a:extLst>
            </p:cNvPr>
            <p:cNvSpPr/>
            <p:nvPr/>
          </p:nvSpPr>
          <p:spPr>
            <a:xfrm>
              <a:off x="2288954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4" name="Rectangle 246">
              <a:extLst>
                <a:ext uri="{FF2B5EF4-FFF2-40B4-BE49-F238E27FC236}">
                  <a16:creationId xmlns:a16="http://schemas.microsoft.com/office/drawing/2014/main" id="{9E81A314-65DE-0A7C-AD18-55EAF4CED41A}"/>
                </a:ext>
              </a:extLst>
            </p:cNvPr>
            <p:cNvSpPr/>
            <p:nvPr/>
          </p:nvSpPr>
          <p:spPr>
            <a:xfrm>
              <a:off x="1118052" y="273360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5" name="Rectangle 247">
              <a:extLst>
                <a:ext uri="{FF2B5EF4-FFF2-40B4-BE49-F238E27FC236}">
                  <a16:creationId xmlns:a16="http://schemas.microsoft.com/office/drawing/2014/main" id="{DB104453-7521-F6CF-177D-1D581613E5E5}"/>
                </a:ext>
              </a:extLst>
            </p:cNvPr>
            <p:cNvSpPr/>
            <p:nvPr/>
          </p:nvSpPr>
          <p:spPr>
            <a:xfrm>
              <a:off x="1118052" y="282936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6" name="Rectangle 248">
              <a:extLst>
                <a:ext uri="{FF2B5EF4-FFF2-40B4-BE49-F238E27FC236}">
                  <a16:creationId xmlns:a16="http://schemas.microsoft.com/office/drawing/2014/main" id="{8F2C187B-1C23-B0B3-BCB6-8EB2C43D44DE}"/>
                </a:ext>
              </a:extLst>
            </p:cNvPr>
            <p:cNvSpPr/>
            <p:nvPr/>
          </p:nvSpPr>
          <p:spPr>
            <a:xfrm>
              <a:off x="1118052" y="2925201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7" name="Rectangle 249">
              <a:extLst>
                <a:ext uri="{FF2B5EF4-FFF2-40B4-BE49-F238E27FC236}">
                  <a16:creationId xmlns:a16="http://schemas.microsoft.com/office/drawing/2014/main" id="{1D25EE9E-09A8-5173-EE33-A0BF9AD88931}"/>
                </a:ext>
              </a:extLst>
            </p:cNvPr>
            <p:cNvSpPr/>
            <p:nvPr/>
          </p:nvSpPr>
          <p:spPr>
            <a:xfrm>
              <a:off x="1118052" y="3308395"/>
              <a:ext cx="160696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8" name="Rectangle 250">
              <a:extLst>
                <a:ext uri="{FF2B5EF4-FFF2-40B4-BE49-F238E27FC236}">
                  <a16:creationId xmlns:a16="http://schemas.microsoft.com/office/drawing/2014/main" id="{C9F121F8-3759-B759-5884-3F2338703665}"/>
                </a:ext>
              </a:extLst>
            </p:cNvPr>
            <p:cNvSpPr/>
            <p:nvPr/>
          </p:nvSpPr>
          <p:spPr>
            <a:xfrm>
              <a:off x="2036402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9" name="Rectangle 251">
              <a:extLst>
                <a:ext uri="{FF2B5EF4-FFF2-40B4-BE49-F238E27FC236}">
                  <a16:creationId xmlns:a16="http://schemas.microsoft.com/office/drawing/2014/main" id="{0C2576DA-463B-AD2A-1C63-4A1D1D9060C8}"/>
                </a:ext>
              </a:extLst>
            </p:cNvPr>
            <p:cNvSpPr/>
            <p:nvPr/>
          </p:nvSpPr>
          <p:spPr>
            <a:xfrm>
              <a:off x="1783916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0" name="Rectangle 252">
              <a:extLst>
                <a:ext uri="{FF2B5EF4-FFF2-40B4-BE49-F238E27FC236}">
                  <a16:creationId xmlns:a16="http://schemas.microsoft.com/office/drawing/2014/main" id="{00883A07-1610-E7FE-7B8B-07DD80A6A52A}"/>
                </a:ext>
              </a:extLst>
            </p:cNvPr>
            <p:cNvSpPr/>
            <p:nvPr/>
          </p:nvSpPr>
          <p:spPr>
            <a:xfrm>
              <a:off x="1278813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1" name="Rectangle 253">
              <a:extLst>
                <a:ext uri="{FF2B5EF4-FFF2-40B4-BE49-F238E27FC236}">
                  <a16:creationId xmlns:a16="http://schemas.microsoft.com/office/drawing/2014/main" id="{D2A70737-ABDB-FDF1-D75D-6AB887D4E064}"/>
                </a:ext>
              </a:extLst>
            </p:cNvPr>
            <p:cNvSpPr/>
            <p:nvPr/>
          </p:nvSpPr>
          <p:spPr>
            <a:xfrm>
              <a:off x="1531365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2" name="Rectangle 254">
              <a:extLst>
                <a:ext uri="{FF2B5EF4-FFF2-40B4-BE49-F238E27FC236}">
                  <a16:creationId xmlns:a16="http://schemas.microsoft.com/office/drawing/2014/main" id="{F021DE69-93F5-B280-EF22-10FD4C18DE21}"/>
                </a:ext>
              </a:extLst>
            </p:cNvPr>
            <p:cNvSpPr/>
            <p:nvPr/>
          </p:nvSpPr>
          <p:spPr>
            <a:xfrm>
              <a:off x="1118052" y="311679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3" name="Rectangle 255">
              <a:extLst>
                <a:ext uri="{FF2B5EF4-FFF2-40B4-BE49-F238E27FC236}">
                  <a16:creationId xmlns:a16="http://schemas.microsoft.com/office/drawing/2014/main" id="{5CD4B0AB-7D89-AA6F-A5DC-E445E4D8193B}"/>
                </a:ext>
              </a:extLst>
            </p:cNvPr>
            <p:cNvSpPr/>
            <p:nvPr/>
          </p:nvSpPr>
          <p:spPr>
            <a:xfrm>
              <a:off x="1118052" y="1775551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4" name="Rectangle 256">
              <a:extLst>
                <a:ext uri="{FF2B5EF4-FFF2-40B4-BE49-F238E27FC236}">
                  <a16:creationId xmlns:a16="http://schemas.microsoft.com/office/drawing/2014/main" id="{18031D04-DE32-CD66-DF0B-C5402F5B6847}"/>
                </a:ext>
              </a:extLst>
            </p:cNvPr>
            <p:cNvSpPr/>
            <p:nvPr/>
          </p:nvSpPr>
          <p:spPr>
            <a:xfrm>
              <a:off x="1118052" y="196714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5" name="Rectangle 257">
              <a:extLst>
                <a:ext uri="{FF2B5EF4-FFF2-40B4-BE49-F238E27FC236}">
                  <a16:creationId xmlns:a16="http://schemas.microsoft.com/office/drawing/2014/main" id="{941722E5-1DE1-85B6-D5FE-EE3D1341B59B}"/>
                </a:ext>
              </a:extLst>
            </p:cNvPr>
            <p:cNvSpPr/>
            <p:nvPr/>
          </p:nvSpPr>
          <p:spPr>
            <a:xfrm>
              <a:off x="1118052" y="2541940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6" name="Rectangle 258">
              <a:extLst>
                <a:ext uri="{FF2B5EF4-FFF2-40B4-BE49-F238E27FC236}">
                  <a16:creationId xmlns:a16="http://schemas.microsoft.com/office/drawing/2014/main" id="{2DF6AAC7-1C84-F9E1-C592-C4E063659C8D}"/>
                </a:ext>
              </a:extLst>
            </p:cNvPr>
            <p:cNvSpPr/>
            <p:nvPr/>
          </p:nvSpPr>
          <p:spPr>
            <a:xfrm>
              <a:off x="1118052" y="167971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7" name="Rectangle 259">
              <a:extLst>
                <a:ext uri="{FF2B5EF4-FFF2-40B4-BE49-F238E27FC236}">
                  <a16:creationId xmlns:a16="http://schemas.microsoft.com/office/drawing/2014/main" id="{3D572B20-F8A0-698A-C4FB-F165C4021377}"/>
                </a:ext>
              </a:extLst>
            </p:cNvPr>
            <p:cNvSpPr/>
            <p:nvPr/>
          </p:nvSpPr>
          <p:spPr>
            <a:xfrm>
              <a:off x="1118052" y="158395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8" name="Rectangle 260">
              <a:extLst>
                <a:ext uri="{FF2B5EF4-FFF2-40B4-BE49-F238E27FC236}">
                  <a16:creationId xmlns:a16="http://schemas.microsoft.com/office/drawing/2014/main" id="{B8B29BED-7FFB-75AB-6A3A-E8DF182941DF}"/>
                </a:ext>
              </a:extLst>
            </p:cNvPr>
            <p:cNvSpPr/>
            <p:nvPr/>
          </p:nvSpPr>
          <p:spPr>
            <a:xfrm>
              <a:off x="1118052" y="187138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9" name="Rectangle 261">
              <a:extLst>
                <a:ext uri="{FF2B5EF4-FFF2-40B4-BE49-F238E27FC236}">
                  <a16:creationId xmlns:a16="http://schemas.microsoft.com/office/drawing/2014/main" id="{45F2744E-A05D-F5D9-349B-60FADC766034}"/>
                </a:ext>
              </a:extLst>
            </p:cNvPr>
            <p:cNvSpPr/>
            <p:nvPr/>
          </p:nvSpPr>
          <p:spPr>
            <a:xfrm>
              <a:off x="1118052" y="235034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0" name="Rectangle 262">
              <a:extLst>
                <a:ext uri="{FF2B5EF4-FFF2-40B4-BE49-F238E27FC236}">
                  <a16:creationId xmlns:a16="http://schemas.microsoft.com/office/drawing/2014/main" id="{DC47B4EC-0CC4-F70E-1BA4-BFBE89E77DD5}"/>
                </a:ext>
              </a:extLst>
            </p:cNvPr>
            <p:cNvSpPr/>
            <p:nvPr/>
          </p:nvSpPr>
          <p:spPr>
            <a:xfrm>
              <a:off x="1118052" y="244617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1" name="Rectangle 263">
              <a:extLst>
                <a:ext uri="{FF2B5EF4-FFF2-40B4-BE49-F238E27FC236}">
                  <a16:creationId xmlns:a16="http://schemas.microsoft.com/office/drawing/2014/main" id="{336649C1-2A97-8432-EEBE-A4D3784AF847}"/>
                </a:ext>
              </a:extLst>
            </p:cNvPr>
            <p:cNvSpPr/>
            <p:nvPr/>
          </p:nvSpPr>
          <p:spPr>
            <a:xfrm>
              <a:off x="1118052" y="206297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2" name="Rectangle 264">
              <a:extLst>
                <a:ext uri="{FF2B5EF4-FFF2-40B4-BE49-F238E27FC236}">
                  <a16:creationId xmlns:a16="http://schemas.microsoft.com/office/drawing/2014/main" id="{C99868AA-5247-58A4-6E6F-48FA331C02BD}"/>
                </a:ext>
              </a:extLst>
            </p:cNvPr>
            <p:cNvSpPr/>
            <p:nvPr/>
          </p:nvSpPr>
          <p:spPr>
            <a:xfrm>
              <a:off x="1118052" y="2254577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3" name="Rectangle 265">
              <a:extLst>
                <a:ext uri="{FF2B5EF4-FFF2-40B4-BE49-F238E27FC236}">
                  <a16:creationId xmlns:a16="http://schemas.microsoft.com/office/drawing/2014/main" id="{D4865CD9-B7DF-7353-EA2E-9CF2B710B960}"/>
                </a:ext>
              </a:extLst>
            </p:cNvPr>
            <p:cNvSpPr/>
            <p:nvPr/>
          </p:nvSpPr>
          <p:spPr>
            <a:xfrm>
              <a:off x="1118052" y="2158746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4" name="Rectangle 266">
              <a:extLst>
                <a:ext uri="{FF2B5EF4-FFF2-40B4-BE49-F238E27FC236}">
                  <a16:creationId xmlns:a16="http://schemas.microsoft.com/office/drawing/2014/main" id="{B19E187B-DBC5-1EC4-40FE-CAC3D14E3EB4}"/>
                </a:ext>
              </a:extLst>
            </p:cNvPr>
            <p:cNvSpPr/>
            <p:nvPr/>
          </p:nvSpPr>
          <p:spPr>
            <a:xfrm>
              <a:off x="2794056" y="148812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5" name="Rectangle 267">
              <a:extLst>
                <a:ext uri="{FF2B5EF4-FFF2-40B4-BE49-F238E27FC236}">
                  <a16:creationId xmlns:a16="http://schemas.microsoft.com/office/drawing/2014/main" id="{D96405D8-0005-D49D-6CEA-323E399CC664}"/>
                </a:ext>
              </a:extLst>
            </p:cNvPr>
            <p:cNvSpPr/>
            <p:nvPr/>
          </p:nvSpPr>
          <p:spPr>
            <a:xfrm>
              <a:off x="2794056" y="196714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6" name="Rectangle 268">
              <a:extLst>
                <a:ext uri="{FF2B5EF4-FFF2-40B4-BE49-F238E27FC236}">
                  <a16:creationId xmlns:a16="http://schemas.microsoft.com/office/drawing/2014/main" id="{31C7578B-952A-E210-0281-C110C942A691}"/>
                </a:ext>
              </a:extLst>
            </p:cNvPr>
            <p:cNvSpPr/>
            <p:nvPr/>
          </p:nvSpPr>
          <p:spPr>
            <a:xfrm>
              <a:off x="2794056" y="187138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7" name="Rectangle 269">
              <a:extLst>
                <a:ext uri="{FF2B5EF4-FFF2-40B4-BE49-F238E27FC236}">
                  <a16:creationId xmlns:a16="http://schemas.microsoft.com/office/drawing/2014/main" id="{92845B0D-2634-0B74-F695-4164F01958AF}"/>
                </a:ext>
              </a:extLst>
            </p:cNvPr>
            <p:cNvSpPr/>
            <p:nvPr/>
          </p:nvSpPr>
          <p:spPr>
            <a:xfrm>
              <a:off x="2794056" y="206297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8" name="Rectangle 270">
              <a:extLst>
                <a:ext uri="{FF2B5EF4-FFF2-40B4-BE49-F238E27FC236}">
                  <a16:creationId xmlns:a16="http://schemas.microsoft.com/office/drawing/2014/main" id="{1B6F3B0A-5932-E151-51FB-0229E704B4F1}"/>
                </a:ext>
              </a:extLst>
            </p:cNvPr>
            <p:cNvSpPr/>
            <p:nvPr/>
          </p:nvSpPr>
          <p:spPr>
            <a:xfrm>
              <a:off x="2794056" y="1775551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9" name="Rectangle 271">
              <a:extLst>
                <a:ext uri="{FF2B5EF4-FFF2-40B4-BE49-F238E27FC236}">
                  <a16:creationId xmlns:a16="http://schemas.microsoft.com/office/drawing/2014/main" id="{2557E7B4-D151-A30A-D49A-35DE0CC66AD8}"/>
                </a:ext>
              </a:extLst>
            </p:cNvPr>
            <p:cNvSpPr/>
            <p:nvPr/>
          </p:nvSpPr>
          <p:spPr>
            <a:xfrm>
              <a:off x="2794056" y="2158746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0" name="Rectangle 272">
              <a:extLst>
                <a:ext uri="{FF2B5EF4-FFF2-40B4-BE49-F238E27FC236}">
                  <a16:creationId xmlns:a16="http://schemas.microsoft.com/office/drawing/2014/main" id="{335DFDE5-9B94-0ACC-C0A5-8D420490F8F4}"/>
                </a:ext>
              </a:extLst>
            </p:cNvPr>
            <p:cNvSpPr/>
            <p:nvPr/>
          </p:nvSpPr>
          <p:spPr>
            <a:xfrm>
              <a:off x="2541505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1" name="Rectangle 273">
              <a:extLst>
                <a:ext uri="{FF2B5EF4-FFF2-40B4-BE49-F238E27FC236}">
                  <a16:creationId xmlns:a16="http://schemas.microsoft.com/office/drawing/2014/main" id="{D84F1345-46AF-920F-4C51-85F3273CCF05}"/>
                </a:ext>
              </a:extLst>
            </p:cNvPr>
            <p:cNvSpPr/>
            <p:nvPr/>
          </p:nvSpPr>
          <p:spPr>
            <a:xfrm>
              <a:off x="2794056" y="129652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2" name="Rectangle 274">
              <a:extLst>
                <a:ext uri="{FF2B5EF4-FFF2-40B4-BE49-F238E27FC236}">
                  <a16:creationId xmlns:a16="http://schemas.microsoft.com/office/drawing/2014/main" id="{16F289FD-D8DA-C883-35DC-8E39361C87AF}"/>
                </a:ext>
              </a:extLst>
            </p:cNvPr>
            <p:cNvSpPr/>
            <p:nvPr/>
          </p:nvSpPr>
          <p:spPr>
            <a:xfrm>
              <a:off x="2794056" y="1392356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3" name="Rectangle 275">
              <a:extLst>
                <a:ext uri="{FF2B5EF4-FFF2-40B4-BE49-F238E27FC236}">
                  <a16:creationId xmlns:a16="http://schemas.microsoft.com/office/drawing/2014/main" id="{0B093CEC-CF7E-003F-F765-0438DEECE7DC}"/>
                </a:ext>
              </a:extLst>
            </p:cNvPr>
            <p:cNvSpPr/>
            <p:nvPr/>
          </p:nvSpPr>
          <p:spPr>
            <a:xfrm>
              <a:off x="2794056" y="167971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4" name="Rectangle 276">
              <a:extLst>
                <a:ext uri="{FF2B5EF4-FFF2-40B4-BE49-F238E27FC236}">
                  <a16:creationId xmlns:a16="http://schemas.microsoft.com/office/drawing/2014/main" id="{F411DF4F-5A2D-4F5A-AE9F-73707C47E793}"/>
                </a:ext>
              </a:extLst>
            </p:cNvPr>
            <p:cNvSpPr/>
            <p:nvPr/>
          </p:nvSpPr>
          <p:spPr>
            <a:xfrm>
              <a:off x="2794056" y="158395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5" name="Rectangle 277">
              <a:extLst>
                <a:ext uri="{FF2B5EF4-FFF2-40B4-BE49-F238E27FC236}">
                  <a16:creationId xmlns:a16="http://schemas.microsoft.com/office/drawing/2014/main" id="{F901A5F4-A79D-9BD9-811F-F26BDD1B8337}"/>
                </a:ext>
              </a:extLst>
            </p:cNvPr>
            <p:cNvSpPr/>
            <p:nvPr/>
          </p:nvSpPr>
          <p:spPr>
            <a:xfrm>
              <a:off x="1118052" y="148812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6" name="Rectangle 278">
              <a:extLst>
                <a:ext uri="{FF2B5EF4-FFF2-40B4-BE49-F238E27FC236}">
                  <a16:creationId xmlns:a16="http://schemas.microsoft.com/office/drawing/2014/main" id="{BCA5EC40-6803-DC52-0FC0-6213DC45ED17}"/>
                </a:ext>
              </a:extLst>
            </p:cNvPr>
            <p:cNvSpPr/>
            <p:nvPr/>
          </p:nvSpPr>
          <p:spPr>
            <a:xfrm>
              <a:off x="2794056" y="2254577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7" name="Rectangle 279">
              <a:extLst>
                <a:ext uri="{FF2B5EF4-FFF2-40B4-BE49-F238E27FC236}">
                  <a16:creationId xmlns:a16="http://schemas.microsoft.com/office/drawing/2014/main" id="{3CB4518F-DBAA-D09A-02B3-DF9103A1566D}"/>
                </a:ext>
              </a:extLst>
            </p:cNvPr>
            <p:cNvSpPr/>
            <p:nvPr/>
          </p:nvSpPr>
          <p:spPr>
            <a:xfrm>
              <a:off x="2794056" y="3020967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8" name="Rectangle 280">
              <a:extLst>
                <a:ext uri="{FF2B5EF4-FFF2-40B4-BE49-F238E27FC236}">
                  <a16:creationId xmlns:a16="http://schemas.microsoft.com/office/drawing/2014/main" id="{344576E6-925B-F6DD-780A-B300F5B96805}"/>
                </a:ext>
              </a:extLst>
            </p:cNvPr>
            <p:cNvSpPr/>
            <p:nvPr/>
          </p:nvSpPr>
          <p:spPr>
            <a:xfrm>
              <a:off x="2794056" y="311679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9" name="Rectangle 281">
              <a:extLst>
                <a:ext uri="{FF2B5EF4-FFF2-40B4-BE49-F238E27FC236}">
                  <a16:creationId xmlns:a16="http://schemas.microsoft.com/office/drawing/2014/main" id="{202A4747-77F6-DA26-F2DC-EA5A1F43C66C}"/>
                </a:ext>
              </a:extLst>
            </p:cNvPr>
            <p:cNvSpPr/>
            <p:nvPr/>
          </p:nvSpPr>
          <p:spPr>
            <a:xfrm>
              <a:off x="2794056" y="3308395"/>
              <a:ext cx="26787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0" name="Rectangle 282">
              <a:extLst>
                <a:ext uri="{FF2B5EF4-FFF2-40B4-BE49-F238E27FC236}">
                  <a16:creationId xmlns:a16="http://schemas.microsoft.com/office/drawing/2014/main" id="{53329D17-EF37-C9BC-7E40-28A4FAF95B36}"/>
                </a:ext>
              </a:extLst>
            </p:cNvPr>
            <p:cNvSpPr/>
            <p:nvPr/>
          </p:nvSpPr>
          <p:spPr>
            <a:xfrm>
              <a:off x="2794056" y="2925201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1" name="Rectangle 283">
              <a:extLst>
                <a:ext uri="{FF2B5EF4-FFF2-40B4-BE49-F238E27FC236}">
                  <a16:creationId xmlns:a16="http://schemas.microsoft.com/office/drawing/2014/main" id="{B11AD2A9-CE94-C99C-4D5A-7DCBEC9B4F4B}"/>
                </a:ext>
              </a:extLst>
            </p:cNvPr>
            <p:cNvSpPr/>
            <p:nvPr/>
          </p:nvSpPr>
          <p:spPr>
            <a:xfrm>
              <a:off x="2794056" y="235034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2" name="Rectangle 284">
              <a:extLst>
                <a:ext uri="{FF2B5EF4-FFF2-40B4-BE49-F238E27FC236}">
                  <a16:creationId xmlns:a16="http://schemas.microsoft.com/office/drawing/2014/main" id="{822647B0-D696-B0D7-32AB-04A6F6818F98}"/>
                </a:ext>
              </a:extLst>
            </p:cNvPr>
            <p:cNvSpPr/>
            <p:nvPr/>
          </p:nvSpPr>
          <p:spPr>
            <a:xfrm>
              <a:off x="2794056" y="321256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3" name="Rectangle 285">
              <a:extLst>
                <a:ext uri="{FF2B5EF4-FFF2-40B4-BE49-F238E27FC236}">
                  <a16:creationId xmlns:a16="http://schemas.microsoft.com/office/drawing/2014/main" id="{7395128D-4751-B3DC-6ADD-60E4426F6E1F}"/>
                </a:ext>
              </a:extLst>
            </p:cNvPr>
            <p:cNvSpPr/>
            <p:nvPr/>
          </p:nvSpPr>
          <p:spPr>
            <a:xfrm>
              <a:off x="2794056" y="282936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4" name="Rectangle 286">
              <a:extLst>
                <a:ext uri="{FF2B5EF4-FFF2-40B4-BE49-F238E27FC236}">
                  <a16:creationId xmlns:a16="http://schemas.microsoft.com/office/drawing/2014/main" id="{2627EBD9-1AA7-0F75-C9E1-8A7B43C45930}"/>
                </a:ext>
              </a:extLst>
            </p:cNvPr>
            <p:cNvSpPr/>
            <p:nvPr/>
          </p:nvSpPr>
          <p:spPr>
            <a:xfrm>
              <a:off x="2794056" y="244617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5" name="Rectangle 287">
              <a:extLst>
                <a:ext uri="{FF2B5EF4-FFF2-40B4-BE49-F238E27FC236}">
                  <a16:creationId xmlns:a16="http://schemas.microsoft.com/office/drawing/2014/main" id="{412CA826-0DC6-42D4-CA8C-0FBC429F4411}"/>
                </a:ext>
              </a:extLst>
            </p:cNvPr>
            <p:cNvSpPr/>
            <p:nvPr/>
          </p:nvSpPr>
          <p:spPr>
            <a:xfrm>
              <a:off x="2794056" y="2541940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6" name="Rectangle 288">
              <a:extLst>
                <a:ext uri="{FF2B5EF4-FFF2-40B4-BE49-F238E27FC236}">
                  <a16:creationId xmlns:a16="http://schemas.microsoft.com/office/drawing/2014/main" id="{588C01CE-AC26-4D54-054A-55D153A3D56A}"/>
                </a:ext>
              </a:extLst>
            </p:cNvPr>
            <p:cNvSpPr/>
            <p:nvPr/>
          </p:nvSpPr>
          <p:spPr>
            <a:xfrm>
              <a:off x="2794056" y="273360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7" name="Rectangle 289">
              <a:extLst>
                <a:ext uri="{FF2B5EF4-FFF2-40B4-BE49-F238E27FC236}">
                  <a16:creationId xmlns:a16="http://schemas.microsoft.com/office/drawing/2014/main" id="{A6A24EDB-57B8-802F-AD5F-1F89B4BC9B38}"/>
                </a:ext>
              </a:extLst>
            </p:cNvPr>
            <p:cNvSpPr/>
            <p:nvPr/>
          </p:nvSpPr>
          <p:spPr>
            <a:xfrm>
              <a:off x="2794056" y="263777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8" name="Rectangle 290">
              <a:extLst>
                <a:ext uri="{FF2B5EF4-FFF2-40B4-BE49-F238E27FC236}">
                  <a16:creationId xmlns:a16="http://schemas.microsoft.com/office/drawing/2014/main" id="{9914D2BA-0187-B850-F364-6E928C2F7B81}"/>
                </a:ext>
              </a:extLst>
            </p:cNvPr>
            <p:cNvSpPr/>
            <p:nvPr/>
          </p:nvSpPr>
          <p:spPr>
            <a:xfrm>
              <a:off x="2036402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9" name="Rectangle 291">
              <a:extLst>
                <a:ext uri="{FF2B5EF4-FFF2-40B4-BE49-F238E27FC236}">
                  <a16:creationId xmlns:a16="http://schemas.microsoft.com/office/drawing/2014/main" id="{FB43B8C7-F868-ACB8-F686-49F73D4AFC3A}"/>
                </a:ext>
              </a:extLst>
            </p:cNvPr>
            <p:cNvSpPr/>
            <p:nvPr/>
          </p:nvSpPr>
          <p:spPr>
            <a:xfrm>
              <a:off x="2036402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0" name="Rectangle 292">
              <a:extLst>
                <a:ext uri="{FF2B5EF4-FFF2-40B4-BE49-F238E27FC236}">
                  <a16:creationId xmlns:a16="http://schemas.microsoft.com/office/drawing/2014/main" id="{3C428D5A-0FE4-E9D8-072D-C884B8C763B9}"/>
                </a:ext>
              </a:extLst>
            </p:cNvPr>
            <p:cNvSpPr/>
            <p:nvPr/>
          </p:nvSpPr>
          <p:spPr>
            <a:xfrm>
              <a:off x="2541505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1" name="Rectangle 293">
              <a:extLst>
                <a:ext uri="{FF2B5EF4-FFF2-40B4-BE49-F238E27FC236}">
                  <a16:creationId xmlns:a16="http://schemas.microsoft.com/office/drawing/2014/main" id="{3F9762E2-81B9-23AE-0A02-794D35033529}"/>
                </a:ext>
              </a:extLst>
            </p:cNvPr>
            <p:cNvSpPr/>
            <p:nvPr/>
          </p:nvSpPr>
          <p:spPr>
            <a:xfrm>
              <a:off x="2541505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2" name="Rectangle 294">
              <a:extLst>
                <a:ext uri="{FF2B5EF4-FFF2-40B4-BE49-F238E27FC236}">
                  <a16:creationId xmlns:a16="http://schemas.microsoft.com/office/drawing/2014/main" id="{289EC44C-16F3-6B4C-FAD4-B040DA13064D}"/>
                </a:ext>
              </a:extLst>
            </p:cNvPr>
            <p:cNvSpPr/>
            <p:nvPr/>
          </p:nvSpPr>
          <p:spPr>
            <a:xfrm>
              <a:off x="2541505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3" name="Rectangle 295">
              <a:extLst>
                <a:ext uri="{FF2B5EF4-FFF2-40B4-BE49-F238E27FC236}">
                  <a16:creationId xmlns:a16="http://schemas.microsoft.com/office/drawing/2014/main" id="{0C823F38-63AA-3DDD-169F-914E2ED7BAF1}"/>
                </a:ext>
              </a:extLst>
            </p:cNvPr>
            <p:cNvSpPr/>
            <p:nvPr/>
          </p:nvSpPr>
          <p:spPr>
            <a:xfrm>
              <a:off x="2288954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4" name="Rectangle 296">
              <a:extLst>
                <a:ext uri="{FF2B5EF4-FFF2-40B4-BE49-F238E27FC236}">
                  <a16:creationId xmlns:a16="http://schemas.microsoft.com/office/drawing/2014/main" id="{F5ADB955-61D5-A631-7AAD-C0D64B338786}"/>
                </a:ext>
              </a:extLst>
            </p:cNvPr>
            <p:cNvSpPr/>
            <p:nvPr/>
          </p:nvSpPr>
          <p:spPr>
            <a:xfrm>
              <a:off x="2541505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5" name="Rectangle 297">
              <a:extLst>
                <a:ext uri="{FF2B5EF4-FFF2-40B4-BE49-F238E27FC236}">
                  <a16:creationId xmlns:a16="http://schemas.microsoft.com/office/drawing/2014/main" id="{C3D039AA-D516-19B3-290E-06B4F6632840}"/>
                </a:ext>
              </a:extLst>
            </p:cNvPr>
            <p:cNvSpPr/>
            <p:nvPr/>
          </p:nvSpPr>
          <p:spPr>
            <a:xfrm>
              <a:off x="2541505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6" name="Rectangle 298">
              <a:extLst>
                <a:ext uri="{FF2B5EF4-FFF2-40B4-BE49-F238E27FC236}">
                  <a16:creationId xmlns:a16="http://schemas.microsoft.com/office/drawing/2014/main" id="{066655D7-D8FC-F0AF-84F8-73A2F3F97D4F}"/>
                </a:ext>
              </a:extLst>
            </p:cNvPr>
            <p:cNvSpPr/>
            <p:nvPr/>
          </p:nvSpPr>
          <p:spPr>
            <a:xfrm>
              <a:off x="2541505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7" name="Rectangle 299">
              <a:extLst>
                <a:ext uri="{FF2B5EF4-FFF2-40B4-BE49-F238E27FC236}">
                  <a16:creationId xmlns:a16="http://schemas.microsoft.com/office/drawing/2014/main" id="{9E61AECA-B530-6D9F-257A-019C0DE08AE6}"/>
                </a:ext>
              </a:extLst>
            </p:cNvPr>
            <p:cNvSpPr/>
            <p:nvPr/>
          </p:nvSpPr>
          <p:spPr>
            <a:xfrm>
              <a:off x="2541505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8" name="Rectangle 300">
              <a:extLst>
                <a:ext uri="{FF2B5EF4-FFF2-40B4-BE49-F238E27FC236}">
                  <a16:creationId xmlns:a16="http://schemas.microsoft.com/office/drawing/2014/main" id="{15BFFF84-CF97-5041-3B3C-C70EF4587FA7}"/>
                </a:ext>
              </a:extLst>
            </p:cNvPr>
            <p:cNvSpPr/>
            <p:nvPr/>
          </p:nvSpPr>
          <p:spPr>
            <a:xfrm>
              <a:off x="2541505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9" name="Rectangle 301">
              <a:extLst>
                <a:ext uri="{FF2B5EF4-FFF2-40B4-BE49-F238E27FC236}">
                  <a16:creationId xmlns:a16="http://schemas.microsoft.com/office/drawing/2014/main" id="{8627C3D2-1F16-24FB-DEBF-D57B6A22683E}"/>
                </a:ext>
              </a:extLst>
            </p:cNvPr>
            <p:cNvSpPr/>
            <p:nvPr/>
          </p:nvSpPr>
          <p:spPr>
            <a:xfrm>
              <a:off x="2541505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0" name="Rectangle 302">
              <a:extLst>
                <a:ext uri="{FF2B5EF4-FFF2-40B4-BE49-F238E27FC236}">
                  <a16:creationId xmlns:a16="http://schemas.microsoft.com/office/drawing/2014/main" id="{9178C1E3-7111-B91C-8CB2-8DE3A38B54D2}"/>
                </a:ext>
              </a:extLst>
            </p:cNvPr>
            <p:cNvSpPr/>
            <p:nvPr/>
          </p:nvSpPr>
          <p:spPr>
            <a:xfrm>
              <a:off x="1783916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1" name="Rectangle 303">
              <a:extLst>
                <a:ext uri="{FF2B5EF4-FFF2-40B4-BE49-F238E27FC236}">
                  <a16:creationId xmlns:a16="http://schemas.microsoft.com/office/drawing/2014/main" id="{74200523-1F14-71AC-6CF1-3D5CDF005946}"/>
                </a:ext>
              </a:extLst>
            </p:cNvPr>
            <p:cNvSpPr/>
            <p:nvPr/>
          </p:nvSpPr>
          <p:spPr>
            <a:xfrm>
              <a:off x="1278813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2" name="Rectangle 304">
              <a:extLst>
                <a:ext uri="{FF2B5EF4-FFF2-40B4-BE49-F238E27FC236}">
                  <a16:creationId xmlns:a16="http://schemas.microsoft.com/office/drawing/2014/main" id="{639D28C6-5A1B-43A6-597A-2C1D0F2993C9}"/>
                </a:ext>
              </a:extLst>
            </p:cNvPr>
            <p:cNvSpPr/>
            <p:nvPr/>
          </p:nvSpPr>
          <p:spPr>
            <a:xfrm>
              <a:off x="1278813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3" name="Rectangle 305">
              <a:extLst>
                <a:ext uri="{FF2B5EF4-FFF2-40B4-BE49-F238E27FC236}">
                  <a16:creationId xmlns:a16="http://schemas.microsoft.com/office/drawing/2014/main" id="{A758C0B9-7E60-0C7D-1FE3-DB3340A635EA}"/>
                </a:ext>
              </a:extLst>
            </p:cNvPr>
            <p:cNvSpPr/>
            <p:nvPr/>
          </p:nvSpPr>
          <p:spPr>
            <a:xfrm>
              <a:off x="1278813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4" name="Rectangle 306">
              <a:extLst>
                <a:ext uri="{FF2B5EF4-FFF2-40B4-BE49-F238E27FC236}">
                  <a16:creationId xmlns:a16="http://schemas.microsoft.com/office/drawing/2014/main" id="{3A4F4DC5-1A50-A96C-4B13-18E8DEF2F238}"/>
                </a:ext>
              </a:extLst>
            </p:cNvPr>
            <p:cNvSpPr/>
            <p:nvPr/>
          </p:nvSpPr>
          <p:spPr>
            <a:xfrm>
              <a:off x="1278813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5" name="Rectangle 307">
              <a:extLst>
                <a:ext uri="{FF2B5EF4-FFF2-40B4-BE49-F238E27FC236}">
                  <a16:creationId xmlns:a16="http://schemas.microsoft.com/office/drawing/2014/main" id="{3234F9F7-217A-2312-4A17-839DFBDAA5B7}"/>
                </a:ext>
              </a:extLst>
            </p:cNvPr>
            <p:cNvSpPr/>
            <p:nvPr/>
          </p:nvSpPr>
          <p:spPr>
            <a:xfrm>
              <a:off x="1278813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6" name="Rectangle 308">
              <a:extLst>
                <a:ext uri="{FF2B5EF4-FFF2-40B4-BE49-F238E27FC236}">
                  <a16:creationId xmlns:a16="http://schemas.microsoft.com/office/drawing/2014/main" id="{64F57DAB-5A16-2544-2998-05EDEAC60C14}"/>
                </a:ext>
              </a:extLst>
            </p:cNvPr>
            <p:cNvSpPr/>
            <p:nvPr/>
          </p:nvSpPr>
          <p:spPr>
            <a:xfrm>
              <a:off x="1531365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7" name="Rectangle 309">
              <a:extLst>
                <a:ext uri="{FF2B5EF4-FFF2-40B4-BE49-F238E27FC236}">
                  <a16:creationId xmlns:a16="http://schemas.microsoft.com/office/drawing/2014/main" id="{89ADF278-7877-864F-0266-051CF9BD4792}"/>
                </a:ext>
              </a:extLst>
            </p:cNvPr>
            <p:cNvSpPr/>
            <p:nvPr/>
          </p:nvSpPr>
          <p:spPr>
            <a:xfrm>
              <a:off x="2541505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8" name="Rectangle 310">
              <a:extLst>
                <a:ext uri="{FF2B5EF4-FFF2-40B4-BE49-F238E27FC236}">
                  <a16:creationId xmlns:a16="http://schemas.microsoft.com/office/drawing/2014/main" id="{D39FBCD9-4CCC-5F49-90DB-ABAE2BBD842B}"/>
                </a:ext>
              </a:extLst>
            </p:cNvPr>
            <p:cNvSpPr/>
            <p:nvPr/>
          </p:nvSpPr>
          <p:spPr>
            <a:xfrm>
              <a:off x="1278813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9" name="Rectangle 311">
              <a:extLst>
                <a:ext uri="{FF2B5EF4-FFF2-40B4-BE49-F238E27FC236}">
                  <a16:creationId xmlns:a16="http://schemas.microsoft.com/office/drawing/2014/main" id="{5CD286F1-A686-202F-FF1A-21A8517A4333}"/>
                </a:ext>
              </a:extLst>
            </p:cNvPr>
            <p:cNvSpPr/>
            <p:nvPr/>
          </p:nvSpPr>
          <p:spPr>
            <a:xfrm>
              <a:off x="1278813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0" name="Rectangle 312">
              <a:extLst>
                <a:ext uri="{FF2B5EF4-FFF2-40B4-BE49-F238E27FC236}">
                  <a16:creationId xmlns:a16="http://schemas.microsoft.com/office/drawing/2014/main" id="{08B68188-1BC0-37FB-F91E-3537A2B6248F}"/>
                </a:ext>
              </a:extLst>
            </p:cNvPr>
            <p:cNvSpPr/>
            <p:nvPr/>
          </p:nvSpPr>
          <p:spPr>
            <a:xfrm>
              <a:off x="1278813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1" name="Rectangle 313">
              <a:extLst>
                <a:ext uri="{FF2B5EF4-FFF2-40B4-BE49-F238E27FC236}">
                  <a16:creationId xmlns:a16="http://schemas.microsoft.com/office/drawing/2014/main" id="{A31C7ED5-8338-7786-9575-0A93AD53B1DD}"/>
                </a:ext>
              </a:extLst>
            </p:cNvPr>
            <p:cNvSpPr/>
            <p:nvPr/>
          </p:nvSpPr>
          <p:spPr>
            <a:xfrm>
              <a:off x="1278813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2" name="Rectangle 315">
              <a:extLst>
                <a:ext uri="{FF2B5EF4-FFF2-40B4-BE49-F238E27FC236}">
                  <a16:creationId xmlns:a16="http://schemas.microsoft.com/office/drawing/2014/main" id="{8F26B88C-6813-8C74-1B36-A44C74B4C305}"/>
                </a:ext>
              </a:extLst>
            </p:cNvPr>
            <p:cNvSpPr/>
            <p:nvPr/>
          </p:nvSpPr>
          <p:spPr>
            <a:xfrm>
              <a:off x="1783916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3" name="Rectangle 316">
              <a:extLst>
                <a:ext uri="{FF2B5EF4-FFF2-40B4-BE49-F238E27FC236}">
                  <a16:creationId xmlns:a16="http://schemas.microsoft.com/office/drawing/2014/main" id="{85CA3E6B-6EA9-399A-620B-B600505B227E}"/>
                </a:ext>
              </a:extLst>
            </p:cNvPr>
            <p:cNvSpPr/>
            <p:nvPr/>
          </p:nvSpPr>
          <p:spPr>
            <a:xfrm>
              <a:off x="2794056" y="120075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4" name="Rectangle 317">
              <a:extLst>
                <a:ext uri="{FF2B5EF4-FFF2-40B4-BE49-F238E27FC236}">
                  <a16:creationId xmlns:a16="http://schemas.microsoft.com/office/drawing/2014/main" id="{07771F39-8444-7155-8A42-397B299F2BFF}"/>
                </a:ext>
              </a:extLst>
            </p:cNvPr>
            <p:cNvSpPr/>
            <p:nvPr/>
          </p:nvSpPr>
          <p:spPr>
            <a:xfrm>
              <a:off x="2288954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5" name="Rectangle 318">
              <a:extLst>
                <a:ext uri="{FF2B5EF4-FFF2-40B4-BE49-F238E27FC236}">
                  <a16:creationId xmlns:a16="http://schemas.microsoft.com/office/drawing/2014/main" id="{E3A44DC1-DDCC-D231-86D1-D21C5732A35F}"/>
                </a:ext>
              </a:extLst>
            </p:cNvPr>
            <p:cNvSpPr/>
            <p:nvPr/>
          </p:nvSpPr>
          <p:spPr>
            <a:xfrm>
              <a:off x="2541505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6" name="Rectangle 319">
              <a:extLst>
                <a:ext uri="{FF2B5EF4-FFF2-40B4-BE49-F238E27FC236}">
                  <a16:creationId xmlns:a16="http://schemas.microsoft.com/office/drawing/2014/main" id="{D53EEB69-460C-B3E6-3B75-877922D53BF9}"/>
                </a:ext>
              </a:extLst>
            </p:cNvPr>
            <p:cNvSpPr/>
            <p:nvPr/>
          </p:nvSpPr>
          <p:spPr>
            <a:xfrm>
              <a:off x="1118052" y="1392356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7" name="Rectangle 320">
              <a:extLst>
                <a:ext uri="{FF2B5EF4-FFF2-40B4-BE49-F238E27FC236}">
                  <a16:creationId xmlns:a16="http://schemas.microsoft.com/office/drawing/2014/main" id="{D219A128-E236-31F2-C336-A22BF7F959E3}"/>
                </a:ext>
              </a:extLst>
            </p:cNvPr>
            <p:cNvSpPr/>
            <p:nvPr/>
          </p:nvSpPr>
          <p:spPr>
            <a:xfrm>
              <a:off x="1278813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8" name="Rectangle 321">
              <a:extLst>
                <a:ext uri="{FF2B5EF4-FFF2-40B4-BE49-F238E27FC236}">
                  <a16:creationId xmlns:a16="http://schemas.microsoft.com/office/drawing/2014/main" id="{E5A23342-E432-6332-CE90-E6C1264BBE7F}"/>
                </a:ext>
              </a:extLst>
            </p:cNvPr>
            <p:cNvSpPr/>
            <p:nvPr/>
          </p:nvSpPr>
          <p:spPr>
            <a:xfrm>
              <a:off x="1118052" y="129652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9" name="Rectangle 322">
              <a:extLst>
                <a:ext uri="{FF2B5EF4-FFF2-40B4-BE49-F238E27FC236}">
                  <a16:creationId xmlns:a16="http://schemas.microsoft.com/office/drawing/2014/main" id="{2C033A49-0B47-7C77-5356-69563A5CD751}"/>
                </a:ext>
              </a:extLst>
            </p:cNvPr>
            <p:cNvSpPr/>
            <p:nvPr/>
          </p:nvSpPr>
          <p:spPr>
            <a:xfrm>
              <a:off x="1118052" y="120075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0" name="Rectangle 323">
              <a:extLst>
                <a:ext uri="{FF2B5EF4-FFF2-40B4-BE49-F238E27FC236}">
                  <a16:creationId xmlns:a16="http://schemas.microsoft.com/office/drawing/2014/main" id="{DC2D3F1A-B0CC-B129-ACE9-C4881BD4A6AF}"/>
                </a:ext>
              </a:extLst>
            </p:cNvPr>
            <p:cNvSpPr/>
            <p:nvPr/>
          </p:nvSpPr>
          <p:spPr>
            <a:xfrm>
              <a:off x="1278813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1" name="Rectangle 324">
              <a:extLst>
                <a:ext uri="{FF2B5EF4-FFF2-40B4-BE49-F238E27FC236}">
                  <a16:creationId xmlns:a16="http://schemas.microsoft.com/office/drawing/2014/main" id="{FFAB5BAF-7A4A-05C0-2BB4-1C0EA02AEC67}"/>
                </a:ext>
              </a:extLst>
            </p:cNvPr>
            <p:cNvSpPr/>
            <p:nvPr/>
          </p:nvSpPr>
          <p:spPr>
            <a:xfrm>
              <a:off x="1531365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2" name="Rectangle 325">
              <a:extLst>
                <a:ext uri="{FF2B5EF4-FFF2-40B4-BE49-F238E27FC236}">
                  <a16:creationId xmlns:a16="http://schemas.microsoft.com/office/drawing/2014/main" id="{1632FDB7-D0AB-D306-EEEC-707B486997FE}"/>
                </a:ext>
              </a:extLst>
            </p:cNvPr>
            <p:cNvSpPr/>
            <p:nvPr/>
          </p:nvSpPr>
          <p:spPr>
            <a:xfrm>
              <a:off x="1118052" y="1101667"/>
              <a:ext cx="160696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3" name="Rectangle 326">
              <a:extLst>
                <a:ext uri="{FF2B5EF4-FFF2-40B4-BE49-F238E27FC236}">
                  <a16:creationId xmlns:a16="http://schemas.microsoft.com/office/drawing/2014/main" id="{5F993A32-9E56-DA59-CE1E-1EB9378100F6}"/>
                </a:ext>
              </a:extLst>
            </p:cNvPr>
            <p:cNvSpPr/>
            <p:nvPr/>
          </p:nvSpPr>
          <p:spPr>
            <a:xfrm>
              <a:off x="2541505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4" name="Rectangle 327">
              <a:extLst>
                <a:ext uri="{FF2B5EF4-FFF2-40B4-BE49-F238E27FC236}">
                  <a16:creationId xmlns:a16="http://schemas.microsoft.com/office/drawing/2014/main" id="{75247F6B-F5B4-C146-4469-AAF5E1898D1B}"/>
                </a:ext>
              </a:extLst>
            </p:cNvPr>
            <p:cNvSpPr/>
            <p:nvPr/>
          </p:nvSpPr>
          <p:spPr>
            <a:xfrm>
              <a:off x="2541505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5" name="Rectangle 328">
              <a:extLst>
                <a:ext uri="{FF2B5EF4-FFF2-40B4-BE49-F238E27FC236}">
                  <a16:creationId xmlns:a16="http://schemas.microsoft.com/office/drawing/2014/main" id="{1A8C4906-5A3C-A56E-6C04-D9C3575AFFE4}"/>
                </a:ext>
              </a:extLst>
            </p:cNvPr>
            <p:cNvSpPr/>
            <p:nvPr/>
          </p:nvSpPr>
          <p:spPr>
            <a:xfrm>
              <a:off x="2541505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6" name="Rectangle 329">
              <a:extLst>
                <a:ext uri="{FF2B5EF4-FFF2-40B4-BE49-F238E27FC236}">
                  <a16:creationId xmlns:a16="http://schemas.microsoft.com/office/drawing/2014/main" id="{04701718-57D7-249F-3E5C-07E8372B637A}"/>
                </a:ext>
              </a:extLst>
            </p:cNvPr>
            <p:cNvSpPr/>
            <p:nvPr/>
          </p:nvSpPr>
          <p:spPr>
            <a:xfrm>
              <a:off x="2541505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7" name="Rectangle 330">
              <a:extLst>
                <a:ext uri="{FF2B5EF4-FFF2-40B4-BE49-F238E27FC236}">
                  <a16:creationId xmlns:a16="http://schemas.microsoft.com/office/drawing/2014/main" id="{3A9154F5-E769-83FF-CDBD-983CF0705277}"/>
                </a:ext>
              </a:extLst>
            </p:cNvPr>
            <p:cNvSpPr/>
            <p:nvPr/>
          </p:nvSpPr>
          <p:spPr>
            <a:xfrm>
              <a:off x="2541505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8" name="Rectangle 331">
              <a:extLst>
                <a:ext uri="{FF2B5EF4-FFF2-40B4-BE49-F238E27FC236}">
                  <a16:creationId xmlns:a16="http://schemas.microsoft.com/office/drawing/2014/main" id="{CBFFC272-E404-18B7-3DD3-4AE06ECEF0D2}"/>
                </a:ext>
              </a:extLst>
            </p:cNvPr>
            <p:cNvSpPr/>
            <p:nvPr/>
          </p:nvSpPr>
          <p:spPr>
            <a:xfrm>
              <a:off x="2541505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9" name="Rectangle 332">
              <a:extLst>
                <a:ext uri="{FF2B5EF4-FFF2-40B4-BE49-F238E27FC236}">
                  <a16:creationId xmlns:a16="http://schemas.microsoft.com/office/drawing/2014/main" id="{E37634E4-F4D6-00B3-2B1C-6AB5E434DECC}"/>
                </a:ext>
              </a:extLst>
            </p:cNvPr>
            <p:cNvSpPr/>
            <p:nvPr/>
          </p:nvSpPr>
          <p:spPr>
            <a:xfrm>
              <a:off x="2541505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0" name="Rectangle 333">
              <a:extLst>
                <a:ext uri="{FF2B5EF4-FFF2-40B4-BE49-F238E27FC236}">
                  <a16:creationId xmlns:a16="http://schemas.microsoft.com/office/drawing/2014/main" id="{42BB3BE8-DB20-3F82-8BE3-25318D1DD300}"/>
                </a:ext>
              </a:extLst>
            </p:cNvPr>
            <p:cNvSpPr/>
            <p:nvPr/>
          </p:nvSpPr>
          <p:spPr>
            <a:xfrm>
              <a:off x="2541505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1" name="Rectangle 334">
              <a:extLst>
                <a:ext uri="{FF2B5EF4-FFF2-40B4-BE49-F238E27FC236}">
                  <a16:creationId xmlns:a16="http://schemas.microsoft.com/office/drawing/2014/main" id="{C9A949AE-A167-BDFB-3D99-E6EB0A1FC916}"/>
                </a:ext>
              </a:extLst>
            </p:cNvPr>
            <p:cNvSpPr/>
            <p:nvPr/>
          </p:nvSpPr>
          <p:spPr>
            <a:xfrm>
              <a:off x="2541505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2" name="Rectangle 335">
              <a:extLst>
                <a:ext uri="{FF2B5EF4-FFF2-40B4-BE49-F238E27FC236}">
                  <a16:creationId xmlns:a16="http://schemas.microsoft.com/office/drawing/2014/main" id="{8039E156-D9C7-C04C-B5A5-7952B3791F00}"/>
                </a:ext>
              </a:extLst>
            </p:cNvPr>
            <p:cNvSpPr/>
            <p:nvPr/>
          </p:nvSpPr>
          <p:spPr>
            <a:xfrm>
              <a:off x="2541505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3" name="Rectangle 336">
              <a:extLst>
                <a:ext uri="{FF2B5EF4-FFF2-40B4-BE49-F238E27FC236}">
                  <a16:creationId xmlns:a16="http://schemas.microsoft.com/office/drawing/2014/main" id="{F34A3425-D679-DC6D-F171-9ADF35E3B684}"/>
                </a:ext>
              </a:extLst>
            </p:cNvPr>
            <p:cNvSpPr/>
            <p:nvPr/>
          </p:nvSpPr>
          <p:spPr>
            <a:xfrm>
              <a:off x="2541505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4" name="Rectangle 337">
              <a:extLst>
                <a:ext uri="{FF2B5EF4-FFF2-40B4-BE49-F238E27FC236}">
                  <a16:creationId xmlns:a16="http://schemas.microsoft.com/office/drawing/2014/main" id="{4BED4F41-E3EF-1FE4-0890-EE1CB130A675}"/>
                </a:ext>
              </a:extLst>
            </p:cNvPr>
            <p:cNvSpPr/>
            <p:nvPr/>
          </p:nvSpPr>
          <p:spPr>
            <a:xfrm>
              <a:off x="2541505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565" name="TextBox 338">
            <a:extLst>
              <a:ext uri="{FF2B5EF4-FFF2-40B4-BE49-F238E27FC236}">
                <a16:creationId xmlns:a16="http://schemas.microsoft.com/office/drawing/2014/main" id="{0FBAF153-6415-2D5A-9E1D-3BB8AB3AF4D1}"/>
              </a:ext>
            </a:extLst>
          </p:cNvPr>
          <p:cNvSpPr txBox="1"/>
          <p:nvPr/>
        </p:nvSpPr>
        <p:spPr>
          <a:xfrm rot="16200000">
            <a:off x="-10008546" y="1671332"/>
            <a:ext cx="23471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5400" spc="0" baseline="0" dirty="0">
                <a:ln w="6519" cap="flat">
                  <a:solidFill>
                    <a:srgbClr val="FFFFFF"/>
                  </a:solidFill>
                  <a:miter/>
                </a:ln>
                <a:solidFill>
                  <a:srgbClr val="E8B408"/>
                </a:solidFill>
                <a:latin typeface="BBH Sans Hegarty" pitchFamily="2" charset="0"/>
                <a:cs typeface="Arial"/>
                <a:sym typeface="Arial"/>
                <a:rtl val="0"/>
              </a:rPr>
              <a:t>2024</a:t>
            </a:r>
          </a:p>
        </p:txBody>
      </p:sp>
      <p:sp>
        <p:nvSpPr>
          <p:cNvPr id="566" name="Freeform: Shape 339">
            <a:extLst>
              <a:ext uri="{FF2B5EF4-FFF2-40B4-BE49-F238E27FC236}">
                <a16:creationId xmlns:a16="http://schemas.microsoft.com/office/drawing/2014/main" id="{0EE51555-9C26-E6A4-48C9-81A6D396D5E5}"/>
              </a:ext>
            </a:extLst>
          </p:cNvPr>
          <p:cNvSpPr/>
          <p:nvPr/>
        </p:nvSpPr>
        <p:spPr>
          <a:xfrm>
            <a:off x="-9065022" y="1132568"/>
            <a:ext cx="2477141" cy="2000788"/>
          </a:xfrm>
          <a:custGeom>
            <a:avLst/>
            <a:gdLst>
              <a:gd name="csX0" fmla="*/ 337235 w 2477141"/>
              <a:gd name="csY0" fmla="*/ 53587 h 2000788"/>
              <a:gd name="csX1" fmla="*/ 47068 w 2477141"/>
              <a:gd name="csY1" fmla="*/ 277846 h 2000788"/>
              <a:gd name="csX2" fmla="*/ 0 w 2477141"/>
              <a:gd name="csY2" fmla="*/ 338278 h 2000788"/>
              <a:gd name="csX3" fmla="*/ 259071 w 2477141"/>
              <a:gd name="csY3" fmla="*/ 233711 h 2000788"/>
              <a:gd name="csX4" fmla="*/ 832168 w 2477141"/>
              <a:gd name="csY4" fmla="*/ 0 h 2000788"/>
              <a:gd name="csX5" fmla="*/ 731447 w 2477141"/>
              <a:gd name="csY5" fmla="*/ 181623 h 2000788"/>
              <a:gd name="csX6" fmla="*/ 393951 w 2477141"/>
              <a:gd name="csY6" fmla="*/ 397015 h 2000788"/>
              <a:gd name="csX7" fmla="*/ 188729 w 2477141"/>
              <a:gd name="csY7" fmla="*/ 598196 h 2000788"/>
              <a:gd name="csX8" fmla="*/ 322306 w 2477141"/>
              <a:gd name="csY8" fmla="*/ 518989 h 2000788"/>
              <a:gd name="csX9" fmla="*/ 1253826 w 2477141"/>
              <a:gd name="csY9" fmla="*/ 30640 h 2000788"/>
              <a:gd name="csX10" fmla="*/ 1182637 w 2477141"/>
              <a:gd name="csY10" fmla="*/ 182080 h 2000788"/>
              <a:gd name="csX11" fmla="*/ 37550 w 2477141"/>
              <a:gd name="csY11" fmla="*/ 1254608 h 2000788"/>
              <a:gd name="csX12" fmla="*/ 611234 w 2477141"/>
              <a:gd name="csY12" fmla="*/ 871804 h 2000788"/>
              <a:gd name="csX13" fmla="*/ 356401 w 2477141"/>
              <a:gd name="csY13" fmla="*/ 1166404 h 2000788"/>
              <a:gd name="csX14" fmla="*/ 87617 w 2477141"/>
              <a:gd name="csY14" fmla="*/ 1451356 h 2000788"/>
              <a:gd name="csX15" fmla="*/ 304639 w 2477141"/>
              <a:gd name="csY15" fmla="*/ 1289942 h 2000788"/>
              <a:gd name="csX16" fmla="*/ 452363 w 2477141"/>
              <a:gd name="csY16" fmla="*/ 1268559 h 2000788"/>
              <a:gd name="csX17" fmla="*/ 427916 w 2477141"/>
              <a:gd name="csY17" fmla="*/ 1395943 h 2000788"/>
              <a:gd name="csX18" fmla="*/ 222172 w 2477141"/>
              <a:gd name="csY18" fmla="*/ 1614856 h 2000788"/>
              <a:gd name="csX19" fmla="*/ 12973 w 2477141"/>
              <a:gd name="csY19" fmla="*/ 1904436 h 2000788"/>
              <a:gd name="csX20" fmla="*/ 1149194 w 2477141"/>
              <a:gd name="csY20" fmla="*/ 812089 h 2000788"/>
              <a:gd name="csX21" fmla="*/ 1457810 w 2477141"/>
              <a:gd name="csY21" fmla="*/ 348187 h 2000788"/>
              <a:gd name="csX22" fmla="*/ 1668247 w 2477141"/>
              <a:gd name="csY22" fmla="*/ 79012 h 2000788"/>
              <a:gd name="csX23" fmla="*/ 1145869 w 2477141"/>
              <a:gd name="csY23" fmla="*/ 1189677 h 2000788"/>
              <a:gd name="csX24" fmla="*/ 852834 w 2477141"/>
              <a:gd name="csY24" fmla="*/ 1450117 h 2000788"/>
              <a:gd name="csX25" fmla="*/ 508297 w 2477141"/>
              <a:gd name="csY25" fmla="*/ 1738002 h 2000788"/>
              <a:gd name="csX26" fmla="*/ 150983 w 2477141"/>
              <a:gd name="csY26" fmla="*/ 2000788 h 2000788"/>
              <a:gd name="csX27" fmla="*/ 299815 w 2477141"/>
              <a:gd name="csY27" fmla="*/ 1959457 h 2000788"/>
              <a:gd name="csX28" fmla="*/ 702241 w 2477141"/>
              <a:gd name="csY28" fmla="*/ 1822686 h 2000788"/>
              <a:gd name="csX29" fmla="*/ 688551 w 2477141"/>
              <a:gd name="csY29" fmla="*/ 1948179 h 2000788"/>
              <a:gd name="csX30" fmla="*/ 980609 w 2477141"/>
              <a:gd name="csY30" fmla="*/ 1927579 h 2000788"/>
              <a:gd name="csX31" fmla="*/ 1232834 w 2477141"/>
              <a:gd name="csY31" fmla="*/ 1770076 h 2000788"/>
              <a:gd name="csX32" fmla="*/ 1426061 w 2477141"/>
              <a:gd name="csY32" fmla="*/ 1577957 h 2000788"/>
              <a:gd name="csX33" fmla="*/ 1604686 w 2477141"/>
              <a:gd name="csY33" fmla="*/ 1133287 h 2000788"/>
              <a:gd name="csX34" fmla="*/ 2023019 w 2477141"/>
              <a:gd name="csY34" fmla="*/ 315917 h 2000788"/>
              <a:gd name="csX35" fmla="*/ 2183520 w 2477141"/>
              <a:gd name="csY35" fmla="*/ 150918 h 2000788"/>
              <a:gd name="csX36" fmla="*/ 2374400 w 2477141"/>
              <a:gd name="csY36" fmla="*/ 81033 h 2000788"/>
              <a:gd name="csX37" fmla="*/ 2277265 w 2477141"/>
              <a:gd name="csY37" fmla="*/ 308225 h 2000788"/>
              <a:gd name="csX38" fmla="*/ 1943746 w 2477141"/>
              <a:gd name="csY38" fmla="*/ 963072 h 2000788"/>
              <a:gd name="csX39" fmla="*/ 1806127 w 2477141"/>
              <a:gd name="csY39" fmla="*/ 1416609 h 2000788"/>
              <a:gd name="csX40" fmla="*/ 1620332 w 2477141"/>
              <a:gd name="csY40" fmla="*/ 1837810 h 2000788"/>
              <a:gd name="csX41" fmla="*/ 1887747 w 2477141"/>
              <a:gd name="csY41" fmla="*/ 1768772 h 2000788"/>
              <a:gd name="csX42" fmla="*/ 2477142 w 2477141"/>
              <a:gd name="csY42" fmla="*/ 1663097 h 2000788"/>
              <a:gd name="csX43" fmla="*/ 2015587 w 2477141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1" h="2000788">
                <a:moveTo>
                  <a:pt x="337235" y="53587"/>
                </a:moveTo>
                <a:cubicBezTo>
                  <a:pt x="240556" y="128297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1" y="233711"/>
                </a:cubicBezTo>
                <a:cubicBezTo>
                  <a:pt x="431437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3" y="261287"/>
                  <a:pt x="511361" y="333324"/>
                  <a:pt x="393951" y="397015"/>
                </a:cubicBezTo>
                <a:cubicBezTo>
                  <a:pt x="306660" y="444344"/>
                  <a:pt x="206396" y="500409"/>
                  <a:pt x="188729" y="598196"/>
                </a:cubicBezTo>
                <a:cubicBezTo>
                  <a:pt x="240556" y="589917"/>
                  <a:pt x="282148" y="552758"/>
                  <a:pt x="322306" y="518989"/>
                </a:cubicBezTo>
                <a:cubicBezTo>
                  <a:pt x="592003" y="292449"/>
                  <a:pt x="926109" y="159719"/>
                  <a:pt x="1253826" y="30640"/>
                </a:cubicBezTo>
                <a:cubicBezTo>
                  <a:pt x="1258324" y="87748"/>
                  <a:pt x="1219405" y="138141"/>
                  <a:pt x="1182637" y="182080"/>
                </a:cubicBezTo>
                <a:cubicBezTo>
                  <a:pt x="845141" y="585679"/>
                  <a:pt x="496954" y="998210"/>
                  <a:pt x="37550" y="1254608"/>
                </a:cubicBezTo>
                <a:cubicBezTo>
                  <a:pt x="141922" y="1042606"/>
                  <a:pt x="387563" y="947948"/>
                  <a:pt x="611234" y="871804"/>
                </a:cubicBezTo>
                <a:cubicBezTo>
                  <a:pt x="588874" y="1003752"/>
                  <a:pt x="468661" y="1093455"/>
                  <a:pt x="356401" y="1166404"/>
                </a:cubicBezTo>
                <a:cubicBezTo>
                  <a:pt x="244142" y="1239353"/>
                  <a:pt x="121386" y="1321820"/>
                  <a:pt x="87617" y="1451356"/>
                </a:cubicBezTo>
                <a:cubicBezTo>
                  <a:pt x="159980" y="1397573"/>
                  <a:pt x="232342" y="1343790"/>
                  <a:pt x="304639" y="1289942"/>
                </a:cubicBezTo>
                <a:cubicBezTo>
                  <a:pt x="348904" y="1257020"/>
                  <a:pt x="417094" y="1226054"/>
                  <a:pt x="452363" y="1268559"/>
                </a:cubicBezTo>
                <a:cubicBezTo>
                  <a:pt x="482286" y="1304610"/>
                  <a:pt x="456144" y="1358588"/>
                  <a:pt x="427916" y="1395943"/>
                </a:cubicBezTo>
                <a:cubicBezTo>
                  <a:pt x="367549" y="1476063"/>
                  <a:pt x="298446" y="1549599"/>
                  <a:pt x="222172" y="1614856"/>
                </a:cubicBezTo>
                <a:cubicBezTo>
                  <a:pt x="128557" y="1694976"/>
                  <a:pt x="14277" y="1781289"/>
                  <a:pt x="12973" y="1904436"/>
                </a:cubicBezTo>
                <a:cubicBezTo>
                  <a:pt x="497215" y="1685197"/>
                  <a:pt x="834971" y="1240853"/>
                  <a:pt x="1149194" y="812089"/>
                </a:cubicBezTo>
                <a:cubicBezTo>
                  <a:pt x="1259041" y="662149"/>
                  <a:pt x="1368954" y="511492"/>
                  <a:pt x="1457810" y="348187"/>
                </a:cubicBezTo>
                <a:cubicBezTo>
                  <a:pt x="1513092" y="246554"/>
                  <a:pt x="1566288" y="133708"/>
                  <a:pt x="1668247" y="79012"/>
                </a:cubicBezTo>
                <a:cubicBezTo>
                  <a:pt x="1649146" y="497149"/>
                  <a:pt x="1441121" y="892991"/>
                  <a:pt x="1145869" y="1189677"/>
                </a:cubicBezTo>
                <a:cubicBezTo>
                  <a:pt x="1053623" y="1282314"/>
                  <a:pt x="953163" y="1366346"/>
                  <a:pt x="852834" y="1450117"/>
                </a:cubicBezTo>
                <a:cubicBezTo>
                  <a:pt x="737966" y="1546079"/>
                  <a:pt x="623164" y="1642040"/>
                  <a:pt x="508297" y="1738002"/>
                </a:cubicBezTo>
                <a:cubicBezTo>
                  <a:pt x="394669" y="1832986"/>
                  <a:pt x="280193" y="1928491"/>
                  <a:pt x="150983" y="2000788"/>
                </a:cubicBezTo>
                <a:cubicBezTo>
                  <a:pt x="201898" y="1992705"/>
                  <a:pt x="250987" y="1976016"/>
                  <a:pt x="299815" y="1959457"/>
                </a:cubicBezTo>
                <a:cubicBezTo>
                  <a:pt x="433979" y="1913888"/>
                  <a:pt x="568078" y="1868254"/>
                  <a:pt x="702241" y="1822686"/>
                </a:cubicBezTo>
                <a:cubicBezTo>
                  <a:pt x="721994" y="1862518"/>
                  <a:pt x="716453" y="1913562"/>
                  <a:pt x="688551" y="1948179"/>
                </a:cubicBezTo>
                <a:cubicBezTo>
                  <a:pt x="783535" y="1977711"/>
                  <a:pt x="888102" y="1964347"/>
                  <a:pt x="980609" y="1927579"/>
                </a:cubicBezTo>
                <a:cubicBezTo>
                  <a:pt x="1073115" y="1890811"/>
                  <a:pt x="1155126" y="1832204"/>
                  <a:pt x="1232834" y="1770076"/>
                </a:cubicBezTo>
                <a:cubicBezTo>
                  <a:pt x="1304023" y="1713164"/>
                  <a:pt x="1373061" y="1652145"/>
                  <a:pt x="1426061" y="1577957"/>
                </a:cubicBezTo>
                <a:cubicBezTo>
                  <a:pt x="1519415" y="1447379"/>
                  <a:pt x="1556314" y="1286291"/>
                  <a:pt x="1604686" y="1133287"/>
                </a:cubicBezTo>
                <a:cubicBezTo>
                  <a:pt x="1697453" y="840121"/>
                  <a:pt x="1839505" y="562602"/>
                  <a:pt x="2023019" y="315917"/>
                </a:cubicBezTo>
                <a:cubicBezTo>
                  <a:pt x="2069044" y="254051"/>
                  <a:pt x="2118850" y="193032"/>
                  <a:pt x="2183520" y="150918"/>
                </a:cubicBezTo>
                <a:cubicBezTo>
                  <a:pt x="2240693" y="113694"/>
                  <a:pt x="2307253" y="92898"/>
                  <a:pt x="2374400" y="81033"/>
                </a:cubicBezTo>
                <a:cubicBezTo>
                  <a:pt x="2380528" y="164999"/>
                  <a:pt x="2325898" y="239513"/>
                  <a:pt x="2277265" y="308225"/>
                </a:cubicBezTo>
                <a:cubicBezTo>
                  <a:pt x="2135213" y="508819"/>
                  <a:pt x="2022432" y="730209"/>
                  <a:pt x="1943746" y="963072"/>
                </a:cubicBezTo>
                <a:cubicBezTo>
                  <a:pt x="1893158" y="1112752"/>
                  <a:pt x="1856585" y="1266929"/>
                  <a:pt x="1806127" y="1416609"/>
                </a:cubicBezTo>
                <a:cubicBezTo>
                  <a:pt x="1757038" y="1562181"/>
                  <a:pt x="1694715" y="1703385"/>
                  <a:pt x="1620332" y="1837810"/>
                </a:cubicBezTo>
                <a:cubicBezTo>
                  <a:pt x="1712838" y="1849088"/>
                  <a:pt x="1801564" y="1804171"/>
                  <a:pt x="1887747" y="1768772"/>
                </a:cubicBezTo>
                <a:cubicBezTo>
                  <a:pt x="2073803" y="1692368"/>
                  <a:pt x="2276157" y="1656056"/>
                  <a:pt x="2477142" y="1663097"/>
                </a:cubicBezTo>
                <a:cubicBezTo>
                  <a:pt x="2323290" y="1723399"/>
                  <a:pt x="2169439" y="1783701"/>
                  <a:pt x="2015587" y="1844003"/>
                </a:cubicBezTo>
              </a:path>
            </a:pathLst>
          </a:custGeom>
          <a:noFill/>
          <a:ln w="0" cap="flat">
            <a:solidFill>
              <a:srgbClr val="020202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567" name="Rectangle 340">
            <a:extLst>
              <a:ext uri="{FF2B5EF4-FFF2-40B4-BE49-F238E27FC236}">
                <a16:creationId xmlns:a16="http://schemas.microsoft.com/office/drawing/2014/main" id="{34974EBC-BC7D-C5BD-EFD9-5610FC1E8068}"/>
              </a:ext>
            </a:extLst>
          </p:cNvPr>
          <p:cNvSpPr/>
          <p:nvPr/>
        </p:nvSpPr>
        <p:spPr>
          <a:xfrm>
            <a:off x="-8670615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pic>
        <p:nvPicPr>
          <p:cNvPr id="568" name="Picture Placeholder 404">
            <a:extLst>
              <a:ext uri="{FF2B5EF4-FFF2-40B4-BE49-F238E27FC236}">
                <a16:creationId xmlns:a16="http://schemas.microsoft.com/office/drawing/2014/main" id="{344B442F-1E0E-2CE4-42C6-F33251A44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670614" y="1323417"/>
            <a:ext cx="1603903" cy="1603903"/>
          </a:xfrm>
          <a:custGeom>
            <a:avLst/>
            <a:gdLst>
              <a:gd name="csX0" fmla="*/ 0 w 1603903"/>
              <a:gd name="csY0" fmla="*/ 0 h 1603903"/>
              <a:gd name="csX1" fmla="*/ 1603903 w 1603903"/>
              <a:gd name="csY1" fmla="*/ 0 h 1603903"/>
              <a:gd name="csX2" fmla="*/ 1603903 w 1603903"/>
              <a:gd name="csY2" fmla="*/ 1603903 h 1603903"/>
              <a:gd name="csX3" fmla="*/ 0 w 1603903"/>
              <a:gd name="csY3" fmla="*/ 1603903 h 16039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603903" h="1603903">
                <a:moveTo>
                  <a:pt x="0" y="0"/>
                </a:moveTo>
                <a:lnTo>
                  <a:pt x="1603903" y="0"/>
                </a:lnTo>
                <a:lnTo>
                  <a:pt x="1603903" y="1603903"/>
                </a:lnTo>
                <a:lnTo>
                  <a:pt x="0" y="1603903"/>
                </a:lnTo>
                <a:close/>
              </a:path>
            </a:pathLst>
          </a:custGeom>
        </p:spPr>
      </p:pic>
      <p:sp>
        <p:nvSpPr>
          <p:cNvPr id="569" name="TextBox 351">
            <a:extLst>
              <a:ext uri="{FF2B5EF4-FFF2-40B4-BE49-F238E27FC236}">
                <a16:creationId xmlns:a16="http://schemas.microsoft.com/office/drawing/2014/main" id="{63AE140F-6300-5402-E769-2F35A17C4664}"/>
              </a:ext>
            </a:extLst>
          </p:cNvPr>
          <p:cNvSpPr txBox="1"/>
          <p:nvPr/>
        </p:nvSpPr>
        <p:spPr>
          <a:xfrm>
            <a:off x="-9056307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0" name="TextBox 352">
            <a:extLst>
              <a:ext uri="{FF2B5EF4-FFF2-40B4-BE49-F238E27FC236}">
                <a16:creationId xmlns:a16="http://schemas.microsoft.com/office/drawing/2014/main" id="{4CA2341E-3311-9663-D875-A2784183BD86}"/>
              </a:ext>
            </a:extLst>
          </p:cNvPr>
          <p:cNvSpPr txBox="1"/>
          <p:nvPr/>
        </p:nvSpPr>
        <p:spPr>
          <a:xfrm>
            <a:off x="-9056307" y="3606800"/>
            <a:ext cx="13890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HERMES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@Mercator</a:t>
            </a:r>
          </a:p>
        </p:txBody>
      </p:sp>
      <p:sp>
        <p:nvSpPr>
          <p:cNvPr id="571" name="TextBox 353">
            <a:extLst>
              <a:ext uri="{FF2B5EF4-FFF2-40B4-BE49-F238E27FC236}">
                <a16:creationId xmlns:a16="http://schemas.microsoft.com/office/drawing/2014/main" id="{5BEF4298-97E3-8FE9-1C7F-57DC382ADFFA}"/>
              </a:ext>
            </a:extLst>
          </p:cNvPr>
          <p:cNvSpPr txBox="1"/>
          <p:nvPr/>
        </p:nvSpPr>
        <p:spPr>
          <a:xfrm>
            <a:off x="-7837107" y="3429000"/>
            <a:ext cx="10374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abundances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2" name="TextBox 354">
            <a:extLst>
              <a:ext uri="{FF2B5EF4-FFF2-40B4-BE49-F238E27FC236}">
                <a16:creationId xmlns:a16="http://schemas.microsoft.com/office/drawing/2014/main" id="{887A90E5-21C9-697B-2F28-F104573E1E89}"/>
              </a:ext>
            </a:extLst>
          </p:cNvPr>
          <p:cNvSpPr txBox="1"/>
          <p:nvPr/>
        </p:nvSpPr>
        <p:spPr>
          <a:xfrm>
            <a:off x="-7837107" y="3606800"/>
            <a:ext cx="8611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Carbon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Oxygen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Scandium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Vanadium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Manganese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Cobalt</a:t>
            </a:r>
            <a:endParaRPr lang="en-IN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3" name="TextBox 355">
            <a:extLst>
              <a:ext uri="{FF2B5EF4-FFF2-40B4-BE49-F238E27FC236}">
                <a16:creationId xmlns:a16="http://schemas.microsoft.com/office/drawing/2014/main" id="{88503A5C-9C24-3319-45FD-B663252AB6B2}"/>
              </a:ext>
            </a:extLst>
          </p:cNvPr>
          <p:cNvSpPr txBox="1"/>
          <p:nvPr/>
        </p:nvSpPr>
        <p:spPr>
          <a:xfrm>
            <a:off x="-9056307" y="4743938"/>
            <a:ext cx="928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Stars analysed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4" name="TextBox 356">
            <a:extLst>
              <a:ext uri="{FF2B5EF4-FFF2-40B4-BE49-F238E27FC236}">
                <a16:creationId xmlns:a16="http://schemas.microsoft.com/office/drawing/2014/main" id="{4CE5F605-8177-9DCE-E943-7976ED80102F}"/>
              </a:ext>
            </a:extLst>
          </p:cNvPr>
          <p:cNvSpPr txBox="1"/>
          <p:nvPr/>
        </p:nvSpPr>
        <p:spPr>
          <a:xfrm>
            <a:off x="-9056307" y="4883638"/>
            <a:ext cx="550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179</a:t>
            </a:r>
          </a:p>
        </p:txBody>
      </p:sp>
      <p:sp>
        <p:nvSpPr>
          <p:cNvPr id="575" name="TextBox 357">
            <a:extLst>
              <a:ext uri="{FF2B5EF4-FFF2-40B4-BE49-F238E27FC236}">
                <a16:creationId xmlns:a16="http://schemas.microsoft.com/office/drawing/2014/main" id="{372B88B7-F1C8-12D1-5CBB-21859A584E69}"/>
              </a:ext>
            </a:extLst>
          </p:cNvPr>
          <p:cNvSpPr txBox="1"/>
          <p:nvPr/>
        </p:nvSpPr>
        <p:spPr>
          <a:xfrm>
            <a:off x="-7837107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6" name="TextBox 358">
            <a:extLst>
              <a:ext uri="{FF2B5EF4-FFF2-40B4-BE49-F238E27FC236}">
                <a16:creationId xmlns:a16="http://schemas.microsoft.com/office/drawing/2014/main" id="{04594F31-FCD0-E2A5-339D-3DAB62048467}"/>
              </a:ext>
            </a:extLst>
          </p:cNvPr>
          <p:cNvSpPr txBox="1"/>
          <p:nvPr/>
        </p:nvSpPr>
        <p:spPr>
          <a:xfrm>
            <a:off x="-7837107" y="4883638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High-res</a:t>
            </a:r>
          </a:p>
        </p:txBody>
      </p:sp>
      <p:sp>
        <p:nvSpPr>
          <p:cNvPr id="577" name="TextBox 360">
            <a:extLst>
              <a:ext uri="{FF2B5EF4-FFF2-40B4-BE49-F238E27FC236}">
                <a16:creationId xmlns:a16="http://schemas.microsoft.com/office/drawing/2014/main" id="{519F04B8-64E1-717E-B5CC-004787647324}"/>
              </a:ext>
            </a:extLst>
          </p:cNvPr>
          <p:cNvSpPr txBox="1"/>
          <p:nvPr/>
        </p:nvSpPr>
        <p:spPr>
          <a:xfrm>
            <a:off x="-8418483" y="5431431"/>
            <a:ext cx="17267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latin typeface="Calibri" panose="020F0502020204030204" pitchFamily="34" charset="0"/>
                <a:cs typeface="Calibri" panose="020F0502020204030204" pitchFamily="34" charset="0"/>
              </a:rPr>
              <a:t>DUQUE-ARRIBAS ET AL. 2024</a:t>
            </a:r>
            <a:endParaRPr lang="en-IN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78" name="Graphic 365">
            <a:extLst>
              <a:ext uri="{FF2B5EF4-FFF2-40B4-BE49-F238E27FC236}">
                <a16:creationId xmlns:a16="http://schemas.microsoft.com/office/drawing/2014/main" id="{3D214B37-1AD5-5695-984F-9347586B2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8951698" y="5444209"/>
            <a:ext cx="220664" cy="220664"/>
          </a:xfrm>
          <a:prstGeom prst="rect">
            <a:avLst/>
          </a:prstGeom>
        </p:spPr>
      </p:pic>
      <p:sp>
        <p:nvSpPr>
          <p:cNvPr id="581" name="Rectangle: Rounded Corners 364">
            <a:extLst>
              <a:ext uri="{FF2B5EF4-FFF2-40B4-BE49-F238E27FC236}">
                <a16:creationId xmlns:a16="http://schemas.microsoft.com/office/drawing/2014/main" id="{1EC2AD46-3E95-718A-8F9D-90B238F7B44A}"/>
              </a:ext>
            </a:extLst>
          </p:cNvPr>
          <p:cNvSpPr/>
          <p:nvPr/>
        </p:nvSpPr>
        <p:spPr>
          <a:xfrm>
            <a:off x="611232" y="1104900"/>
            <a:ext cx="10861777" cy="4673600"/>
          </a:xfrm>
          <a:prstGeom prst="roundRect">
            <a:avLst>
              <a:gd name="adj" fmla="val 6219"/>
            </a:avLst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82" name="Rectangle: Rounded Corners 363">
            <a:extLst>
              <a:ext uri="{FF2B5EF4-FFF2-40B4-BE49-F238E27FC236}">
                <a16:creationId xmlns:a16="http://schemas.microsoft.com/office/drawing/2014/main" id="{7444928A-5179-58DE-A181-F04CF6AC805C}"/>
              </a:ext>
            </a:extLst>
          </p:cNvPr>
          <p:cNvSpPr/>
          <p:nvPr/>
        </p:nvSpPr>
        <p:spPr>
          <a:xfrm>
            <a:off x="-2807298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F0F0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583" name="Group 343">
            <a:extLst>
              <a:ext uri="{FF2B5EF4-FFF2-40B4-BE49-F238E27FC236}">
                <a16:creationId xmlns:a16="http://schemas.microsoft.com/office/drawing/2014/main" id="{C331A4FD-8E27-FDF4-EB5B-F5D4C5A3A0E1}"/>
              </a:ext>
            </a:extLst>
          </p:cNvPr>
          <p:cNvGrpSpPr/>
          <p:nvPr/>
        </p:nvGrpSpPr>
        <p:grpSpPr>
          <a:xfrm>
            <a:off x="984354" y="1109066"/>
            <a:ext cx="2217680" cy="2032602"/>
            <a:chOff x="9507334" y="1101667"/>
            <a:chExt cx="2217680" cy="2032602"/>
          </a:xfrm>
        </p:grpSpPr>
        <p:sp>
          <p:nvSpPr>
            <p:cNvPr id="584" name="Oval 50">
              <a:extLst>
                <a:ext uri="{FF2B5EF4-FFF2-40B4-BE49-F238E27FC236}">
                  <a16:creationId xmlns:a16="http://schemas.microsoft.com/office/drawing/2014/main" id="{A278576C-8C2B-70BE-BF91-BA59F026DB87}"/>
                </a:ext>
              </a:extLst>
            </p:cNvPr>
            <p:cNvSpPr/>
            <p:nvPr/>
          </p:nvSpPr>
          <p:spPr>
            <a:xfrm>
              <a:off x="9697823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5" name="Oval 51">
              <a:extLst>
                <a:ext uri="{FF2B5EF4-FFF2-40B4-BE49-F238E27FC236}">
                  <a16:creationId xmlns:a16="http://schemas.microsoft.com/office/drawing/2014/main" id="{F874E0EC-8E9F-55ED-394C-CF74EA74E7A7}"/>
                </a:ext>
              </a:extLst>
            </p:cNvPr>
            <p:cNvSpPr/>
            <p:nvPr/>
          </p:nvSpPr>
          <p:spPr>
            <a:xfrm>
              <a:off x="10065176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6" name="Oval 52">
              <a:extLst>
                <a:ext uri="{FF2B5EF4-FFF2-40B4-BE49-F238E27FC236}">
                  <a16:creationId xmlns:a16="http://schemas.microsoft.com/office/drawing/2014/main" id="{375D0964-629D-7B73-2D61-D4A498CE73B4}"/>
                </a:ext>
              </a:extLst>
            </p:cNvPr>
            <p:cNvSpPr/>
            <p:nvPr/>
          </p:nvSpPr>
          <p:spPr>
            <a:xfrm>
              <a:off x="10432530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7" name="Oval 53">
              <a:extLst>
                <a:ext uri="{FF2B5EF4-FFF2-40B4-BE49-F238E27FC236}">
                  <a16:creationId xmlns:a16="http://schemas.microsoft.com/office/drawing/2014/main" id="{688186C1-18D3-C2E7-1475-2DE20794612F}"/>
                </a:ext>
              </a:extLst>
            </p:cNvPr>
            <p:cNvSpPr/>
            <p:nvPr/>
          </p:nvSpPr>
          <p:spPr>
            <a:xfrm>
              <a:off x="10799818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8" name="Oval 54">
              <a:extLst>
                <a:ext uri="{FF2B5EF4-FFF2-40B4-BE49-F238E27FC236}">
                  <a16:creationId xmlns:a16="http://schemas.microsoft.com/office/drawing/2014/main" id="{A8C468BB-C046-8336-806A-4DF99292AB94}"/>
                </a:ext>
              </a:extLst>
            </p:cNvPr>
            <p:cNvSpPr/>
            <p:nvPr/>
          </p:nvSpPr>
          <p:spPr>
            <a:xfrm>
              <a:off x="11167171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9" name="Oval 55">
              <a:extLst>
                <a:ext uri="{FF2B5EF4-FFF2-40B4-BE49-F238E27FC236}">
                  <a16:creationId xmlns:a16="http://schemas.microsoft.com/office/drawing/2014/main" id="{1C104F4E-D58E-5882-F727-58F1F126292B}"/>
                </a:ext>
              </a:extLst>
            </p:cNvPr>
            <p:cNvSpPr/>
            <p:nvPr/>
          </p:nvSpPr>
          <p:spPr>
            <a:xfrm>
              <a:off x="11534525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0" name="Oval 57">
              <a:extLst>
                <a:ext uri="{FF2B5EF4-FFF2-40B4-BE49-F238E27FC236}">
                  <a16:creationId xmlns:a16="http://schemas.microsoft.com/office/drawing/2014/main" id="{6BB089CF-8A53-928E-0083-BDFC0993F8DD}"/>
                </a:ext>
              </a:extLst>
            </p:cNvPr>
            <p:cNvSpPr/>
            <p:nvPr/>
          </p:nvSpPr>
          <p:spPr>
            <a:xfrm>
              <a:off x="9697823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1" name="Oval 58">
              <a:extLst>
                <a:ext uri="{FF2B5EF4-FFF2-40B4-BE49-F238E27FC236}">
                  <a16:creationId xmlns:a16="http://schemas.microsoft.com/office/drawing/2014/main" id="{F03A17C2-1BCD-E3E8-C047-828F6AAA45BE}"/>
                </a:ext>
              </a:extLst>
            </p:cNvPr>
            <p:cNvSpPr/>
            <p:nvPr/>
          </p:nvSpPr>
          <p:spPr>
            <a:xfrm>
              <a:off x="10065176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2" name="Oval 59">
              <a:extLst>
                <a:ext uri="{FF2B5EF4-FFF2-40B4-BE49-F238E27FC236}">
                  <a16:creationId xmlns:a16="http://schemas.microsoft.com/office/drawing/2014/main" id="{E7A0B054-B2CB-A92C-52DC-3967F9D3D27D}"/>
                </a:ext>
              </a:extLst>
            </p:cNvPr>
            <p:cNvSpPr/>
            <p:nvPr/>
          </p:nvSpPr>
          <p:spPr>
            <a:xfrm>
              <a:off x="10432530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3" name="Oval 60">
              <a:extLst>
                <a:ext uri="{FF2B5EF4-FFF2-40B4-BE49-F238E27FC236}">
                  <a16:creationId xmlns:a16="http://schemas.microsoft.com/office/drawing/2014/main" id="{D94A2CC8-CAE5-C573-F73A-FB761991F9E5}"/>
                </a:ext>
              </a:extLst>
            </p:cNvPr>
            <p:cNvSpPr/>
            <p:nvPr/>
          </p:nvSpPr>
          <p:spPr>
            <a:xfrm>
              <a:off x="10799818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4" name="Oval 61">
              <a:extLst>
                <a:ext uri="{FF2B5EF4-FFF2-40B4-BE49-F238E27FC236}">
                  <a16:creationId xmlns:a16="http://schemas.microsoft.com/office/drawing/2014/main" id="{86F9B24C-3E00-3A10-D44C-CDDC81ADE3F1}"/>
                </a:ext>
              </a:extLst>
            </p:cNvPr>
            <p:cNvSpPr/>
            <p:nvPr/>
          </p:nvSpPr>
          <p:spPr>
            <a:xfrm>
              <a:off x="11167171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5" name="Oval 62">
              <a:extLst>
                <a:ext uri="{FF2B5EF4-FFF2-40B4-BE49-F238E27FC236}">
                  <a16:creationId xmlns:a16="http://schemas.microsoft.com/office/drawing/2014/main" id="{0FDAC8DD-246C-0FC7-DBD0-124535D8466C}"/>
                </a:ext>
              </a:extLst>
            </p:cNvPr>
            <p:cNvSpPr/>
            <p:nvPr/>
          </p:nvSpPr>
          <p:spPr>
            <a:xfrm>
              <a:off x="11534525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6" name="Oval 64">
              <a:extLst>
                <a:ext uri="{FF2B5EF4-FFF2-40B4-BE49-F238E27FC236}">
                  <a16:creationId xmlns:a16="http://schemas.microsoft.com/office/drawing/2014/main" id="{4C1CF533-3D03-A884-1A3C-CA74CEF23399}"/>
                </a:ext>
              </a:extLst>
            </p:cNvPr>
            <p:cNvSpPr/>
            <p:nvPr/>
          </p:nvSpPr>
          <p:spPr>
            <a:xfrm>
              <a:off x="9507334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7" name="Oval 65">
              <a:extLst>
                <a:ext uri="{FF2B5EF4-FFF2-40B4-BE49-F238E27FC236}">
                  <a16:creationId xmlns:a16="http://schemas.microsoft.com/office/drawing/2014/main" id="{BB632595-DAD2-38BB-BA81-370163B3AF2D}"/>
                </a:ext>
              </a:extLst>
            </p:cNvPr>
            <p:cNvSpPr/>
            <p:nvPr/>
          </p:nvSpPr>
          <p:spPr>
            <a:xfrm>
              <a:off x="9874687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8" name="Oval 66">
              <a:extLst>
                <a:ext uri="{FF2B5EF4-FFF2-40B4-BE49-F238E27FC236}">
                  <a16:creationId xmlns:a16="http://schemas.microsoft.com/office/drawing/2014/main" id="{E3EF175A-E0D9-297A-DDB7-66C382DB2CDD}"/>
                </a:ext>
              </a:extLst>
            </p:cNvPr>
            <p:cNvSpPr/>
            <p:nvPr/>
          </p:nvSpPr>
          <p:spPr>
            <a:xfrm>
              <a:off x="10242040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9" name="Oval 67">
              <a:extLst>
                <a:ext uri="{FF2B5EF4-FFF2-40B4-BE49-F238E27FC236}">
                  <a16:creationId xmlns:a16="http://schemas.microsoft.com/office/drawing/2014/main" id="{68BB80DF-27A9-2126-DAF3-D777612623A1}"/>
                </a:ext>
              </a:extLst>
            </p:cNvPr>
            <p:cNvSpPr/>
            <p:nvPr/>
          </p:nvSpPr>
          <p:spPr>
            <a:xfrm>
              <a:off x="10609394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0" name="Oval 68">
              <a:extLst>
                <a:ext uri="{FF2B5EF4-FFF2-40B4-BE49-F238E27FC236}">
                  <a16:creationId xmlns:a16="http://schemas.microsoft.com/office/drawing/2014/main" id="{47B62AC4-4FB3-BE7B-9B2E-86CBF43A2612}"/>
                </a:ext>
              </a:extLst>
            </p:cNvPr>
            <p:cNvSpPr/>
            <p:nvPr/>
          </p:nvSpPr>
          <p:spPr>
            <a:xfrm>
              <a:off x="10976682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1" name="Oval 69">
              <a:extLst>
                <a:ext uri="{FF2B5EF4-FFF2-40B4-BE49-F238E27FC236}">
                  <a16:creationId xmlns:a16="http://schemas.microsoft.com/office/drawing/2014/main" id="{C2D85116-3B3B-ED4A-A9F7-658E9A119DC8}"/>
                </a:ext>
              </a:extLst>
            </p:cNvPr>
            <p:cNvSpPr/>
            <p:nvPr/>
          </p:nvSpPr>
          <p:spPr>
            <a:xfrm>
              <a:off x="11344035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2" name="Oval 71">
              <a:extLst>
                <a:ext uri="{FF2B5EF4-FFF2-40B4-BE49-F238E27FC236}">
                  <a16:creationId xmlns:a16="http://schemas.microsoft.com/office/drawing/2014/main" id="{5A91BB4D-9F0D-AB23-6E0E-29A4CA44AF52}"/>
                </a:ext>
              </a:extLst>
            </p:cNvPr>
            <p:cNvSpPr/>
            <p:nvPr/>
          </p:nvSpPr>
          <p:spPr>
            <a:xfrm>
              <a:off x="9507334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3" name="Oval 72">
              <a:extLst>
                <a:ext uri="{FF2B5EF4-FFF2-40B4-BE49-F238E27FC236}">
                  <a16:creationId xmlns:a16="http://schemas.microsoft.com/office/drawing/2014/main" id="{5FD41773-2317-5E49-6231-3B01F301E624}"/>
                </a:ext>
              </a:extLst>
            </p:cNvPr>
            <p:cNvSpPr/>
            <p:nvPr/>
          </p:nvSpPr>
          <p:spPr>
            <a:xfrm>
              <a:off x="9874687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4" name="Oval 73">
              <a:extLst>
                <a:ext uri="{FF2B5EF4-FFF2-40B4-BE49-F238E27FC236}">
                  <a16:creationId xmlns:a16="http://schemas.microsoft.com/office/drawing/2014/main" id="{F574BEF7-914F-9028-7138-920DC7E9F405}"/>
                </a:ext>
              </a:extLst>
            </p:cNvPr>
            <p:cNvSpPr/>
            <p:nvPr/>
          </p:nvSpPr>
          <p:spPr>
            <a:xfrm>
              <a:off x="10242040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5" name="Oval 74">
              <a:extLst>
                <a:ext uri="{FF2B5EF4-FFF2-40B4-BE49-F238E27FC236}">
                  <a16:creationId xmlns:a16="http://schemas.microsoft.com/office/drawing/2014/main" id="{7C07BF29-F8BD-08C9-B91D-C877908AC843}"/>
                </a:ext>
              </a:extLst>
            </p:cNvPr>
            <p:cNvSpPr/>
            <p:nvPr/>
          </p:nvSpPr>
          <p:spPr>
            <a:xfrm>
              <a:off x="10609394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6" name="Oval 75">
              <a:extLst>
                <a:ext uri="{FF2B5EF4-FFF2-40B4-BE49-F238E27FC236}">
                  <a16:creationId xmlns:a16="http://schemas.microsoft.com/office/drawing/2014/main" id="{815AF315-A876-D444-9092-980BB4B17B29}"/>
                </a:ext>
              </a:extLst>
            </p:cNvPr>
            <p:cNvSpPr/>
            <p:nvPr/>
          </p:nvSpPr>
          <p:spPr>
            <a:xfrm>
              <a:off x="10976682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7" name="Oval 76">
              <a:extLst>
                <a:ext uri="{FF2B5EF4-FFF2-40B4-BE49-F238E27FC236}">
                  <a16:creationId xmlns:a16="http://schemas.microsoft.com/office/drawing/2014/main" id="{FED93C92-C90E-77C2-4D91-5CD209D8EBD8}"/>
                </a:ext>
              </a:extLst>
            </p:cNvPr>
            <p:cNvSpPr/>
            <p:nvPr/>
          </p:nvSpPr>
          <p:spPr>
            <a:xfrm>
              <a:off x="11344035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8" name="Oval 78">
              <a:extLst>
                <a:ext uri="{FF2B5EF4-FFF2-40B4-BE49-F238E27FC236}">
                  <a16:creationId xmlns:a16="http://schemas.microsoft.com/office/drawing/2014/main" id="{5A4CADE2-8213-B4CE-E958-66B9E37D1C3A}"/>
                </a:ext>
              </a:extLst>
            </p:cNvPr>
            <p:cNvSpPr/>
            <p:nvPr/>
          </p:nvSpPr>
          <p:spPr>
            <a:xfrm>
              <a:off x="9507334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9" name="Oval 79">
              <a:extLst>
                <a:ext uri="{FF2B5EF4-FFF2-40B4-BE49-F238E27FC236}">
                  <a16:creationId xmlns:a16="http://schemas.microsoft.com/office/drawing/2014/main" id="{392235E4-44AB-F0E6-6BB1-D40101E9153D}"/>
                </a:ext>
              </a:extLst>
            </p:cNvPr>
            <p:cNvSpPr/>
            <p:nvPr/>
          </p:nvSpPr>
          <p:spPr>
            <a:xfrm>
              <a:off x="9874687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0" name="Oval 80">
              <a:extLst>
                <a:ext uri="{FF2B5EF4-FFF2-40B4-BE49-F238E27FC236}">
                  <a16:creationId xmlns:a16="http://schemas.microsoft.com/office/drawing/2014/main" id="{18D1FFEE-8D0E-D2C1-3763-F4AC48367798}"/>
                </a:ext>
              </a:extLst>
            </p:cNvPr>
            <p:cNvSpPr/>
            <p:nvPr/>
          </p:nvSpPr>
          <p:spPr>
            <a:xfrm>
              <a:off x="10242040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1" name="Oval 81">
              <a:extLst>
                <a:ext uri="{FF2B5EF4-FFF2-40B4-BE49-F238E27FC236}">
                  <a16:creationId xmlns:a16="http://schemas.microsoft.com/office/drawing/2014/main" id="{5749917C-D852-53E4-50D0-0CEC7F646540}"/>
                </a:ext>
              </a:extLst>
            </p:cNvPr>
            <p:cNvSpPr/>
            <p:nvPr/>
          </p:nvSpPr>
          <p:spPr>
            <a:xfrm>
              <a:off x="10609394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2" name="Oval 82">
              <a:extLst>
                <a:ext uri="{FF2B5EF4-FFF2-40B4-BE49-F238E27FC236}">
                  <a16:creationId xmlns:a16="http://schemas.microsoft.com/office/drawing/2014/main" id="{6D956C8C-0EB1-EAE5-A43B-59B369BA399E}"/>
                </a:ext>
              </a:extLst>
            </p:cNvPr>
            <p:cNvSpPr/>
            <p:nvPr/>
          </p:nvSpPr>
          <p:spPr>
            <a:xfrm>
              <a:off x="10976682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3" name="Oval 83">
              <a:extLst>
                <a:ext uri="{FF2B5EF4-FFF2-40B4-BE49-F238E27FC236}">
                  <a16:creationId xmlns:a16="http://schemas.microsoft.com/office/drawing/2014/main" id="{E9599D5F-A584-18CD-01EA-64459B3162BC}"/>
                </a:ext>
              </a:extLst>
            </p:cNvPr>
            <p:cNvSpPr/>
            <p:nvPr/>
          </p:nvSpPr>
          <p:spPr>
            <a:xfrm>
              <a:off x="11344035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4" name="Oval 85">
              <a:extLst>
                <a:ext uri="{FF2B5EF4-FFF2-40B4-BE49-F238E27FC236}">
                  <a16:creationId xmlns:a16="http://schemas.microsoft.com/office/drawing/2014/main" id="{FF4B1BB0-F0EF-2D8B-9C36-3D3880720AD8}"/>
                </a:ext>
              </a:extLst>
            </p:cNvPr>
            <p:cNvSpPr/>
            <p:nvPr/>
          </p:nvSpPr>
          <p:spPr>
            <a:xfrm>
              <a:off x="9507334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5" name="Oval 86">
              <a:extLst>
                <a:ext uri="{FF2B5EF4-FFF2-40B4-BE49-F238E27FC236}">
                  <a16:creationId xmlns:a16="http://schemas.microsoft.com/office/drawing/2014/main" id="{53B5EC4C-B12F-415B-726D-2C62050B5840}"/>
                </a:ext>
              </a:extLst>
            </p:cNvPr>
            <p:cNvSpPr/>
            <p:nvPr/>
          </p:nvSpPr>
          <p:spPr>
            <a:xfrm>
              <a:off x="9874687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6" name="Oval 87">
              <a:extLst>
                <a:ext uri="{FF2B5EF4-FFF2-40B4-BE49-F238E27FC236}">
                  <a16:creationId xmlns:a16="http://schemas.microsoft.com/office/drawing/2014/main" id="{D6E93B1B-5858-B261-41E9-B06CB98A3D38}"/>
                </a:ext>
              </a:extLst>
            </p:cNvPr>
            <p:cNvSpPr/>
            <p:nvPr/>
          </p:nvSpPr>
          <p:spPr>
            <a:xfrm>
              <a:off x="10242040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7" name="Oval 88">
              <a:extLst>
                <a:ext uri="{FF2B5EF4-FFF2-40B4-BE49-F238E27FC236}">
                  <a16:creationId xmlns:a16="http://schemas.microsoft.com/office/drawing/2014/main" id="{00BFD910-94B9-CD55-D005-620DCCB40BF5}"/>
                </a:ext>
              </a:extLst>
            </p:cNvPr>
            <p:cNvSpPr/>
            <p:nvPr/>
          </p:nvSpPr>
          <p:spPr>
            <a:xfrm>
              <a:off x="10609394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8" name="Oval 89">
              <a:extLst>
                <a:ext uri="{FF2B5EF4-FFF2-40B4-BE49-F238E27FC236}">
                  <a16:creationId xmlns:a16="http://schemas.microsoft.com/office/drawing/2014/main" id="{970C069D-DDBA-194F-65AD-168564A31FD3}"/>
                </a:ext>
              </a:extLst>
            </p:cNvPr>
            <p:cNvSpPr/>
            <p:nvPr/>
          </p:nvSpPr>
          <p:spPr>
            <a:xfrm>
              <a:off x="10976682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9" name="Oval 90">
              <a:extLst>
                <a:ext uri="{FF2B5EF4-FFF2-40B4-BE49-F238E27FC236}">
                  <a16:creationId xmlns:a16="http://schemas.microsoft.com/office/drawing/2014/main" id="{B87A4257-774B-426D-236B-9FCDFB69F737}"/>
                </a:ext>
              </a:extLst>
            </p:cNvPr>
            <p:cNvSpPr/>
            <p:nvPr/>
          </p:nvSpPr>
          <p:spPr>
            <a:xfrm>
              <a:off x="11344035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0" name="Oval 92">
              <a:extLst>
                <a:ext uri="{FF2B5EF4-FFF2-40B4-BE49-F238E27FC236}">
                  <a16:creationId xmlns:a16="http://schemas.microsoft.com/office/drawing/2014/main" id="{848728A6-2506-0F29-7D8F-45698D524697}"/>
                </a:ext>
              </a:extLst>
            </p:cNvPr>
            <p:cNvSpPr/>
            <p:nvPr/>
          </p:nvSpPr>
          <p:spPr>
            <a:xfrm>
              <a:off x="9507334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1" name="Oval 93">
              <a:extLst>
                <a:ext uri="{FF2B5EF4-FFF2-40B4-BE49-F238E27FC236}">
                  <a16:creationId xmlns:a16="http://schemas.microsoft.com/office/drawing/2014/main" id="{DE2D9BE6-C865-D961-BDA1-D694F8AE72FC}"/>
                </a:ext>
              </a:extLst>
            </p:cNvPr>
            <p:cNvSpPr/>
            <p:nvPr/>
          </p:nvSpPr>
          <p:spPr>
            <a:xfrm>
              <a:off x="9874687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2" name="Oval 94">
              <a:extLst>
                <a:ext uri="{FF2B5EF4-FFF2-40B4-BE49-F238E27FC236}">
                  <a16:creationId xmlns:a16="http://schemas.microsoft.com/office/drawing/2014/main" id="{D4C5E572-15D4-244A-93EC-3E5C7C5E2B1E}"/>
                </a:ext>
              </a:extLst>
            </p:cNvPr>
            <p:cNvSpPr/>
            <p:nvPr/>
          </p:nvSpPr>
          <p:spPr>
            <a:xfrm>
              <a:off x="10242040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3" name="Oval 95">
              <a:extLst>
                <a:ext uri="{FF2B5EF4-FFF2-40B4-BE49-F238E27FC236}">
                  <a16:creationId xmlns:a16="http://schemas.microsoft.com/office/drawing/2014/main" id="{8924B5CA-0763-A5C2-5911-5CFEF80E9D48}"/>
                </a:ext>
              </a:extLst>
            </p:cNvPr>
            <p:cNvSpPr/>
            <p:nvPr/>
          </p:nvSpPr>
          <p:spPr>
            <a:xfrm>
              <a:off x="10609394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4" name="Oval 96">
              <a:extLst>
                <a:ext uri="{FF2B5EF4-FFF2-40B4-BE49-F238E27FC236}">
                  <a16:creationId xmlns:a16="http://schemas.microsoft.com/office/drawing/2014/main" id="{57E1F12E-4409-4D30-4C17-52289BB41538}"/>
                </a:ext>
              </a:extLst>
            </p:cNvPr>
            <p:cNvSpPr/>
            <p:nvPr/>
          </p:nvSpPr>
          <p:spPr>
            <a:xfrm>
              <a:off x="10976682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5" name="Oval 97">
              <a:extLst>
                <a:ext uri="{FF2B5EF4-FFF2-40B4-BE49-F238E27FC236}">
                  <a16:creationId xmlns:a16="http://schemas.microsoft.com/office/drawing/2014/main" id="{CF99B300-5A78-F0F1-A491-422E36D2F2EB}"/>
                </a:ext>
              </a:extLst>
            </p:cNvPr>
            <p:cNvSpPr/>
            <p:nvPr/>
          </p:nvSpPr>
          <p:spPr>
            <a:xfrm>
              <a:off x="11344035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6" name="Oval 99">
              <a:extLst>
                <a:ext uri="{FF2B5EF4-FFF2-40B4-BE49-F238E27FC236}">
                  <a16:creationId xmlns:a16="http://schemas.microsoft.com/office/drawing/2014/main" id="{20C4C076-5B1D-6610-3CC5-21D79B5D1148}"/>
                </a:ext>
              </a:extLst>
            </p:cNvPr>
            <p:cNvSpPr/>
            <p:nvPr/>
          </p:nvSpPr>
          <p:spPr>
            <a:xfrm>
              <a:off x="9697823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7" name="Oval 100">
              <a:extLst>
                <a:ext uri="{FF2B5EF4-FFF2-40B4-BE49-F238E27FC236}">
                  <a16:creationId xmlns:a16="http://schemas.microsoft.com/office/drawing/2014/main" id="{96733991-D107-A5E5-E14F-95A183729D41}"/>
                </a:ext>
              </a:extLst>
            </p:cNvPr>
            <p:cNvSpPr/>
            <p:nvPr/>
          </p:nvSpPr>
          <p:spPr>
            <a:xfrm>
              <a:off x="10065176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8" name="Oval 101">
              <a:extLst>
                <a:ext uri="{FF2B5EF4-FFF2-40B4-BE49-F238E27FC236}">
                  <a16:creationId xmlns:a16="http://schemas.microsoft.com/office/drawing/2014/main" id="{4B9D5E8E-125C-BEA1-7A9D-AC67D7BDE0C9}"/>
                </a:ext>
              </a:extLst>
            </p:cNvPr>
            <p:cNvSpPr/>
            <p:nvPr/>
          </p:nvSpPr>
          <p:spPr>
            <a:xfrm>
              <a:off x="10432530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9" name="Oval 102">
              <a:extLst>
                <a:ext uri="{FF2B5EF4-FFF2-40B4-BE49-F238E27FC236}">
                  <a16:creationId xmlns:a16="http://schemas.microsoft.com/office/drawing/2014/main" id="{D2A367BE-F87F-7AA3-2A58-2719823B6A9A}"/>
                </a:ext>
              </a:extLst>
            </p:cNvPr>
            <p:cNvSpPr/>
            <p:nvPr/>
          </p:nvSpPr>
          <p:spPr>
            <a:xfrm>
              <a:off x="10799818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0" name="Oval 103">
              <a:extLst>
                <a:ext uri="{FF2B5EF4-FFF2-40B4-BE49-F238E27FC236}">
                  <a16:creationId xmlns:a16="http://schemas.microsoft.com/office/drawing/2014/main" id="{76649086-2551-C76D-B87E-6EB406280601}"/>
                </a:ext>
              </a:extLst>
            </p:cNvPr>
            <p:cNvSpPr/>
            <p:nvPr/>
          </p:nvSpPr>
          <p:spPr>
            <a:xfrm>
              <a:off x="11167171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1" name="Oval 104">
              <a:extLst>
                <a:ext uri="{FF2B5EF4-FFF2-40B4-BE49-F238E27FC236}">
                  <a16:creationId xmlns:a16="http://schemas.microsoft.com/office/drawing/2014/main" id="{E127EE0C-C71A-102B-0635-CE446BF97CC4}"/>
                </a:ext>
              </a:extLst>
            </p:cNvPr>
            <p:cNvSpPr/>
            <p:nvPr/>
          </p:nvSpPr>
          <p:spPr>
            <a:xfrm>
              <a:off x="11534525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2" name="Oval 106">
              <a:extLst>
                <a:ext uri="{FF2B5EF4-FFF2-40B4-BE49-F238E27FC236}">
                  <a16:creationId xmlns:a16="http://schemas.microsoft.com/office/drawing/2014/main" id="{73F01206-90F5-9E52-FEF6-8091B6AEEA3E}"/>
                </a:ext>
              </a:extLst>
            </p:cNvPr>
            <p:cNvSpPr/>
            <p:nvPr/>
          </p:nvSpPr>
          <p:spPr>
            <a:xfrm>
              <a:off x="9697823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3" name="Oval 107">
              <a:extLst>
                <a:ext uri="{FF2B5EF4-FFF2-40B4-BE49-F238E27FC236}">
                  <a16:creationId xmlns:a16="http://schemas.microsoft.com/office/drawing/2014/main" id="{C5FA568B-9473-1A3A-026B-98C0D48DDFDD}"/>
                </a:ext>
              </a:extLst>
            </p:cNvPr>
            <p:cNvSpPr/>
            <p:nvPr/>
          </p:nvSpPr>
          <p:spPr>
            <a:xfrm>
              <a:off x="10065176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4" name="Oval 108">
              <a:extLst>
                <a:ext uri="{FF2B5EF4-FFF2-40B4-BE49-F238E27FC236}">
                  <a16:creationId xmlns:a16="http://schemas.microsoft.com/office/drawing/2014/main" id="{85AA38E9-2084-C381-B126-09C44E233D74}"/>
                </a:ext>
              </a:extLst>
            </p:cNvPr>
            <p:cNvSpPr/>
            <p:nvPr/>
          </p:nvSpPr>
          <p:spPr>
            <a:xfrm>
              <a:off x="10432530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5" name="Oval 109">
              <a:extLst>
                <a:ext uri="{FF2B5EF4-FFF2-40B4-BE49-F238E27FC236}">
                  <a16:creationId xmlns:a16="http://schemas.microsoft.com/office/drawing/2014/main" id="{B81B1107-E5B7-53AF-1449-4838931F8D92}"/>
                </a:ext>
              </a:extLst>
            </p:cNvPr>
            <p:cNvSpPr/>
            <p:nvPr/>
          </p:nvSpPr>
          <p:spPr>
            <a:xfrm>
              <a:off x="10799818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6" name="Oval 110">
              <a:extLst>
                <a:ext uri="{FF2B5EF4-FFF2-40B4-BE49-F238E27FC236}">
                  <a16:creationId xmlns:a16="http://schemas.microsoft.com/office/drawing/2014/main" id="{51A5753A-8C56-AD66-32CA-377B706928A2}"/>
                </a:ext>
              </a:extLst>
            </p:cNvPr>
            <p:cNvSpPr/>
            <p:nvPr/>
          </p:nvSpPr>
          <p:spPr>
            <a:xfrm>
              <a:off x="11167171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7" name="Oval 111">
              <a:extLst>
                <a:ext uri="{FF2B5EF4-FFF2-40B4-BE49-F238E27FC236}">
                  <a16:creationId xmlns:a16="http://schemas.microsoft.com/office/drawing/2014/main" id="{84059F32-85D8-2988-36A5-A061BF422049}"/>
                </a:ext>
              </a:extLst>
            </p:cNvPr>
            <p:cNvSpPr/>
            <p:nvPr/>
          </p:nvSpPr>
          <p:spPr>
            <a:xfrm>
              <a:off x="11534525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8" name="Oval 113">
              <a:extLst>
                <a:ext uri="{FF2B5EF4-FFF2-40B4-BE49-F238E27FC236}">
                  <a16:creationId xmlns:a16="http://schemas.microsoft.com/office/drawing/2014/main" id="{A9EBCDFF-DECD-7D4B-B597-4D0D60EF1E50}"/>
                </a:ext>
              </a:extLst>
            </p:cNvPr>
            <p:cNvSpPr/>
            <p:nvPr/>
          </p:nvSpPr>
          <p:spPr>
            <a:xfrm>
              <a:off x="9697823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9" name="Oval 114">
              <a:extLst>
                <a:ext uri="{FF2B5EF4-FFF2-40B4-BE49-F238E27FC236}">
                  <a16:creationId xmlns:a16="http://schemas.microsoft.com/office/drawing/2014/main" id="{26C62998-F8F6-760A-A0B7-80588643ECFA}"/>
                </a:ext>
              </a:extLst>
            </p:cNvPr>
            <p:cNvSpPr/>
            <p:nvPr/>
          </p:nvSpPr>
          <p:spPr>
            <a:xfrm>
              <a:off x="10065176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0" name="Oval 115">
              <a:extLst>
                <a:ext uri="{FF2B5EF4-FFF2-40B4-BE49-F238E27FC236}">
                  <a16:creationId xmlns:a16="http://schemas.microsoft.com/office/drawing/2014/main" id="{78546CC6-3886-C4E8-4E01-88759BCD5CA7}"/>
                </a:ext>
              </a:extLst>
            </p:cNvPr>
            <p:cNvSpPr/>
            <p:nvPr/>
          </p:nvSpPr>
          <p:spPr>
            <a:xfrm>
              <a:off x="10432530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1" name="Oval 116">
              <a:extLst>
                <a:ext uri="{FF2B5EF4-FFF2-40B4-BE49-F238E27FC236}">
                  <a16:creationId xmlns:a16="http://schemas.microsoft.com/office/drawing/2014/main" id="{B68120B2-687B-FC03-FED6-420649C8D5FB}"/>
                </a:ext>
              </a:extLst>
            </p:cNvPr>
            <p:cNvSpPr/>
            <p:nvPr/>
          </p:nvSpPr>
          <p:spPr>
            <a:xfrm>
              <a:off x="10799818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2" name="Oval 117">
              <a:extLst>
                <a:ext uri="{FF2B5EF4-FFF2-40B4-BE49-F238E27FC236}">
                  <a16:creationId xmlns:a16="http://schemas.microsoft.com/office/drawing/2014/main" id="{90072E34-DB6B-323D-7174-CF47C84084C5}"/>
                </a:ext>
              </a:extLst>
            </p:cNvPr>
            <p:cNvSpPr/>
            <p:nvPr/>
          </p:nvSpPr>
          <p:spPr>
            <a:xfrm>
              <a:off x="11167171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3" name="Oval 118">
              <a:extLst>
                <a:ext uri="{FF2B5EF4-FFF2-40B4-BE49-F238E27FC236}">
                  <a16:creationId xmlns:a16="http://schemas.microsoft.com/office/drawing/2014/main" id="{10BEE58E-AD01-053D-2809-0C32A157BE65}"/>
                </a:ext>
              </a:extLst>
            </p:cNvPr>
            <p:cNvSpPr/>
            <p:nvPr/>
          </p:nvSpPr>
          <p:spPr>
            <a:xfrm>
              <a:off x="11534525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4" name="Oval 120">
              <a:extLst>
                <a:ext uri="{FF2B5EF4-FFF2-40B4-BE49-F238E27FC236}">
                  <a16:creationId xmlns:a16="http://schemas.microsoft.com/office/drawing/2014/main" id="{C16E5799-EB33-E0DB-F361-736E73E42134}"/>
                </a:ext>
              </a:extLst>
            </p:cNvPr>
            <p:cNvSpPr/>
            <p:nvPr/>
          </p:nvSpPr>
          <p:spPr>
            <a:xfrm>
              <a:off x="9697823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5" name="Oval 121">
              <a:extLst>
                <a:ext uri="{FF2B5EF4-FFF2-40B4-BE49-F238E27FC236}">
                  <a16:creationId xmlns:a16="http://schemas.microsoft.com/office/drawing/2014/main" id="{D115D435-F3CF-5627-AA84-176CF23FAF32}"/>
                </a:ext>
              </a:extLst>
            </p:cNvPr>
            <p:cNvSpPr/>
            <p:nvPr/>
          </p:nvSpPr>
          <p:spPr>
            <a:xfrm>
              <a:off x="10065176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6" name="Oval 122">
              <a:extLst>
                <a:ext uri="{FF2B5EF4-FFF2-40B4-BE49-F238E27FC236}">
                  <a16:creationId xmlns:a16="http://schemas.microsoft.com/office/drawing/2014/main" id="{D49E5D1F-FF78-0A93-7B71-3B44875E931A}"/>
                </a:ext>
              </a:extLst>
            </p:cNvPr>
            <p:cNvSpPr/>
            <p:nvPr/>
          </p:nvSpPr>
          <p:spPr>
            <a:xfrm>
              <a:off x="10432530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7" name="Oval 123">
              <a:extLst>
                <a:ext uri="{FF2B5EF4-FFF2-40B4-BE49-F238E27FC236}">
                  <a16:creationId xmlns:a16="http://schemas.microsoft.com/office/drawing/2014/main" id="{42FD2198-0616-A039-A746-DAE32BF4B1B1}"/>
                </a:ext>
              </a:extLst>
            </p:cNvPr>
            <p:cNvSpPr/>
            <p:nvPr/>
          </p:nvSpPr>
          <p:spPr>
            <a:xfrm>
              <a:off x="10799818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8" name="Oval 124">
              <a:extLst>
                <a:ext uri="{FF2B5EF4-FFF2-40B4-BE49-F238E27FC236}">
                  <a16:creationId xmlns:a16="http://schemas.microsoft.com/office/drawing/2014/main" id="{2832DA4A-4C10-A63E-76F5-4F4F8D0255EB}"/>
                </a:ext>
              </a:extLst>
            </p:cNvPr>
            <p:cNvSpPr/>
            <p:nvPr/>
          </p:nvSpPr>
          <p:spPr>
            <a:xfrm>
              <a:off x="11167171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9" name="Oval 125">
              <a:extLst>
                <a:ext uri="{FF2B5EF4-FFF2-40B4-BE49-F238E27FC236}">
                  <a16:creationId xmlns:a16="http://schemas.microsoft.com/office/drawing/2014/main" id="{62A41089-F0EF-A223-1779-1D02D668C8FF}"/>
                </a:ext>
              </a:extLst>
            </p:cNvPr>
            <p:cNvSpPr/>
            <p:nvPr/>
          </p:nvSpPr>
          <p:spPr>
            <a:xfrm>
              <a:off x="11534525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650" name="TextBox 126">
            <a:extLst>
              <a:ext uri="{FF2B5EF4-FFF2-40B4-BE49-F238E27FC236}">
                <a16:creationId xmlns:a16="http://schemas.microsoft.com/office/drawing/2014/main" id="{70F91522-85A1-11AE-3506-8ED9145A7F8E}"/>
              </a:ext>
            </a:extLst>
          </p:cNvPr>
          <p:cNvSpPr txBox="1"/>
          <p:nvPr/>
        </p:nvSpPr>
        <p:spPr>
          <a:xfrm rot="16200000">
            <a:off x="-230266" y="1675675"/>
            <a:ext cx="234070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FF0C25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E0A24"/>
                </a:solidFill>
                <a:sym typeface="Arial"/>
              </a:rPr>
              <a:t>202X</a:t>
            </a:r>
          </a:p>
        </p:txBody>
      </p:sp>
      <p:sp>
        <p:nvSpPr>
          <p:cNvPr id="651" name="Freeform: Shape 127">
            <a:extLst>
              <a:ext uri="{FF2B5EF4-FFF2-40B4-BE49-F238E27FC236}">
                <a16:creationId xmlns:a16="http://schemas.microsoft.com/office/drawing/2014/main" id="{29443FFF-BDB4-F496-1D98-017E1E7AB035}"/>
              </a:ext>
            </a:extLst>
          </p:cNvPr>
          <p:cNvSpPr/>
          <p:nvPr/>
        </p:nvSpPr>
        <p:spPr>
          <a:xfrm>
            <a:off x="710028" y="1132568"/>
            <a:ext cx="2477142" cy="2000853"/>
          </a:xfrm>
          <a:custGeom>
            <a:avLst/>
            <a:gdLst>
              <a:gd name="csX0" fmla="*/ 337300 w 2477142"/>
              <a:gd name="csY0" fmla="*/ 53587 h 2000853"/>
              <a:gd name="csX1" fmla="*/ 47069 w 2477142"/>
              <a:gd name="csY1" fmla="*/ 277846 h 2000853"/>
              <a:gd name="csX2" fmla="*/ 0 w 2477142"/>
              <a:gd name="csY2" fmla="*/ 338278 h 2000853"/>
              <a:gd name="csX3" fmla="*/ 259070 w 2477142"/>
              <a:gd name="csY3" fmla="*/ 233711 h 2000853"/>
              <a:gd name="csX4" fmla="*/ 832168 w 2477142"/>
              <a:gd name="csY4" fmla="*/ 0 h 2000853"/>
              <a:gd name="csX5" fmla="*/ 731448 w 2477142"/>
              <a:gd name="csY5" fmla="*/ 181623 h 2000853"/>
              <a:gd name="csX6" fmla="*/ 393952 w 2477142"/>
              <a:gd name="csY6" fmla="*/ 397015 h 2000853"/>
              <a:gd name="csX7" fmla="*/ 188730 w 2477142"/>
              <a:gd name="csY7" fmla="*/ 598261 h 2000853"/>
              <a:gd name="csX8" fmla="*/ 322307 w 2477142"/>
              <a:gd name="csY8" fmla="*/ 519054 h 2000853"/>
              <a:gd name="csX9" fmla="*/ 1253826 w 2477142"/>
              <a:gd name="csY9" fmla="*/ 30705 h 2000853"/>
              <a:gd name="csX10" fmla="*/ 1182637 w 2477142"/>
              <a:gd name="csY10" fmla="*/ 182145 h 2000853"/>
              <a:gd name="csX11" fmla="*/ 37550 w 2477142"/>
              <a:gd name="csY11" fmla="*/ 1254673 h 2000853"/>
              <a:gd name="csX12" fmla="*/ 611234 w 2477142"/>
              <a:gd name="csY12" fmla="*/ 871869 h 2000853"/>
              <a:gd name="csX13" fmla="*/ 356402 w 2477142"/>
              <a:gd name="csY13" fmla="*/ 1166469 h 2000853"/>
              <a:gd name="csX14" fmla="*/ 87618 w 2477142"/>
              <a:gd name="csY14" fmla="*/ 1451421 h 2000853"/>
              <a:gd name="csX15" fmla="*/ 304640 w 2477142"/>
              <a:gd name="csY15" fmla="*/ 1290007 h 2000853"/>
              <a:gd name="csX16" fmla="*/ 452363 w 2477142"/>
              <a:gd name="csY16" fmla="*/ 1268624 h 2000853"/>
              <a:gd name="csX17" fmla="*/ 427916 w 2477142"/>
              <a:gd name="csY17" fmla="*/ 1396008 h 2000853"/>
              <a:gd name="csX18" fmla="*/ 222173 w 2477142"/>
              <a:gd name="csY18" fmla="*/ 1614921 h 2000853"/>
              <a:gd name="csX19" fmla="*/ 12973 w 2477142"/>
              <a:gd name="csY19" fmla="*/ 1904501 h 2000853"/>
              <a:gd name="csX20" fmla="*/ 1149194 w 2477142"/>
              <a:gd name="csY20" fmla="*/ 812154 h 2000853"/>
              <a:gd name="csX21" fmla="*/ 1457809 w 2477142"/>
              <a:gd name="csY21" fmla="*/ 348252 h 2000853"/>
              <a:gd name="csX22" fmla="*/ 1668247 w 2477142"/>
              <a:gd name="csY22" fmla="*/ 79077 h 2000853"/>
              <a:gd name="csX23" fmla="*/ 1145869 w 2477142"/>
              <a:gd name="csY23" fmla="*/ 1189743 h 2000853"/>
              <a:gd name="csX24" fmla="*/ 852834 w 2477142"/>
              <a:gd name="csY24" fmla="*/ 1450182 h 2000853"/>
              <a:gd name="csX25" fmla="*/ 508298 w 2477142"/>
              <a:gd name="csY25" fmla="*/ 1738067 h 2000853"/>
              <a:gd name="csX26" fmla="*/ 150983 w 2477142"/>
              <a:gd name="csY26" fmla="*/ 2000854 h 2000853"/>
              <a:gd name="csX27" fmla="*/ 299815 w 2477142"/>
              <a:gd name="csY27" fmla="*/ 1959522 h 2000853"/>
              <a:gd name="csX28" fmla="*/ 702242 w 2477142"/>
              <a:gd name="csY28" fmla="*/ 1822751 h 2000853"/>
              <a:gd name="csX29" fmla="*/ 688551 w 2477142"/>
              <a:gd name="csY29" fmla="*/ 1948244 h 2000853"/>
              <a:gd name="csX30" fmla="*/ 980609 w 2477142"/>
              <a:gd name="csY30" fmla="*/ 1927644 h 2000853"/>
              <a:gd name="csX31" fmla="*/ 1232835 w 2477142"/>
              <a:gd name="csY31" fmla="*/ 1770141 h 2000853"/>
              <a:gd name="csX32" fmla="*/ 1426061 w 2477142"/>
              <a:gd name="csY32" fmla="*/ 1578022 h 2000853"/>
              <a:gd name="csX33" fmla="*/ 1604686 w 2477142"/>
              <a:gd name="csY33" fmla="*/ 1133352 h 2000853"/>
              <a:gd name="csX34" fmla="*/ 2023019 w 2477142"/>
              <a:gd name="csY34" fmla="*/ 315983 h 2000853"/>
              <a:gd name="csX35" fmla="*/ 2183520 w 2477142"/>
              <a:gd name="csY35" fmla="*/ 150983 h 2000853"/>
              <a:gd name="csX36" fmla="*/ 2374401 w 2477142"/>
              <a:gd name="csY36" fmla="*/ 81098 h 2000853"/>
              <a:gd name="csX37" fmla="*/ 2277266 w 2477142"/>
              <a:gd name="csY37" fmla="*/ 308290 h 2000853"/>
              <a:gd name="csX38" fmla="*/ 1943746 w 2477142"/>
              <a:gd name="csY38" fmla="*/ 963137 h 2000853"/>
              <a:gd name="csX39" fmla="*/ 1806127 w 2477142"/>
              <a:gd name="csY39" fmla="*/ 1416674 h 2000853"/>
              <a:gd name="csX40" fmla="*/ 1620332 w 2477142"/>
              <a:gd name="csY40" fmla="*/ 1837875 h 2000853"/>
              <a:gd name="csX41" fmla="*/ 1887747 w 2477142"/>
              <a:gd name="csY41" fmla="*/ 1768838 h 2000853"/>
              <a:gd name="csX42" fmla="*/ 2477143 w 2477142"/>
              <a:gd name="csY42" fmla="*/ 1663162 h 2000853"/>
              <a:gd name="csX43" fmla="*/ 2015587 w 2477142"/>
              <a:gd name="csY43" fmla="*/ 1844068 h 200085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2" h="2000853">
                <a:moveTo>
                  <a:pt x="337300" y="53587"/>
                </a:moveTo>
                <a:cubicBezTo>
                  <a:pt x="240556" y="128362"/>
                  <a:pt x="143813" y="203071"/>
                  <a:pt x="47069" y="277846"/>
                </a:cubicBezTo>
                <a:cubicBezTo>
                  <a:pt x="26338" y="293883"/>
                  <a:pt x="4042" y="312397"/>
                  <a:pt x="0" y="338278"/>
                </a:cubicBezTo>
                <a:cubicBezTo>
                  <a:pt x="94333" y="354446"/>
                  <a:pt x="179472" y="286777"/>
                  <a:pt x="259070" y="233711"/>
                </a:cubicBezTo>
                <a:cubicBezTo>
                  <a:pt x="431437" y="118844"/>
                  <a:pt x="633530" y="58607"/>
                  <a:pt x="832168" y="0"/>
                </a:cubicBezTo>
                <a:cubicBezTo>
                  <a:pt x="855572" y="70472"/>
                  <a:pt x="791033" y="137293"/>
                  <a:pt x="731448" y="181623"/>
                </a:cubicBezTo>
                <a:cubicBezTo>
                  <a:pt x="624273" y="261287"/>
                  <a:pt x="511362" y="333324"/>
                  <a:pt x="393952" y="397015"/>
                </a:cubicBezTo>
                <a:cubicBezTo>
                  <a:pt x="306595" y="444410"/>
                  <a:pt x="206331" y="500474"/>
                  <a:pt x="188730" y="598261"/>
                </a:cubicBezTo>
                <a:cubicBezTo>
                  <a:pt x="240556" y="589982"/>
                  <a:pt x="282148" y="552823"/>
                  <a:pt x="322307" y="519054"/>
                </a:cubicBezTo>
                <a:cubicBezTo>
                  <a:pt x="592003" y="292514"/>
                  <a:pt x="926109" y="159784"/>
                  <a:pt x="1253826" y="30705"/>
                </a:cubicBezTo>
                <a:cubicBezTo>
                  <a:pt x="1258324" y="87813"/>
                  <a:pt x="1219405" y="138206"/>
                  <a:pt x="1182637" y="182145"/>
                </a:cubicBezTo>
                <a:cubicBezTo>
                  <a:pt x="845141" y="585679"/>
                  <a:pt x="496955" y="998275"/>
                  <a:pt x="37550" y="1254673"/>
                </a:cubicBezTo>
                <a:cubicBezTo>
                  <a:pt x="141922" y="1042671"/>
                  <a:pt x="387563" y="948013"/>
                  <a:pt x="611234" y="871869"/>
                </a:cubicBezTo>
                <a:cubicBezTo>
                  <a:pt x="588874" y="1003817"/>
                  <a:pt x="468661" y="1093520"/>
                  <a:pt x="356402" y="1166469"/>
                </a:cubicBezTo>
                <a:cubicBezTo>
                  <a:pt x="244142" y="1239418"/>
                  <a:pt x="121322" y="1321886"/>
                  <a:pt x="87618" y="1451421"/>
                </a:cubicBezTo>
                <a:cubicBezTo>
                  <a:pt x="159980" y="1397638"/>
                  <a:pt x="232342" y="1343855"/>
                  <a:pt x="304640" y="1290007"/>
                </a:cubicBezTo>
                <a:cubicBezTo>
                  <a:pt x="348904" y="1257085"/>
                  <a:pt x="417095" y="1226119"/>
                  <a:pt x="452363" y="1268624"/>
                </a:cubicBezTo>
                <a:cubicBezTo>
                  <a:pt x="482286" y="1304675"/>
                  <a:pt x="456145" y="1358653"/>
                  <a:pt x="427916" y="1396008"/>
                </a:cubicBezTo>
                <a:cubicBezTo>
                  <a:pt x="367549" y="1476128"/>
                  <a:pt x="298446" y="1549664"/>
                  <a:pt x="222173" y="1614921"/>
                </a:cubicBezTo>
                <a:cubicBezTo>
                  <a:pt x="128558" y="1695041"/>
                  <a:pt x="14277" y="1781354"/>
                  <a:pt x="12973" y="1904501"/>
                </a:cubicBezTo>
                <a:cubicBezTo>
                  <a:pt x="497215" y="1685262"/>
                  <a:pt x="834972" y="1240918"/>
                  <a:pt x="1149194" y="812154"/>
                </a:cubicBezTo>
                <a:cubicBezTo>
                  <a:pt x="1259041" y="662214"/>
                  <a:pt x="1368954" y="511557"/>
                  <a:pt x="1457809" y="348252"/>
                </a:cubicBezTo>
                <a:cubicBezTo>
                  <a:pt x="1513092" y="246619"/>
                  <a:pt x="1566353" y="133773"/>
                  <a:pt x="1668247" y="79077"/>
                </a:cubicBezTo>
                <a:cubicBezTo>
                  <a:pt x="1649147" y="497215"/>
                  <a:pt x="1441121" y="893057"/>
                  <a:pt x="1145869" y="1189743"/>
                </a:cubicBezTo>
                <a:cubicBezTo>
                  <a:pt x="1053623" y="1282380"/>
                  <a:pt x="953164" y="1366411"/>
                  <a:pt x="852834" y="1450182"/>
                </a:cubicBezTo>
                <a:cubicBezTo>
                  <a:pt x="737967" y="1546144"/>
                  <a:pt x="623165" y="1642106"/>
                  <a:pt x="508298" y="1738067"/>
                </a:cubicBezTo>
                <a:cubicBezTo>
                  <a:pt x="394669" y="1833051"/>
                  <a:pt x="280193" y="1928557"/>
                  <a:pt x="150983" y="2000854"/>
                </a:cubicBezTo>
                <a:cubicBezTo>
                  <a:pt x="201898" y="1992770"/>
                  <a:pt x="250987" y="1976081"/>
                  <a:pt x="299815" y="1959522"/>
                </a:cubicBezTo>
                <a:cubicBezTo>
                  <a:pt x="433979" y="1913953"/>
                  <a:pt x="568078" y="1868320"/>
                  <a:pt x="702242" y="1822751"/>
                </a:cubicBezTo>
                <a:cubicBezTo>
                  <a:pt x="721994" y="1862583"/>
                  <a:pt x="716453" y="1913628"/>
                  <a:pt x="688551" y="1948244"/>
                </a:cubicBezTo>
                <a:cubicBezTo>
                  <a:pt x="783536" y="1977776"/>
                  <a:pt x="888103" y="1964412"/>
                  <a:pt x="980609" y="1927644"/>
                </a:cubicBezTo>
                <a:cubicBezTo>
                  <a:pt x="1073116" y="1890876"/>
                  <a:pt x="1155126" y="1832269"/>
                  <a:pt x="1232835" y="1770141"/>
                </a:cubicBezTo>
                <a:cubicBezTo>
                  <a:pt x="1304023" y="1713229"/>
                  <a:pt x="1373061" y="1652210"/>
                  <a:pt x="1426061" y="1578022"/>
                </a:cubicBezTo>
                <a:cubicBezTo>
                  <a:pt x="1519416" y="1447444"/>
                  <a:pt x="1556314" y="1286356"/>
                  <a:pt x="1604686" y="1133352"/>
                </a:cubicBezTo>
                <a:cubicBezTo>
                  <a:pt x="1697453" y="840186"/>
                  <a:pt x="1839505" y="562667"/>
                  <a:pt x="2023019" y="315983"/>
                </a:cubicBezTo>
                <a:cubicBezTo>
                  <a:pt x="2069044" y="254116"/>
                  <a:pt x="2118850" y="193097"/>
                  <a:pt x="2183520" y="150983"/>
                </a:cubicBezTo>
                <a:cubicBezTo>
                  <a:pt x="2240693" y="113759"/>
                  <a:pt x="2307253" y="92963"/>
                  <a:pt x="2374401" y="81098"/>
                </a:cubicBezTo>
                <a:cubicBezTo>
                  <a:pt x="2380528" y="165065"/>
                  <a:pt x="2325898" y="239578"/>
                  <a:pt x="2277266" y="308290"/>
                </a:cubicBezTo>
                <a:cubicBezTo>
                  <a:pt x="2135213" y="508884"/>
                  <a:pt x="2022433" y="730274"/>
                  <a:pt x="1943746" y="963137"/>
                </a:cubicBezTo>
                <a:cubicBezTo>
                  <a:pt x="1893158" y="1112817"/>
                  <a:pt x="1856585" y="1266994"/>
                  <a:pt x="1806127" y="1416674"/>
                </a:cubicBezTo>
                <a:cubicBezTo>
                  <a:pt x="1757038" y="1562246"/>
                  <a:pt x="1694716" y="1703451"/>
                  <a:pt x="1620332" y="1837875"/>
                </a:cubicBezTo>
                <a:cubicBezTo>
                  <a:pt x="1712838" y="1849153"/>
                  <a:pt x="1801564" y="1804237"/>
                  <a:pt x="1887747" y="1768838"/>
                </a:cubicBezTo>
                <a:cubicBezTo>
                  <a:pt x="2073804" y="1692433"/>
                  <a:pt x="2276157" y="1656122"/>
                  <a:pt x="2477143" y="1663162"/>
                </a:cubicBezTo>
                <a:cubicBezTo>
                  <a:pt x="2323290" y="1723464"/>
                  <a:pt x="2169439" y="1783766"/>
                  <a:pt x="2015587" y="1844068"/>
                </a:cubicBezTo>
              </a:path>
            </a:pathLst>
          </a:custGeom>
          <a:noFill/>
          <a:ln w="0" cap="flat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652" name="Rectangle 128">
            <a:extLst>
              <a:ext uri="{FF2B5EF4-FFF2-40B4-BE49-F238E27FC236}">
                <a16:creationId xmlns:a16="http://schemas.microsoft.com/office/drawing/2014/main" id="{7F1EE056-2FFF-22C1-CAE0-1C4F91675DF2}"/>
              </a:ext>
            </a:extLst>
          </p:cNvPr>
          <p:cNvSpPr/>
          <p:nvPr/>
        </p:nvSpPr>
        <p:spPr>
          <a:xfrm>
            <a:off x="1106196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grpSp>
        <p:nvGrpSpPr>
          <p:cNvPr id="653" name="Group 342">
            <a:extLst>
              <a:ext uri="{FF2B5EF4-FFF2-40B4-BE49-F238E27FC236}">
                <a16:creationId xmlns:a16="http://schemas.microsoft.com/office/drawing/2014/main" id="{9BA07B85-1D01-8EA8-25F9-9C61EDAC263A}"/>
              </a:ext>
            </a:extLst>
          </p:cNvPr>
          <p:cNvGrpSpPr/>
          <p:nvPr/>
        </p:nvGrpSpPr>
        <p:grpSpPr>
          <a:xfrm>
            <a:off x="-1937940" y="1101667"/>
            <a:ext cx="1721509" cy="2047401"/>
            <a:chOff x="7115853" y="1101667"/>
            <a:chExt cx="1721509" cy="2047401"/>
          </a:xfrm>
        </p:grpSpPr>
        <p:sp>
          <p:nvSpPr>
            <p:cNvPr id="654" name="Freeform: Shape 130">
              <a:extLst>
                <a:ext uri="{FF2B5EF4-FFF2-40B4-BE49-F238E27FC236}">
                  <a16:creationId xmlns:a16="http://schemas.microsoft.com/office/drawing/2014/main" id="{7CE38D64-023A-484A-02EF-A4BA4D5EA75A}"/>
                </a:ext>
              </a:extLst>
            </p:cNvPr>
            <p:cNvSpPr/>
            <p:nvPr/>
          </p:nvSpPr>
          <p:spPr>
            <a:xfrm>
              <a:off x="7862881" y="1175790"/>
              <a:ext cx="974415" cy="1948830"/>
            </a:xfrm>
            <a:custGeom>
              <a:avLst/>
              <a:gdLst>
                <a:gd name="csX0" fmla="*/ 0 w 974415"/>
                <a:gd name="csY0" fmla="*/ 974415 h 1948830"/>
                <a:gd name="csX1" fmla="*/ 974415 w 974415"/>
                <a:gd name="csY1" fmla="*/ 1948831 h 1948830"/>
                <a:gd name="csX2" fmla="*/ 974415 w 974415"/>
                <a:gd name="csY2" fmla="*/ 1824055 h 1948830"/>
                <a:gd name="csX3" fmla="*/ 124776 w 974415"/>
                <a:gd name="csY3" fmla="*/ 974415 h 1948830"/>
                <a:gd name="csX4" fmla="*/ 974415 w 974415"/>
                <a:gd name="csY4" fmla="*/ 124776 h 1948830"/>
                <a:gd name="csX5" fmla="*/ 974415 w 974415"/>
                <a:gd name="csY5" fmla="*/ 0 h 1948830"/>
                <a:gd name="csX6" fmla="*/ 0 w 974415"/>
                <a:gd name="csY6" fmla="*/ 974415 h 194883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74415" h="1948830">
                  <a:moveTo>
                    <a:pt x="0" y="974415"/>
                  </a:moveTo>
                  <a:cubicBezTo>
                    <a:pt x="0" y="1511723"/>
                    <a:pt x="437108" y="1948831"/>
                    <a:pt x="974415" y="1948831"/>
                  </a:cubicBezTo>
                  <a:lnTo>
                    <a:pt x="974415" y="1824055"/>
                  </a:lnTo>
                  <a:cubicBezTo>
                    <a:pt x="505950" y="1824055"/>
                    <a:pt x="124776" y="1442881"/>
                    <a:pt x="124776" y="974415"/>
                  </a:cubicBezTo>
                  <a:cubicBezTo>
                    <a:pt x="124776" y="505950"/>
                    <a:pt x="505950" y="124776"/>
                    <a:pt x="974415" y="124776"/>
                  </a:cubicBezTo>
                  <a:lnTo>
                    <a:pt x="974415" y="0"/>
                  </a:lnTo>
                  <a:cubicBezTo>
                    <a:pt x="437108" y="0"/>
                    <a:pt x="0" y="437173"/>
                    <a:pt x="0" y="974415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5" name="Freeform: Shape 131">
              <a:extLst>
                <a:ext uri="{FF2B5EF4-FFF2-40B4-BE49-F238E27FC236}">
                  <a16:creationId xmlns:a16="http://schemas.microsoft.com/office/drawing/2014/main" id="{7C4802DF-3E3C-BCBA-11C3-0B9863122318}"/>
                </a:ext>
              </a:extLst>
            </p:cNvPr>
            <p:cNvSpPr/>
            <p:nvPr/>
          </p:nvSpPr>
          <p:spPr>
            <a:xfrm>
              <a:off x="7180458" y="1101667"/>
              <a:ext cx="512209" cy="2047400"/>
            </a:xfrm>
            <a:custGeom>
              <a:avLst/>
              <a:gdLst>
                <a:gd name="csX0" fmla="*/ 512209 w 512209"/>
                <a:gd name="csY0" fmla="*/ 0 h 2047400"/>
                <a:gd name="csX1" fmla="*/ 354968 w 512209"/>
                <a:gd name="csY1" fmla="*/ 0 h 2047400"/>
                <a:gd name="csX2" fmla="*/ 0 w 512209"/>
                <a:gd name="csY2" fmla="*/ 1023700 h 2047400"/>
                <a:gd name="csX3" fmla="*/ 354968 w 512209"/>
                <a:gd name="csY3" fmla="*/ 2047400 h 2047400"/>
                <a:gd name="csX4" fmla="*/ 512209 w 512209"/>
                <a:gd name="csY4" fmla="*/ 2047400 h 2047400"/>
                <a:gd name="csX5" fmla="*/ 121191 w 512209"/>
                <a:gd name="csY5" fmla="*/ 1023700 h 2047400"/>
                <a:gd name="csX6" fmla="*/ 512209 w 512209"/>
                <a:gd name="csY6" fmla="*/ 0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12209" h="2047400">
                  <a:moveTo>
                    <a:pt x="512209" y="0"/>
                  </a:moveTo>
                  <a:lnTo>
                    <a:pt x="354968" y="0"/>
                  </a:lnTo>
                  <a:cubicBezTo>
                    <a:pt x="132730" y="282018"/>
                    <a:pt x="0" y="637637"/>
                    <a:pt x="0" y="1023700"/>
                  </a:cubicBezTo>
                  <a:cubicBezTo>
                    <a:pt x="0" y="1409764"/>
                    <a:pt x="132730" y="1765382"/>
                    <a:pt x="354968" y="2047400"/>
                  </a:cubicBezTo>
                  <a:lnTo>
                    <a:pt x="512209" y="2047400"/>
                  </a:lnTo>
                  <a:cubicBezTo>
                    <a:pt x="259462" y="1765513"/>
                    <a:pt x="121191" y="1405265"/>
                    <a:pt x="121191" y="1023700"/>
                  </a:cubicBezTo>
                  <a:cubicBezTo>
                    <a:pt x="121191" y="642135"/>
                    <a:pt x="259462" y="281888"/>
                    <a:pt x="512209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6" name="Freeform: Shape 132">
              <a:extLst>
                <a:ext uri="{FF2B5EF4-FFF2-40B4-BE49-F238E27FC236}">
                  <a16:creationId xmlns:a16="http://schemas.microsoft.com/office/drawing/2014/main" id="{D2E601BB-E9F0-3FC9-F5BC-0D467D3304BC}"/>
                </a:ext>
              </a:extLst>
            </p:cNvPr>
            <p:cNvSpPr/>
            <p:nvPr/>
          </p:nvSpPr>
          <p:spPr>
            <a:xfrm>
              <a:off x="7639536" y="1101667"/>
              <a:ext cx="938429" cy="2047400"/>
            </a:xfrm>
            <a:custGeom>
              <a:avLst/>
              <a:gdLst>
                <a:gd name="csX0" fmla="*/ 117670 w 938429"/>
                <a:gd name="csY0" fmla="*/ 1048538 h 2047400"/>
                <a:gd name="csX1" fmla="*/ 938430 w 938429"/>
                <a:gd name="csY1" fmla="*/ 0 h 2047400"/>
                <a:gd name="csX2" fmla="*/ 619383 w 938429"/>
                <a:gd name="csY2" fmla="*/ 0 h 2047400"/>
                <a:gd name="csX3" fmla="*/ 0 w 938429"/>
                <a:gd name="csY3" fmla="*/ 1048538 h 2047400"/>
                <a:gd name="csX4" fmla="*/ 537503 w 938429"/>
                <a:gd name="csY4" fmla="*/ 2047400 h 2047400"/>
                <a:gd name="csX5" fmla="*/ 786860 w 938429"/>
                <a:gd name="csY5" fmla="*/ 2047400 h 2047400"/>
                <a:gd name="csX6" fmla="*/ 117670 w 938429"/>
                <a:gd name="csY6" fmla="*/ 1048538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38429" h="2047400">
                  <a:moveTo>
                    <a:pt x="117670" y="1048538"/>
                  </a:moveTo>
                  <a:cubicBezTo>
                    <a:pt x="117670" y="542327"/>
                    <a:pt x="467748" y="116432"/>
                    <a:pt x="938430" y="0"/>
                  </a:cubicBezTo>
                  <a:lnTo>
                    <a:pt x="619383" y="0"/>
                  </a:lnTo>
                  <a:cubicBezTo>
                    <a:pt x="250400" y="204310"/>
                    <a:pt x="0" y="597740"/>
                    <a:pt x="0" y="1048538"/>
                  </a:cubicBezTo>
                  <a:cubicBezTo>
                    <a:pt x="0" y="1465176"/>
                    <a:pt x="213827" y="1832725"/>
                    <a:pt x="537503" y="2047400"/>
                  </a:cubicBezTo>
                  <a:lnTo>
                    <a:pt x="786860" y="2047400"/>
                  </a:lnTo>
                  <a:cubicBezTo>
                    <a:pt x="394538" y="1885400"/>
                    <a:pt x="117670" y="1498750"/>
                    <a:pt x="117670" y="104853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7" name="Freeform: Shape 133">
              <a:extLst>
                <a:ext uri="{FF2B5EF4-FFF2-40B4-BE49-F238E27FC236}">
                  <a16:creationId xmlns:a16="http://schemas.microsoft.com/office/drawing/2014/main" id="{AE6ACDB9-5D28-65A2-F445-3AA7B1BB10FB}"/>
                </a:ext>
              </a:extLst>
            </p:cNvPr>
            <p:cNvSpPr/>
            <p:nvPr/>
          </p:nvSpPr>
          <p:spPr>
            <a:xfrm>
              <a:off x="8294579" y="1607487"/>
              <a:ext cx="542783" cy="1085501"/>
            </a:xfrm>
            <a:custGeom>
              <a:avLst/>
              <a:gdLst>
                <a:gd name="csX0" fmla="*/ 0 w 542783"/>
                <a:gd name="csY0" fmla="*/ 542718 h 1085501"/>
                <a:gd name="csX1" fmla="*/ 542783 w 542783"/>
                <a:gd name="csY1" fmla="*/ 1085502 h 1085501"/>
                <a:gd name="csX2" fmla="*/ 542783 w 542783"/>
                <a:gd name="csY2" fmla="*/ 966006 h 1085501"/>
                <a:gd name="csX3" fmla="*/ 119496 w 542783"/>
                <a:gd name="csY3" fmla="*/ 542718 h 1085501"/>
                <a:gd name="csX4" fmla="*/ 542783 w 542783"/>
                <a:gd name="csY4" fmla="*/ 119431 h 1085501"/>
                <a:gd name="csX5" fmla="*/ 542783 w 542783"/>
                <a:gd name="csY5" fmla="*/ 0 h 1085501"/>
                <a:gd name="csX6" fmla="*/ 0 w 542783"/>
                <a:gd name="csY6" fmla="*/ 542718 h 10855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42783" h="1085501">
                  <a:moveTo>
                    <a:pt x="0" y="542718"/>
                  </a:moveTo>
                  <a:cubicBezTo>
                    <a:pt x="0" y="842012"/>
                    <a:pt x="243490" y="1085502"/>
                    <a:pt x="542783" y="1085502"/>
                  </a:cubicBezTo>
                  <a:lnTo>
                    <a:pt x="542783" y="966006"/>
                  </a:lnTo>
                  <a:cubicBezTo>
                    <a:pt x="309398" y="966006"/>
                    <a:pt x="119496" y="776103"/>
                    <a:pt x="119496" y="542718"/>
                  </a:cubicBezTo>
                  <a:cubicBezTo>
                    <a:pt x="119496" y="309333"/>
                    <a:pt x="309398" y="119431"/>
                    <a:pt x="542783" y="119431"/>
                  </a:cubicBezTo>
                  <a:lnTo>
                    <a:pt x="542783" y="0"/>
                  </a:lnTo>
                  <a:cubicBezTo>
                    <a:pt x="243424" y="0"/>
                    <a:pt x="0" y="243490"/>
                    <a:pt x="0" y="54271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8" name="Freeform: Shape 134">
              <a:extLst>
                <a:ext uri="{FF2B5EF4-FFF2-40B4-BE49-F238E27FC236}">
                  <a16:creationId xmlns:a16="http://schemas.microsoft.com/office/drawing/2014/main" id="{EF77BCF5-2BC3-25F3-3626-7BEC9FDEC320}"/>
                </a:ext>
              </a:extLst>
            </p:cNvPr>
            <p:cNvSpPr/>
            <p:nvPr/>
          </p:nvSpPr>
          <p:spPr>
            <a:xfrm>
              <a:off x="8519750" y="1832724"/>
              <a:ext cx="317546" cy="635029"/>
            </a:xfrm>
            <a:custGeom>
              <a:avLst/>
              <a:gdLst>
                <a:gd name="csX0" fmla="*/ 0 w 317546"/>
                <a:gd name="csY0" fmla="*/ 317482 h 635029"/>
                <a:gd name="csX1" fmla="*/ 317547 w 317546"/>
                <a:gd name="csY1" fmla="*/ 635029 h 635029"/>
                <a:gd name="csX2" fmla="*/ 317547 w 317546"/>
                <a:gd name="csY2" fmla="*/ 544087 h 635029"/>
                <a:gd name="csX3" fmla="*/ 91007 w 317546"/>
                <a:gd name="csY3" fmla="*/ 317547 h 635029"/>
                <a:gd name="csX4" fmla="*/ 317547 w 317546"/>
                <a:gd name="csY4" fmla="*/ 91007 h 635029"/>
                <a:gd name="csX5" fmla="*/ 317547 w 317546"/>
                <a:gd name="csY5" fmla="*/ 0 h 635029"/>
                <a:gd name="csX6" fmla="*/ 0 w 317546"/>
                <a:gd name="csY6" fmla="*/ 317482 h 6350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17546" h="635029">
                  <a:moveTo>
                    <a:pt x="0" y="317482"/>
                  </a:moveTo>
                  <a:cubicBezTo>
                    <a:pt x="0" y="492586"/>
                    <a:pt x="142443" y="635029"/>
                    <a:pt x="317547" y="635029"/>
                  </a:cubicBezTo>
                  <a:lnTo>
                    <a:pt x="317547" y="544087"/>
                  </a:lnTo>
                  <a:cubicBezTo>
                    <a:pt x="192640" y="544087"/>
                    <a:pt x="91007" y="442454"/>
                    <a:pt x="91007" y="317547"/>
                  </a:cubicBezTo>
                  <a:cubicBezTo>
                    <a:pt x="91007" y="192641"/>
                    <a:pt x="192640" y="91007"/>
                    <a:pt x="317547" y="91007"/>
                  </a:cubicBezTo>
                  <a:lnTo>
                    <a:pt x="317547" y="0"/>
                  </a:lnTo>
                  <a:cubicBezTo>
                    <a:pt x="142443" y="-65"/>
                    <a:pt x="0" y="142378"/>
                    <a:pt x="0" y="317482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9" name="Freeform: Shape 135">
              <a:extLst>
                <a:ext uri="{FF2B5EF4-FFF2-40B4-BE49-F238E27FC236}">
                  <a16:creationId xmlns:a16="http://schemas.microsoft.com/office/drawing/2014/main" id="{3361661A-64E0-17E8-1BE5-91B302AE9940}"/>
                </a:ext>
              </a:extLst>
            </p:cNvPr>
            <p:cNvSpPr/>
            <p:nvPr/>
          </p:nvSpPr>
          <p:spPr>
            <a:xfrm>
              <a:off x="8716432" y="2029341"/>
              <a:ext cx="120865" cy="241729"/>
            </a:xfrm>
            <a:custGeom>
              <a:avLst/>
              <a:gdLst>
                <a:gd name="csX0" fmla="*/ 0 w 120865"/>
                <a:gd name="csY0" fmla="*/ 120865 h 241729"/>
                <a:gd name="csX1" fmla="*/ 120865 w 120865"/>
                <a:gd name="csY1" fmla="*/ 241730 h 241729"/>
                <a:gd name="csX2" fmla="*/ 120865 w 120865"/>
                <a:gd name="csY2" fmla="*/ 0 h 241729"/>
                <a:gd name="csX3" fmla="*/ 0 w 120865"/>
                <a:gd name="csY3" fmla="*/ 120865 h 2417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20865" h="241729">
                  <a:moveTo>
                    <a:pt x="0" y="120865"/>
                  </a:moveTo>
                  <a:cubicBezTo>
                    <a:pt x="0" y="187490"/>
                    <a:pt x="54240" y="241730"/>
                    <a:pt x="120865" y="241730"/>
                  </a:cubicBezTo>
                  <a:lnTo>
                    <a:pt x="120865" y="0"/>
                  </a:lnTo>
                  <a:cubicBezTo>
                    <a:pt x="54240" y="0"/>
                    <a:pt x="0" y="54239"/>
                    <a:pt x="0" y="120865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0" name="Freeform: Shape 136">
              <a:extLst>
                <a:ext uri="{FF2B5EF4-FFF2-40B4-BE49-F238E27FC236}">
                  <a16:creationId xmlns:a16="http://schemas.microsoft.com/office/drawing/2014/main" id="{90D34B3E-9DA1-C406-1811-2077D5E2CA2D}"/>
                </a:ext>
              </a:extLst>
            </p:cNvPr>
            <p:cNvSpPr/>
            <p:nvPr/>
          </p:nvSpPr>
          <p:spPr>
            <a:xfrm>
              <a:off x="7407324" y="1101667"/>
              <a:ext cx="655238" cy="2047400"/>
            </a:xfrm>
            <a:custGeom>
              <a:avLst/>
              <a:gdLst>
                <a:gd name="csX0" fmla="*/ 126537 w 655238"/>
                <a:gd name="csY0" fmla="*/ 1048538 h 2047400"/>
                <a:gd name="csX1" fmla="*/ 508297 w 655238"/>
                <a:gd name="csY1" fmla="*/ 126862 h 2047400"/>
                <a:gd name="csX2" fmla="*/ 655239 w 655238"/>
                <a:gd name="csY2" fmla="*/ 0 h 2047400"/>
                <a:gd name="csX3" fmla="*/ 432675 w 655238"/>
                <a:gd name="csY3" fmla="*/ 0 h 2047400"/>
                <a:gd name="csX4" fmla="*/ 0 w 655238"/>
                <a:gd name="csY4" fmla="*/ 1023700 h 2047400"/>
                <a:gd name="csX5" fmla="*/ 432675 w 655238"/>
                <a:gd name="csY5" fmla="*/ 2047400 h 2047400"/>
                <a:gd name="csX6" fmla="*/ 592525 w 655238"/>
                <a:gd name="csY6" fmla="*/ 2047400 h 2047400"/>
                <a:gd name="csX7" fmla="*/ 508297 w 655238"/>
                <a:gd name="csY7" fmla="*/ 1970279 h 2047400"/>
                <a:gd name="csX8" fmla="*/ 126537 w 655238"/>
                <a:gd name="csY8" fmla="*/ 1048538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655238" h="2047400">
                  <a:moveTo>
                    <a:pt x="126537" y="1048538"/>
                  </a:moveTo>
                  <a:cubicBezTo>
                    <a:pt x="126537" y="700351"/>
                    <a:pt x="262134" y="373025"/>
                    <a:pt x="508297" y="126862"/>
                  </a:cubicBezTo>
                  <a:cubicBezTo>
                    <a:pt x="554583" y="80642"/>
                    <a:pt x="603672" y="38267"/>
                    <a:pt x="655239" y="0"/>
                  </a:cubicBezTo>
                  <a:lnTo>
                    <a:pt x="432675" y="0"/>
                  </a:lnTo>
                  <a:cubicBezTo>
                    <a:pt x="165977" y="259918"/>
                    <a:pt x="0" y="622773"/>
                    <a:pt x="0" y="1023700"/>
                  </a:cubicBezTo>
                  <a:cubicBezTo>
                    <a:pt x="0" y="1424627"/>
                    <a:pt x="165912" y="1787482"/>
                    <a:pt x="432675" y="2047400"/>
                  </a:cubicBezTo>
                  <a:lnTo>
                    <a:pt x="592525" y="2047400"/>
                  </a:lnTo>
                  <a:cubicBezTo>
                    <a:pt x="563579" y="2023019"/>
                    <a:pt x="535417" y="1997333"/>
                    <a:pt x="508297" y="1970279"/>
                  </a:cubicBezTo>
                  <a:cubicBezTo>
                    <a:pt x="262134" y="1724051"/>
                    <a:pt x="126537" y="1396725"/>
                    <a:pt x="126537" y="104853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1" name="Freeform: Shape 137">
              <a:extLst>
                <a:ext uri="{FF2B5EF4-FFF2-40B4-BE49-F238E27FC236}">
                  <a16:creationId xmlns:a16="http://schemas.microsoft.com/office/drawing/2014/main" id="{DDDB37A7-8687-7CC3-B91E-B8C7E18BBE00}"/>
                </a:ext>
              </a:extLst>
            </p:cNvPr>
            <p:cNvSpPr/>
            <p:nvPr/>
          </p:nvSpPr>
          <p:spPr>
            <a:xfrm>
              <a:off x="8093398" y="1406307"/>
              <a:ext cx="743963" cy="1487862"/>
            </a:xfrm>
            <a:custGeom>
              <a:avLst/>
              <a:gdLst>
                <a:gd name="csX0" fmla="*/ 0 w 743963"/>
                <a:gd name="csY0" fmla="*/ 743899 h 1487862"/>
                <a:gd name="csX1" fmla="*/ 743964 w 743963"/>
                <a:gd name="csY1" fmla="*/ 1487863 h 1487862"/>
                <a:gd name="csX2" fmla="*/ 743964 w 743963"/>
                <a:gd name="csY2" fmla="*/ 1392357 h 1487862"/>
                <a:gd name="csX3" fmla="*/ 95506 w 743963"/>
                <a:gd name="csY3" fmla="*/ 743899 h 1487862"/>
                <a:gd name="csX4" fmla="*/ 743964 w 743963"/>
                <a:gd name="csY4" fmla="*/ 95440 h 1487862"/>
                <a:gd name="csX5" fmla="*/ 743964 w 743963"/>
                <a:gd name="csY5" fmla="*/ 0 h 1487862"/>
                <a:gd name="csX6" fmla="*/ 0 w 743963"/>
                <a:gd name="csY6" fmla="*/ 743899 h 14878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743963" h="1487862">
                  <a:moveTo>
                    <a:pt x="0" y="743899"/>
                  </a:moveTo>
                  <a:cubicBezTo>
                    <a:pt x="0" y="1154083"/>
                    <a:pt x="333714" y="1487863"/>
                    <a:pt x="743964" y="1487863"/>
                  </a:cubicBezTo>
                  <a:lnTo>
                    <a:pt x="743964" y="1392357"/>
                  </a:lnTo>
                  <a:cubicBezTo>
                    <a:pt x="386389" y="1392357"/>
                    <a:pt x="95506" y="1101474"/>
                    <a:pt x="95506" y="743899"/>
                  </a:cubicBezTo>
                  <a:cubicBezTo>
                    <a:pt x="95506" y="386324"/>
                    <a:pt x="386389" y="95440"/>
                    <a:pt x="743964" y="95440"/>
                  </a:cubicBezTo>
                  <a:lnTo>
                    <a:pt x="743964" y="0"/>
                  </a:lnTo>
                  <a:cubicBezTo>
                    <a:pt x="333714" y="0"/>
                    <a:pt x="0" y="333715"/>
                    <a:pt x="0" y="743899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2" name="Freeform: Shape 138">
              <a:extLst>
                <a:ext uri="{FF2B5EF4-FFF2-40B4-BE49-F238E27FC236}">
                  <a16:creationId xmlns:a16="http://schemas.microsoft.com/office/drawing/2014/main" id="{8EA92936-9ED2-12C2-A775-D8E6FC1F7CF6}"/>
                </a:ext>
              </a:extLst>
            </p:cNvPr>
            <p:cNvSpPr/>
            <p:nvPr/>
          </p:nvSpPr>
          <p:spPr>
            <a:xfrm>
              <a:off x="7115853" y="1101667"/>
              <a:ext cx="19231" cy="32660"/>
            </a:xfrm>
            <a:custGeom>
              <a:avLst/>
              <a:gdLst>
                <a:gd name="csX0" fmla="*/ 19232 w 19231"/>
                <a:gd name="csY0" fmla="*/ 0 h 32660"/>
                <a:gd name="csX1" fmla="*/ 0 w 19231"/>
                <a:gd name="csY1" fmla="*/ 0 h 32660"/>
                <a:gd name="csX2" fmla="*/ 0 w 19231"/>
                <a:gd name="csY2" fmla="*/ 32661 h 32660"/>
                <a:gd name="csX3" fmla="*/ 19232 w 19231"/>
                <a:gd name="csY3" fmla="*/ 0 h 326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9231" h="32660">
                  <a:moveTo>
                    <a:pt x="19232" y="0"/>
                  </a:moveTo>
                  <a:lnTo>
                    <a:pt x="0" y="0"/>
                  </a:lnTo>
                  <a:lnTo>
                    <a:pt x="0" y="32661"/>
                  </a:lnTo>
                  <a:cubicBezTo>
                    <a:pt x="6323" y="21709"/>
                    <a:pt x="12712" y="10822"/>
                    <a:pt x="19232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3" name="Freeform: Shape 139">
              <a:extLst>
                <a:ext uri="{FF2B5EF4-FFF2-40B4-BE49-F238E27FC236}">
                  <a16:creationId xmlns:a16="http://schemas.microsoft.com/office/drawing/2014/main" id="{A2076016-479A-5B48-83E1-55927886AC49}"/>
                </a:ext>
              </a:extLst>
            </p:cNvPr>
            <p:cNvSpPr/>
            <p:nvPr/>
          </p:nvSpPr>
          <p:spPr>
            <a:xfrm>
              <a:off x="7115853" y="3116407"/>
              <a:ext cx="19231" cy="32660"/>
            </a:xfrm>
            <a:custGeom>
              <a:avLst/>
              <a:gdLst>
                <a:gd name="csX0" fmla="*/ 19232 w 19231"/>
                <a:gd name="csY0" fmla="*/ 32661 h 32660"/>
                <a:gd name="csX1" fmla="*/ 0 w 19231"/>
                <a:gd name="csY1" fmla="*/ 0 h 32660"/>
                <a:gd name="csX2" fmla="*/ 0 w 19231"/>
                <a:gd name="csY2" fmla="*/ 32661 h 32660"/>
                <a:gd name="csX3" fmla="*/ 19232 w 19231"/>
                <a:gd name="csY3" fmla="*/ 32661 h 326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9231" h="32660">
                  <a:moveTo>
                    <a:pt x="19232" y="32661"/>
                  </a:moveTo>
                  <a:cubicBezTo>
                    <a:pt x="12712" y="21839"/>
                    <a:pt x="6323" y="10952"/>
                    <a:pt x="0" y="0"/>
                  </a:cubicBezTo>
                  <a:lnTo>
                    <a:pt x="0" y="32661"/>
                  </a:lnTo>
                  <a:lnTo>
                    <a:pt x="19232" y="32661"/>
                  </a:ln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4" name="Freeform: Shape 140">
              <a:extLst>
                <a:ext uri="{FF2B5EF4-FFF2-40B4-BE49-F238E27FC236}">
                  <a16:creationId xmlns:a16="http://schemas.microsoft.com/office/drawing/2014/main" id="{B293C823-8FBC-FB5C-A893-F78C24F97F76}"/>
                </a:ext>
              </a:extLst>
            </p:cNvPr>
            <p:cNvSpPr/>
            <p:nvPr/>
          </p:nvSpPr>
          <p:spPr>
            <a:xfrm>
              <a:off x="7115919" y="2506542"/>
              <a:ext cx="286255" cy="642526"/>
            </a:xfrm>
            <a:custGeom>
              <a:avLst/>
              <a:gdLst>
                <a:gd name="csX0" fmla="*/ 0 w 286255"/>
                <a:gd name="csY0" fmla="*/ 374850 h 642526"/>
                <a:gd name="csX1" fmla="*/ 144985 w 286255"/>
                <a:gd name="csY1" fmla="*/ 642526 h 642526"/>
                <a:gd name="csX2" fmla="*/ 286255 w 286255"/>
                <a:gd name="csY2" fmla="*/ 642526 h 642526"/>
                <a:gd name="csX3" fmla="*/ 65 w 286255"/>
                <a:gd name="csY3" fmla="*/ 0 h 642526"/>
                <a:gd name="csX4" fmla="*/ 65 w 286255"/>
                <a:gd name="csY4" fmla="*/ 374850 h 6425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86255" h="642526">
                  <a:moveTo>
                    <a:pt x="0" y="374850"/>
                  </a:moveTo>
                  <a:cubicBezTo>
                    <a:pt x="41201" y="468270"/>
                    <a:pt x="89768" y="557777"/>
                    <a:pt x="144985" y="642526"/>
                  </a:cubicBezTo>
                  <a:lnTo>
                    <a:pt x="286255" y="642526"/>
                  </a:lnTo>
                  <a:cubicBezTo>
                    <a:pt x="147723" y="449234"/>
                    <a:pt x="50849" y="231364"/>
                    <a:pt x="65" y="0"/>
                  </a:cubicBezTo>
                  <a:lnTo>
                    <a:pt x="65" y="374850"/>
                  </a:ln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5" name="Freeform: Shape 141">
              <a:extLst>
                <a:ext uri="{FF2B5EF4-FFF2-40B4-BE49-F238E27FC236}">
                  <a16:creationId xmlns:a16="http://schemas.microsoft.com/office/drawing/2014/main" id="{5280B829-EEE8-9A5A-E4CC-6E262D6D6AB4}"/>
                </a:ext>
              </a:extLst>
            </p:cNvPr>
            <p:cNvSpPr/>
            <p:nvPr/>
          </p:nvSpPr>
          <p:spPr>
            <a:xfrm>
              <a:off x="7115853" y="1101667"/>
              <a:ext cx="286255" cy="642526"/>
            </a:xfrm>
            <a:custGeom>
              <a:avLst/>
              <a:gdLst>
                <a:gd name="csX0" fmla="*/ 286255 w 286255"/>
                <a:gd name="csY0" fmla="*/ 0 h 642526"/>
                <a:gd name="csX1" fmla="*/ 144986 w 286255"/>
                <a:gd name="csY1" fmla="*/ 0 h 642526"/>
                <a:gd name="csX2" fmla="*/ 0 w 286255"/>
                <a:gd name="csY2" fmla="*/ 267676 h 642526"/>
                <a:gd name="csX3" fmla="*/ 0 w 286255"/>
                <a:gd name="csY3" fmla="*/ 642526 h 642526"/>
                <a:gd name="csX4" fmla="*/ 286255 w 286255"/>
                <a:gd name="csY4" fmla="*/ 0 h 6425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86255" h="642526">
                  <a:moveTo>
                    <a:pt x="286255" y="0"/>
                  </a:moveTo>
                  <a:lnTo>
                    <a:pt x="144986" y="0"/>
                  </a:lnTo>
                  <a:cubicBezTo>
                    <a:pt x="89768" y="84749"/>
                    <a:pt x="41201" y="174257"/>
                    <a:pt x="0" y="267676"/>
                  </a:cubicBezTo>
                  <a:lnTo>
                    <a:pt x="0" y="642526"/>
                  </a:lnTo>
                  <a:cubicBezTo>
                    <a:pt x="50784" y="411162"/>
                    <a:pt x="147723" y="193292"/>
                    <a:pt x="286255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666" name="TextBox 142">
            <a:extLst>
              <a:ext uri="{FF2B5EF4-FFF2-40B4-BE49-F238E27FC236}">
                <a16:creationId xmlns:a16="http://schemas.microsoft.com/office/drawing/2014/main" id="{97B7C138-9FB9-2670-B691-2F1D5344F6F0}"/>
              </a:ext>
            </a:extLst>
          </p:cNvPr>
          <p:cNvSpPr txBox="1"/>
          <p:nvPr/>
        </p:nvSpPr>
        <p:spPr>
          <a:xfrm rot="16200000">
            <a:off x="-3641368" y="1675675"/>
            <a:ext cx="232307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9A8AFF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F0C25"/>
                </a:solidFill>
                <a:sym typeface="Arial"/>
              </a:rPr>
              <a:t>2026</a:t>
            </a:r>
          </a:p>
        </p:txBody>
      </p:sp>
      <p:sp>
        <p:nvSpPr>
          <p:cNvPr id="667" name="Freeform: Shape 143">
            <a:extLst>
              <a:ext uri="{FF2B5EF4-FFF2-40B4-BE49-F238E27FC236}">
                <a16:creationId xmlns:a16="http://schemas.microsoft.com/office/drawing/2014/main" id="{0EA65B3B-45AD-F450-374D-0FC6A91F8433}"/>
              </a:ext>
            </a:extLst>
          </p:cNvPr>
          <p:cNvSpPr/>
          <p:nvPr/>
        </p:nvSpPr>
        <p:spPr>
          <a:xfrm>
            <a:off x="-2709871" y="1132568"/>
            <a:ext cx="2477141" cy="2000788"/>
          </a:xfrm>
          <a:custGeom>
            <a:avLst/>
            <a:gdLst>
              <a:gd name="csX0" fmla="*/ 337300 w 2477141"/>
              <a:gd name="csY0" fmla="*/ 53587 h 2000788"/>
              <a:gd name="csX1" fmla="*/ 47068 w 2477141"/>
              <a:gd name="csY1" fmla="*/ 277846 h 2000788"/>
              <a:gd name="csX2" fmla="*/ 0 w 2477141"/>
              <a:gd name="csY2" fmla="*/ 338278 h 2000788"/>
              <a:gd name="csX3" fmla="*/ 259070 w 2477141"/>
              <a:gd name="csY3" fmla="*/ 233711 h 2000788"/>
              <a:gd name="csX4" fmla="*/ 832168 w 2477141"/>
              <a:gd name="csY4" fmla="*/ 0 h 2000788"/>
              <a:gd name="csX5" fmla="*/ 731447 w 2477141"/>
              <a:gd name="csY5" fmla="*/ 181623 h 2000788"/>
              <a:gd name="csX6" fmla="*/ 393951 w 2477141"/>
              <a:gd name="csY6" fmla="*/ 397015 h 2000788"/>
              <a:gd name="csX7" fmla="*/ 188729 w 2477141"/>
              <a:gd name="csY7" fmla="*/ 598196 h 2000788"/>
              <a:gd name="csX8" fmla="*/ 322306 w 2477141"/>
              <a:gd name="csY8" fmla="*/ 518989 h 2000788"/>
              <a:gd name="csX9" fmla="*/ 1253825 w 2477141"/>
              <a:gd name="csY9" fmla="*/ 30640 h 2000788"/>
              <a:gd name="csX10" fmla="*/ 1182636 w 2477141"/>
              <a:gd name="csY10" fmla="*/ 182080 h 2000788"/>
              <a:gd name="csX11" fmla="*/ 37550 w 2477141"/>
              <a:gd name="csY11" fmla="*/ 1254608 h 2000788"/>
              <a:gd name="csX12" fmla="*/ 611234 w 2477141"/>
              <a:gd name="csY12" fmla="*/ 871804 h 2000788"/>
              <a:gd name="csX13" fmla="*/ 356401 w 2477141"/>
              <a:gd name="csY13" fmla="*/ 1166404 h 2000788"/>
              <a:gd name="csX14" fmla="*/ 87617 w 2477141"/>
              <a:gd name="csY14" fmla="*/ 1451356 h 2000788"/>
              <a:gd name="csX15" fmla="*/ 304639 w 2477141"/>
              <a:gd name="csY15" fmla="*/ 1289942 h 2000788"/>
              <a:gd name="csX16" fmla="*/ 452363 w 2477141"/>
              <a:gd name="csY16" fmla="*/ 1268559 h 2000788"/>
              <a:gd name="csX17" fmla="*/ 427916 w 2477141"/>
              <a:gd name="csY17" fmla="*/ 1395943 h 2000788"/>
              <a:gd name="csX18" fmla="*/ 222172 w 2477141"/>
              <a:gd name="csY18" fmla="*/ 1614856 h 2000788"/>
              <a:gd name="csX19" fmla="*/ 12973 w 2477141"/>
              <a:gd name="csY19" fmla="*/ 1904436 h 2000788"/>
              <a:gd name="csX20" fmla="*/ 1149194 w 2477141"/>
              <a:gd name="csY20" fmla="*/ 812089 h 2000788"/>
              <a:gd name="csX21" fmla="*/ 1457809 w 2477141"/>
              <a:gd name="csY21" fmla="*/ 348187 h 2000788"/>
              <a:gd name="csX22" fmla="*/ 1668247 w 2477141"/>
              <a:gd name="csY22" fmla="*/ 79012 h 2000788"/>
              <a:gd name="csX23" fmla="*/ 1145869 w 2477141"/>
              <a:gd name="csY23" fmla="*/ 1189677 h 2000788"/>
              <a:gd name="csX24" fmla="*/ 852833 w 2477141"/>
              <a:gd name="csY24" fmla="*/ 1450117 h 2000788"/>
              <a:gd name="csX25" fmla="*/ 508297 w 2477141"/>
              <a:gd name="csY25" fmla="*/ 1738002 h 2000788"/>
              <a:gd name="csX26" fmla="*/ 150983 w 2477141"/>
              <a:gd name="csY26" fmla="*/ 2000788 h 2000788"/>
              <a:gd name="csX27" fmla="*/ 299815 w 2477141"/>
              <a:gd name="csY27" fmla="*/ 1959457 h 2000788"/>
              <a:gd name="csX28" fmla="*/ 702241 w 2477141"/>
              <a:gd name="csY28" fmla="*/ 1822686 h 2000788"/>
              <a:gd name="csX29" fmla="*/ 688551 w 2477141"/>
              <a:gd name="csY29" fmla="*/ 1948179 h 2000788"/>
              <a:gd name="csX30" fmla="*/ 980608 w 2477141"/>
              <a:gd name="csY30" fmla="*/ 1927579 h 2000788"/>
              <a:gd name="csX31" fmla="*/ 1232834 w 2477141"/>
              <a:gd name="csY31" fmla="*/ 1770076 h 2000788"/>
              <a:gd name="csX32" fmla="*/ 1426061 w 2477141"/>
              <a:gd name="csY32" fmla="*/ 1577957 h 2000788"/>
              <a:gd name="csX33" fmla="*/ 1604686 w 2477141"/>
              <a:gd name="csY33" fmla="*/ 1133287 h 2000788"/>
              <a:gd name="csX34" fmla="*/ 2023018 w 2477141"/>
              <a:gd name="csY34" fmla="*/ 315917 h 2000788"/>
              <a:gd name="csX35" fmla="*/ 2183520 w 2477141"/>
              <a:gd name="csY35" fmla="*/ 150918 h 2000788"/>
              <a:gd name="csX36" fmla="*/ 2374400 w 2477141"/>
              <a:gd name="csY36" fmla="*/ 81033 h 2000788"/>
              <a:gd name="csX37" fmla="*/ 2277265 w 2477141"/>
              <a:gd name="csY37" fmla="*/ 308225 h 2000788"/>
              <a:gd name="csX38" fmla="*/ 1943745 w 2477141"/>
              <a:gd name="csY38" fmla="*/ 963072 h 2000788"/>
              <a:gd name="csX39" fmla="*/ 1806127 w 2477141"/>
              <a:gd name="csY39" fmla="*/ 1416609 h 2000788"/>
              <a:gd name="csX40" fmla="*/ 1620331 w 2477141"/>
              <a:gd name="csY40" fmla="*/ 1837810 h 2000788"/>
              <a:gd name="csX41" fmla="*/ 1887746 w 2477141"/>
              <a:gd name="csY41" fmla="*/ 1768772 h 2000788"/>
              <a:gd name="csX42" fmla="*/ 2477142 w 2477141"/>
              <a:gd name="csY42" fmla="*/ 1663097 h 2000788"/>
              <a:gd name="csX43" fmla="*/ 2015586 w 2477141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1" h="2000788">
                <a:moveTo>
                  <a:pt x="337300" y="53587"/>
                </a:moveTo>
                <a:cubicBezTo>
                  <a:pt x="240556" y="128362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0" y="233711"/>
                </a:cubicBezTo>
                <a:cubicBezTo>
                  <a:pt x="431436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2" y="261287"/>
                  <a:pt x="511361" y="333324"/>
                  <a:pt x="393951" y="397015"/>
                </a:cubicBezTo>
                <a:cubicBezTo>
                  <a:pt x="306660" y="444344"/>
                  <a:pt x="206396" y="500409"/>
                  <a:pt x="188729" y="598196"/>
                </a:cubicBezTo>
                <a:cubicBezTo>
                  <a:pt x="240556" y="589917"/>
                  <a:pt x="282148" y="552758"/>
                  <a:pt x="322306" y="518989"/>
                </a:cubicBezTo>
                <a:cubicBezTo>
                  <a:pt x="592003" y="292449"/>
                  <a:pt x="926108" y="159719"/>
                  <a:pt x="1253825" y="30640"/>
                </a:cubicBezTo>
                <a:cubicBezTo>
                  <a:pt x="1258324" y="87748"/>
                  <a:pt x="1219404" y="138141"/>
                  <a:pt x="1182636" y="182080"/>
                </a:cubicBezTo>
                <a:cubicBezTo>
                  <a:pt x="845141" y="585614"/>
                  <a:pt x="496954" y="998210"/>
                  <a:pt x="37550" y="1254608"/>
                </a:cubicBezTo>
                <a:cubicBezTo>
                  <a:pt x="141921" y="1042606"/>
                  <a:pt x="387562" y="947948"/>
                  <a:pt x="611234" y="871804"/>
                </a:cubicBezTo>
                <a:cubicBezTo>
                  <a:pt x="588873" y="1003752"/>
                  <a:pt x="468660" y="1093455"/>
                  <a:pt x="356401" y="1166404"/>
                </a:cubicBezTo>
                <a:cubicBezTo>
                  <a:pt x="244141" y="1239353"/>
                  <a:pt x="121321" y="1321820"/>
                  <a:pt x="87617" y="1451356"/>
                </a:cubicBezTo>
                <a:cubicBezTo>
                  <a:pt x="159979" y="1397573"/>
                  <a:pt x="232342" y="1343790"/>
                  <a:pt x="304639" y="1289942"/>
                </a:cubicBezTo>
                <a:cubicBezTo>
                  <a:pt x="348904" y="1257020"/>
                  <a:pt x="417094" y="1226054"/>
                  <a:pt x="452363" y="1268559"/>
                </a:cubicBezTo>
                <a:cubicBezTo>
                  <a:pt x="482286" y="1304610"/>
                  <a:pt x="456144" y="1358588"/>
                  <a:pt x="427916" y="1395943"/>
                </a:cubicBezTo>
                <a:cubicBezTo>
                  <a:pt x="367549" y="1476063"/>
                  <a:pt x="298446" y="1549599"/>
                  <a:pt x="222172" y="1614856"/>
                </a:cubicBezTo>
                <a:cubicBezTo>
                  <a:pt x="128557" y="1694976"/>
                  <a:pt x="14277" y="1781289"/>
                  <a:pt x="12973" y="1904436"/>
                </a:cubicBezTo>
                <a:cubicBezTo>
                  <a:pt x="497214" y="1685197"/>
                  <a:pt x="834971" y="1240853"/>
                  <a:pt x="1149194" y="812089"/>
                </a:cubicBezTo>
                <a:cubicBezTo>
                  <a:pt x="1259041" y="662149"/>
                  <a:pt x="1368954" y="511492"/>
                  <a:pt x="1457809" y="348187"/>
                </a:cubicBezTo>
                <a:cubicBezTo>
                  <a:pt x="1513092" y="246554"/>
                  <a:pt x="1566288" y="133708"/>
                  <a:pt x="1668247" y="79012"/>
                </a:cubicBezTo>
                <a:cubicBezTo>
                  <a:pt x="1649146" y="497149"/>
                  <a:pt x="1441120" y="892991"/>
                  <a:pt x="1145869" y="1189677"/>
                </a:cubicBezTo>
                <a:cubicBezTo>
                  <a:pt x="1053623" y="1282314"/>
                  <a:pt x="953163" y="1366346"/>
                  <a:pt x="852833" y="1450117"/>
                </a:cubicBezTo>
                <a:cubicBezTo>
                  <a:pt x="737966" y="1546079"/>
                  <a:pt x="623164" y="1642040"/>
                  <a:pt x="508297" y="1738002"/>
                </a:cubicBezTo>
                <a:cubicBezTo>
                  <a:pt x="394668" y="1832986"/>
                  <a:pt x="280192" y="1928491"/>
                  <a:pt x="150983" y="2000788"/>
                </a:cubicBezTo>
                <a:cubicBezTo>
                  <a:pt x="201897" y="1992705"/>
                  <a:pt x="250987" y="1976016"/>
                  <a:pt x="299815" y="1959457"/>
                </a:cubicBezTo>
                <a:cubicBezTo>
                  <a:pt x="433979" y="1913888"/>
                  <a:pt x="568077" y="1868254"/>
                  <a:pt x="702241" y="1822686"/>
                </a:cubicBezTo>
                <a:cubicBezTo>
                  <a:pt x="721994" y="1862518"/>
                  <a:pt x="716453" y="1913562"/>
                  <a:pt x="688551" y="1948179"/>
                </a:cubicBezTo>
                <a:cubicBezTo>
                  <a:pt x="783535" y="1977711"/>
                  <a:pt x="888102" y="1964347"/>
                  <a:pt x="980608" y="1927579"/>
                </a:cubicBezTo>
                <a:cubicBezTo>
                  <a:pt x="1073115" y="1890811"/>
                  <a:pt x="1155126" y="1832204"/>
                  <a:pt x="1232834" y="1770076"/>
                </a:cubicBezTo>
                <a:cubicBezTo>
                  <a:pt x="1304023" y="1713164"/>
                  <a:pt x="1373061" y="1652145"/>
                  <a:pt x="1426061" y="1577957"/>
                </a:cubicBezTo>
                <a:cubicBezTo>
                  <a:pt x="1519415" y="1447379"/>
                  <a:pt x="1556314" y="1286291"/>
                  <a:pt x="1604686" y="1133287"/>
                </a:cubicBezTo>
                <a:cubicBezTo>
                  <a:pt x="1697453" y="840121"/>
                  <a:pt x="1839505" y="562602"/>
                  <a:pt x="2023018" y="315917"/>
                </a:cubicBezTo>
                <a:cubicBezTo>
                  <a:pt x="2069044" y="254051"/>
                  <a:pt x="2118850" y="193032"/>
                  <a:pt x="2183520" y="150918"/>
                </a:cubicBezTo>
                <a:cubicBezTo>
                  <a:pt x="2240693" y="113694"/>
                  <a:pt x="2307253" y="92898"/>
                  <a:pt x="2374400" y="81033"/>
                </a:cubicBezTo>
                <a:cubicBezTo>
                  <a:pt x="2380528" y="164999"/>
                  <a:pt x="2325898" y="239513"/>
                  <a:pt x="2277265" y="308225"/>
                </a:cubicBezTo>
                <a:cubicBezTo>
                  <a:pt x="2135213" y="508819"/>
                  <a:pt x="2022432" y="730209"/>
                  <a:pt x="1943745" y="963072"/>
                </a:cubicBezTo>
                <a:cubicBezTo>
                  <a:pt x="1893158" y="1112752"/>
                  <a:pt x="1856585" y="1266929"/>
                  <a:pt x="1806127" y="1416609"/>
                </a:cubicBezTo>
                <a:cubicBezTo>
                  <a:pt x="1757038" y="1562181"/>
                  <a:pt x="1694715" y="1703385"/>
                  <a:pt x="1620331" y="1837810"/>
                </a:cubicBezTo>
                <a:cubicBezTo>
                  <a:pt x="1712838" y="1849088"/>
                  <a:pt x="1801563" y="1804171"/>
                  <a:pt x="1887746" y="1768772"/>
                </a:cubicBezTo>
                <a:cubicBezTo>
                  <a:pt x="2073803" y="1692368"/>
                  <a:pt x="2276157" y="1656056"/>
                  <a:pt x="2477142" y="1663097"/>
                </a:cubicBezTo>
                <a:cubicBezTo>
                  <a:pt x="2323290" y="1723399"/>
                  <a:pt x="2169439" y="1783701"/>
                  <a:pt x="2015586" y="1844003"/>
                </a:cubicBezTo>
              </a:path>
            </a:pathLst>
          </a:custGeom>
          <a:noFill/>
          <a:ln w="0" cap="flat">
            <a:solidFill>
              <a:srgbClr val="0A0A0A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668" name="Rectangle 144">
            <a:extLst>
              <a:ext uri="{FF2B5EF4-FFF2-40B4-BE49-F238E27FC236}">
                <a16:creationId xmlns:a16="http://schemas.microsoft.com/office/drawing/2014/main" id="{0B01F274-09AC-0A66-8494-726DC6B17313}"/>
              </a:ext>
            </a:extLst>
          </p:cNvPr>
          <p:cNvSpPr/>
          <p:nvPr/>
        </p:nvSpPr>
        <p:spPr>
          <a:xfrm>
            <a:off x="-2312334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pic>
        <p:nvPicPr>
          <p:cNvPr id="669" name="Picture Placeholder 408">
            <a:extLst>
              <a:ext uri="{FF2B5EF4-FFF2-40B4-BE49-F238E27FC236}">
                <a16:creationId xmlns:a16="http://schemas.microsoft.com/office/drawing/2014/main" id="{DFC3D6D0-FBDE-30F5-7297-14DA1D6B39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12334" y="1323417"/>
            <a:ext cx="1603903" cy="1603903"/>
          </a:xfrm>
          <a:custGeom>
            <a:avLst/>
            <a:gdLst>
              <a:gd name="csX0" fmla="*/ 0 w 1603903"/>
              <a:gd name="csY0" fmla="*/ 0 h 1603903"/>
              <a:gd name="csX1" fmla="*/ 1603903 w 1603903"/>
              <a:gd name="csY1" fmla="*/ 0 h 1603903"/>
              <a:gd name="csX2" fmla="*/ 1603903 w 1603903"/>
              <a:gd name="csY2" fmla="*/ 1603903 h 1603903"/>
              <a:gd name="csX3" fmla="*/ 0 w 1603903"/>
              <a:gd name="csY3" fmla="*/ 1603903 h 16039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603903" h="1603903">
                <a:moveTo>
                  <a:pt x="0" y="0"/>
                </a:moveTo>
                <a:lnTo>
                  <a:pt x="1603903" y="0"/>
                </a:lnTo>
                <a:lnTo>
                  <a:pt x="1603903" y="1603903"/>
                </a:lnTo>
                <a:lnTo>
                  <a:pt x="0" y="1603903"/>
                </a:lnTo>
                <a:close/>
              </a:path>
            </a:pathLst>
          </a:custGeom>
        </p:spPr>
      </p:pic>
      <p:pic>
        <p:nvPicPr>
          <p:cNvPr id="670" name="Picture Placeholder 410">
            <a:extLst>
              <a:ext uri="{FF2B5EF4-FFF2-40B4-BE49-F238E27FC236}">
                <a16:creationId xmlns:a16="http://schemas.microsoft.com/office/drawing/2014/main" id="{C75A445E-014D-E049-652C-3095AA75C7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196" y="1323417"/>
            <a:ext cx="1603903" cy="1603903"/>
          </a:xfrm>
          <a:custGeom>
            <a:avLst/>
            <a:gdLst>
              <a:gd name="csX0" fmla="*/ 0 w 1603903"/>
              <a:gd name="csY0" fmla="*/ 0 h 1603903"/>
              <a:gd name="csX1" fmla="*/ 1603903 w 1603903"/>
              <a:gd name="csY1" fmla="*/ 0 h 1603903"/>
              <a:gd name="csX2" fmla="*/ 1603903 w 1603903"/>
              <a:gd name="csY2" fmla="*/ 1603903 h 1603903"/>
              <a:gd name="csX3" fmla="*/ 0 w 1603903"/>
              <a:gd name="csY3" fmla="*/ 1603903 h 16039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603903" h="1603903">
                <a:moveTo>
                  <a:pt x="0" y="0"/>
                </a:moveTo>
                <a:lnTo>
                  <a:pt x="1603903" y="0"/>
                </a:lnTo>
                <a:lnTo>
                  <a:pt x="1603903" y="1603903"/>
                </a:lnTo>
                <a:lnTo>
                  <a:pt x="0" y="1603903"/>
                </a:lnTo>
                <a:close/>
              </a:path>
            </a:pathLst>
          </a:custGeom>
        </p:spPr>
      </p:pic>
      <p:sp>
        <p:nvSpPr>
          <p:cNvPr id="671" name="TextBox 379">
            <a:extLst>
              <a:ext uri="{FF2B5EF4-FFF2-40B4-BE49-F238E27FC236}">
                <a16:creationId xmlns:a16="http://schemas.microsoft.com/office/drawing/2014/main" id="{79D7402A-E56C-71B1-4D54-BBFC5561569B}"/>
              </a:ext>
            </a:extLst>
          </p:cNvPr>
          <p:cNvSpPr txBox="1"/>
          <p:nvPr/>
        </p:nvSpPr>
        <p:spPr>
          <a:xfrm>
            <a:off x="-2699540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2" name="TextBox 380">
            <a:extLst>
              <a:ext uri="{FF2B5EF4-FFF2-40B4-BE49-F238E27FC236}">
                <a16:creationId xmlns:a16="http://schemas.microsoft.com/office/drawing/2014/main" id="{F84AEE1C-AFC6-05A3-5B71-DBEB589906E0}"/>
              </a:ext>
            </a:extLst>
          </p:cNvPr>
          <p:cNvSpPr txBox="1"/>
          <p:nvPr/>
        </p:nvSpPr>
        <p:spPr>
          <a:xfrm>
            <a:off x="-2699540" y="3606800"/>
            <a:ext cx="1008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CAFOS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@ 2.2m CAHA</a:t>
            </a:r>
          </a:p>
        </p:txBody>
      </p:sp>
      <p:sp>
        <p:nvSpPr>
          <p:cNvPr id="673" name="TextBox 381">
            <a:extLst>
              <a:ext uri="{FF2B5EF4-FFF2-40B4-BE49-F238E27FC236}">
                <a16:creationId xmlns:a16="http://schemas.microsoft.com/office/drawing/2014/main" id="{2A4FF547-E5C4-B4E4-DFD8-C41BC1263D5B}"/>
              </a:ext>
            </a:extLst>
          </p:cNvPr>
          <p:cNvSpPr txBox="1"/>
          <p:nvPr/>
        </p:nvSpPr>
        <p:spPr>
          <a:xfrm>
            <a:off x="-1480340" y="3429000"/>
            <a:ext cx="9845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R packages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4" name="TextBox 382">
            <a:extLst>
              <a:ext uri="{FF2B5EF4-FFF2-40B4-BE49-F238E27FC236}">
                <a16:creationId xmlns:a16="http://schemas.microsoft.com/office/drawing/2014/main" id="{CD1F6D27-5C7E-268F-940F-C4CE1C82F3EA}"/>
              </a:ext>
            </a:extLst>
          </p:cNvPr>
          <p:cNvSpPr txBox="1"/>
          <p:nvPr/>
        </p:nvSpPr>
        <p:spPr>
          <a:xfrm>
            <a:off x="-1480340" y="3606800"/>
            <a:ext cx="7585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projpred</a:t>
            </a:r>
            <a:endParaRPr lang="en-IN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brms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loo</a:t>
            </a:r>
          </a:p>
          <a:p>
            <a:r>
              <a:rPr lang="en-IN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bayesplot</a:t>
            </a:r>
            <a:endParaRPr lang="en-IN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5" name="TextBox 383">
            <a:extLst>
              <a:ext uri="{FF2B5EF4-FFF2-40B4-BE49-F238E27FC236}">
                <a16:creationId xmlns:a16="http://schemas.microsoft.com/office/drawing/2014/main" id="{4DFFDA01-8DBB-846D-8435-F7FD58E5495F}"/>
              </a:ext>
            </a:extLst>
          </p:cNvPr>
          <p:cNvSpPr txBox="1"/>
          <p:nvPr/>
        </p:nvSpPr>
        <p:spPr>
          <a:xfrm>
            <a:off x="-2699540" y="4743938"/>
            <a:ext cx="928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Stars analysed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6" name="TextBox 384">
            <a:extLst>
              <a:ext uri="{FF2B5EF4-FFF2-40B4-BE49-F238E27FC236}">
                <a16:creationId xmlns:a16="http://schemas.microsoft.com/office/drawing/2014/main" id="{0C59469F-D0D8-80C4-ECC8-6C96E62C0B39}"/>
              </a:ext>
            </a:extLst>
          </p:cNvPr>
          <p:cNvSpPr txBox="1"/>
          <p:nvPr/>
        </p:nvSpPr>
        <p:spPr>
          <a:xfrm>
            <a:off x="-2699540" y="4883638"/>
            <a:ext cx="67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+770</a:t>
            </a:r>
          </a:p>
        </p:txBody>
      </p:sp>
      <p:sp>
        <p:nvSpPr>
          <p:cNvPr id="677" name="TextBox 385">
            <a:extLst>
              <a:ext uri="{FF2B5EF4-FFF2-40B4-BE49-F238E27FC236}">
                <a16:creationId xmlns:a16="http://schemas.microsoft.com/office/drawing/2014/main" id="{0F6CBEF5-7E9F-ED2C-D7B0-162361F12276}"/>
              </a:ext>
            </a:extLst>
          </p:cNvPr>
          <p:cNvSpPr txBox="1"/>
          <p:nvPr/>
        </p:nvSpPr>
        <p:spPr>
          <a:xfrm>
            <a:off x="-1480340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8" name="TextBox 386">
            <a:extLst>
              <a:ext uri="{FF2B5EF4-FFF2-40B4-BE49-F238E27FC236}">
                <a16:creationId xmlns:a16="http://schemas.microsoft.com/office/drawing/2014/main" id="{287DA598-1C1F-3244-8B60-48E66659CF03}"/>
              </a:ext>
            </a:extLst>
          </p:cNvPr>
          <p:cNvSpPr txBox="1"/>
          <p:nvPr/>
        </p:nvSpPr>
        <p:spPr>
          <a:xfrm>
            <a:off x="-1480340" y="488363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Low-res</a:t>
            </a:r>
          </a:p>
        </p:txBody>
      </p:sp>
      <p:sp>
        <p:nvSpPr>
          <p:cNvPr id="679" name="TextBox 387">
            <a:extLst>
              <a:ext uri="{FF2B5EF4-FFF2-40B4-BE49-F238E27FC236}">
                <a16:creationId xmlns:a16="http://schemas.microsoft.com/office/drawing/2014/main" id="{C9138E2A-72C6-9B25-073B-659C4CA1F8DF}"/>
              </a:ext>
            </a:extLst>
          </p:cNvPr>
          <p:cNvSpPr txBox="1"/>
          <p:nvPr/>
        </p:nvSpPr>
        <p:spPr>
          <a:xfrm>
            <a:off x="-2298959" y="5431431"/>
            <a:ext cx="1963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latin typeface="Calibri" panose="020F0502020204030204" pitchFamily="34" charset="0"/>
                <a:cs typeface="Calibri" panose="020F0502020204030204" pitchFamily="34" charset="0"/>
              </a:rPr>
              <a:t>DUQUE-ARRIBAS ET AL. (IN PREP)</a:t>
            </a:r>
            <a:endParaRPr lang="en-IN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80" name="Graphic 388">
            <a:extLst>
              <a:ext uri="{FF2B5EF4-FFF2-40B4-BE49-F238E27FC236}">
                <a16:creationId xmlns:a16="http://schemas.microsoft.com/office/drawing/2014/main" id="{A96B8E3A-7A27-89FA-F9B2-DC965E8EF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594931" y="5444209"/>
            <a:ext cx="220664" cy="220664"/>
          </a:xfrm>
          <a:prstGeom prst="rect">
            <a:avLst/>
          </a:prstGeom>
        </p:spPr>
      </p:pic>
      <p:sp>
        <p:nvSpPr>
          <p:cNvPr id="681" name="TextBox 390">
            <a:extLst>
              <a:ext uri="{FF2B5EF4-FFF2-40B4-BE49-F238E27FC236}">
                <a16:creationId xmlns:a16="http://schemas.microsoft.com/office/drawing/2014/main" id="{A696B7C0-17F1-B3B6-AA07-4C94ABB86486}"/>
              </a:ext>
            </a:extLst>
          </p:cNvPr>
          <p:cNvSpPr txBox="1"/>
          <p:nvPr/>
        </p:nvSpPr>
        <p:spPr>
          <a:xfrm>
            <a:off x="718990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2" name="TextBox 391">
            <a:extLst>
              <a:ext uri="{FF2B5EF4-FFF2-40B4-BE49-F238E27FC236}">
                <a16:creationId xmlns:a16="http://schemas.microsoft.com/office/drawing/2014/main" id="{C03EC239-2DD8-0817-A4F2-0582EBA10D7E}"/>
              </a:ext>
            </a:extLst>
          </p:cNvPr>
          <p:cNvSpPr txBox="1"/>
          <p:nvPr/>
        </p:nvSpPr>
        <p:spPr>
          <a:xfrm>
            <a:off x="718990" y="3606800"/>
            <a:ext cx="1008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CARMENES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 3.5m CAHA</a:t>
            </a:r>
            <a:endParaRPr lang="en-IN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3" name="TextBox 392">
            <a:extLst>
              <a:ext uri="{FF2B5EF4-FFF2-40B4-BE49-F238E27FC236}">
                <a16:creationId xmlns:a16="http://schemas.microsoft.com/office/drawing/2014/main" id="{13686895-38CA-8869-2B7D-EE974E90E2C3}"/>
              </a:ext>
            </a:extLst>
          </p:cNvPr>
          <p:cNvSpPr txBox="1"/>
          <p:nvPr/>
        </p:nvSpPr>
        <p:spPr>
          <a:xfrm>
            <a:off x="1938190" y="3429000"/>
            <a:ext cx="9140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proposals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4" name="TextBox 393">
            <a:extLst>
              <a:ext uri="{FF2B5EF4-FFF2-40B4-BE49-F238E27FC236}">
                <a16:creationId xmlns:a16="http://schemas.microsoft.com/office/drawing/2014/main" id="{50C72A06-DDE8-C336-D635-C9B5A60270CC}"/>
              </a:ext>
            </a:extLst>
          </p:cNvPr>
          <p:cNvSpPr txBox="1"/>
          <p:nvPr/>
        </p:nvSpPr>
        <p:spPr>
          <a:xfrm>
            <a:off x="1938190" y="3606800"/>
            <a:ext cx="12378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23A-3.5-010 (36h)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23B-3.5-009 (23h)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24A-3.5-007 (20h)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24B-3.5-008 (29h)</a:t>
            </a:r>
          </a:p>
        </p:txBody>
      </p:sp>
      <p:sp>
        <p:nvSpPr>
          <p:cNvPr id="685" name="TextBox 394">
            <a:extLst>
              <a:ext uri="{FF2B5EF4-FFF2-40B4-BE49-F238E27FC236}">
                <a16:creationId xmlns:a16="http://schemas.microsoft.com/office/drawing/2014/main" id="{499705A2-6022-2FCC-1402-C4D1AD5A2B1A}"/>
              </a:ext>
            </a:extLst>
          </p:cNvPr>
          <p:cNvSpPr txBox="1"/>
          <p:nvPr/>
        </p:nvSpPr>
        <p:spPr>
          <a:xfrm>
            <a:off x="718990" y="4743938"/>
            <a:ext cx="11208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observations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6" name="TextBox 395">
            <a:extLst>
              <a:ext uri="{FF2B5EF4-FFF2-40B4-BE49-F238E27FC236}">
                <a16:creationId xmlns:a16="http://schemas.microsoft.com/office/drawing/2014/main" id="{CD503F4B-79E0-5329-F5AD-8B9D3381DDAA}"/>
              </a:ext>
            </a:extLst>
          </p:cNvPr>
          <p:cNvSpPr txBox="1"/>
          <p:nvPr/>
        </p:nvSpPr>
        <p:spPr>
          <a:xfrm>
            <a:off x="718990" y="4883638"/>
            <a:ext cx="11785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3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+200 spectra</a:t>
            </a:r>
          </a:p>
          <a:p>
            <a:r>
              <a:rPr lang="en-IN" sz="13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44 stars</a:t>
            </a:r>
          </a:p>
        </p:txBody>
      </p:sp>
      <p:sp>
        <p:nvSpPr>
          <p:cNvPr id="687" name="TextBox 396">
            <a:extLst>
              <a:ext uri="{FF2B5EF4-FFF2-40B4-BE49-F238E27FC236}">
                <a16:creationId xmlns:a16="http://schemas.microsoft.com/office/drawing/2014/main" id="{824707A5-11D3-9CFB-4C94-6125E86B4CD5}"/>
              </a:ext>
            </a:extLst>
          </p:cNvPr>
          <p:cNvSpPr txBox="1"/>
          <p:nvPr/>
        </p:nvSpPr>
        <p:spPr>
          <a:xfrm>
            <a:off x="1938190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8" name="TextBox 397">
            <a:extLst>
              <a:ext uri="{FF2B5EF4-FFF2-40B4-BE49-F238E27FC236}">
                <a16:creationId xmlns:a16="http://schemas.microsoft.com/office/drawing/2014/main" id="{83FE6FE7-96F9-F163-3F6C-1760275DD374}"/>
              </a:ext>
            </a:extLst>
          </p:cNvPr>
          <p:cNvSpPr txBox="1"/>
          <p:nvPr/>
        </p:nvSpPr>
        <p:spPr>
          <a:xfrm>
            <a:off x="1938190" y="4883638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High-res</a:t>
            </a:r>
          </a:p>
        </p:txBody>
      </p:sp>
      <p:sp>
        <p:nvSpPr>
          <p:cNvPr id="689" name="TextBox 398">
            <a:extLst>
              <a:ext uri="{FF2B5EF4-FFF2-40B4-BE49-F238E27FC236}">
                <a16:creationId xmlns:a16="http://schemas.microsoft.com/office/drawing/2014/main" id="{3009E4D9-7DD3-5989-3C6A-C35E784CD640}"/>
              </a:ext>
            </a:extLst>
          </p:cNvPr>
          <p:cNvSpPr txBox="1"/>
          <p:nvPr/>
        </p:nvSpPr>
        <p:spPr>
          <a:xfrm>
            <a:off x="1810465" y="5431431"/>
            <a:ext cx="12731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PROGRESS</a:t>
            </a:r>
            <a:endParaRPr lang="en-IN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90" name="Graphic 399">
            <a:extLst>
              <a:ext uri="{FF2B5EF4-FFF2-40B4-BE49-F238E27FC236}">
                <a16:creationId xmlns:a16="http://schemas.microsoft.com/office/drawing/2014/main" id="{60C0C717-38CF-1275-4A45-262E1C8D74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3599" y="5444209"/>
            <a:ext cx="220664" cy="220664"/>
          </a:xfrm>
          <a:prstGeom prst="rect">
            <a:avLst/>
          </a:prstGeom>
        </p:spPr>
      </p:pic>
      <p:sp>
        <p:nvSpPr>
          <p:cNvPr id="697" name="Rectangle: Rounded Corners 362">
            <a:extLst>
              <a:ext uri="{FF2B5EF4-FFF2-40B4-BE49-F238E27FC236}">
                <a16:creationId xmlns:a16="http://schemas.microsoft.com/office/drawing/2014/main" id="{CA86CF94-215F-E488-F522-B1C87E2314A4}"/>
              </a:ext>
            </a:extLst>
          </p:cNvPr>
          <p:cNvSpPr/>
          <p:nvPr/>
        </p:nvSpPr>
        <p:spPr>
          <a:xfrm>
            <a:off x="-6006460" y="1104900"/>
            <a:ext cx="2573721" cy="4673600"/>
          </a:xfrm>
          <a:prstGeom prst="roundRect">
            <a:avLst>
              <a:gd name="adj" fmla="val 6219"/>
            </a:avLst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698" name="Group 341">
            <a:extLst>
              <a:ext uri="{FF2B5EF4-FFF2-40B4-BE49-F238E27FC236}">
                <a16:creationId xmlns:a16="http://schemas.microsoft.com/office/drawing/2014/main" id="{47DD4749-C4C4-4FF1-C360-AA281465DCB0}"/>
              </a:ext>
            </a:extLst>
          </p:cNvPr>
          <p:cNvGrpSpPr/>
          <p:nvPr/>
        </p:nvGrpSpPr>
        <p:grpSpPr>
          <a:xfrm>
            <a:off x="-5315335" y="1105369"/>
            <a:ext cx="1865581" cy="2039997"/>
            <a:chOff x="4049903" y="1101667"/>
            <a:chExt cx="1865581" cy="2006656"/>
          </a:xfrm>
        </p:grpSpPr>
        <p:sp>
          <p:nvSpPr>
            <p:cNvPr id="699" name="Rectangle 9">
              <a:extLst>
                <a:ext uri="{FF2B5EF4-FFF2-40B4-BE49-F238E27FC236}">
                  <a16:creationId xmlns:a16="http://schemas.microsoft.com/office/drawing/2014/main" id="{AD77C2CE-3BD0-B5B3-849A-70CB2A5AF703}"/>
                </a:ext>
              </a:extLst>
            </p:cNvPr>
            <p:cNvSpPr/>
            <p:nvPr/>
          </p:nvSpPr>
          <p:spPr>
            <a:xfrm>
              <a:off x="412780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0" name="Rectangle 10">
              <a:extLst>
                <a:ext uri="{FF2B5EF4-FFF2-40B4-BE49-F238E27FC236}">
                  <a16:creationId xmlns:a16="http://schemas.microsoft.com/office/drawing/2014/main" id="{8BC51A2B-CBCD-3A27-99B0-5A0F897623E5}"/>
                </a:ext>
              </a:extLst>
            </p:cNvPr>
            <p:cNvSpPr/>
            <p:nvPr/>
          </p:nvSpPr>
          <p:spPr>
            <a:xfrm>
              <a:off x="428367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1" name="Rectangle 11">
              <a:extLst>
                <a:ext uri="{FF2B5EF4-FFF2-40B4-BE49-F238E27FC236}">
                  <a16:creationId xmlns:a16="http://schemas.microsoft.com/office/drawing/2014/main" id="{2950B8B5-F6F2-A136-8DD3-4B8D14968E65}"/>
                </a:ext>
              </a:extLst>
            </p:cNvPr>
            <p:cNvSpPr/>
            <p:nvPr/>
          </p:nvSpPr>
          <p:spPr>
            <a:xfrm>
              <a:off x="443948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2" name="Rectangle 12">
              <a:extLst>
                <a:ext uri="{FF2B5EF4-FFF2-40B4-BE49-F238E27FC236}">
                  <a16:creationId xmlns:a16="http://schemas.microsoft.com/office/drawing/2014/main" id="{FC533DCA-BDBF-163A-B242-521CED67B9C1}"/>
                </a:ext>
              </a:extLst>
            </p:cNvPr>
            <p:cNvSpPr/>
            <p:nvPr/>
          </p:nvSpPr>
          <p:spPr>
            <a:xfrm>
              <a:off x="459535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3" name="Rectangle 13">
              <a:extLst>
                <a:ext uri="{FF2B5EF4-FFF2-40B4-BE49-F238E27FC236}">
                  <a16:creationId xmlns:a16="http://schemas.microsoft.com/office/drawing/2014/main" id="{232EC82B-9819-484A-2E39-FD109579ECC7}"/>
                </a:ext>
              </a:extLst>
            </p:cNvPr>
            <p:cNvSpPr/>
            <p:nvPr/>
          </p:nvSpPr>
          <p:spPr>
            <a:xfrm>
              <a:off x="475116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4" name="Rectangle 14">
              <a:extLst>
                <a:ext uri="{FF2B5EF4-FFF2-40B4-BE49-F238E27FC236}">
                  <a16:creationId xmlns:a16="http://schemas.microsoft.com/office/drawing/2014/main" id="{3059BE5B-15BF-E73A-0512-ADA03793BBAA}"/>
                </a:ext>
              </a:extLst>
            </p:cNvPr>
            <p:cNvSpPr/>
            <p:nvPr/>
          </p:nvSpPr>
          <p:spPr>
            <a:xfrm>
              <a:off x="490697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5" name="Rectangle 15">
              <a:extLst>
                <a:ext uri="{FF2B5EF4-FFF2-40B4-BE49-F238E27FC236}">
                  <a16:creationId xmlns:a16="http://schemas.microsoft.com/office/drawing/2014/main" id="{8C5F8E95-88F5-6EAD-71E3-603D165D10C7}"/>
                </a:ext>
              </a:extLst>
            </p:cNvPr>
            <p:cNvSpPr/>
            <p:nvPr/>
          </p:nvSpPr>
          <p:spPr>
            <a:xfrm>
              <a:off x="506284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6" name="Rectangle 16">
              <a:extLst>
                <a:ext uri="{FF2B5EF4-FFF2-40B4-BE49-F238E27FC236}">
                  <a16:creationId xmlns:a16="http://schemas.microsoft.com/office/drawing/2014/main" id="{A70B4EFD-AF3D-D5BC-09C8-3E46510D9FCD}"/>
                </a:ext>
              </a:extLst>
            </p:cNvPr>
            <p:cNvSpPr/>
            <p:nvPr/>
          </p:nvSpPr>
          <p:spPr>
            <a:xfrm>
              <a:off x="521865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7" name="Rectangle 17">
              <a:extLst>
                <a:ext uri="{FF2B5EF4-FFF2-40B4-BE49-F238E27FC236}">
                  <a16:creationId xmlns:a16="http://schemas.microsoft.com/office/drawing/2014/main" id="{27AE441B-BA8E-CD87-70BB-54A429503487}"/>
                </a:ext>
              </a:extLst>
            </p:cNvPr>
            <p:cNvSpPr/>
            <p:nvPr/>
          </p:nvSpPr>
          <p:spPr>
            <a:xfrm>
              <a:off x="5374461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8" name="Rectangle 18">
              <a:extLst>
                <a:ext uri="{FF2B5EF4-FFF2-40B4-BE49-F238E27FC236}">
                  <a16:creationId xmlns:a16="http://schemas.microsoft.com/office/drawing/2014/main" id="{90747130-1588-1CD5-EFF2-E718C74C17C7}"/>
                </a:ext>
              </a:extLst>
            </p:cNvPr>
            <p:cNvSpPr/>
            <p:nvPr/>
          </p:nvSpPr>
          <p:spPr>
            <a:xfrm>
              <a:off x="553033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9" name="Rectangle 19">
              <a:extLst>
                <a:ext uri="{FF2B5EF4-FFF2-40B4-BE49-F238E27FC236}">
                  <a16:creationId xmlns:a16="http://schemas.microsoft.com/office/drawing/2014/main" id="{A2690B74-632F-A191-95EB-A50CF117D60E}"/>
                </a:ext>
              </a:extLst>
            </p:cNvPr>
            <p:cNvSpPr/>
            <p:nvPr/>
          </p:nvSpPr>
          <p:spPr>
            <a:xfrm>
              <a:off x="5686141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0" name="Rectangle 20">
              <a:extLst>
                <a:ext uri="{FF2B5EF4-FFF2-40B4-BE49-F238E27FC236}">
                  <a16:creationId xmlns:a16="http://schemas.microsoft.com/office/drawing/2014/main" id="{1A0A0F40-FA1D-8590-3051-D25360004088}"/>
                </a:ext>
              </a:extLst>
            </p:cNvPr>
            <p:cNvSpPr/>
            <p:nvPr/>
          </p:nvSpPr>
          <p:spPr>
            <a:xfrm>
              <a:off x="584194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1" name="Rectangle 21">
              <a:extLst>
                <a:ext uri="{FF2B5EF4-FFF2-40B4-BE49-F238E27FC236}">
                  <a16:creationId xmlns:a16="http://schemas.microsoft.com/office/drawing/2014/main" id="{83D63ABC-0F22-A81D-7641-17FEF8A91AF9}"/>
                </a:ext>
              </a:extLst>
            </p:cNvPr>
            <p:cNvSpPr/>
            <p:nvPr/>
          </p:nvSpPr>
          <p:spPr>
            <a:xfrm>
              <a:off x="412780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2" name="Rectangle 22">
              <a:extLst>
                <a:ext uri="{FF2B5EF4-FFF2-40B4-BE49-F238E27FC236}">
                  <a16:creationId xmlns:a16="http://schemas.microsoft.com/office/drawing/2014/main" id="{F41090AE-5F25-B59E-E6DC-0CC3491543AC}"/>
                </a:ext>
              </a:extLst>
            </p:cNvPr>
            <p:cNvSpPr/>
            <p:nvPr/>
          </p:nvSpPr>
          <p:spPr>
            <a:xfrm>
              <a:off x="428367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3" name="Rectangle 23">
              <a:extLst>
                <a:ext uri="{FF2B5EF4-FFF2-40B4-BE49-F238E27FC236}">
                  <a16:creationId xmlns:a16="http://schemas.microsoft.com/office/drawing/2014/main" id="{02E68642-BD15-50BE-6E73-75F3634FA49C}"/>
                </a:ext>
              </a:extLst>
            </p:cNvPr>
            <p:cNvSpPr/>
            <p:nvPr/>
          </p:nvSpPr>
          <p:spPr>
            <a:xfrm>
              <a:off x="443948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4" name="Rectangle 24">
              <a:extLst>
                <a:ext uri="{FF2B5EF4-FFF2-40B4-BE49-F238E27FC236}">
                  <a16:creationId xmlns:a16="http://schemas.microsoft.com/office/drawing/2014/main" id="{4A609710-5BA7-E34B-0478-D458DDF7CB69}"/>
                </a:ext>
              </a:extLst>
            </p:cNvPr>
            <p:cNvSpPr/>
            <p:nvPr/>
          </p:nvSpPr>
          <p:spPr>
            <a:xfrm>
              <a:off x="459535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5" name="Rectangle 25">
              <a:extLst>
                <a:ext uri="{FF2B5EF4-FFF2-40B4-BE49-F238E27FC236}">
                  <a16:creationId xmlns:a16="http://schemas.microsoft.com/office/drawing/2014/main" id="{C53A2F51-4A27-AE4F-B00D-76E674FE92A9}"/>
                </a:ext>
              </a:extLst>
            </p:cNvPr>
            <p:cNvSpPr/>
            <p:nvPr/>
          </p:nvSpPr>
          <p:spPr>
            <a:xfrm>
              <a:off x="475116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6" name="Rectangle 26">
              <a:extLst>
                <a:ext uri="{FF2B5EF4-FFF2-40B4-BE49-F238E27FC236}">
                  <a16:creationId xmlns:a16="http://schemas.microsoft.com/office/drawing/2014/main" id="{8B8D1B95-AF9E-E9B4-07F5-7533B69F6C11}"/>
                </a:ext>
              </a:extLst>
            </p:cNvPr>
            <p:cNvSpPr/>
            <p:nvPr/>
          </p:nvSpPr>
          <p:spPr>
            <a:xfrm>
              <a:off x="490697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7" name="Rectangle 27">
              <a:extLst>
                <a:ext uri="{FF2B5EF4-FFF2-40B4-BE49-F238E27FC236}">
                  <a16:creationId xmlns:a16="http://schemas.microsoft.com/office/drawing/2014/main" id="{9A7E99B0-0C68-7E8F-B2EA-B2525DC7AD50}"/>
                </a:ext>
              </a:extLst>
            </p:cNvPr>
            <p:cNvSpPr/>
            <p:nvPr/>
          </p:nvSpPr>
          <p:spPr>
            <a:xfrm>
              <a:off x="506284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8" name="Rectangle 28">
              <a:extLst>
                <a:ext uri="{FF2B5EF4-FFF2-40B4-BE49-F238E27FC236}">
                  <a16:creationId xmlns:a16="http://schemas.microsoft.com/office/drawing/2014/main" id="{1DFCCC59-893E-EC84-DA2F-27E926A312C2}"/>
                </a:ext>
              </a:extLst>
            </p:cNvPr>
            <p:cNvSpPr/>
            <p:nvPr/>
          </p:nvSpPr>
          <p:spPr>
            <a:xfrm>
              <a:off x="521865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9" name="Rectangle 29">
              <a:extLst>
                <a:ext uri="{FF2B5EF4-FFF2-40B4-BE49-F238E27FC236}">
                  <a16:creationId xmlns:a16="http://schemas.microsoft.com/office/drawing/2014/main" id="{80506B52-E4F0-06FF-C66A-F7719A90194E}"/>
                </a:ext>
              </a:extLst>
            </p:cNvPr>
            <p:cNvSpPr/>
            <p:nvPr/>
          </p:nvSpPr>
          <p:spPr>
            <a:xfrm>
              <a:off x="5374461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0" name="Rectangle 30">
              <a:extLst>
                <a:ext uri="{FF2B5EF4-FFF2-40B4-BE49-F238E27FC236}">
                  <a16:creationId xmlns:a16="http://schemas.microsoft.com/office/drawing/2014/main" id="{663B3833-90C3-EF7C-1DA9-27D5CB0E654F}"/>
                </a:ext>
              </a:extLst>
            </p:cNvPr>
            <p:cNvSpPr/>
            <p:nvPr/>
          </p:nvSpPr>
          <p:spPr>
            <a:xfrm>
              <a:off x="553033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1" name="Rectangle 31">
              <a:extLst>
                <a:ext uri="{FF2B5EF4-FFF2-40B4-BE49-F238E27FC236}">
                  <a16:creationId xmlns:a16="http://schemas.microsoft.com/office/drawing/2014/main" id="{FDE4ACEA-EF74-9680-D03B-309F3F9B583E}"/>
                </a:ext>
              </a:extLst>
            </p:cNvPr>
            <p:cNvSpPr/>
            <p:nvPr/>
          </p:nvSpPr>
          <p:spPr>
            <a:xfrm>
              <a:off x="5686141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2" name="Rectangle 32">
              <a:extLst>
                <a:ext uri="{FF2B5EF4-FFF2-40B4-BE49-F238E27FC236}">
                  <a16:creationId xmlns:a16="http://schemas.microsoft.com/office/drawing/2014/main" id="{DC1B8C67-07EF-63F6-6DF0-CB4D7CC1C218}"/>
                </a:ext>
              </a:extLst>
            </p:cNvPr>
            <p:cNvSpPr/>
            <p:nvPr/>
          </p:nvSpPr>
          <p:spPr>
            <a:xfrm>
              <a:off x="584194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3" name="Rectangle 33">
              <a:extLst>
                <a:ext uri="{FF2B5EF4-FFF2-40B4-BE49-F238E27FC236}">
                  <a16:creationId xmlns:a16="http://schemas.microsoft.com/office/drawing/2014/main" id="{D439E798-DD3F-ED0E-56DB-76758479C14F}"/>
                </a:ext>
              </a:extLst>
            </p:cNvPr>
            <p:cNvSpPr/>
            <p:nvPr/>
          </p:nvSpPr>
          <p:spPr>
            <a:xfrm>
              <a:off x="404990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4" name="Rectangle 34">
              <a:extLst>
                <a:ext uri="{FF2B5EF4-FFF2-40B4-BE49-F238E27FC236}">
                  <a16:creationId xmlns:a16="http://schemas.microsoft.com/office/drawing/2014/main" id="{0E4D1E39-8D7B-4970-2940-39F4B9E737B2}"/>
                </a:ext>
              </a:extLst>
            </p:cNvPr>
            <p:cNvSpPr/>
            <p:nvPr/>
          </p:nvSpPr>
          <p:spPr>
            <a:xfrm>
              <a:off x="4205776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5" name="Rectangle 35">
              <a:extLst>
                <a:ext uri="{FF2B5EF4-FFF2-40B4-BE49-F238E27FC236}">
                  <a16:creationId xmlns:a16="http://schemas.microsoft.com/office/drawing/2014/main" id="{0B22A945-70D4-AE2F-0797-F4A40E1BF843}"/>
                </a:ext>
              </a:extLst>
            </p:cNvPr>
            <p:cNvSpPr/>
            <p:nvPr/>
          </p:nvSpPr>
          <p:spPr>
            <a:xfrm>
              <a:off x="436158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6" name="Rectangle 36">
              <a:extLst>
                <a:ext uri="{FF2B5EF4-FFF2-40B4-BE49-F238E27FC236}">
                  <a16:creationId xmlns:a16="http://schemas.microsoft.com/office/drawing/2014/main" id="{F7ED7F39-E6FB-E141-8183-30E5D5980F27}"/>
                </a:ext>
              </a:extLst>
            </p:cNvPr>
            <p:cNvSpPr/>
            <p:nvPr/>
          </p:nvSpPr>
          <p:spPr>
            <a:xfrm>
              <a:off x="451739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7" name="Rectangle 37">
              <a:extLst>
                <a:ext uri="{FF2B5EF4-FFF2-40B4-BE49-F238E27FC236}">
                  <a16:creationId xmlns:a16="http://schemas.microsoft.com/office/drawing/2014/main" id="{DC05BF8F-0677-AB7C-3BE8-D0CC35BAFAA1}"/>
                </a:ext>
              </a:extLst>
            </p:cNvPr>
            <p:cNvSpPr/>
            <p:nvPr/>
          </p:nvSpPr>
          <p:spPr>
            <a:xfrm>
              <a:off x="467326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8" name="Rectangle 38">
              <a:extLst>
                <a:ext uri="{FF2B5EF4-FFF2-40B4-BE49-F238E27FC236}">
                  <a16:creationId xmlns:a16="http://schemas.microsoft.com/office/drawing/2014/main" id="{8D35FF9D-CC54-14C1-B5D3-F36DC51654E8}"/>
                </a:ext>
              </a:extLst>
            </p:cNvPr>
            <p:cNvSpPr/>
            <p:nvPr/>
          </p:nvSpPr>
          <p:spPr>
            <a:xfrm>
              <a:off x="482907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9" name="Rectangle 39">
              <a:extLst>
                <a:ext uri="{FF2B5EF4-FFF2-40B4-BE49-F238E27FC236}">
                  <a16:creationId xmlns:a16="http://schemas.microsoft.com/office/drawing/2014/main" id="{1EEB92C4-90B6-5AE3-6EDC-A8F3509EF359}"/>
                </a:ext>
              </a:extLst>
            </p:cNvPr>
            <p:cNvSpPr/>
            <p:nvPr/>
          </p:nvSpPr>
          <p:spPr>
            <a:xfrm>
              <a:off x="498487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0" name="Rectangle 40">
              <a:extLst>
                <a:ext uri="{FF2B5EF4-FFF2-40B4-BE49-F238E27FC236}">
                  <a16:creationId xmlns:a16="http://schemas.microsoft.com/office/drawing/2014/main" id="{FCBDA0B8-AD57-0EF7-0E93-AA607EC6AC9F}"/>
                </a:ext>
              </a:extLst>
            </p:cNvPr>
            <p:cNvSpPr/>
            <p:nvPr/>
          </p:nvSpPr>
          <p:spPr>
            <a:xfrm>
              <a:off x="514075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1" name="Rectangle 41">
              <a:extLst>
                <a:ext uri="{FF2B5EF4-FFF2-40B4-BE49-F238E27FC236}">
                  <a16:creationId xmlns:a16="http://schemas.microsoft.com/office/drawing/2014/main" id="{D9C50CDC-ACF1-A36D-2370-E83881ED0CBE}"/>
                </a:ext>
              </a:extLst>
            </p:cNvPr>
            <p:cNvSpPr/>
            <p:nvPr/>
          </p:nvSpPr>
          <p:spPr>
            <a:xfrm>
              <a:off x="529655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2" name="Rectangle 42">
              <a:extLst>
                <a:ext uri="{FF2B5EF4-FFF2-40B4-BE49-F238E27FC236}">
                  <a16:creationId xmlns:a16="http://schemas.microsoft.com/office/drawing/2014/main" id="{A9EFE546-BDD2-1930-33D1-2869C27E8325}"/>
                </a:ext>
              </a:extLst>
            </p:cNvPr>
            <p:cNvSpPr/>
            <p:nvPr/>
          </p:nvSpPr>
          <p:spPr>
            <a:xfrm>
              <a:off x="5452365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3" name="Rectangle 43">
              <a:extLst>
                <a:ext uri="{FF2B5EF4-FFF2-40B4-BE49-F238E27FC236}">
                  <a16:creationId xmlns:a16="http://schemas.microsoft.com/office/drawing/2014/main" id="{4CA1C04F-0CA2-9BD2-45D7-87AD463515CC}"/>
                </a:ext>
              </a:extLst>
            </p:cNvPr>
            <p:cNvSpPr/>
            <p:nvPr/>
          </p:nvSpPr>
          <p:spPr>
            <a:xfrm>
              <a:off x="560823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4" name="Rectangle 44">
              <a:extLst>
                <a:ext uri="{FF2B5EF4-FFF2-40B4-BE49-F238E27FC236}">
                  <a16:creationId xmlns:a16="http://schemas.microsoft.com/office/drawing/2014/main" id="{D3C6982B-73D6-0A39-45A0-FFA2B8F5A11A}"/>
                </a:ext>
              </a:extLst>
            </p:cNvPr>
            <p:cNvSpPr/>
            <p:nvPr/>
          </p:nvSpPr>
          <p:spPr>
            <a:xfrm>
              <a:off x="5764045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735" name="TextBox 45">
            <a:extLst>
              <a:ext uri="{FF2B5EF4-FFF2-40B4-BE49-F238E27FC236}">
                <a16:creationId xmlns:a16="http://schemas.microsoft.com/office/drawing/2014/main" id="{E9DF1244-516F-BF17-2BD7-91C3C77B9DB3}"/>
              </a:ext>
            </a:extLst>
          </p:cNvPr>
          <p:cNvSpPr txBox="1"/>
          <p:nvPr/>
        </p:nvSpPr>
        <p:spPr>
          <a:xfrm rot="16200000">
            <a:off x="-6838178" y="1675675"/>
            <a:ext cx="231666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E8B408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E0A24"/>
                </a:solidFill>
                <a:sym typeface="Arial"/>
              </a:rPr>
              <a:t>2025</a:t>
            </a:r>
          </a:p>
        </p:txBody>
      </p:sp>
      <p:sp>
        <p:nvSpPr>
          <p:cNvPr id="736" name="Freeform: Shape 46">
            <a:extLst>
              <a:ext uri="{FF2B5EF4-FFF2-40B4-BE49-F238E27FC236}">
                <a16:creationId xmlns:a16="http://schemas.microsoft.com/office/drawing/2014/main" id="{863FBB2E-113E-ACCF-DE57-2FEA76BB7A8C}"/>
              </a:ext>
            </a:extLst>
          </p:cNvPr>
          <p:cNvSpPr/>
          <p:nvPr/>
        </p:nvSpPr>
        <p:spPr>
          <a:xfrm>
            <a:off x="-5909945" y="1132568"/>
            <a:ext cx="2477206" cy="2000788"/>
          </a:xfrm>
          <a:custGeom>
            <a:avLst/>
            <a:gdLst>
              <a:gd name="csX0" fmla="*/ 337300 w 2477206"/>
              <a:gd name="csY0" fmla="*/ 53587 h 2000788"/>
              <a:gd name="csX1" fmla="*/ 47068 w 2477206"/>
              <a:gd name="csY1" fmla="*/ 277846 h 2000788"/>
              <a:gd name="csX2" fmla="*/ 0 w 2477206"/>
              <a:gd name="csY2" fmla="*/ 338278 h 2000788"/>
              <a:gd name="csX3" fmla="*/ 259071 w 2477206"/>
              <a:gd name="csY3" fmla="*/ 233711 h 2000788"/>
              <a:gd name="csX4" fmla="*/ 832168 w 2477206"/>
              <a:gd name="csY4" fmla="*/ 0 h 2000788"/>
              <a:gd name="csX5" fmla="*/ 731447 w 2477206"/>
              <a:gd name="csY5" fmla="*/ 181623 h 2000788"/>
              <a:gd name="csX6" fmla="*/ 393951 w 2477206"/>
              <a:gd name="csY6" fmla="*/ 397015 h 2000788"/>
              <a:gd name="csX7" fmla="*/ 188794 w 2477206"/>
              <a:gd name="csY7" fmla="*/ 598196 h 2000788"/>
              <a:gd name="csX8" fmla="*/ 322371 w 2477206"/>
              <a:gd name="csY8" fmla="*/ 518989 h 2000788"/>
              <a:gd name="csX9" fmla="*/ 1253891 w 2477206"/>
              <a:gd name="csY9" fmla="*/ 30640 h 2000788"/>
              <a:gd name="csX10" fmla="*/ 1182702 w 2477206"/>
              <a:gd name="csY10" fmla="*/ 182080 h 2000788"/>
              <a:gd name="csX11" fmla="*/ 37616 w 2477206"/>
              <a:gd name="csY11" fmla="*/ 1254608 h 2000788"/>
              <a:gd name="csX12" fmla="*/ 611300 w 2477206"/>
              <a:gd name="csY12" fmla="*/ 871804 h 2000788"/>
              <a:gd name="csX13" fmla="*/ 356466 w 2477206"/>
              <a:gd name="csY13" fmla="*/ 1166404 h 2000788"/>
              <a:gd name="csX14" fmla="*/ 87682 w 2477206"/>
              <a:gd name="csY14" fmla="*/ 1451356 h 2000788"/>
              <a:gd name="csX15" fmla="*/ 304705 w 2477206"/>
              <a:gd name="csY15" fmla="*/ 1289942 h 2000788"/>
              <a:gd name="csX16" fmla="*/ 452428 w 2477206"/>
              <a:gd name="csY16" fmla="*/ 1268559 h 2000788"/>
              <a:gd name="csX17" fmla="*/ 427982 w 2477206"/>
              <a:gd name="csY17" fmla="*/ 1395943 h 2000788"/>
              <a:gd name="csX18" fmla="*/ 222237 w 2477206"/>
              <a:gd name="csY18" fmla="*/ 1614856 h 2000788"/>
              <a:gd name="csX19" fmla="*/ 13038 w 2477206"/>
              <a:gd name="csY19" fmla="*/ 1904436 h 2000788"/>
              <a:gd name="csX20" fmla="*/ 1149259 w 2477206"/>
              <a:gd name="csY20" fmla="*/ 812089 h 2000788"/>
              <a:gd name="csX21" fmla="*/ 1457875 w 2477206"/>
              <a:gd name="csY21" fmla="*/ 348187 h 2000788"/>
              <a:gd name="csX22" fmla="*/ 1668313 w 2477206"/>
              <a:gd name="csY22" fmla="*/ 79012 h 2000788"/>
              <a:gd name="csX23" fmla="*/ 1145934 w 2477206"/>
              <a:gd name="csY23" fmla="*/ 1189677 h 2000788"/>
              <a:gd name="csX24" fmla="*/ 852899 w 2477206"/>
              <a:gd name="csY24" fmla="*/ 1450117 h 2000788"/>
              <a:gd name="csX25" fmla="*/ 508362 w 2477206"/>
              <a:gd name="csY25" fmla="*/ 1738002 h 2000788"/>
              <a:gd name="csX26" fmla="*/ 151049 w 2477206"/>
              <a:gd name="csY26" fmla="*/ 2000788 h 2000788"/>
              <a:gd name="csX27" fmla="*/ 299880 w 2477206"/>
              <a:gd name="csY27" fmla="*/ 1959457 h 2000788"/>
              <a:gd name="csX28" fmla="*/ 702307 w 2477206"/>
              <a:gd name="csY28" fmla="*/ 1822686 h 2000788"/>
              <a:gd name="csX29" fmla="*/ 688617 w 2477206"/>
              <a:gd name="csY29" fmla="*/ 1948179 h 2000788"/>
              <a:gd name="csX30" fmla="*/ 980674 w 2477206"/>
              <a:gd name="csY30" fmla="*/ 1927579 h 2000788"/>
              <a:gd name="csX31" fmla="*/ 1232899 w 2477206"/>
              <a:gd name="csY31" fmla="*/ 1770076 h 2000788"/>
              <a:gd name="csX32" fmla="*/ 1426127 w 2477206"/>
              <a:gd name="csY32" fmla="*/ 1577957 h 2000788"/>
              <a:gd name="csX33" fmla="*/ 1604751 w 2477206"/>
              <a:gd name="csY33" fmla="*/ 1133287 h 2000788"/>
              <a:gd name="csX34" fmla="*/ 2023084 w 2477206"/>
              <a:gd name="csY34" fmla="*/ 315917 h 2000788"/>
              <a:gd name="csX35" fmla="*/ 2183585 w 2477206"/>
              <a:gd name="csY35" fmla="*/ 150918 h 2000788"/>
              <a:gd name="csX36" fmla="*/ 2374465 w 2477206"/>
              <a:gd name="csY36" fmla="*/ 81033 h 2000788"/>
              <a:gd name="csX37" fmla="*/ 2277330 w 2477206"/>
              <a:gd name="csY37" fmla="*/ 308225 h 2000788"/>
              <a:gd name="csX38" fmla="*/ 1943811 w 2477206"/>
              <a:gd name="csY38" fmla="*/ 963072 h 2000788"/>
              <a:gd name="csX39" fmla="*/ 1806192 w 2477206"/>
              <a:gd name="csY39" fmla="*/ 1416609 h 2000788"/>
              <a:gd name="csX40" fmla="*/ 1620397 w 2477206"/>
              <a:gd name="csY40" fmla="*/ 1837810 h 2000788"/>
              <a:gd name="csX41" fmla="*/ 1887812 w 2477206"/>
              <a:gd name="csY41" fmla="*/ 1768772 h 2000788"/>
              <a:gd name="csX42" fmla="*/ 2477207 w 2477206"/>
              <a:gd name="csY42" fmla="*/ 1663097 h 2000788"/>
              <a:gd name="csX43" fmla="*/ 2015652 w 2477206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206" h="2000788">
                <a:moveTo>
                  <a:pt x="337300" y="53587"/>
                </a:moveTo>
                <a:cubicBezTo>
                  <a:pt x="240556" y="128362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1" y="233711"/>
                </a:cubicBezTo>
                <a:cubicBezTo>
                  <a:pt x="431436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3" y="261287"/>
                  <a:pt x="511361" y="333324"/>
                  <a:pt x="393951" y="397015"/>
                </a:cubicBezTo>
                <a:cubicBezTo>
                  <a:pt x="306726" y="444344"/>
                  <a:pt x="206396" y="500409"/>
                  <a:pt x="188794" y="598196"/>
                </a:cubicBezTo>
                <a:cubicBezTo>
                  <a:pt x="240621" y="589917"/>
                  <a:pt x="282214" y="552758"/>
                  <a:pt x="322371" y="518989"/>
                </a:cubicBezTo>
                <a:cubicBezTo>
                  <a:pt x="592068" y="292449"/>
                  <a:pt x="926174" y="159719"/>
                  <a:pt x="1253891" y="30640"/>
                </a:cubicBezTo>
                <a:cubicBezTo>
                  <a:pt x="1258389" y="87748"/>
                  <a:pt x="1219470" y="138141"/>
                  <a:pt x="1182702" y="182080"/>
                </a:cubicBezTo>
                <a:cubicBezTo>
                  <a:pt x="845206" y="585614"/>
                  <a:pt x="497019" y="998210"/>
                  <a:pt x="37616" y="1254608"/>
                </a:cubicBezTo>
                <a:cubicBezTo>
                  <a:pt x="141987" y="1042606"/>
                  <a:pt x="387628" y="947948"/>
                  <a:pt x="611300" y="871804"/>
                </a:cubicBezTo>
                <a:cubicBezTo>
                  <a:pt x="588939" y="1003752"/>
                  <a:pt x="468726" y="1093455"/>
                  <a:pt x="356466" y="1166404"/>
                </a:cubicBezTo>
                <a:cubicBezTo>
                  <a:pt x="244272" y="1239353"/>
                  <a:pt x="121386" y="1321820"/>
                  <a:pt x="87682" y="1451356"/>
                </a:cubicBezTo>
                <a:cubicBezTo>
                  <a:pt x="160045" y="1397573"/>
                  <a:pt x="232407" y="1343790"/>
                  <a:pt x="304705" y="1289942"/>
                </a:cubicBezTo>
                <a:cubicBezTo>
                  <a:pt x="348969" y="1257020"/>
                  <a:pt x="417160" y="1226054"/>
                  <a:pt x="452428" y="1268559"/>
                </a:cubicBezTo>
                <a:cubicBezTo>
                  <a:pt x="482351" y="1304610"/>
                  <a:pt x="456209" y="1358588"/>
                  <a:pt x="427982" y="1395943"/>
                </a:cubicBezTo>
                <a:cubicBezTo>
                  <a:pt x="367614" y="1476063"/>
                  <a:pt x="298511" y="1549599"/>
                  <a:pt x="222237" y="1614856"/>
                </a:cubicBezTo>
                <a:cubicBezTo>
                  <a:pt x="128623" y="1694976"/>
                  <a:pt x="14342" y="1781289"/>
                  <a:pt x="13038" y="1904436"/>
                </a:cubicBezTo>
                <a:cubicBezTo>
                  <a:pt x="497280" y="1685197"/>
                  <a:pt x="835036" y="1240853"/>
                  <a:pt x="1149259" y="812089"/>
                </a:cubicBezTo>
                <a:cubicBezTo>
                  <a:pt x="1259106" y="662149"/>
                  <a:pt x="1369019" y="511492"/>
                  <a:pt x="1457875" y="348187"/>
                </a:cubicBezTo>
                <a:cubicBezTo>
                  <a:pt x="1513157" y="246554"/>
                  <a:pt x="1566353" y="133708"/>
                  <a:pt x="1668313" y="79012"/>
                </a:cubicBezTo>
                <a:cubicBezTo>
                  <a:pt x="1649211" y="497149"/>
                  <a:pt x="1441186" y="892991"/>
                  <a:pt x="1145934" y="1189677"/>
                </a:cubicBezTo>
                <a:cubicBezTo>
                  <a:pt x="1053688" y="1282314"/>
                  <a:pt x="953228" y="1366346"/>
                  <a:pt x="852899" y="1450117"/>
                </a:cubicBezTo>
                <a:cubicBezTo>
                  <a:pt x="738032" y="1546079"/>
                  <a:pt x="623230" y="1642040"/>
                  <a:pt x="508362" y="1738002"/>
                </a:cubicBezTo>
                <a:cubicBezTo>
                  <a:pt x="394734" y="1832986"/>
                  <a:pt x="280258" y="1928491"/>
                  <a:pt x="151049" y="2000788"/>
                </a:cubicBezTo>
                <a:cubicBezTo>
                  <a:pt x="201963" y="1992705"/>
                  <a:pt x="251052" y="1976016"/>
                  <a:pt x="299880" y="1959457"/>
                </a:cubicBezTo>
                <a:cubicBezTo>
                  <a:pt x="434044" y="1913888"/>
                  <a:pt x="568143" y="1868254"/>
                  <a:pt x="702307" y="1822686"/>
                </a:cubicBezTo>
                <a:cubicBezTo>
                  <a:pt x="722060" y="1862518"/>
                  <a:pt x="716519" y="1913562"/>
                  <a:pt x="688617" y="1948179"/>
                </a:cubicBezTo>
                <a:cubicBezTo>
                  <a:pt x="783600" y="1977711"/>
                  <a:pt x="888167" y="1964347"/>
                  <a:pt x="980674" y="1927579"/>
                </a:cubicBezTo>
                <a:cubicBezTo>
                  <a:pt x="1073180" y="1890876"/>
                  <a:pt x="1155191" y="1832204"/>
                  <a:pt x="1232899" y="1770076"/>
                </a:cubicBezTo>
                <a:cubicBezTo>
                  <a:pt x="1304088" y="1713164"/>
                  <a:pt x="1373126" y="1652145"/>
                  <a:pt x="1426127" y="1577957"/>
                </a:cubicBezTo>
                <a:cubicBezTo>
                  <a:pt x="1519481" y="1447379"/>
                  <a:pt x="1556379" y="1286291"/>
                  <a:pt x="1604751" y="1133287"/>
                </a:cubicBezTo>
                <a:cubicBezTo>
                  <a:pt x="1697518" y="840121"/>
                  <a:pt x="1839570" y="562602"/>
                  <a:pt x="2023084" y="315917"/>
                </a:cubicBezTo>
                <a:cubicBezTo>
                  <a:pt x="2069109" y="254051"/>
                  <a:pt x="2118915" y="193032"/>
                  <a:pt x="2183585" y="150918"/>
                </a:cubicBezTo>
                <a:cubicBezTo>
                  <a:pt x="2240758" y="113694"/>
                  <a:pt x="2307318" y="92898"/>
                  <a:pt x="2374465" y="81033"/>
                </a:cubicBezTo>
                <a:cubicBezTo>
                  <a:pt x="2380593" y="164999"/>
                  <a:pt x="2325963" y="239513"/>
                  <a:pt x="2277330" y="308225"/>
                </a:cubicBezTo>
                <a:cubicBezTo>
                  <a:pt x="2135278" y="508819"/>
                  <a:pt x="2022497" y="730209"/>
                  <a:pt x="1943811" y="963072"/>
                </a:cubicBezTo>
                <a:cubicBezTo>
                  <a:pt x="1893223" y="1112752"/>
                  <a:pt x="1856650" y="1266929"/>
                  <a:pt x="1806192" y="1416609"/>
                </a:cubicBezTo>
                <a:cubicBezTo>
                  <a:pt x="1757103" y="1562181"/>
                  <a:pt x="1694780" y="1703385"/>
                  <a:pt x="1620397" y="1837810"/>
                </a:cubicBezTo>
                <a:cubicBezTo>
                  <a:pt x="1712903" y="1849088"/>
                  <a:pt x="1801629" y="1804171"/>
                  <a:pt x="1887812" y="1768772"/>
                </a:cubicBezTo>
                <a:cubicBezTo>
                  <a:pt x="2073868" y="1692368"/>
                  <a:pt x="2276222" y="1656056"/>
                  <a:pt x="2477207" y="1663097"/>
                </a:cubicBezTo>
                <a:cubicBezTo>
                  <a:pt x="2323356" y="1723399"/>
                  <a:pt x="2169504" y="1783701"/>
                  <a:pt x="2015652" y="1844003"/>
                </a:cubicBezTo>
              </a:path>
            </a:pathLst>
          </a:custGeom>
          <a:noFill/>
          <a:ln w="0" cap="flat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737" name="Rectangle 47">
            <a:extLst>
              <a:ext uri="{FF2B5EF4-FFF2-40B4-BE49-F238E27FC236}">
                <a16:creationId xmlns:a16="http://schemas.microsoft.com/office/drawing/2014/main" id="{4CB86D5A-4BB5-2659-77E9-6D3399AB7B62}"/>
              </a:ext>
            </a:extLst>
          </p:cNvPr>
          <p:cNvSpPr/>
          <p:nvPr/>
        </p:nvSpPr>
        <p:spPr>
          <a:xfrm>
            <a:off x="-5511496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pic>
        <p:nvPicPr>
          <p:cNvPr id="738" name="Picture Placeholder 406">
            <a:extLst>
              <a:ext uri="{FF2B5EF4-FFF2-40B4-BE49-F238E27FC236}">
                <a16:creationId xmlns:a16="http://schemas.microsoft.com/office/drawing/2014/main" id="{9B5C9780-13D6-6A76-A86D-1C0E9F6C79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511496" y="1323417"/>
            <a:ext cx="1603903" cy="1603903"/>
          </a:xfrm>
          <a:custGeom>
            <a:avLst/>
            <a:gdLst>
              <a:gd name="csX0" fmla="*/ 0 w 1603903"/>
              <a:gd name="csY0" fmla="*/ 0 h 1603903"/>
              <a:gd name="csX1" fmla="*/ 1603903 w 1603903"/>
              <a:gd name="csY1" fmla="*/ 0 h 1603903"/>
              <a:gd name="csX2" fmla="*/ 1603903 w 1603903"/>
              <a:gd name="csY2" fmla="*/ 1603903 h 1603903"/>
              <a:gd name="csX3" fmla="*/ 0 w 1603903"/>
              <a:gd name="csY3" fmla="*/ 1603903 h 16039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603903" h="1603903">
                <a:moveTo>
                  <a:pt x="0" y="0"/>
                </a:moveTo>
                <a:lnTo>
                  <a:pt x="1603903" y="0"/>
                </a:lnTo>
                <a:lnTo>
                  <a:pt x="1603903" y="1603903"/>
                </a:lnTo>
                <a:lnTo>
                  <a:pt x="0" y="1603903"/>
                </a:lnTo>
                <a:close/>
              </a:path>
            </a:pathLst>
          </a:custGeom>
        </p:spPr>
      </p:pic>
      <p:sp>
        <p:nvSpPr>
          <p:cNvPr id="739" name="TextBox 368">
            <a:extLst>
              <a:ext uri="{FF2B5EF4-FFF2-40B4-BE49-F238E27FC236}">
                <a16:creationId xmlns:a16="http://schemas.microsoft.com/office/drawing/2014/main" id="{CC65FF6F-69F4-EE34-0D52-9B475C6DE0DD}"/>
              </a:ext>
            </a:extLst>
          </p:cNvPr>
          <p:cNvSpPr txBox="1"/>
          <p:nvPr/>
        </p:nvSpPr>
        <p:spPr>
          <a:xfrm>
            <a:off x="-5898702" y="3429000"/>
            <a:ext cx="8018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surveys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0" name="TextBox 369">
            <a:extLst>
              <a:ext uri="{FF2B5EF4-FFF2-40B4-BE49-F238E27FC236}">
                <a16:creationId xmlns:a16="http://schemas.microsoft.com/office/drawing/2014/main" id="{E2D36364-E9F7-F6FE-4A2A-73FAEF7AFD58}"/>
              </a:ext>
            </a:extLst>
          </p:cNvPr>
          <p:cNvSpPr txBox="1"/>
          <p:nvPr/>
        </p:nvSpPr>
        <p:spPr>
          <a:xfrm>
            <a:off x="-5898702" y="3606800"/>
            <a:ext cx="72006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Gaia DR3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2MASS</a:t>
            </a:r>
          </a:p>
          <a:p>
            <a:r>
              <a:rPr lang="en-IN" sz="1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CatWISE</a:t>
            </a:r>
            <a:endParaRPr lang="en-IN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1" name="TextBox 370">
            <a:extLst>
              <a:ext uri="{FF2B5EF4-FFF2-40B4-BE49-F238E27FC236}">
                <a16:creationId xmlns:a16="http://schemas.microsoft.com/office/drawing/2014/main" id="{9ADA92DE-1752-3658-6217-78409E9A1DDB}"/>
              </a:ext>
            </a:extLst>
          </p:cNvPr>
          <p:cNvSpPr txBox="1"/>
          <p:nvPr/>
        </p:nvSpPr>
        <p:spPr>
          <a:xfrm>
            <a:off x="-4679502" y="3429000"/>
            <a:ext cx="11897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methodologies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2" name="TextBox 371">
            <a:extLst>
              <a:ext uri="{FF2B5EF4-FFF2-40B4-BE49-F238E27FC236}">
                <a16:creationId xmlns:a16="http://schemas.microsoft.com/office/drawing/2014/main" id="{92426B4F-350F-6C9D-DBB9-F6F20818FB05}"/>
              </a:ext>
            </a:extLst>
          </p:cNvPr>
          <p:cNvSpPr txBox="1"/>
          <p:nvPr/>
        </p:nvSpPr>
        <p:spPr>
          <a:xfrm>
            <a:off x="-4679502" y="3606800"/>
            <a:ext cx="11769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fits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Neural Networks</a:t>
            </a:r>
          </a:p>
        </p:txBody>
      </p:sp>
      <p:sp>
        <p:nvSpPr>
          <p:cNvPr id="743" name="TextBox 372">
            <a:extLst>
              <a:ext uri="{FF2B5EF4-FFF2-40B4-BE49-F238E27FC236}">
                <a16:creationId xmlns:a16="http://schemas.microsoft.com/office/drawing/2014/main" id="{359B0678-15ED-952A-FA51-40E656ED79CA}"/>
              </a:ext>
            </a:extLst>
          </p:cNvPr>
          <p:cNvSpPr txBox="1"/>
          <p:nvPr/>
        </p:nvSpPr>
        <p:spPr>
          <a:xfrm>
            <a:off x="-5898702" y="4743938"/>
            <a:ext cx="9172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Stars included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4" name="TextBox 373">
            <a:extLst>
              <a:ext uri="{FF2B5EF4-FFF2-40B4-BE49-F238E27FC236}">
                <a16:creationId xmlns:a16="http://schemas.microsoft.com/office/drawing/2014/main" id="{A8F365C6-3296-BE8E-C745-85CFB6262EC7}"/>
              </a:ext>
            </a:extLst>
          </p:cNvPr>
          <p:cNvSpPr txBox="1"/>
          <p:nvPr/>
        </p:nvSpPr>
        <p:spPr>
          <a:xfrm>
            <a:off x="-5898702" y="4883638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+4900</a:t>
            </a:r>
          </a:p>
        </p:txBody>
      </p:sp>
      <p:sp>
        <p:nvSpPr>
          <p:cNvPr id="745" name="TextBox 374">
            <a:extLst>
              <a:ext uri="{FF2B5EF4-FFF2-40B4-BE49-F238E27FC236}">
                <a16:creationId xmlns:a16="http://schemas.microsoft.com/office/drawing/2014/main" id="{2A0C8EF8-E979-A9A0-6C81-C5BEEE47D129}"/>
              </a:ext>
            </a:extLst>
          </p:cNvPr>
          <p:cNvSpPr txBox="1"/>
          <p:nvPr/>
        </p:nvSpPr>
        <p:spPr>
          <a:xfrm>
            <a:off x="-4679502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6" name="TextBox 375">
            <a:extLst>
              <a:ext uri="{FF2B5EF4-FFF2-40B4-BE49-F238E27FC236}">
                <a16:creationId xmlns:a16="http://schemas.microsoft.com/office/drawing/2014/main" id="{12EB8372-0061-0E8E-A182-76F0B9A94DEE}"/>
              </a:ext>
            </a:extLst>
          </p:cNvPr>
          <p:cNvSpPr txBox="1"/>
          <p:nvPr/>
        </p:nvSpPr>
        <p:spPr>
          <a:xfrm>
            <a:off x="-4679502" y="4883638"/>
            <a:ext cx="12691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Photometry</a:t>
            </a:r>
          </a:p>
        </p:txBody>
      </p:sp>
      <p:sp>
        <p:nvSpPr>
          <p:cNvPr id="747" name="TextBox 376">
            <a:extLst>
              <a:ext uri="{FF2B5EF4-FFF2-40B4-BE49-F238E27FC236}">
                <a16:creationId xmlns:a16="http://schemas.microsoft.com/office/drawing/2014/main" id="{BCA65A3E-C1CB-50AE-96FC-823A832E7D57}"/>
              </a:ext>
            </a:extLst>
          </p:cNvPr>
          <p:cNvSpPr txBox="1"/>
          <p:nvPr/>
        </p:nvSpPr>
        <p:spPr>
          <a:xfrm>
            <a:off x="-5586287" y="5431431"/>
            <a:ext cx="20521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DUQUE-ARRIBAS ET AL. 2023, 2025</a:t>
            </a:r>
            <a:endParaRPr lang="en-IN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48" name="Graphic 377">
            <a:extLst>
              <a:ext uri="{FF2B5EF4-FFF2-40B4-BE49-F238E27FC236}">
                <a16:creationId xmlns:a16="http://schemas.microsoft.com/office/drawing/2014/main" id="{2A942223-E116-7CC1-C99D-3720455736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5794093" y="5444209"/>
            <a:ext cx="220664" cy="22066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5243FDF-9904-4AA4-C7B1-E4A2D8C4D93B}"/>
              </a:ext>
            </a:extLst>
          </p:cNvPr>
          <p:cNvSpPr txBox="1"/>
          <p:nvPr/>
        </p:nvSpPr>
        <p:spPr>
          <a:xfrm>
            <a:off x="-130739" y="-6994486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To test the reliability of our calibrations, we check with the full CAFOS sample (+770 stars):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CFDCAD6-F5D1-EE0D-6B33-2C0975A6B3A0}"/>
              </a:ext>
            </a:extLst>
          </p:cNvPr>
          <p:cNvSpPr txBox="1"/>
          <p:nvPr/>
        </p:nvSpPr>
        <p:spPr>
          <a:xfrm>
            <a:off x="5359036" y="-6493639"/>
            <a:ext cx="5994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2. Expected trends of [X/Fe] vs. [Fe/H]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38AB25B-5C42-BD80-6BF3-F938789CD8D3}"/>
              </a:ext>
            </a:extLst>
          </p:cNvPr>
          <p:cNvSpPr txBox="1"/>
          <p:nvPr/>
        </p:nvSpPr>
        <p:spPr>
          <a:xfrm>
            <a:off x="446833" y="-6493639"/>
            <a:ext cx="4493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1. Comparison with photometric [Fe/H]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BD73FE6D-43E2-7003-42FF-F7E6AD1EED8F}"/>
                  </a:ext>
                </a:extLst>
              </p:cNvPr>
              <p:cNvSpPr txBox="1"/>
              <p:nvPr/>
            </p:nvSpPr>
            <p:spPr>
              <a:xfrm>
                <a:off x="342900" y="-676740"/>
                <a:ext cx="11553031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700" dirty="0">
                    <a:solidFill>
                      <a:srgbClr val="BF2F3A"/>
                    </a:solidFill>
                    <a:latin typeface="Century Gothic" panose="020B0502020202020204" pitchFamily="34" charset="0"/>
                  </a:rPr>
                  <a:t>Stellar parameters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700" b="0" i="1" smtClean="0">
                            <a:solidFill>
                              <a:srgbClr val="BF2F3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700" b="0" i="1" smtClean="0">
                            <a:solidFill>
                              <a:srgbClr val="BF2F3A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ES" sz="1700" b="0" i="0" smtClean="0">
                            <a:solidFill>
                              <a:srgbClr val="BF2F3A"/>
                            </a:solidFill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</m:sSub>
                    <m:r>
                      <a:rPr lang="es-ES" sz="1700" b="0" i="1" smtClean="0">
                        <a:solidFill>
                          <a:srgbClr val="BF2F3A"/>
                        </a:solidFill>
                        <a:latin typeface="Cambria Math" panose="02040503050406030204" pitchFamily="18" charset="0"/>
                      </a:rPr>
                      <m:t> ,</m:t>
                    </m:r>
                    <m:func>
                      <m:funcPr>
                        <m:ctrlPr>
                          <a:rPr lang="es-ES" sz="1700" b="0" i="1" smtClean="0">
                            <a:solidFill>
                              <a:srgbClr val="BF2F3A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s-ES" sz="1700" b="0" i="0" smtClean="0">
                            <a:solidFill>
                              <a:srgbClr val="BF2F3A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s-ES" sz="1700" b="0" i="1" smtClean="0">
                            <a:solidFill>
                              <a:srgbClr val="BF2F3A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func>
                    <m:r>
                      <a:rPr lang="es-ES" sz="1700" b="0" i="1" smtClean="0">
                        <a:solidFill>
                          <a:srgbClr val="BF2F3A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GB" sz="1700" dirty="0">
                    <a:solidFill>
                      <a:srgbClr val="BF2F3A"/>
                    </a:solidFill>
                    <a:latin typeface="Century Gothic" panose="020B0502020202020204" pitchFamily="34" charset="0"/>
                  </a:rPr>
                  <a:t> and [Fe/H]) </a:t>
                </a:r>
                <a:r>
                  <a:rPr lang="en-GB" sz="1700" dirty="0">
                    <a:latin typeface="Century Gothic" panose="020B0502020202020204" pitchFamily="34" charset="0"/>
                  </a:rPr>
                  <a:t>were determined using </a:t>
                </a:r>
                <a:r>
                  <a:rPr lang="en-GB" sz="1700" b="1" dirty="0">
                    <a:solidFill>
                      <a:srgbClr val="BF2F3A"/>
                    </a:solidFill>
                    <a:latin typeface="Century Gothic" panose="020B0502020202020204" pitchFamily="34" charset="0"/>
                  </a:rPr>
                  <a:t>S</a:t>
                </a:r>
                <a:r>
                  <a:rPr lang="en-GB" sz="1500" b="1" dirty="0">
                    <a:solidFill>
                      <a:srgbClr val="BF2F3A"/>
                    </a:solidFill>
                    <a:latin typeface="Century Gothic" panose="020B0502020202020204" pitchFamily="34" charset="0"/>
                  </a:rPr>
                  <a:t>TE</a:t>
                </a:r>
                <a:r>
                  <a:rPr lang="en-GB" sz="1700" b="1" dirty="0">
                    <a:solidFill>
                      <a:srgbClr val="BF2F3A"/>
                    </a:solidFill>
                    <a:latin typeface="Century Gothic" panose="020B0502020202020204" pitchFamily="34" charset="0"/>
                  </a:rPr>
                  <a:t>P</a:t>
                </a:r>
                <a:r>
                  <a:rPr lang="en-GB" sz="1500" b="1" dirty="0">
                    <a:solidFill>
                      <a:srgbClr val="BF2F3A"/>
                    </a:solidFill>
                    <a:latin typeface="Century Gothic" panose="020B0502020202020204" pitchFamily="34" charset="0"/>
                  </a:rPr>
                  <a:t>AR</a:t>
                </a:r>
                <a:r>
                  <a:rPr lang="en-GB" sz="1700" b="1" dirty="0">
                    <a:solidFill>
                      <a:srgbClr val="BF2F3A"/>
                    </a:solidFill>
                    <a:latin typeface="Century Gothic" panose="020B0502020202020204" pitchFamily="34" charset="0"/>
                  </a:rPr>
                  <a:t>S</a:t>
                </a:r>
                <a:r>
                  <a:rPr lang="en-GB" sz="1500" b="1" dirty="0">
                    <a:solidFill>
                      <a:srgbClr val="BF2F3A"/>
                    </a:solidFill>
                    <a:latin typeface="Century Gothic" panose="020B0502020202020204" pitchFamily="34" charset="0"/>
                  </a:rPr>
                  <a:t>YN</a:t>
                </a:r>
                <a:r>
                  <a:rPr lang="en-GB" sz="1700" dirty="0">
                    <a:solidFill>
                      <a:srgbClr val="BF2F3A"/>
                    </a:solidFill>
                    <a:latin typeface="Century Gothic" panose="020B0502020202020204" pitchFamily="34" charset="0"/>
                  </a:rPr>
                  <a:t> (Tabernero et al. 2022)</a:t>
                </a:r>
                <a:r>
                  <a:rPr lang="en-GB" sz="1700" dirty="0">
                    <a:latin typeface="Century Gothic" panose="020B0502020202020204" pitchFamily="34" charset="0"/>
                  </a:rPr>
                  <a:t>, a Bayesian implementation of the </a:t>
                </a:r>
                <a:r>
                  <a:rPr lang="en-GB" sz="1700" dirty="0">
                    <a:solidFill>
                      <a:srgbClr val="BF2F3A"/>
                    </a:solidFill>
                    <a:latin typeface="Century Gothic" panose="020B0502020202020204" pitchFamily="34" charset="0"/>
                  </a:rPr>
                  <a:t>spectral synthesis method</a:t>
                </a:r>
                <a:r>
                  <a:rPr lang="en-GB" sz="1700" dirty="0">
                    <a:latin typeface="Century Gothic" panose="020B0502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BD73FE6D-43E2-7003-42FF-F7E6AD1EED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" y="-676740"/>
                <a:ext cx="11553031" cy="615553"/>
              </a:xfrm>
              <a:prstGeom prst="rect">
                <a:avLst/>
              </a:prstGeom>
              <a:blipFill>
                <a:blip r:embed="rId10"/>
                <a:stretch>
                  <a:fillRect l="-220" t="-2000" b="-1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6D5B9D49-5383-D8B0-AC03-17BEF835085B}"/>
                  </a:ext>
                </a:extLst>
              </p:cNvPr>
              <p:cNvSpPr txBox="1"/>
              <p:nvPr/>
            </p:nvSpPr>
            <p:spPr>
              <a:xfrm>
                <a:off x="1458372" y="10853343"/>
                <a:ext cx="4318000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700" dirty="0">
                    <a:latin typeface="Century Gothic" panose="020B0502020202020204" pitchFamily="34" charset="0"/>
                  </a:rPr>
                  <a:t>Corner plot showing the marginal posterior </a:t>
                </a:r>
                <a:r>
                  <a:rPr lang="en-GB" sz="17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distributions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7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7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ES" sz="17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</m:sSub>
                    <m:r>
                      <a:rPr lang="es-ES" sz="17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,</m:t>
                    </m:r>
                    <m:func>
                      <m:funcPr>
                        <m:ctrlPr>
                          <a:rPr lang="es-ES" sz="17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s-ES" sz="17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s-ES" sz="17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func>
                    <m:r>
                      <a:rPr lang="es-ES" sz="17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GB" sz="17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and [Fe/H] fo</a:t>
                </a:r>
                <a:r>
                  <a:rPr lang="en-GB" sz="1700" dirty="0">
                    <a:latin typeface="Century Gothic" panose="020B0502020202020204" pitchFamily="34" charset="0"/>
                  </a:rPr>
                  <a:t>r the M0</a:t>
                </a:r>
                <a:r>
                  <a:rPr lang="en-GB" sz="1200" dirty="0">
                    <a:latin typeface="Century Gothic" panose="020B0502020202020204" pitchFamily="34" charset="0"/>
                  </a:rPr>
                  <a:t> </a:t>
                </a:r>
                <a:r>
                  <a:rPr lang="en-GB" sz="1700" dirty="0">
                    <a:latin typeface="Century Gothic" panose="020B0502020202020204" pitchFamily="34" charset="0"/>
                  </a:rPr>
                  <a:t>V star J03519+397.</a:t>
                </a:r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6D5B9D49-5383-D8B0-AC03-17BEF83508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372" y="10853343"/>
                <a:ext cx="4318000" cy="877163"/>
              </a:xfrm>
              <a:prstGeom prst="rect">
                <a:avLst/>
              </a:prstGeom>
              <a:blipFill>
                <a:blip r:embed="rId11"/>
                <a:stretch>
                  <a:fillRect t="-2857" b="-8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uadroTexto 16">
            <a:extLst>
              <a:ext uri="{FF2B5EF4-FFF2-40B4-BE49-F238E27FC236}">
                <a16:creationId xmlns:a16="http://schemas.microsoft.com/office/drawing/2014/main" id="{77F40648-6C1A-543F-2B91-8F9F1FBFBE9A}"/>
              </a:ext>
            </a:extLst>
          </p:cNvPr>
          <p:cNvSpPr txBox="1"/>
          <p:nvPr/>
        </p:nvSpPr>
        <p:spPr>
          <a:xfrm>
            <a:off x="6242050" y="10853343"/>
            <a:ext cx="467999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700" dirty="0" err="1">
                <a:latin typeface="Century Gothic" panose="020B0502020202020204" pitchFamily="34" charset="0"/>
              </a:rPr>
              <a:t>Examples</a:t>
            </a:r>
            <a:r>
              <a:rPr lang="es-ES" sz="1700" dirty="0">
                <a:latin typeface="Century Gothic" panose="020B0502020202020204" pitchFamily="34" charset="0"/>
              </a:rPr>
              <a:t> </a:t>
            </a:r>
            <a:r>
              <a:rPr lang="es-ES" sz="1700" dirty="0" err="1">
                <a:latin typeface="Century Gothic" panose="020B0502020202020204" pitchFamily="34" charset="0"/>
              </a:rPr>
              <a:t>of</a:t>
            </a:r>
            <a:r>
              <a:rPr lang="es-ES" sz="1700" dirty="0">
                <a:latin typeface="Century Gothic" panose="020B0502020202020204" pitchFamily="34" charset="0"/>
              </a:rPr>
              <a:t> </a:t>
            </a:r>
            <a:r>
              <a:rPr lang="es-ES" sz="1700" dirty="0" err="1">
                <a:latin typeface="Century Gothic" panose="020B0502020202020204" pitchFamily="34" charset="0"/>
              </a:rPr>
              <a:t>selected</a:t>
            </a:r>
            <a:r>
              <a:rPr lang="es-ES" sz="1700" dirty="0">
                <a:latin typeface="Century Gothic" panose="020B0502020202020204" pitchFamily="34" charset="0"/>
              </a:rPr>
              <a:t> </a:t>
            </a:r>
            <a:r>
              <a:rPr lang="es-ES" sz="1700" dirty="0" err="1">
                <a:latin typeface="Century Gothic" panose="020B0502020202020204" pitchFamily="34" charset="0"/>
              </a:rPr>
              <a:t>lines</a:t>
            </a:r>
            <a:r>
              <a:rPr lang="es-ES" sz="1700" dirty="0">
                <a:latin typeface="Century Gothic" panose="020B0502020202020204" pitchFamily="34" charset="0"/>
              </a:rPr>
              <a:t> </a:t>
            </a:r>
            <a:r>
              <a:rPr lang="es-ES" sz="1700" dirty="0" err="1">
                <a:latin typeface="Century Gothic" panose="020B0502020202020204" pitchFamily="34" charset="0"/>
              </a:rPr>
              <a:t>for</a:t>
            </a:r>
            <a:r>
              <a:rPr lang="es-ES" sz="1700" dirty="0">
                <a:latin typeface="Century Gothic" panose="020B0502020202020204" pitchFamily="34" charset="0"/>
              </a:rPr>
              <a:t> </a:t>
            </a:r>
            <a:r>
              <a:rPr lang="es-ES" sz="1700" dirty="0" err="1">
                <a:latin typeface="Century Gothic" panose="020B0502020202020204" pitchFamily="34" charset="0"/>
              </a:rPr>
              <a:t>the</a:t>
            </a:r>
            <a:r>
              <a:rPr lang="es-ES" sz="1700" dirty="0">
                <a:latin typeface="Century Gothic" panose="020B0502020202020204" pitchFamily="34" charset="0"/>
              </a:rPr>
              <a:t> </a:t>
            </a:r>
            <a:r>
              <a:rPr lang="es-ES" sz="1700" dirty="0" err="1">
                <a:latin typeface="Century Gothic" panose="020B0502020202020204" pitchFamily="34" charset="0"/>
              </a:rPr>
              <a:t>same</a:t>
            </a:r>
            <a:r>
              <a:rPr lang="es-ES" sz="1700" dirty="0">
                <a:latin typeface="Century Gothic" panose="020B0502020202020204" pitchFamily="34" charset="0"/>
              </a:rPr>
              <a:t> </a:t>
            </a:r>
            <a:r>
              <a:rPr lang="es-ES" sz="1700" dirty="0" err="1">
                <a:latin typeface="Century Gothic" panose="020B0502020202020204" pitchFamily="34" charset="0"/>
              </a:rPr>
              <a:t>star</a:t>
            </a:r>
            <a:r>
              <a:rPr lang="es-ES" sz="1700" dirty="0">
                <a:latin typeface="Century Gothic" panose="020B0502020202020204" pitchFamily="34" charset="0"/>
              </a:rPr>
              <a:t>, </a:t>
            </a:r>
            <a:r>
              <a:rPr lang="es-ES" sz="1700" dirty="0" err="1">
                <a:latin typeface="Century Gothic" panose="020B0502020202020204" pitchFamily="34" charset="0"/>
              </a:rPr>
              <a:t>showing</a:t>
            </a:r>
            <a:r>
              <a:rPr lang="es-ES" sz="1700" dirty="0">
                <a:latin typeface="Century Gothic" panose="020B0502020202020204" pitchFamily="34" charset="0"/>
              </a:rPr>
              <a:t> </a:t>
            </a:r>
            <a:r>
              <a:rPr lang="es-ES" sz="1700" dirty="0" err="1">
                <a:latin typeface="Century Gothic" panose="020B0502020202020204" pitchFamily="34" charset="0"/>
              </a:rPr>
              <a:t>the</a:t>
            </a:r>
            <a:r>
              <a:rPr lang="es-ES" sz="1700" dirty="0">
                <a:latin typeface="Century Gothic" panose="020B0502020202020204" pitchFamily="34" charset="0"/>
              </a:rPr>
              <a:t> </a:t>
            </a:r>
            <a:r>
              <a:rPr lang="es-ES" sz="1700" dirty="0" err="1">
                <a:latin typeface="Century Gothic" panose="020B0502020202020204" pitchFamily="34" charset="0"/>
              </a:rPr>
              <a:t>observed</a:t>
            </a:r>
            <a:r>
              <a:rPr lang="es-ES" sz="1700" dirty="0">
                <a:latin typeface="Century Gothic" panose="020B0502020202020204" pitchFamily="34" charset="0"/>
              </a:rPr>
              <a:t> </a:t>
            </a:r>
            <a:r>
              <a:rPr lang="es-ES" sz="1700" dirty="0" err="1">
                <a:latin typeface="Century Gothic" panose="020B0502020202020204" pitchFamily="34" charset="0"/>
              </a:rPr>
              <a:t>spectrum</a:t>
            </a:r>
            <a:r>
              <a:rPr lang="es-ES" sz="1700" dirty="0">
                <a:latin typeface="Century Gothic" panose="020B0502020202020204" pitchFamily="34" charset="0"/>
              </a:rPr>
              <a:t> (</a:t>
            </a:r>
            <a:r>
              <a:rPr lang="es-ES" sz="1700" dirty="0" err="1">
                <a:latin typeface="Century Gothic" panose="020B0502020202020204" pitchFamily="34" charset="0"/>
              </a:rPr>
              <a:t>black</a:t>
            </a:r>
            <a:r>
              <a:rPr lang="es-ES" sz="1700" dirty="0">
                <a:latin typeface="Century Gothic" panose="020B0502020202020204" pitchFamily="34" charset="0"/>
              </a:rPr>
              <a:t>) and </a:t>
            </a:r>
            <a:r>
              <a:rPr lang="es-ES" sz="1700" dirty="0" err="1">
                <a:latin typeface="Century Gothic" panose="020B0502020202020204" pitchFamily="34" charset="0"/>
              </a:rPr>
              <a:t>the</a:t>
            </a:r>
            <a:r>
              <a:rPr lang="es-ES" sz="1700" dirty="0">
                <a:latin typeface="Century Gothic" panose="020B0502020202020204" pitchFamily="34" charset="0"/>
              </a:rPr>
              <a:t> </a:t>
            </a:r>
            <a:r>
              <a:rPr lang="es-ES" sz="1700" dirty="0" err="1">
                <a:latin typeface="Century Gothic" panose="020B0502020202020204" pitchFamily="34" charset="0"/>
              </a:rPr>
              <a:t>best</a:t>
            </a:r>
            <a:r>
              <a:rPr lang="es-ES" sz="1700" dirty="0">
                <a:latin typeface="Century Gothic" panose="020B0502020202020204" pitchFamily="34" charset="0"/>
              </a:rPr>
              <a:t> </a:t>
            </a:r>
            <a:r>
              <a:rPr lang="es-ES" sz="1700" dirty="0" err="1">
                <a:latin typeface="Century Gothic" panose="020B0502020202020204" pitchFamily="34" charset="0"/>
              </a:rPr>
              <a:t>synthetic</a:t>
            </a:r>
            <a:r>
              <a:rPr lang="es-ES" sz="1700" dirty="0">
                <a:latin typeface="Century Gothic" panose="020B0502020202020204" pitchFamily="34" charset="0"/>
              </a:rPr>
              <a:t> </a:t>
            </a:r>
            <a:r>
              <a:rPr lang="es-ES" sz="1700" dirty="0" err="1">
                <a:latin typeface="Century Gothic" panose="020B0502020202020204" pitchFamily="34" charset="0"/>
              </a:rPr>
              <a:t>fit</a:t>
            </a:r>
            <a:r>
              <a:rPr lang="es-ES" sz="1700" dirty="0">
                <a:latin typeface="Century Gothic" panose="020B0502020202020204" pitchFamily="34" charset="0"/>
              </a:rPr>
              <a:t> (</a:t>
            </a:r>
            <a:r>
              <a:rPr lang="es-ES" sz="1700" dirty="0" err="1">
                <a:latin typeface="Century Gothic" panose="020B0502020202020204" pitchFamily="34" charset="0"/>
              </a:rPr>
              <a:t>orange</a:t>
            </a:r>
            <a:r>
              <a:rPr lang="es-ES" sz="1700" dirty="0">
                <a:latin typeface="Century Gothic" panose="020B0502020202020204" pitchFamily="34" charset="0"/>
              </a:rPr>
              <a:t>).</a:t>
            </a:r>
            <a:endParaRPr lang="en-GB" sz="1700" dirty="0">
              <a:latin typeface="Century Gothic" panose="020B0502020202020204" pitchFamily="34" charset="0"/>
            </a:endParaRPr>
          </a:p>
        </p:txBody>
      </p:sp>
      <p:sp>
        <p:nvSpPr>
          <p:cNvPr id="18" name="TextBox 1246">
            <a:extLst>
              <a:ext uri="{FF2B5EF4-FFF2-40B4-BE49-F238E27FC236}">
                <a16:creationId xmlns:a16="http://schemas.microsoft.com/office/drawing/2014/main" id="{5D02E10B-20FC-C9C4-24A0-30C888A095C3}"/>
              </a:ext>
            </a:extLst>
          </p:cNvPr>
          <p:cNvSpPr txBox="1"/>
          <p:nvPr/>
        </p:nvSpPr>
        <p:spPr>
          <a:xfrm>
            <a:off x="6050278" y="1246636"/>
            <a:ext cx="2640466" cy="369332"/>
          </a:xfrm>
          <a:prstGeom prst="rect">
            <a:avLst/>
          </a:prstGeom>
          <a:solidFill>
            <a:srgbClr val="F0F0EB"/>
          </a:solidFill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FE0A24"/>
                </a:solidFill>
                <a:latin typeface="BBH Sans Hegarty" pitchFamily="2" charset="0"/>
              </a:rPr>
              <a:t>Stellar parameters</a:t>
            </a:r>
          </a:p>
        </p:txBody>
      </p:sp>
      <p:sp>
        <p:nvSpPr>
          <p:cNvPr id="19" name="TextBox 1244">
            <a:extLst>
              <a:ext uri="{FF2B5EF4-FFF2-40B4-BE49-F238E27FC236}">
                <a16:creationId xmlns:a16="http://schemas.microsoft.com/office/drawing/2014/main" id="{6D385F62-37A1-9259-C998-6373A9785660}"/>
              </a:ext>
            </a:extLst>
          </p:cNvPr>
          <p:cNvSpPr txBox="1"/>
          <p:nvPr/>
        </p:nvSpPr>
        <p:spPr>
          <a:xfrm>
            <a:off x="4536991" y="1696913"/>
            <a:ext cx="5667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solidFill>
                  <a:srgbClr val="F0F0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STEPARSYN (Tabernero et al. 2022), a Bayesian implementation of the spectral synthesis method</a:t>
            </a: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5B58E2B4-F479-C5B8-5145-E130038868B7}"/>
              </a:ext>
            </a:extLst>
          </p:cNvPr>
          <p:cNvGrpSpPr/>
          <p:nvPr/>
        </p:nvGrpSpPr>
        <p:grpSpPr>
          <a:xfrm>
            <a:off x="3986437" y="2402489"/>
            <a:ext cx="6811565" cy="3120990"/>
            <a:chOff x="3866766" y="2424189"/>
            <a:chExt cx="6811565" cy="3120990"/>
          </a:xfrm>
        </p:grpSpPr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DE02C73E-7FA3-1A96-ADD1-27AD8288117D}"/>
                </a:ext>
              </a:extLst>
            </p:cNvPr>
            <p:cNvSpPr/>
            <p:nvPr/>
          </p:nvSpPr>
          <p:spPr>
            <a:xfrm>
              <a:off x="6724650" y="2424190"/>
              <a:ext cx="3953681" cy="31209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5FC8C96A-DF22-B58B-5652-8E7918915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7024315" y="2624984"/>
              <a:ext cx="3601529" cy="2704119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94B19C2E-1324-8B90-E243-7150FC565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866766" y="2424189"/>
              <a:ext cx="3120990" cy="3120990"/>
            </a:xfrm>
            <a:prstGeom prst="rect">
              <a:avLst/>
            </a:prstGeom>
          </p:spPr>
        </p:pic>
      </p:grpSp>
      <p:pic>
        <p:nvPicPr>
          <p:cNvPr id="22" name="Picture 8" descr="User icon on transparent background 19879186 PNG">
            <a:extLst>
              <a:ext uri="{FF2B5EF4-FFF2-40B4-BE49-F238E27FC236}">
                <a16:creationId xmlns:a16="http://schemas.microsoft.com/office/drawing/2014/main" id="{80615C3A-36F6-4E5F-2AA7-F419B6971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0" y="6400849"/>
            <a:ext cx="526124" cy="31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6EDD322F-7953-D785-6B6E-878F04127D84}"/>
              </a:ext>
            </a:extLst>
          </p:cNvPr>
          <p:cNvSpPr txBox="1"/>
          <p:nvPr/>
        </p:nvSpPr>
        <p:spPr>
          <a:xfrm>
            <a:off x="482065" y="6381337"/>
            <a:ext cx="2538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Christian Duque Arribas</a:t>
            </a:r>
          </a:p>
        </p:txBody>
      </p:sp>
      <p:pic>
        <p:nvPicPr>
          <p:cNvPr id="24" name="Imagen 23" descr="Icono&#10;&#10;El contenido generado por IA puede ser incorrecto.">
            <a:extLst>
              <a:ext uri="{FF2B5EF4-FFF2-40B4-BE49-F238E27FC236}">
                <a16:creationId xmlns:a16="http://schemas.microsoft.com/office/drawing/2014/main" id="{7CB881E8-0710-A8CF-8F94-0088FCF57FE6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70000"/>
                    </a14:imgEffect>
                    <a14:imgEffect>
                      <a14:saturation sat="0"/>
                    </a14:imgEffect>
                    <a14:imgEffect>
                      <a14:brightnessContrast bright="-100000" contrast="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82733" y="6062633"/>
            <a:ext cx="684560" cy="771057"/>
          </a:xfrm>
          <a:prstGeom prst="rect">
            <a:avLst/>
          </a:prstGeom>
        </p:spPr>
      </p:pic>
      <p:pic>
        <p:nvPicPr>
          <p:cNvPr id="25" name="Gráfico 24" descr="Inalámbrico con relleno sólido">
            <a:extLst>
              <a:ext uri="{FF2B5EF4-FFF2-40B4-BE49-F238E27FC236}">
                <a16:creationId xmlns:a16="http://schemas.microsoft.com/office/drawing/2014/main" id="{C2F47E3E-7C2E-6AE9-57A4-DBC9D8F8D93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2693786">
            <a:off x="10820550" y="-9973"/>
            <a:ext cx="420541" cy="420541"/>
          </a:xfrm>
          <a:prstGeom prst="rect">
            <a:avLst/>
          </a:prstGeom>
        </p:spPr>
      </p:pic>
      <p:pic>
        <p:nvPicPr>
          <p:cNvPr id="26" name="Gráfico 25" descr="Silenciar altavoz con relleno sólido">
            <a:extLst>
              <a:ext uri="{FF2B5EF4-FFF2-40B4-BE49-F238E27FC236}">
                <a16:creationId xmlns:a16="http://schemas.microsoft.com/office/drawing/2014/main" id="{FB77B8A9-67DD-C952-4678-0811F8A8904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340344" y="47796"/>
            <a:ext cx="420541" cy="420541"/>
          </a:xfrm>
          <a:prstGeom prst="rect">
            <a:avLst/>
          </a:prstGeom>
        </p:spPr>
      </p:pic>
      <p:pic>
        <p:nvPicPr>
          <p:cNvPr id="27" name="Gráfico 26" descr="Batería completa con relleno sólido">
            <a:extLst>
              <a:ext uri="{FF2B5EF4-FFF2-40B4-BE49-F238E27FC236}">
                <a16:creationId xmlns:a16="http://schemas.microsoft.com/office/drawing/2014/main" id="{C2FC181B-4418-AFA0-9B62-DB34DE9E8F2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659297" y="41470"/>
            <a:ext cx="420541" cy="420541"/>
          </a:xfrm>
          <a:prstGeom prst="rect">
            <a:avLst/>
          </a:prstGeom>
        </p:spPr>
      </p:pic>
      <p:pic>
        <p:nvPicPr>
          <p:cNvPr id="28" name="Gráfico 27" descr="Señal con relleno sólido">
            <a:extLst>
              <a:ext uri="{FF2B5EF4-FFF2-40B4-BE49-F238E27FC236}">
                <a16:creationId xmlns:a16="http://schemas.microsoft.com/office/drawing/2014/main" id="{E1C3B079-E977-40A9-B58E-24F459691D0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1200289" y="35467"/>
            <a:ext cx="420541" cy="420541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3890C19B-753B-B2FD-36FC-B5D9A6AF1FE9}"/>
              </a:ext>
            </a:extLst>
          </p:cNvPr>
          <p:cNvSpPr txBox="1"/>
          <p:nvPr/>
        </p:nvSpPr>
        <p:spPr>
          <a:xfrm>
            <a:off x="73726" y="18710"/>
            <a:ext cx="1196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22:00</a:t>
            </a:r>
          </a:p>
        </p:txBody>
      </p:sp>
    </p:spTree>
    <p:extLst>
      <p:ext uri="{BB962C8B-B14F-4D97-AF65-F5344CB8AC3E}">
        <p14:creationId xmlns:p14="http://schemas.microsoft.com/office/powerpoint/2010/main" val="1596833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CF0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52B3C8-A9A9-D910-1DB2-CDE573BA3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61">
            <a:extLst>
              <a:ext uri="{FF2B5EF4-FFF2-40B4-BE49-F238E27FC236}">
                <a16:creationId xmlns:a16="http://schemas.microsoft.com/office/drawing/2014/main" id="{85D13659-DAAB-0443-F34B-F644011D14E2}"/>
              </a:ext>
            </a:extLst>
          </p:cNvPr>
          <p:cNvSpPr/>
          <p:nvPr/>
        </p:nvSpPr>
        <p:spPr>
          <a:xfrm>
            <a:off x="-7730876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F0F0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" name="Group 344">
            <a:extLst>
              <a:ext uri="{FF2B5EF4-FFF2-40B4-BE49-F238E27FC236}">
                <a16:creationId xmlns:a16="http://schemas.microsoft.com/office/drawing/2014/main" id="{DEDD7483-30C5-D4A5-1BA5-20636DBF1D06}"/>
              </a:ext>
            </a:extLst>
          </p:cNvPr>
          <p:cNvGrpSpPr/>
          <p:nvPr/>
        </p:nvGrpSpPr>
        <p:grpSpPr>
          <a:xfrm>
            <a:off x="-7085264" y="1105369"/>
            <a:ext cx="1943875" cy="2039996"/>
            <a:chOff x="1118052" y="1101667"/>
            <a:chExt cx="1943875" cy="2265269"/>
          </a:xfrm>
        </p:grpSpPr>
        <p:sp>
          <p:nvSpPr>
            <p:cNvPr id="4" name="Rectangle 146">
              <a:extLst>
                <a:ext uri="{FF2B5EF4-FFF2-40B4-BE49-F238E27FC236}">
                  <a16:creationId xmlns:a16="http://schemas.microsoft.com/office/drawing/2014/main" id="{A214A8B6-8C8A-14FB-CAAD-5E39B9EEE91E}"/>
                </a:ext>
              </a:extLst>
            </p:cNvPr>
            <p:cNvSpPr/>
            <p:nvPr/>
          </p:nvSpPr>
          <p:spPr>
            <a:xfrm>
              <a:off x="2288954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" name="Rectangle 147">
              <a:extLst>
                <a:ext uri="{FF2B5EF4-FFF2-40B4-BE49-F238E27FC236}">
                  <a16:creationId xmlns:a16="http://schemas.microsoft.com/office/drawing/2014/main" id="{5BED0D9F-18DB-D0C3-136F-628CB273A74F}"/>
                </a:ext>
              </a:extLst>
            </p:cNvPr>
            <p:cNvSpPr/>
            <p:nvPr/>
          </p:nvSpPr>
          <p:spPr>
            <a:xfrm>
              <a:off x="1278813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" name="Rectangle 148">
              <a:extLst>
                <a:ext uri="{FF2B5EF4-FFF2-40B4-BE49-F238E27FC236}">
                  <a16:creationId xmlns:a16="http://schemas.microsoft.com/office/drawing/2014/main" id="{6B1A926A-7581-E504-1ECC-D20E207B26D2}"/>
                </a:ext>
              </a:extLst>
            </p:cNvPr>
            <p:cNvSpPr/>
            <p:nvPr/>
          </p:nvSpPr>
          <p:spPr>
            <a:xfrm>
              <a:off x="2288954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" name="Rectangle 149">
              <a:extLst>
                <a:ext uri="{FF2B5EF4-FFF2-40B4-BE49-F238E27FC236}">
                  <a16:creationId xmlns:a16="http://schemas.microsoft.com/office/drawing/2014/main" id="{D6A237B5-4B5C-F0B0-825E-5819097CE66B}"/>
                </a:ext>
              </a:extLst>
            </p:cNvPr>
            <p:cNvSpPr/>
            <p:nvPr/>
          </p:nvSpPr>
          <p:spPr>
            <a:xfrm>
              <a:off x="2288954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" name="Rectangle 150">
              <a:extLst>
                <a:ext uri="{FF2B5EF4-FFF2-40B4-BE49-F238E27FC236}">
                  <a16:creationId xmlns:a16="http://schemas.microsoft.com/office/drawing/2014/main" id="{3242C871-E190-913C-92B6-E0EBB82C1549}"/>
                </a:ext>
              </a:extLst>
            </p:cNvPr>
            <p:cNvSpPr/>
            <p:nvPr/>
          </p:nvSpPr>
          <p:spPr>
            <a:xfrm>
              <a:off x="2288954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" name="Rectangle 151">
              <a:extLst>
                <a:ext uri="{FF2B5EF4-FFF2-40B4-BE49-F238E27FC236}">
                  <a16:creationId xmlns:a16="http://schemas.microsoft.com/office/drawing/2014/main" id="{145DD81D-2765-D715-B38F-CB4D24FDC672}"/>
                </a:ext>
              </a:extLst>
            </p:cNvPr>
            <p:cNvSpPr/>
            <p:nvPr/>
          </p:nvSpPr>
          <p:spPr>
            <a:xfrm>
              <a:off x="2288954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" name="Rectangle 152">
              <a:extLst>
                <a:ext uri="{FF2B5EF4-FFF2-40B4-BE49-F238E27FC236}">
                  <a16:creationId xmlns:a16="http://schemas.microsoft.com/office/drawing/2014/main" id="{6812DED1-68E5-1AFF-47FA-83AFB1D25B1E}"/>
                </a:ext>
              </a:extLst>
            </p:cNvPr>
            <p:cNvSpPr/>
            <p:nvPr/>
          </p:nvSpPr>
          <p:spPr>
            <a:xfrm>
              <a:off x="2288954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" name="Rectangle 153">
              <a:extLst>
                <a:ext uri="{FF2B5EF4-FFF2-40B4-BE49-F238E27FC236}">
                  <a16:creationId xmlns:a16="http://schemas.microsoft.com/office/drawing/2014/main" id="{78A4A212-C4D5-5B19-E751-F2DBB8AEECBC}"/>
                </a:ext>
              </a:extLst>
            </p:cNvPr>
            <p:cNvSpPr/>
            <p:nvPr/>
          </p:nvSpPr>
          <p:spPr>
            <a:xfrm>
              <a:off x="2288954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7" name="Rectangle 154">
              <a:extLst>
                <a:ext uri="{FF2B5EF4-FFF2-40B4-BE49-F238E27FC236}">
                  <a16:creationId xmlns:a16="http://schemas.microsoft.com/office/drawing/2014/main" id="{06703416-B9E8-05B8-3657-49251AD3D890}"/>
                </a:ext>
              </a:extLst>
            </p:cNvPr>
            <p:cNvSpPr/>
            <p:nvPr/>
          </p:nvSpPr>
          <p:spPr>
            <a:xfrm>
              <a:off x="2288954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" name="Rectangle 155">
              <a:extLst>
                <a:ext uri="{FF2B5EF4-FFF2-40B4-BE49-F238E27FC236}">
                  <a16:creationId xmlns:a16="http://schemas.microsoft.com/office/drawing/2014/main" id="{7027E69C-F590-F4AE-FE56-94F2E593FEBF}"/>
                </a:ext>
              </a:extLst>
            </p:cNvPr>
            <p:cNvSpPr/>
            <p:nvPr/>
          </p:nvSpPr>
          <p:spPr>
            <a:xfrm>
              <a:off x="2288954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" name="Rectangle 156">
              <a:extLst>
                <a:ext uri="{FF2B5EF4-FFF2-40B4-BE49-F238E27FC236}">
                  <a16:creationId xmlns:a16="http://schemas.microsoft.com/office/drawing/2014/main" id="{A8879AAF-C6D5-54F0-29B8-4599C4EA7BE3}"/>
                </a:ext>
              </a:extLst>
            </p:cNvPr>
            <p:cNvSpPr/>
            <p:nvPr/>
          </p:nvSpPr>
          <p:spPr>
            <a:xfrm>
              <a:off x="2288954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8" name="Rectangle 157">
              <a:extLst>
                <a:ext uri="{FF2B5EF4-FFF2-40B4-BE49-F238E27FC236}">
                  <a16:creationId xmlns:a16="http://schemas.microsoft.com/office/drawing/2014/main" id="{98139A9D-3944-3989-871E-524F92ED1D34}"/>
                </a:ext>
              </a:extLst>
            </p:cNvPr>
            <p:cNvSpPr/>
            <p:nvPr/>
          </p:nvSpPr>
          <p:spPr>
            <a:xfrm>
              <a:off x="2036402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5" name="Rectangle 158">
              <a:extLst>
                <a:ext uri="{FF2B5EF4-FFF2-40B4-BE49-F238E27FC236}">
                  <a16:creationId xmlns:a16="http://schemas.microsoft.com/office/drawing/2014/main" id="{0126C43B-20C6-C531-02FB-AD8DF6B990FD}"/>
                </a:ext>
              </a:extLst>
            </p:cNvPr>
            <p:cNvSpPr/>
            <p:nvPr/>
          </p:nvSpPr>
          <p:spPr>
            <a:xfrm>
              <a:off x="1531365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2" name="Rectangle 159">
              <a:extLst>
                <a:ext uri="{FF2B5EF4-FFF2-40B4-BE49-F238E27FC236}">
                  <a16:creationId xmlns:a16="http://schemas.microsoft.com/office/drawing/2014/main" id="{4809FAB3-8C07-6890-5EFA-2A959E1C6E20}"/>
                </a:ext>
              </a:extLst>
            </p:cNvPr>
            <p:cNvSpPr/>
            <p:nvPr/>
          </p:nvSpPr>
          <p:spPr>
            <a:xfrm>
              <a:off x="1531365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9" name="Rectangle 160">
              <a:extLst>
                <a:ext uri="{FF2B5EF4-FFF2-40B4-BE49-F238E27FC236}">
                  <a16:creationId xmlns:a16="http://schemas.microsoft.com/office/drawing/2014/main" id="{2C438F71-8E7B-A041-3801-05E53E7F645B}"/>
                </a:ext>
              </a:extLst>
            </p:cNvPr>
            <p:cNvSpPr/>
            <p:nvPr/>
          </p:nvSpPr>
          <p:spPr>
            <a:xfrm>
              <a:off x="1531365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6" name="Rectangle 161">
              <a:extLst>
                <a:ext uri="{FF2B5EF4-FFF2-40B4-BE49-F238E27FC236}">
                  <a16:creationId xmlns:a16="http://schemas.microsoft.com/office/drawing/2014/main" id="{9120F03F-BCDF-2CAF-00EE-9435285C6E6A}"/>
                </a:ext>
              </a:extLst>
            </p:cNvPr>
            <p:cNvSpPr/>
            <p:nvPr/>
          </p:nvSpPr>
          <p:spPr>
            <a:xfrm>
              <a:off x="1531365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3" name="Rectangle 162">
              <a:extLst>
                <a:ext uri="{FF2B5EF4-FFF2-40B4-BE49-F238E27FC236}">
                  <a16:creationId xmlns:a16="http://schemas.microsoft.com/office/drawing/2014/main" id="{933E9913-AEB5-CF36-38CA-46F53BC755EE}"/>
                </a:ext>
              </a:extLst>
            </p:cNvPr>
            <p:cNvSpPr/>
            <p:nvPr/>
          </p:nvSpPr>
          <p:spPr>
            <a:xfrm>
              <a:off x="1531365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0" name="Rectangle 163">
              <a:extLst>
                <a:ext uri="{FF2B5EF4-FFF2-40B4-BE49-F238E27FC236}">
                  <a16:creationId xmlns:a16="http://schemas.microsoft.com/office/drawing/2014/main" id="{47C1CC89-5168-E3FA-5070-1CF00CC6BFC0}"/>
                </a:ext>
              </a:extLst>
            </p:cNvPr>
            <p:cNvSpPr/>
            <p:nvPr/>
          </p:nvSpPr>
          <p:spPr>
            <a:xfrm>
              <a:off x="1531365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0" name="Rectangle 164">
              <a:extLst>
                <a:ext uri="{FF2B5EF4-FFF2-40B4-BE49-F238E27FC236}">
                  <a16:creationId xmlns:a16="http://schemas.microsoft.com/office/drawing/2014/main" id="{C57A737D-5994-8066-9780-BF9EF8297934}"/>
                </a:ext>
              </a:extLst>
            </p:cNvPr>
            <p:cNvSpPr/>
            <p:nvPr/>
          </p:nvSpPr>
          <p:spPr>
            <a:xfrm>
              <a:off x="1531365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6" name="Rectangle 165">
              <a:extLst>
                <a:ext uri="{FF2B5EF4-FFF2-40B4-BE49-F238E27FC236}">
                  <a16:creationId xmlns:a16="http://schemas.microsoft.com/office/drawing/2014/main" id="{4268BD37-A594-09BE-152A-7E3757BC71DD}"/>
                </a:ext>
              </a:extLst>
            </p:cNvPr>
            <p:cNvSpPr/>
            <p:nvPr/>
          </p:nvSpPr>
          <p:spPr>
            <a:xfrm>
              <a:off x="1531365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5" name="Rectangle 166">
              <a:extLst>
                <a:ext uri="{FF2B5EF4-FFF2-40B4-BE49-F238E27FC236}">
                  <a16:creationId xmlns:a16="http://schemas.microsoft.com/office/drawing/2014/main" id="{EB1B3FDD-D576-93CD-9B27-A88A10148D15}"/>
                </a:ext>
              </a:extLst>
            </p:cNvPr>
            <p:cNvSpPr/>
            <p:nvPr/>
          </p:nvSpPr>
          <p:spPr>
            <a:xfrm>
              <a:off x="1531365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6" name="Rectangle 167">
              <a:extLst>
                <a:ext uri="{FF2B5EF4-FFF2-40B4-BE49-F238E27FC236}">
                  <a16:creationId xmlns:a16="http://schemas.microsoft.com/office/drawing/2014/main" id="{E24CE7F9-79F3-A5AC-4D27-C7C881111969}"/>
                </a:ext>
              </a:extLst>
            </p:cNvPr>
            <p:cNvSpPr/>
            <p:nvPr/>
          </p:nvSpPr>
          <p:spPr>
            <a:xfrm>
              <a:off x="1783916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7" name="Rectangle 168">
              <a:extLst>
                <a:ext uri="{FF2B5EF4-FFF2-40B4-BE49-F238E27FC236}">
                  <a16:creationId xmlns:a16="http://schemas.microsoft.com/office/drawing/2014/main" id="{F879DCED-474D-E890-7412-4F090C05F2FA}"/>
                </a:ext>
              </a:extLst>
            </p:cNvPr>
            <p:cNvSpPr/>
            <p:nvPr/>
          </p:nvSpPr>
          <p:spPr>
            <a:xfrm>
              <a:off x="1531365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8" name="Rectangle 169">
              <a:extLst>
                <a:ext uri="{FF2B5EF4-FFF2-40B4-BE49-F238E27FC236}">
                  <a16:creationId xmlns:a16="http://schemas.microsoft.com/office/drawing/2014/main" id="{38D2C6E4-9CBF-B8C6-F466-BB13AD42C4EC}"/>
                </a:ext>
              </a:extLst>
            </p:cNvPr>
            <p:cNvSpPr/>
            <p:nvPr/>
          </p:nvSpPr>
          <p:spPr>
            <a:xfrm>
              <a:off x="1278813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9" name="Rectangle 170">
              <a:extLst>
                <a:ext uri="{FF2B5EF4-FFF2-40B4-BE49-F238E27FC236}">
                  <a16:creationId xmlns:a16="http://schemas.microsoft.com/office/drawing/2014/main" id="{F9D48423-FC9B-FB41-C5BD-775ABA1ECA94}"/>
                </a:ext>
              </a:extLst>
            </p:cNvPr>
            <p:cNvSpPr/>
            <p:nvPr/>
          </p:nvSpPr>
          <p:spPr>
            <a:xfrm>
              <a:off x="1531365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50" name="Rectangle 171">
              <a:extLst>
                <a:ext uri="{FF2B5EF4-FFF2-40B4-BE49-F238E27FC236}">
                  <a16:creationId xmlns:a16="http://schemas.microsoft.com/office/drawing/2014/main" id="{44DFC241-6578-E91F-A17E-6FF2789F4BF9}"/>
                </a:ext>
              </a:extLst>
            </p:cNvPr>
            <p:cNvSpPr/>
            <p:nvPr/>
          </p:nvSpPr>
          <p:spPr>
            <a:xfrm>
              <a:off x="1278813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51" name="Rectangle 172">
              <a:extLst>
                <a:ext uri="{FF2B5EF4-FFF2-40B4-BE49-F238E27FC236}">
                  <a16:creationId xmlns:a16="http://schemas.microsoft.com/office/drawing/2014/main" id="{54E09C57-52B9-BDDF-1FAA-B14717E484C9}"/>
                </a:ext>
              </a:extLst>
            </p:cNvPr>
            <p:cNvSpPr/>
            <p:nvPr/>
          </p:nvSpPr>
          <p:spPr>
            <a:xfrm>
              <a:off x="1278813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60" name="Rectangle 173">
              <a:extLst>
                <a:ext uri="{FF2B5EF4-FFF2-40B4-BE49-F238E27FC236}">
                  <a16:creationId xmlns:a16="http://schemas.microsoft.com/office/drawing/2014/main" id="{A456C5B7-5047-2E39-9E21-1C78F03443E8}"/>
                </a:ext>
              </a:extLst>
            </p:cNvPr>
            <p:cNvSpPr/>
            <p:nvPr/>
          </p:nvSpPr>
          <p:spPr>
            <a:xfrm>
              <a:off x="1278813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67" name="Rectangle 174">
              <a:extLst>
                <a:ext uri="{FF2B5EF4-FFF2-40B4-BE49-F238E27FC236}">
                  <a16:creationId xmlns:a16="http://schemas.microsoft.com/office/drawing/2014/main" id="{3C7D597C-70F8-4457-A700-EABACEF769E8}"/>
                </a:ext>
              </a:extLst>
            </p:cNvPr>
            <p:cNvSpPr/>
            <p:nvPr/>
          </p:nvSpPr>
          <p:spPr>
            <a:xfrm>
              <a:off x="1278813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68" name="Rectangle 175">
              <a:extLst>
                <a:ext uri="{FF2B5EF4-FFF2-40B4-BE49-F238E27FC236}">
                  <a16:creationId xmlns:a16="http://schemas.microsoft.com/office/drawing/2014/main" id="{0E780E26-4D16-6482-5892-6A48B9F071D6}"/>
                </a:ext>
              </a:extLst>
            </p:cNvPr>
            <p:cNvSpPr/>
            <p:nvPr/>
          </p:nvSpPr>
          <p:spPr>
            <a:xfrm>
              <a:off x="1278813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79" name="Rectangle 176">
              <a:extLst>
                <a:ext uri="{FF2B5EF4-FFF2-40B4-BE49-F238E27FC236}">
                  <a16:creationId xmlns:a16="http://schemas.microsoft.com/office/drawing/2014/main" id="{5A376793-A721-359E-D5F1-9502EB5E5918}"/>
                </a:ext>
              </a:extLst>
            </p:cNvPr>
            <p:cNvSpPr/>
            <p:nvPr/>
          </p:nvSpPr>
          <p:spPr>
            <a:xfrm>
              <a:off x="1278813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90" name="Rectangle 177">
              <a:extLst>
                <a:ext uri="{FF2B5EF4-FFF2-40B4-BE49-F238E27FC236}">
                  <a16:creationId xmlns:a16="http://schemas.microsoft.com/office/drawing/2014/main" id="{B2627B26-E55A-5E63-3116-AA938B0D869F}"/>
                </a:ext>
              </a:extLst>
            </p:cNvPr>
            <p:cNvSpPr/>
            <p:nvPr/>
          </p:nvSpPr>
          <p:spPr>
            <a:xfrm>
              <a:off x="1278813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1" name="Rectangle 178">
              <a:extLst>
                <a:ext uri="{FF2B5EF4-FFF2-40B4-BE49-F238E27FC236}">
                  <a16:creationId xmlns:a16="http://schemas.microsoft.com/office/drawing/2014/main" id="{66831738-1B84-6371-A5B6-B7DD3E6DA266}"/>
                </a:ext>
              </a:extLst>
            </p:cNvPr>
            <p:cNvSpPr/>
            <p:nvPr/>
          </p:nvSpPr>
          <p:spPr>
            <a:xfrm>
              <a:off x="1278813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2" name="Rectangle 179">
              <a:extLst>
                <a:ext uri="{FF2B5EF4-FFF2-40B4-BE49-F238E27FC236}">
                  <a16:creationId xmlns:a16="http://schemas.microsoft.com/office/drawing/2014/main" id="{667D4669-FF6A-9468-AF68-9BC9EB43A638}"/>
                </a:ext>
              </a:extLst>
            </p:cNvPr>
            <p:cNvSpPr/>
            <p:nvPr/>
          </p:nvSpPr>
          <p:spPr>
            <a:xfrm>
              <a:off x="1278813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4" name="Rectangle 180">
              <a:extLst>
                <a:ext uri="{FF2B5EF4-FFF2-40B4-BE49-F238E27FC236}">
                  <a16:creationId xmlns:a16="http://schemas.microsoft.com/office/drawing/2014/main" id="{19822FAA-432B-A7B6-AC95-C71DC3160580}"/>
                </a:ext>
              </a:extLst>
            </p:cNvPr>
            <p:cNvSpPr/>
            <p:nvPr/>
          </p:nvSpPr>
          <p:spPr>
            <a:xfrm>
              <a:off x="1278813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6" name="Rectangle 181">
              <a:extLst>
                <a:ext uri="{FF2B5EF4-FFF2-40B4-BE49-F238E27FC236}">
                  <a16:creationId xmlns:a16="http://schemas.microsoft.com/office/drawing/2014/main" id="{AB7F90AE-9096-A3F9-75DC-B6435C25A636}"/>
                </a:ext>
              </a:extLst>
            </p:cNvPr>
            <p:cNvSpPr/>
            <p:nvPr/>
          </p:nvSpPr>
          <p:spPr>
            <a:xfrm>
              <a:off x="2288954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8" name="Rectangle 182">
              <a:extLst>
                <a:ext uri="{FF2B5EF4-FFF2-40B4-BE49-F238E27FC236}">
                  <a16:creationId xmlns:a16="http://schemas.microsoft.com/office/drawing/2014/main" id="{3AFC394E-F150-3B7D-EA23-4427FD5C3224}"/>
                </a:ext>
              </a:extLst>
            </p:cNvPr>
            <p:cNvSpPr/>
            <p:nvPr/>
          </p:nvSpPr>
          <p:spPr>
            <a:xfrm>
              <a:off x="2288954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0" name="Rectangle 183">
              <a:extLst>
                <a:ext uri="{FF2B5EF4-FFF2-40B4-BE49-F238E27FC236}">
                  <a16:creationId xmlns:a16="http://schemas.microsoft.com/office/drawing/2014/main" id="{C39B83C7-A961-B982-31EF-4F9624A00C9E}"/>
                </a:ext>
              </a:extLst>
            </p:cNvPr>
            <p:cNvSpPr/>
            <p:nvPr/>
          </p:nvSpPr>
          <p:spPr>
            <a:xfrm>
              <a:off x="1531365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2" name="Rectangle 184">
              <a:extLst>
                <a:ext uri="{FF2B5EF4-FFF2-40B4-BE49-F238E27FC236}">
                  <a16:creationId xmlns:a16="http://schemas.microsoft.com/office/drawing/2014/main" id="{16307396-E571-8AC2-B57C-1BDB8AD34264}"/>
                </a:ext>
              </a:extLst>
            </p:cNvPr>
            <p:cNvSpPr/>
            <p:nvPr/>
          </p:nvSpPr>
          <p:spPr>
            <a:xfrm>
              <a:off x="2288954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3" name="Rectangle 185">
              <a:extLst>
                <a:ext uri="{FF2B5EF4-FFF2-40B4-BE49-F238E27FC236}">
                  <a16:creationId xmlns:a16="http://schemas.microsoft.com/office/drawing/2014/main" id="{E18CB910-DAC3-92A9-012C-BDE90503B982}"/>
                </a:ext>
              </a:extLst>
            </p:cNvPr>
            <p:cNvSpPr/>
            <p:nvPr/>
          </p:nvSpPr>
          <p:spPr>
            <a:xfrm>
              <a:off x="2288954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4" name="Rectangle 186">
              <a:extLst>
                <a:ext uri="{FF2B5EF4-FFF2-40B4-BE49-F238E27FC236}">
                  <a16:creationId xmlns:a16="http://schemas.microsoft.com/office/drawing/2014/main" id="{0CB3C977-BABE-F91B-9689-8CB3DCB4AA8D}"/>
                </a:ext>
              </a:extLst>
            </p:cNvPr>
            <p:cNvSpPr/>
            <p:nvPr/>
          </p:nvSpPr>
          <p:spPr>
            <a:xfrm>
              <a:off x="2288954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5" name="Rectangle 187">
              <a:extLst>
                <a:ext uri="{FF2B5EF4-FFF2-40B4-BE49-F238E27FC236}">
                  <a16:creationId xmlns:a16="http://schemas.microsoft.com/office/drawing/2014/main" id="{0EA06B76-D7D2-B059-61D1-0479108D6F06}"/>
                </a:ext>
              </a:extLst>
            </p:cNvPr>
            <p:cNvSpPr/>
            <p:nvPr/>
          </p:nvSpPr>
          <p:spPr>
            <a:xfrm>
              <a:off x="2288954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6" name="Rectangle 188">
              <a:extLst>
                <a:ext uri="{FF2B5EF4-FFF2-40B4-BE49-F238E27FC236}">
                  <a16:creationId xmlns:a16="http://schemas.microsoft.com/office/drawing/2014/main" id="{19A3D10B-B822-6E56-4E83-53A368F3A07F}"/>
                </a:ext>
              </a:extLst>
            </p:cNvPr>
            <p:cNvSpPr/>
            <p:nvPr/>
          </p:nvSpPr>
          <p:spPr>
            <a:xfrm>
              <a:off x="2036402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7" name="Rectangle 189">
              <a:extLst>
                <a:ext uri="{FF2B5EF4-FFF2-40B4-BE49-F238E27FC236}">
                  <a16:creationId xmlns:a16="http://schemas.microsoft.com/office/drawing/2014/main" id="{C24E09CA-D95B-27CE-408C-14F656C6B906}"/>
                </a:ext>
              </a:extLst>
            </p:cNvPr>
            <p:cNvSpPr/>
            <p:nvPr/>
          </p:nvSpPr>
          <p:spPr>
            <a:xfrm>
              <a:off x="1783916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8" name="Rectangle 190">
              <a:extLst>
                <a:ext uri="{FF2B5EF4-FFF2-40B4-BE49-F238E27FC236}">
                  <a16:creationId xmlns:a16="http://schemas.microsoft.com/office/drawing/2014/main" id="{6A25FC9F-8F00-9881-A567-94E819C51D22}"/>
                </a:ext>
              </a:extLst>
            </p:cNvPr>
            <p:cNvSpPr/>
            <p:nvPr/>
          </p:nvSpPr>
          <p:spPr>
            <a:xfrm>
              <a:off x="2288954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9" name="Rectangle 191">
              <a:extLst>
                <a:ext uri="{FF2B5EF4-FFF2-40B4-BE49-F238E27FC236}">
                  <a16:creationId xmlns:a16="http://schemas.microsoft.com/office/drawing/2014/main" id="{3B738BB2-1F3A-1ADD-C655-4486A52339F4}"/>
                </a:ext>
              </a:extLst>
            </p:cNvPr>
            <p:cNvSpPr/>
            <p:nvPr/>
          </p:nvSpPr>
          <p:spPr>
            <a:xfrm>
              <a:off x="2288954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0" name="Rectangle 192">
              <a:extLst>
                <a:ext uri="{FF2B5EF4-FFF2-40B4-BE49-F238E27FC236}">
                  <a16:creationId xmlns:a16="http://schemas.microsoft.com/office/drawing/2014/main" id="{B66CEBB6-1BFF-C8D1-CFA2-D53613B2E9D3}"/>
                </a:ext>
              </a:extLst>
            </p:cNvPr>
            <p:cNvSpPr/>
            <p:nvPr/>
          </p:nvSpPr>
          <p:spPr>
            <a:xfrm>
              <a:off x="2288954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1" name="Rectangle 193">
              <a:extLst>
                <a:ext uri="{FF2B5EF4-FFF2-40B4-BE49-F238E27FC236}">
                  <a16:creationId xmlns:a16="http://schemas.microsoft.com/office/drawing/2014/main" id="{BB739635-77E1-E3A9-17EA-BC5D70896317}"/>
                </a:ext>
              </a:extLst>
            </p:cNvPr>
            <p:cNvSpPr/>
            <p:nvPr/>
          </p:nvSpPr>
          <p:spPr>
            <a:xfrm>
              <a:off x="2288954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2" name="Rectangle 194">
              <a:extLst>
                <a:ext uri="{FF2B5EF4-FFF2-40B4-BE49-F238E27FC236}">
                  <a16:creationId xmlns:a16="http://schemas.microsoft.com/office/drawing/2014/main" id="{B9A0972A-E8AA-D9EE-E434-C21B56E6214E}"/>
                </a:ext>
              </a:extLst>
            </p:cNvPr>
            <p:cNvSpPr/>
            <p:nvPr/>
          </p:nvSpPr>
          <p:spPr>
            <a:xfrm>
              <a:off x="1783916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3" name="Rectangle 195">
              <a:extLst>
                <a:ext uri="{FF2B5EF4-FFF2-40B4-BE49-F238E27FC236}">
                  <a16:creationId xmlns:a16="http://schemas.microsoft.com/office/drawing/2014/main" id="{53C34EC0-F582-D077-877E-7613F83304B2}"/>
                </a:ext>
              </a:extLst>
            </p:cNvPr>
            <p:cNvSpPr/>
            <p:nvPr/>
          </p:nvSpPr>
          <p:spPr>
            <a:xfrm>
              <a:off x="1783916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4" name="Rectangle 196">
              <a:extLst>
                <a:ext uri="{FF2B5EF4-FFF2-40B4-BE49-F238E27FC236}">
                  <a16:creationId xmlns:a16="http://schemas.microsoft.com/office/drawing/2014/main" id="{A6CD1585-726E-7F76-5FCE-D6E1B307DDB4}"/>
                </a:ext>
              </a:extLst>
            </p:cNvPr>
            <p:cNvSpPr/>
            <p:nvPr/>
          </p:nvSpPr>
          <p:spPr>
            <a:xfrm>
              <a:off x="1783916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5" name="Rectangle 197">
              <a:extLst>
                <a:ext uri="{FF2B5EF4-FFF2-40B4-BE49-F238E27FC236}">
                  <a16:creationId xmlns:a16="http://schemas.microsoft.com/office/drawing/2014/main" id="{5C7C54E6-13E1-DBA9-02DE-E8D7ADCFDCBA}"/>
                </a:ext>
              </a:extLst>
            </p:cNvPr>
            <p:cNvSpPr/>
            <p:nvPr/>
          </p:nvSpPr>
          <p:spPr>
            <a:xfrm>
              <a:off x="1783916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6" name="Rectangle 198">
              <a:extLst>
                <a:ext uri="{FF2B5EF4-FFF2-40B4-BE49-F238E27FC236}">
                  <a16:creationId xmlns:a16="http://schemas.microsoft.com/office/drawing/2014/main" id="{1BDB2FA1-ABF0-2EE2-3502-CAEAB1DA2FE3}"/>
                </a:ext>
              </a:extLst>
            </p:cNvPr>
            <p:cNvSpPr/>
            <p:nvPr/>
          </p:nvSpPr>
          <p:spPr>
            <a:xfrm>
              <a:off x="1783916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7" name="Rectangle 199">
              <a:extLst>
                <a:ext uri="{FF2B5EF4-FFF2-40B4-BE49-F238E27FC236}">
                  <a16:creationId xmlns:a16="http://schemas.microsoft.com/office/drawing/2014/main" id="{045E14C7-A8CA-FE3A-CA28-B1C362421C8E}"/>
                </a:ext>
              </a:extLst>
            </p:cNvPr>
            <p:cNvSpPr/>
            <p:nvPr/>
          </p:nvSpPr>
          <p:spPr>
            <a:xfrm>
              <a:off x="1783916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8" name="Rectangle 200">
              <a:extLst>
                <a:ext uri="{FF2B5EF4-FFF2-40B4-BE49-F238E27FC236}">
                  <a16:creationId xmlns:a16="http://schemas.microsoft.com/office/drawing/2014/main" id="{6C1156A0-5DBA-CF72-1465-04368993A5E4}"/>
                </a:ext>
              </a:extLst>
            </p:cNvPr>
            <p:cNvSpPr/>
            <p:nvPr/>
          </p:nvSpPr>
          <p:spPr>
            <a:xfrm>
              <a:off x="2036402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9" name="Rectangle 201">
              <a:extLst>
                <a:ext uri="{FF2B5EF4-FFF2-40B4-BE49-F238E27FC236}">
                  <a16:creationId xmlns:a16="http://schemas.microsoft.com/office/drawing/2014/main" id="{1F0C0009-6F26-07E4-13A7-FDA5CA499505}"/>
                </a:ext>
              </a:extLst>
            </p:cNvPr>
            <p:cNvSpPr/>
            <p:nvPr/>
          </p:nvSpPr>
          <p:spPr>
            <a:xfrm>
              <a:off x="2036402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0" name="Rectangle 202">
              <a:extLst>
                <a:ext uri="{FF2B5EF4-FFF2-40B4-BE49-F238E27FC236}">
                  <a16:creationId xmlns:a16="http://schemas.microsoft.com/office/drawing/2014/main" id="{41B7DE65-B317-9749-5736-EFE8CF72E1BC}"/>
                </a:ext>
              </a:extLst>
            </p:cNvPr>
            <p:cNvSpPr/>
            <p:nvPr/>
          </p:nvSpPr>
          <p:spPr>
            <a:xfrm>
              <a:off x="2036402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1" name="Rectangle 203">
              <a:extLst>
                <a:ext uri="{FF2B5EF4-FFF2-40B4-BE49-F238E27FC236}">
                  <a16:creationId xmlns:a16="http://schemas.microsoft.com/office/drawing/2014/main" id="{68121C83-F83E-52C7-EC52-CF501519D805}"/>
                </a:ext>
              </a:extLst>
            </p:cNvPr>
            <p:cNvSpPr/>
            <p:nvPr/>
          </p:nvSpPr>
          <p:spPr>
            <a:xfrm>
              <a:off x="2036402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2" name="Rectangle 204">
              <a:extLst>
                <a:ext uri="{FF2B5EF4-FFF2-40B4-BE49-F238E27FC236}">
                  <a16:creationId xmlns:a16="http://schemas.microsoft.com/office/drawing/2014/main" id="{697A5FF2-9630-7799-FA68-12CE586A210A}"/>
                </a:ext>
              </a:extLst>
            </p:cNvPr>
            <p:cNvSpPr/>
            <p:nvPr/>
          </p:nvSpPr>
          <p:spPr>
            <a:xfrm>
              <a:off x="1783916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3" name="Rectangle 205">
              <a:extLst>
                <a:ext uri="{FF2B5EF4-FFF2-40B4-BE49-F238E27FC236}">
                  <a16:creationId xmlns:a16="http://schemas.microsoft.com/office/drawing/2014/main" id="{96A4883C-C0C0-F7F2-4EA7-23A874BE6EAD}"/>
                </a:ext>
              </a:extLst>
            </p:cNvPr>
            <p:cNvSpPr/>
            <p:nvPr/>
          </p:nvSpPr>
          <p:spPr>
            <a:xfrm>
              <a:off x="1783916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4" name="Rectangle 206">
              <a:extLst>
                <a:ext uri="{FF2B5EF4-FFF2-40B4-BE49-F238E27FC236}">
                  <a16:creationId xmlns:a16="http://schemas.microsoft.com/office/drawing/2014/main" id="{2D3A5207-7B10-A83A-9CFF-E756B846FA2C}"/>
                </a:ext>
              </a:extLst>
            </p:cNvPr>
            <p:cNvSpPr/>
            <p:nvPr/>
          </p:nvSpPr>
          <p:spPr>
            <a:xfrm>
              <a:off x="1783916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5" name="Rectangle 207">
              <a:extLst>
                <a:ext uri="{FF2B5EF4-FFF2-40B4-BE49-F238E27FC236}">
                  <a16:creationId xmlns:a16="http://schemas.microsoft.com/office/drawing/2014/main" id="{7E5C7E00-80F7-D2EA-13AD-C3CFAEB56A69}"/>
                </a:ext>
              </a:extLst>
            </p:cNvPr>
            <p:cNvSpPr/>
            <p:nvPr/>
          </p:nvSpPr>
          <p:spPr>
            <a:xfrm>
              <a:off x="1783916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6" name="Rectangle 208">
              <a:extLst>
                <a:ext uri="{FF2B5EF4-FFF2-40B4-BE49-F238E27FC236}">
                  <a16:creationId xmlns:a16="http://schemas.microsoft.com/office/drawing/2014/main" id="{0713B040-E2E3-D97A-F4D7-B6E1166D79FC}"/>
                </a:ext>
              </a:extLst>
            </p:cNvPr>
            <p:cNvSpPr/>
            <p:nvPr/>
          </p:nvSpPr>
          <p:spPr>
            <a:xfrm>
              <a:off x="1783916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7" name="Rectangle 209">
              <a:extLst>
                <a:ext uri="{FF2B5EF4-FFF2-40B4-BE49-F238E27FC236}">
                  <a16:creationId xmlns:a16="http://schemas.microsoft.com/office/drawing/2014/main" id="{71EE0D36-3320-5944-CD96-55D25E3C4055}"/>
                </a:ext>
              </a:extLst>
            </p:cNvPr>
            <p:cNvSpPr/>
            <p:nvPr/>
          </p:nvSpPr>
          <p:spPr>
            <a:xfrm>
              <a:off x="1783916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8" name="Rectangle 210">
              <a:extLst>
                <a:ext uri="{FF2B5EF4-FFF2-40B4-BE49-F238E27FC236}">
                  <a16:creationId xmlns:a16="http://schemas.microsoft.com/office/drawing/2014/main" id="{2B98210E-40B3-65EB-0C30-00B51E0D44B8}"/>
                </a:ext>
              </a:extLst>
            </p:cNvPr>
            <p:cNvSpPr/>
            <p:nvPr/>
          </p:nvSpPr>
          <p:spPr>
            <a:xfrm>
              <a:off x="1783916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9" name="Rectangle 211">
              <a:extLst>
                <a:ext uri="{FF2B5EF4-FFF2-40B4-BE49-F238E27FC236}">
                  <a16:creationId xmlns:a16="http://schemas.microsoft.com/office/drawing/2014/main" id="{3CEDE3B0-74B5-7B47-9056-D28A5689C7F9}"/>
                </a:ext>
              </a:extLst>
            </p:cNvPr>
            <p:cNvSpPr/>
            <p:nvPr/>
          </p:nvSpPr>
          <p:spPr>
            <a:xfrm>
              <a:off x="1783916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0" name="Rectangle 212">
              <a:extLst>
                <a:ext uri="{FF2B5EF4-FFF2-40B4-BE49-F238E27FC236}">
                  <a16:creationId xmlns:a16="http://schemas.microsoft.com/office/drawing/2014/main" id="{516F3F5F-94F8-9C35-BAC7-79EA597FFB8A}"/>
                </a:ext>
              </a:extLst>
            </p:cNvPr>
            <p:cNvSpPr/>
            <p:nvPr/>
          </p:nvSpPr>
          <p:spPr>
            <a:xfrm>
              <a:off x="1783916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1" name="Rectangle 213">
              <a:extLst>
                <a:ext uri="{FF2B5EF4-FFF2-40B4-BE49-F238E27FC236}">
                  <a16:creationId xmlns:a16="http://schemas.microsoft.com/office/drawing/2014/main" id="{4AC09471-FD46-CD58-5C9B-9D689907F7B9}"/>
                </a:ext>
              </a:extLst>
            </p:cNvPr>
            <p:cNvSpPr/>
            <p:nvPr/>
          </p:nvSpPr>
          <p:spPr>
            <a:xfrm>
              <a:off x="1783916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2" name="Rectangle 214">
              <a:extLst>
                <a:ext uri="{FF2B5EF4-FFF2-40B4-BE49-F238E27FC236}">
                  <a16:creationId xmlns:a16="http://schemas.microsoft.com/office/drawing/2014/main" id="{A031BC45-8CC5-8015-3F64-D41C6E7969F4}"/>
                </a:ext>
              </a:extLst>
            </p:cNvPr>
            <p:cNvSpPr/>
            <p:nvPr/>
          </p:nvSpPr>
          <p:spPr>
            <a:xfrm>
              <a:off x="1783916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3" name="Rectangle 215">
              <a:extLst>
                <a:ext uri="{FF2B5EF4-FFF2-40B4-BE49-F238E27FC236}">
                  <a16:creationId xmlns:a16="http://schemas.microsoft.com/office/drawing/2014/main" id="{BD88173C-0F81-899A-CD19-5C2F34D3FDAE}"/>
                </a:ext>
              </a:extLst>
            </p:cNvPr>
            <p:cNvSpPr/>
            <p:nvPr/>
          </p:nvSpPr>
          <p:spPr>
            <a:xfrm>
              <a:off x="1783916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4" name="Rectangle 216">
              <a:extLst>
                <a:ext uri="{FF2B5EF4-FFF2-40B4-BE49-F238E27FC236}">
                  <a16:creationId xmlns:a16="http://schemas.microsoft.com/office/drawing/2014/main" id="{F12FB93D-F1B2-BC64-665D-C8414B05AF68}"/>
                </a:ext>
              </a:extLst>
            </p:cNvPr>
            <p:cNvSpPr/>
            <p:nvPr/>
          </p:nvSpPr>
          <p:spPr>
            <a:xfrm>
              <a:off x="1531365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5" name="Rectangle 217">
              <a:extLst>
                <a:ext uri="{FF2B5EF4-FFF2-40B4-BE49-F238E27FC236}">
                  <a16:creationId xmlns:a16="http://schemas.microsoft.com/office/drawing/2014/main" id="{7688B7CF-3796-7304-41E6-50FBF5C393C2}"/>
                </a:ext>
              </a:extLst>
            </p:cNvPr>
            <p:cNvSpPr/>
            <p:nvPr/>
          </p:nvSpPr>
          <p:spPr>
            <a:xfrm>
              <a:off x="2036402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6" name="Rectangle 218">
              <a:extLst>
                <a:ext uri="{FF2B5EF4-FFF2-40B4-BE49-F238E27FC236}">
                  <a16:creationId xmlns:a16="http://schemas.microsoft.com/office/drawing/2014/main" id="{E47EDBA8-7B5B-9A7F-4471-9AA53E165B35}"/>
                </a:ext>
              </a:extLst>
            </p:cNvPr>
            <p:cNvSpPr/>
            <p:nvPr/>
          </p:nvSpPr>
          <p:spPr>
            <a:xfrm>
              <a:off x="1531365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7" name="Rectangle 219">
              <a:extLst>
                <a:ext uri="{FF2B5EF4-FFF2-40B4-BE49-F238E27FC236}">
                  <a16:creationId xmlns:a16="http://schemas.microsoft.com/office/drawing/2014/main" id="{217E4EF0-AF9E-2217-B8EC-65C4B4DF0313}"/>
                </a:ext>
              </a:extLst>
            </p:cNvPr>
            <p:cNvSpPr/>
            <p:nvPr/>
          </p:nvSpPr>
          <p:spPr>
            <a:xfrm>
              <a:off x="1531365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8" name="Rectangle 220">
              <a:extLst>
                <a:ext uri="{FF2B5EF4-FFF2-40B4-BE49-F238E27FC236}">
                  <a16:creationId xmlns:a16="http://schemas.microsoft.com/office/drawing/2014/main" id="{276DAA78-0F51-D055-2C7B-B22CF9FF055D}"/>
                </a:ext>
              </a:extLst>
            </p:cNvPr>
            <p:cNvSpPr/>
            <p:nvPr/>
          </p:nvSpPr>
          <p:spPr>
            <a:xfrm>
              <a:off x="1531365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9" name="Rectangle 221">
              <a:extLst>
                <a:ext uri="{FF2B5EF4-FFF2-40B4-BE49-F238E27FC236}">
                  <a16:creationId xmlns:a16="http://schemas.microsoft.com/office/drawing/2014/main" id="{A932EE0B-7D63-355B-EE61-A3AE48AED677}"/>
                </a:ext>
              </a:extLst>
            </p:cNvPr>
            <p:cNvSpPr/>
            <p:nvPr/>
          </p:nvSpPr>
          <p:spPr>
            <a:xfrm>
              <a:off x="1783916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0" name="Rectangle 222">
              <a:extLst>
                <a:ext uri="{FF2B5EF4-FFF2-40B4-BE49-F238E27FC236}">
                  <a16:creationId xmlns:a16="http://schemas.microsoft.com/office/drawing/2014/main" id="{F8F2E279-24E9-C946-F8D0-FD1E01A9DE8A}"/>
                </a:ext>
              </a:extLst>
            </p:cNvPr>
            <p:cNvSpPr/>
            <p:nvPr/>
          </p:nvSpPr>
          <p:spPr>
            <a:xfrm>
              <a:off x="2036402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1" name="Rectangle 223">
              <a:extLst>
                <a:ext uri="{FF2B5EF4-FFF2-40B4-BE49-F238E27FC236}">
                  <a16:creationId xmlns:a16="http://schemas.microsoft.com/office/drawing/2014/main" id="{139E100B-58F0-042A-60A0-D77A34EB5A89}"/>
                </a:ext>
              </a:extLst>
            </p:cNvPr>
            <p:cNvSpPr/>
            <p:nvPr/>
          </p:nvSpPr>
          <p:spPr>
            <a:xfrm>
              <a:off x="1531365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2" name="Rectangle 224">
              <a:extLst>
                <a:ext uri="{FF2B5EF4-FFF2-40B4-BE49-F238E27FC236}">
                  <a16:creationId xmlns:a16="http://schemas.microsoft.com/office/drawing/2014/main" id="{F78C85A1-AC7B-85B9-BF62-504F4BF6F8B6}"/>
                </a:ext>
              </a:extLst>
            </p:cNvPr>
            <p:cNvSpPr/>
            <p:nvPr/>
          </p:nvSpPr>
          <p:spPr>
            <a:xfrm>
              <a:off x="1531365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3" name="Rectangle 225">
              <a:extLst>
                <a:ext uri="{FF2B5EF4-FFF2-40B4-BE49-F238E27FC236}">
                  <a16:creationId xmlns:a16="http://schemas.microsoft.com/office/drawing/2014/main" id="{DCD3F0C8-FF94-6394-D808-1D30AF09A970}"/>
                </a:ext>
              </a:extLst>
            </p:cNvPr>
            <p:cNvSpPr/>
            <p:nvPr/>
          </p:nvSpPr>
          <p:spPr>
            <a:xfrm>
              <a:off x="2036402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4" name="Rectangle 226">
              <a:extLst>
                <a:ext uri="{FF2B5EF4-FFF2-40B4-BE49-F238E27FC236}">
                  <a16:creationId xmlns:a16="http://schemas.microsoft.com/office/drawing/2014/main" id="{07789783-29DD-05C4-6E74-90A473EE85BE}"/>
                </a:ext>
              </a:extLst>
            </p:cNvPr>
            <p:cNvSpPr/>
            <p:nvPr/>
          </p:nvSpPr>
          <p:spPr>
            <a:xfrm>
              <a:off x="1531365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5" name="Rectangle 227">
              <a:extLst>
                <a:ext uri="{FF2B5EF4-FFF2-40B4-BE49-F238E27FC236}">
                  <a16:creationId xmlns:a16="http://schemas.microsoft.com/office/drawing/2014/main" id="{B797824D-E4BB-88F3-C4D1-2BB45DDFDF76}"/>
                </a:ext>
              </a:extLst>
            </p:cNvPr>
            <p:cNvSpPr/>
            <p:nvPr/>
          </p:nvSpPr>
          <p:spPr>
            <a:xfrm>
              <a:off x="1531365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6" name="Rectangle 228">
              <a:extLst>
                <a:ext uri="{FF2B5EF4-FFF2-40B4-BE49-F238E27FC236}">
                  <a16:creationId xmlns:a16="http://schemas.microsoft.com/office/drawing/2014/main" id="{4CC066D5-D9CA-48F9-DEB7-092C2A384A1C}"/>
                </a:ext>
              </a:extLst>
            </p:cNvPr>
            <p:cNvSpPr/>
            <p:nvPr/>
          </p:nvSpPr>
          <p:spPr>
            <a:xfrm>
              <a:off x="2036402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7" name="Rectangle 229">
              <a:extLst>
                <a:ext uri="{FF2B5EF4-FFF2-40B4-BE49-F238E27FC236}">
                  <a16:creationId xmlns:a16="http://schemas.microsoft.com/office/drawing/2014/main" id="{0B1925C2-0CFC-7593-9B0D-5B34371F57B2}"/>
                </a:ext>
              </a:extLst>
            </p:cNvPr>
            <p:cNvSpPr/>
            <p:nvPr/>
          </p:nvSpPr>
          <p:spPr>
            <a:xfrm>
              <a:off x="1531365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8" name="Rectangle 230">
              <a:extLst>
                <a:ext uri="{FF2B5EF4-FFF2-40B4-BE49-F238E27FC236}">
                  <a16:creationId xmlns:a16="http://schemas.microsoft.com/office/drawing/2014/main" id="{DF2A94D4-3930-DAAB-B792-F689E2894135}"/>
                </a:ext>
              </a:extLst>
            </p:cNvPr>
            <p:cNvSpPr/>
            <p:nvPr/>
          </p:nvSpPr>
          <p:spPr>
            <a:xfrm>
              <a:off x="2036402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9" name="Rectangle 231">
              <a:extLst>
                <a:ext uri="{FF2B5EF4-FFF2-40B4-BE49-F238E27FC236}">
                  <a16:creationId xmlns:a16="http://schemas.microsoft.com/office/drawing/2014/main" id="{FE2AA5C3-F997-F294-3BA9-E3B8490B0CB8}"/>
                </a:ext>
              </a:extLst>
            </p:cNvPr>
            <p:cNvSpPr/>
            <p:nvPr/>
          </p:nvSpPr>
          <p:spPr>
            <a:xfrm>
              <a:off x="2036402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0" name="Rectangle 232">
              <a:extLst>
                <a:ext uri="{FF2B5EF4-FFF2-40B4-BE49-F238E27FC236}">
                  <a16:creationId xmlns:a16="http://schemas.microsoft.com/office/drawing/2014/main" id="{19E972CB-767F-C6C4-4873-115AC6AAC918}"/>
                </a:ext>
              </a:extLst>
            </p:cNvPr>
            <p:cNvSpPr/>
            <p:nvPr/>
          </p:nvSpPr>
          <p:spPr>
            <a:xfrm>
              <a:off x="2036402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1" name="Rectangle 233">
              <a:extLst>
                <a:ext uri="{FF2B5EF4-FFF2-40B4-BE49-F238E27FC236}">
                  <a16:creationId xmlns:a16="http://schemas.microsoft.com/office/drawing/2014/main" id="{1D649C9D-6C21-1945-5E0F-5724DA28877A}"/>
                </a:ext>
              </a:extLst>
            </p:cNvPr>
            <p:cNvSpPr/>
            <p:nvPr/>
          </p:nvSpPr>
          <p:spPr>
            <a:xfrm>
              <a:off x="2036402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2" name="Rectangle 234">
              <a:extLst>
                <a:ext uri="{FF2B5EF4-FFF2-40B4-BE49-F238E27FC236}">
                  <a16:creationId xmlns:a16="http://schemas.microsoft.com/office/drawing/2014/main" id="{B705E655-F0EE-E053-AAD1-27ADD729743B}"/>
                </a:ext>
              </a:extLst>
            </p:cNvPr>
            <p:cNvSpPr/>
            <p:nvPr/>
          </p:nvSpPr>
          <p:spPr>
            <a:xfrm>
              <a:off x="2036402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3" name="Rectangle 235">
              <a:extLst>
                <a:ext uri="{FF2B5EF4-FFF2-40B4-BE49-F238E27FC236}">
                  <a16:creationId xmlns:a16="http://schemas.microsoft.com/office/drawing/2014/main" id="{73E64272-D33E-EC32-ECB8-1CD6D25479B8}"/>
                </a:ext>
              </a:extLst>
            </p:cNvPr>
            <p:cNvSpPr/>
            <p:nvPr/>
          </p:nvSpPr>
          <p:spPr>
            <a:xfrm>
              <a:off x="2036402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4" name="Rectangle 236">
              <a:extLst>
                <a:ext uri="{FF2B5EF4-FFF2-40B4-BE49-F238E27FC236}">
                  <a16:creationId xmlns:a16="http://schemas.microsoft.com/office/drawing/2014/main" id="{E7FA760F-BEAF-D85F-B925-92946FA0A248}"/>
                </a:ext>
              </a:extLst>
            </p:cNvPr>
            <p:cNvSpPr/>
            <p:nvPr/>
          </p:nvSpPr>
          <p:spPr>
            <a:xfrm>
              <a:off x="2036402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5" name="Rectangle 237">
              <a:extLst>
                <a:ext uri="{FF2B5EF4-FFF2-40B4-BE49-F238E27FC236}">
                  <a16:creationId xmlns:a16="http://schemas.microsoft.com/office/drawing/2014/main" id="{DEA63EB3-45AE-CED1-233D-4DD7F16130F5}"/>
                </a:ext>
              </a:extLst>
            </p:cNvPr>
            <p:cNvSpPr/>
            <p:nvPr/>
          </p:nvSpPr>
          <p:spPr>
            <a:xfrm>
              <a:off x="2036402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6" name="Rectangle 238">
              <a:extLst>
                <a:ext uri="{FF2B5EF4-FFF2-40B4-BE49-F238E27FC236}">
                  <a16:creationId xmlns:a16="http://schemas.microsoft.com/office/drawing/2014/main" id="{108C4369-D2DB-5CC9-6615-956FAACB286B}"/>
                </a:ext>
              </a:extLst>
            </p:cNvPr>
            <p:cNvSpPr/>
            <p:nvPr/>
          </p:nvSpPr>
          <p:spPr>
            <a:xfrm>
              <a:off x="2036402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7" name="Rectangle 239">
              <a:extLst>
                <a:ext uri="{FF2B5EF4-FFF2-40B4-BE49-F238E27FC236}">
                  <a16:creationId xmlns:a16="http://schemas.microsoft.com/office/drawing/2014/main" id="{A88FC945-FF43-75F6-C9BB-7C9AFDFF6C97}"/>
                </a:ext>
              </a:extLst>
            </p:cNvPr>
            <p:cNvSpPr/>
            <p:nvPr/>
          </p:nvSpPr>
          <p:spPr>
            <a:xfrm>
              <a:off x="2036402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8" name="Rectangle 240">
              <a:extLst>
                <a:ext uri="{FF2B5EF4-FFF2-40B4-BE49-F238E27FC236}">
                  <a16:creationId xmlns:a16="http://schemas.microsoft.com/office/drawing/2014/main" id="{51725321-FA44-F1E7-B95F-2781AB8C790B}"/>
                </a:ext>
              </a:extLst>
            </p:cNvPr>
            <p:cNvSpPr/>
            <p:nvPr/>
          </p:nvSpPr>
          <p:spPr>
            <a:xfrm>
              <a:off x="2036402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9" name="Rectangle 241">
              <a:extLst>
                <a:ext uri="{FF2B5EF4-FFF2-40B4-BE49-F238E27FC236}">
                  <a16:creationId xmlns:a16="http://schemas.microsoft.com/office/drawing/2014/main" id="{2706D0F9-92A4-40D4-AD8A-75CC6CFE202F}"/>
                </a:ext>
              </a:extLst>
            </p:cNvPr>
            <p:cNvSpPr/>
            <p:nvPr/>
          </p:nvSpPr>
          <p:spPr>
            <a:xfrm>
              <a:off x="2288954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0" name="Rectangle 242">
              <a:extLst>
                <a:ext uri="{FF2B5EF4-FFF2-40B4-BE49-F238E27FC236}">
                  <a16:creationId xmlns:a16="http://schemas.microsoft.com/office/drawing/2014/main" id="{97BF1CA0-05B4-07C8-0B45-0663F800D6E9}"/>
                </a:ext>
              </a:extLst>
            </p:cNvPr>
            <p:cNvSpPr/>
            <p:nvPr/>
          </p:nvSpPr>
          <p:spPr>
            <a:xfrm>
              <a:off x="1118052" y="3020967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1" name="Rectangle 243">
              <a:extLst>
                <a:ext uri="{FF2B5EF4-FFF2-40B4-BE49-F238E27FC236}">
                  <a16:creationId xmlns:a16="http://schemas.microsoft.com/office/drawing/2014/main" id="{E10F70B7-8EA0-A318-FCDA-ED0023257167}"/>
                </a:ext>
              </a:extLst>
            </p:cNvPr>
            <p:cNvSpPr/>
            <p:nvPr/>
          </p:nvSpPr>
          <p:spPr>
            <a:xfrm>
              <a:off x="1118052" y="321256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2" name="Rectangle 244">
              <a:extLst>
                <a:ext uri="{FF2B5EF4-FFF2-40B4-BE49-F238E27FC236}">
                  <a16:creationId xmlns:a16="http://schemas.microsoft.com/office/drawing/2014/main" id="{619CC2D0-6EB2-BD15-CD76-F062E1F1BED8}"/>
                </a:ext>
              </a:extLst>
            </p:cNvPr>
            <p:cNvSpPr/>
            <p:nvPr/>
          </p:nvSpPr>
          <p:spPr>
            <a:xfrm>
              <a:off x="1118052" y="263777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3" name="Rectangle 245">
              <a:extLst>
                <a:ext uri="{FF2B5EF4-FFF2-40B4-BE49-F238E27FC236}">
                  <a16:creationId xmlns:a16="http://schemas.microsoft.com/office/drawing/2014/main" id="{2FE3CD8C-5E23-2CC5-1795-DC3EA84EDF19}"/>
                </a:ext>
              </a:extLst>
            </p:cNvPr>
            <p:cNvSpPr/>
            <p:nvPr/>
          </p:nvSpPr>
          <p:spPr>
            <a:xfrm>
              <a:off x="2288954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4" name="Rectangle 246">
              <a:extLst>
                <a:ext uri="{FF2B5EF4-FFF2-40B4-BE49-F238E27FC236}">
                  <a16:creationId xmlns:a16="http://schemas.microsoft.com/office/drawing/2014/main" id="{284A2616-2729-B244-28B1-8FC2B4EB3A88}"/>
                </a:ext>
              </a:extLst>
            </p:cNvPr>
            <p:cNvSpPr/>
            <p:nvPr/>
          </p:nvSpPr>
          <p:spPr>
            <a:xfrm>
              <a:off x="1118052" y="273360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5" name="Rectangle 247">
              <a:extLst>
                <a:ext uri="{FF2B5EF4-FFF2-40B4-BE49-F238E27FC236}">
                  <a16:creationId xmlns:a16="http://schemas.microsoft.com/office/drawing/2014/main" id="{561FD1D5-0FFC-62EC-37BE-1EBFDF389C1B}"/>
                </a:ext>
              </a:extLst>
            </p:cNvPr>
            <p:cNvSpPr/>
            <p:nvPr/>
          </p:nvSpPr>
          <p:spPr>
            <a:xfrm>
              <a:off x="1118052" y="282936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6" name="Rectangle 248">
              <a:extLst>
                <a:ext uri="{FF2B5EF4-FFF2-40B4-BE49-F238E27FC236}">
                  <a16:creationId xmlns:a16="http://schemas.microsoft.com/office/drawing/2014/main" id="{06AFA7F5-D2CE-7CFB-D5C6-26F95C4AB9FA}"/>
                </a:ext>
              </a:extLst>
            </p:cNvPr>
            <p:cNvSpPr/>
            <p:nvPr/>
          </p:nvSpPr>
          <p:spPr>
            <a:xfrm>
              <a:off x="1118052" y="2925201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7" name="Rectangle 249">
              <a:extLst>
                <a:ext uri="{FF2B5EF4-FFF2-40B4-BE49-F238E27FC236}">
                  <a16:creationId xmlns:a16="http://schemas.microsoft.com/office/drawing/2014/main" id="{5F2C98E8-8F9B-1E11-D9FA-766A9EEE7149}"/>
                </a:ext>
              </a:extLst>
            </p:cNvPr>
            <p:cNvSpPr/>
            <p:nvPr/>
          </p:nvSpPr>
          <p:spPr>
            <a:xfrm>
              <a:off x="1118052" y="3308395"/>
              <a:ext cx="160696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8" name="Rectangle 250">
              <a:extLst>
                <a:ext uri="{FF2B5EF4-FFF2-40B4-BE49-F238E27FC236}">
                  <a16:creationId xmlns:a16="http://schemas.microsoft.com/office/drawing/2014/main" id="{F1FCB462-512C-64EF-8176-371BBD09597B}"/>
                </a:ext>
              </a:extLst>
            </p:cNvPr>
            <p:cNvSpPr/>
            <p:nvPr/>
          </p:nvSpPr>
          <p:spPr>
            <a:xfrm>
              <a:off x="2036402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9" name="Rectangle 251">
              <a:extLst>
                <a:ext uri="{FF2B5EF4-FFF2-40B4-BE49-F238E27FC236}">
                  <a16:creationId xmlns:a16="http://schemas.microsoft.com/office/drawing/2014/main" id="{7C82BD25-D1AF-1D56-65D0-F75F6CE0DACA}"/>
                </a:ext>
              </a:extLst>
            </p:cNvPr>
            <p:cNvSpPr/>
            <p:nvPr/>
          </p:nvSpPr>
          <p:spPr>
            <a:xfrm>
              <a:off x="1783916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0" name="Rectangle 252">
              <a:extLst>
                <a:ext uri="{FF2B5EF4-FFF2-40B4-BE49-F238E27FC236}">
                  <a16:creationId xmlns:a16="http://schemas.microsoft.com/office/drawing/2014/main" id="{FA275F2E-F12B-FB5A-EC31-B97894EBCD7B}"/>
                </a:ext>
              </a:extLst>
            </p:cNvPr>
            <p:cNvSpPr/>
            <p:nvPr/>
          </p:nvSpPr>
          <p:spPr>
            <a:xfrm>
              <a:off x="1278813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1" name="Rectangle 253">
              <a:extLst>
                <a:ext uri="{FF2B5EF4-FFF2-40B4-BE49-F238E27FC236}">
                  <a16:creationId xmlns:a16="http://schemas.microsoft.com/office/drawing/2014/main" id="{20105DA8-826B-B666-7B11-6DF397AC0A8F}"/>
                </a:ext>
              </a:extLst>
            </p:cNvPr>
            <p:cNvSpPr/>
            <p:nvPr/>
          </p:nvSpPr>
          <p:spPr>
            <a:xfrm>
              <a:off x="1531365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2" name="Rectangle 254">
              <a:extLst>
                <a:ext uri="{FF2B5EF4-FFF2-40B4-BE49-F238E27FC236}">
                  <a16:creationId xmlns:a16="http://schemas.microsoft.com/office/drawing/2014/main" id="{F7446F46-5C88-714F-B25A-DDE963BE0B48}"/>
                </a:ext>
              </a:extLst>
            </p:cNvPr>
            <p:cNvSpPr/>
            <p:nvPr/>
          </p:nvSpPr>
          <p:spPr>
            <a:xfrm>
              <a:off x="1118052" y="311679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3" name="Rectangle 255">
              <a:extLst>
                <a:ext uri="{FF2B5EF4-FFF2-40B4-BE49-F238E27FC236}">
                  <a16:creationId xmlns:a16="http://schemas.microsoft.com/office/drawing/2014/main" id="{86FE82BF-4A76-9C3F-2F4E-F212F608CAA1}"/>
                </a:ext>
              </a:extLst>
            </p:cNvPr>
            <p:cNvSpPr/>
            <p:nvPr/>
          </p:nvSpPr>
          <p:spPr>
            <a:xfrm>
              <a:off x="1118052" y="1775551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4" name="Rectangle 256">
              <a:extLst>
                <a:ext uri="{FF2B5EF4-FFF2-40B4-BE49-F238E27FC236}">
                  <a16:creationId xmlns:a16="http://schemas.microsoft.com/office/drawing/2014/main" id="{F7AE724E-B2CC-EA3B-A9C3-EE4E8B4C8DDD}"/>
                </a:ext>
              </a:extLst>
            </p:cNvPr>
            <p:cNvSpPr/>
            <p:nvPr/>
          </p:nvSpPr>
          <p:spPr>
            <a:xfrm>
              <a:off x="1118052" y="196714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5" name="Rectangle 257">
              <a:extLst>
                <a:ext uri="{FF2B5EF4-FFF2-40B4-BE49-F238E27FC236}">
                  <a16:creationId xmlns:a16="http://schemas.microsoft.com/office/drawing/2014/main" id="{94E45FF6-74FF-0C13-AF37-581DB8D087CE}"/>
                </a:ext>
              </a:extLst>
            </p:cNvPr>
            <p:cNvSpPr/>
            <p:nvPr/>
          </p:nvSpPr>
          <p:spPr>
            <a:xfrm>
              <a:off x="1118052" y="2541940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6" name="Rectangle 258">
              <a:extLst>
                <a:ext uri="{FF2B5EF4-FFF2-40B4-BE49-F238E27FC236}">
                  <a16:creationId xmlns:a16="http://schemas.microsoft.com/office/drawing/2014/main" id="{D0962740-F5EB-90C7-5854-325C20087187}"/>
                </a:ext>
              </a:extLst>
            </p:cNvPr>
            <p:cNvSpPr/>
            <p:nvPr/>
          </p:nvSpPr>
          <p:spPr>
            <a:xfrm>
              <a:off x="1118052" y="167971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7" name="Rectangle 259">
              <a:extLst>
                <a:ext uri="{FF2B5EF4-FFF2-40B4-BE49-F238E27FC236}">
                  <a16:creationId xmlns:a16="http://schemas.microsoft.com/office/drawing/2014/main" id="{7CEED963-0C41-7FC7-7E95-4248A16F1EFC}"/>
                </a:ext>
              </a:extLst>
            </p:cNvPr>
            <p:cNvSpPr/>
            <p:nvPr/>
          </p:nvSpPr>
          <p:spPr>
            <a:xfrm>
              <a:off x="1118052" y="158395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8" name="Rectangle 260">
              <a:extLst>
                <a:ext uri="{FF2B5EF4-FFF2-40B4-BE49-F238E27FC236}">
                  <a16:creationId xmlns:a16="http://schemas.microsoft.com/office/drawing/2014/main" id="{8DD36BB3-132C-8375-8667-66891E457819}"/>
                </a:ext>
              </a:extLst>
            </p:cNvPr>
            <p:cNvSpPr/>
            <p:nvPr/>
          </p:nvSpPr>
          <p:spPr>
            <a:xfrm>
              <a:off x="1118052" y="187138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9" name="Rectangle 261">
              <a:extLst>
                <a:ext uri="{FF2B5EF4-FFF2-40B4-BE49-F238E27FC236}">
                  <a16:creationId xmlns:a16="http://schemas.microsoft.com/office/drawing/2014/main" id="{339ECD9E-FEA8-7E37-760D-0AC18B6A1C9D}"/>
                </a:ext>
              </a:extLst>
            </p:cNvPr>
            <p:cNvSpPr/>
            <p:nvPr/>
          </p:nvSpPr>
          <p:spPr>
            <a:xfrm>
              <a:off x="1118052" y="235034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0" name="Rectangle 262">
              <a:extLst>
                <a:ext uri="{FF2B5EF4-FFF2-40B4-BE49-F238E27FC236}">
                  <a16:creationId xmlns:a16="http://schemas.microsoft.com/office/drawing/2014/main" id="{5B40AB11-523A-9F50-878D-6017F3322983}"/>
                </a:ext>
              </a:extLst>
            </p:cNvPr>
            <p:cNvSpPr/>
            <p:nvPr/>
          </p:nvSpPr>
          <p:spPr>
            <a:xfrm>
              <a:off x="1118052" y="244617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1" name="Rectangle 263">
              <a:extLst>
                <a:ext uri="{FF2B5EF4-FFF2-40B4-BE49-F238E27FC236}">
                  <a16:creationId xmlns:a16="http://schemas.microsoft.com/office/drawing/2014/main" id="{C8FCDBA4-DDC9-846F-D2CE-EE1B6108A673}"/>
                </a:ext>
              </a:extLst>
            </p:cNvPr>
            <p:cNvSpPr/>
            <p:nvPr/>
          </p:nvSpPr>
          <p:spPr>
            <a:xfrm>
              <a:off x="1118052" y="206297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2" name="Rectangle 264">
              <a:extLst>
                <a:ext uri="{FF2B5EF4-FFF2-40B4-BE49-F238E27FC236}">
                  <a16:creationId xmlns:a16="http://schemas.microsoft.com/office/drawing/2014/main" id="{3B9CCA71-7D53-E372-99C8-0A06202B067E}"/>
                </a:ext>
              </a:extLst>
            </p:cNvPr>
            <p:cNvSpPr/>
            <p:nvPr/>
          </p:nvSpPr>
          <p:spPr>
            <a:xfrm>
              <a:off x="1118052" y="2254577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3" name="Rectangle 265">
              <a:extLst>
                <a:ext uri="{FF2B5EF4-FFF2-40B4-BE49-F238E27FC236}">
                  <a16:creationId xmlns:a16="http://schemas.microsoft.com/office/drawing/2014/main" id="{626D5361-9002-9C64-AABF-B9AAAE25DBFD}"/>
                </a:ext>
              </a:extLst>
            </p:cNvPr>
            <p:cNvSpPr/>
            <p:nvPr/>
          </p:nvSpPr>
          <p:spPr>
            <a:xfrm>
              <a:off x="1118052" y="2158746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4" name="Rectangle 266">
              <a:extLst>
                <a:ext uri="{FF2B5EF4-FFF2-40B4-BE49-F238E27FC236}">
                  <a16:creationId xmlns:a16="http://schemas.microsoft.com/office/drawing/2014/main" id="{F968654E-D555-2DED-1123-700E21DF0F19}"/>
                </a:ext>
              </a:extLst>
            </p:cNvPr>
            <p:cNvSpPr/>
            <p:nvPr/>
          </p:nvSpPr>
          <p:spPr>
            <a:xfrm>
              <a:off x="2794056" y="148812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5" name="Rectangle 267">
              <a:extLst>
                <a:ext uri="{FF2B5EF4-FFF2-40B4-BE49-F238E27FC236}">
                  <a16:creationId xmlns:a16="http://schemas.microsoft.com/office/drawing/2014/main" id="{DF3F7D78-6C57-B664-23E5-D250471930AF}"/>
                </a:ext>
              </a:extLst>
            </p:cNvPr>
            <p:cNvSpPr/>
            <p:nvPr/>
          </p:nvSpPr>
          <p:spPr>
            <a:xfrm>
              <a:off x="2794056" y="196714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6" name="Rectangle 268">
              <a:extLst>
                <a:ext uri="{FF2B5EF4-FFF2-40B4-BE49-F238E27FC236}">
                  <a16:creationId xmlns:a16="http://schemas.microsoft.com/office/drawing/2014/main" id="{F9C7216C-FF09-3357-CDA8-DBCDF7E65166}"/>
                </a:ext>
              </a:extLst>
            </p:cNvPr>
            <p:cNvSpPr/>
            <p:nvPr/>
          </p:nvSpPr>
          <p:spPr>
            <a:xfrm>
              <a:off x="2794056" y="187138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7" name="Rectangle 269">
              <a:extLst>
                <a:ext uri="{FF2B5EF4-FFF2-40B4-BE49-F238E27FC236}">
                  <a16:creationId xmlns:a16="http://schemas.microsoft.com/office/drawing/2014/main" id="{306BABC9-5626-22AF-66D0-EF5D829DF0A8}"/>
                </a:ext>
              </a:extLst>
            </p:cNvPr>
            <p:cNvSpPr/>
            <p:nvPr/>
          </p:nvSpPr>
          <p:spPr>
            <a:xfrm>
              <a:off x="2794056" y="206297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8" name="Rectangle 270">
              <a:extLst>
                <a:ext uri="{FF2B5EF4-FFF2-40B4-BE49-F238E27FC236}">
                  <a16:creationId xmlns:a16="http://schemas.microsoft.com/office/drawing/2014/main" id="{1928FA72-69B6-AAF2-B83C-AA8998CF477E}"/>
                </a:ext>
              </a:extLst>
            </p:cNvPr>
            <p:cNvSpPr/>
            <p:nvPr/>
          </p:nvSpPr>
          <p:spPr>
            <a:xfrm>
              <a:off x="2794056" y="1775551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9" name="Rectangle 271">
              <a:extLst>
                <a:ext uri="{FF2B5EF4-FFF2-40B4-BE49-F238E27FC236}">
                  <a16:creationId xmlns:a16="http://schemas.microsoft.com/office/drawing/2014/main" id="{0C13FA67-09FC-2E80-96C8-B018251249AD}"/>
                </a:ext>
              </a:extLst>
            </p:cNvPr>
            <p:cNvSpPr/>
            <p:nvPr/>
          </p:nvSpPr>
          <p:spPr>
            <a:xfrm>
              <a:off x="2794056" y="2158746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0" name="Rectangle 272">
              <a:extLst>
                <a:ext uri="{FF2B5EF4-FFF2-40B4-BE49-F238E27FC236}">
                  <a16:creationId xmlns:a16="http://schemas.microsoft.com/office/drawing/2014/main" id="{094F91F0-B935-FC4F-732A-181DF6B5877E}"/>
                </a:ext>
              </a:extLst>
            </p:cNvPr>
            <p:cNvSpPr/>
            <p:nvPr/>
          </p:nvSpPr>
          <p:spPr>
            <a:xfrm>
              <a:off x="2541505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1" name="Rectangle 273">
              <a:extLst>
                <a:ext uri="{FF2B5EF4-FFF2-40B4-BE49-F238E27FC236}">
                  <a16:creationId xmlns:a16="http://schemas.microsoft.com/office/drawing/2014/main" id="{AEBA7555-D4B5-C7FD-CEF2-8770109D2B87}"/>
                </a:ext>
              </a:extLst>
            </p:cNvPr>
            <p:cNvSpPr/>
            <p:nvPr/>
          </p:nvSpPr>
          <p:spPr>
            <a:xfrm>
              <a:off x="2794056" y="129652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2" name="Rectangle 274">
              <a:extLst>
                <a:ext uri="{FF2B5EF4-FFF2-40B4-BE49-F238E27FC236}">
                  <a16:creationId xmlns:a16="http://schemas.microsoft.com/office/drawing/2014/main" id="{2E259220-EE30-BC45-B825-D801BB1D9006}"/>
                </a:ext>
              </a:extLst>
            </p:cNvPr>
            <p:cNvSpPr/>
            <p:nvPr/>
          </p:nvSpPr>
          <p:spPr>
            <a:xfrm>
              <a:off x="2794056" y="1392356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3" name="Rectangle 275">
              <a:extLst>
                <a:ext uri="{FF2B5EF4-FFF2-40B4-BE49-F238E27FC236}">
                  <a16:creationId xmlns:a16="http://schemas.microsoft.com/office/drawing/2014/main" id="{FADA9A2B-0569-55B7-E4D7-49393F25C176}"/>
                </a:ext>
              </a:extLst>
            </p:cNvPr>
            <p:cNvSpPr/>
            <p:nvPr/>
          </p:nvSpPr>
          <p:spPr>
            <a:xfrm>
              <a:off x="2794056" y="167971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4" name="Rectangle 276">
              <a:extLst>
                <a:ext uri="{FF2B5EF4-FFF2-40B4-BE49-F238E27FC236}">
                  <a16:creationId xmlns:a16="http://schemas.microsoft.com/office/drawing/2014/main" id="{72B089EB-F70F-7DF6-7EE5-70526B4C0A4F}"/>
                </a:ext>
              </a:extLst>
            </p:cNvPr>
            <p:cNvSpPr/>
            <p:nvPr/>
          </p:nvSpPr>
          <p:spPr>
            <a:xfrm>
              <a:off x="2794056" y="158395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5" name="Rectangle 277">
              <a:extLst>
                <a:ext uri="{FF2B5EF4-FFF2-40B4-BE49-F238E27FC236}">
                  <a16:creationId xmlns:a16="http://schemas.microsoft.com/office/drawing/2014/main" id="{4B2F9858-7143-D85D-70AB-DB0137A2C683}"/>
                </a:ext>
              </a:extLst>
            </p:cNvPr>
            <p:cNvSpPr/>
            <p:nvPr/>
          </p:nvSpPr>
          <p:spPr>
            <a:xfrm>
              <a:off x="1118052" y="148812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6" name="Rectangle 278">
              <a:extLst>
                <a:ext uri="{FF2B5EF4-FFF2-40B4-BE49-F238E27FC236}">
                  <a16:creationId xmlns:a16="http://schemas.microsoft.com/office/drawing/2014/main" id="{D1F8B866-2809-EC83-51CB-48EA69D8F3FD}"/>
                </a:ext>
              </a:extLst>
            </p:cNvPr>
            <p:cNvSpPr/>
            <p:nvPr/>
          </p:nvSpPr>
          <p:spPr>
            <a:xfrm>
              <a:off x="2794056" y="2254577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7" name="Rectangle 279">
              <a:extLst>
                <a:ext uri="{FF2B5EF4-FFF2-40B4-BE49-F238E27FC236}">
                  <a16:creationId xmlns:a16="http://schemas.microsoft.com/office/drawing/2014/main" id="{C2CE6ED5-AE9E-E38F-AC52-8BE27049EF9A}"/>
                </a:ext>
              </a:extLst>
            </p:cNvPr>
            <p:cNvSpPr/>
            <p:nvPr/>
          </p:nvSpPr>
          <p:spPr>
            <a:xfrm>
              <a:off x="2794056" y="3020967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8" name="Rectangle 280">
              <a:extLst>
                <a:ext uri="{FF2B5EF4-FFF2-40B4-BE49-F238E27FC236}">
                  <a16:creationId xmlns:a16="http://schemas.microsoft.com/office/drawing/2014/main" id="{F9FFA122-5E2B-1312-912D-7D7A397BD30B}"/>
                </a:ext>
              </a:extLst>
            </p:cNvPr>
            <p:cNvSpPr/>
            <p:nvPr/>
          </p:nvSpPr>
          <p:spPr>
            <a:xfrm>
              <a:off x="2794056" y="311679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9" name="Rectangle 281">
              <a:extLst>
                <a:ext uri="{FF2B5EF4-FFF2-40B4-BE49-F238E27FC236}">
                  <a16:creationId xmlns:a16="http://schemas.microsoft.com/office/drawing/2014/main" id="{D896A830-F5E7-CD00-8BB4-46BCD1EC0153}"/>
                </a:ext>
              </a:extLst>
            </p:cNvPr>
            <p:cNvSpPr/>
            <p:nvPr/>
          </p:nvSpPr>
          <p:spPr>
            <a:xfrm>
              <a:off x="2794056" y="3308395"/>
              <a:ext cx="26787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0" name="Rectangle 282">
              <a:extLst>
                <a:ext uri="{FF2B5EF4-FFF2-40B4-BE49-F238E27FC236}">
                  <a16:creationId xmlns:a16="http://schemas.microsoft.com/office/drawing/2014/main" id="{A7BF9526-164C-9B1D-CDFF-BB89149AC336}"/>
                </a:ext>
              </a:extLst>
            </p:cNvPr>
            <p:cNvSpPr/>
            <p:nvPr/>
          </p:nvSpPr>
          <p:spPr>
            <a:xfrm>
              <a:off x="2794056" y="2925201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1" name="Rectangle 283">
              <a:extLst>
                <a:ext uri="{FF2B5EF4-FFF2-40B4-BE49-F238E27FC236}">
                  <a16:creationId xmlns:a16="http://schemas.microsoft.com/office/drawing/2014/main" id="{B9F200F2-53CD-F54D-A747-DC5CBD770588}"/>
                </a:ext>
              </a:extLst>
            </p:cNvPr>
            <p:cNvSpPr/>
            <p:nvPr/>
          </p:nvSpPr>
          <p:spPr>
            <a:xfrm>
              <a:off x="2794056" y="235034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2" name="Rectangle 284">
              <a:extLst>
                <a:ext uri="{FF2B5EF4-FFF2-40B4-BE49-F238E27FC236}">
                  <a16:creationId xmlns:a16="http://schemas.microsoft.com/office/drawing/2014/main" id="{3D650911-B305-9AE2-E8D0-A0081FE563D7}"/>
                </a:ext>
              </a:extLst>
            </p:cNvPr>
            <p:cNvSpPr/>
            <p:nvPr/>
          </p:nvSpPr>
          <p:spPr>
            <a:xfrm>
              <a:off x="2794056" y="321256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3" name="Rectangle 285">
              <a:extLst>
                <a:ext uri="{FF2B5EF4-FFF2-40B4-BE49-F238E27FC236}">
                  <a16:creationId xmlns:a16="http://schemas.microsoft.com/office/drawing/2014/main" id="{867317E1-FCF3-892C-0C35-3A5E9CE08883}"/>
                </a:ext>
              </a:extLst>
            </p:cNvPr>
            <p:cNvSpPr/>
            <p:nvPr/>
          </p:nvSpPr>
          <p:spPr>
            <a:xfrm>
              <a:off x="2794056" y="282936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4" name="Rectangle 286">
              <a:extLst>
                <a:ext uri="{FF2B5EF4-FFF2-40B4-BE49-F238E27FC236}">
                  <a16:creationId xmlns:a16="http://schemas.microsoft.com/office/drawing/2014/main" id="{0C34D7A6-2F7A-990D-B542-30510A6E56F3}"/>
                </a:ext>
              </a:extLst>
            </p:cNvPr>
            <p:cNvSpPr/>
            <p:nvPr/>
          </p:nvSpPr>
          <p:spPr>
            <a:xfrm>
              <a:off x="2794056" y="244617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5" name="Rectangle 287">
              <a:extLst>
                <a:ext uri="{FF2B5EF4-FFF2-40B4-BE49-F238E27FC236}">
                  <a16:creationId xmlns:a16="http://schemas.microsoft.com/office/drawing/2014/main" id="{771C33CE-91A7-1058-E94E-D6923DC019BB}"/>
                </a:ext>
              </a:extLst>
            </p:cNvPr>
            <p:cNvSpPr/>
            <p:nvPr/>
          </p:nvSpPr>
          <p:spPr>
            <a:xfrm>
              <a:off x="2794056" y="2541940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6" name="Rectangle 288">
              <a:extLst>
                <a:ext uri="{FF2B5EF4-FFF2-40B4-BE49-F238E27FC236}">
                  <a16:creationId xmlns:a16="http://schemas.microsoft.com/office/drawing/2014/main" id="{0794413E-B971-8079-D680-5F095AE6D8B6}"/>
                </a:ext>
              </a:extLst>
            </p:cNvPr>
            <p:cNvSpPr/>
            <p:nvPr/>
          </p:nvSpPr>
          <p:spPr>
            <a:xfrm>
              <a:off x="2794056" y="273360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7" name="Rectangle 289">
              <a:extLst>
                <a:ext uri="{FF2B5EF4-FFF2-40B4-BE49-F238E27FC236}">
                  <a16:creationId xmlns:a16="http://schemas.microsoft.com/office/drawing/2014/main" id="{51F33181-677C-4F52-A1C4-D056CC813843}"/>
                </a:ext>
              </a:extLst>
            </p:cNvPr>
            <p:cNvSpPr/>
            <p:nvPr/>
          </p:nvSpPr>
          <p:spPr>
            <a:xfrm>
              <a:off x="2794056" y="263777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8" name="Rectangle 290">
              <a:extLst>
                <a:ext uri="{FF2B5EF4-FFF2-40B4-BE49-F238E27FC236}">
                  <a16:creationId xmlns:a16="http://schemas.microsoft.com/office/drawing/2014/main" id="{873122B1-496E-0890-655C-C64DC8F38AC5}"/>
                </a:ext>
              </a:extLst>
            </p:cNvPr>
            <p:cNvSpPr/>
            <p:nvPr/>
          </p:nvSpPr>
          <p:spPr>
            <a:xfrm>
              <a:off x="2036402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9" name="Rectangle 291">
              <a:extLst>
                <a:ext uri="{FF2B5EF4-FFF2-40B4-BE49-F238E27FC236}">
                  <a16:creationId xmlns:a16="http://schemas.microsoft.com/office/drawing/2014/main" id="{AE0AB5C4-E4B7-B4CE-53D5-DF1671657704}"/>
                </a:ext>
              </a:extLst>
            </p:cNvPr>
            <p:cNvSpPr/>
            <p:nvPr/>
          </p:nvSpPr>
          <p:spPr>
            <a:xfrm>
              <a:off x="2036402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0" name="Rectangle 292">
              <a:extLst>
                <a:ext uri="{FF2B5EF4-FFF2-40B4-BE49-F238E27FC236}">
                  <a16:creationId xmlns:a16="http://schemas.microsoft.com/office/drawing/2014/main" id="{45C66A5D-D96F-0381-CB99-BC67F4E11452}"/>
                </a:ext>
              </a:extLst>
            </p:cNvPr>
            <p:cNvSpPr/>
            <p:nvPr/>
          </p:nvSpPr>
          <p:spPr>
            <a:xfrm>
              <a:off x="2541505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1" name="Rectangle 293">
              <a:extLst>
                <a:ext uri="{FF2B5EF4-FFF2-40B4-BE49-F238E27FC236}">
                  <a16:creationId xmlns:a16="http://schemas.microsoft.com/office/drawing/2014/main" id="{EC78419A-E2BA-697A-119B-A238139F36FE}"/>
                </a:ext>
              </a:extLst>
            </p:cNvPr>
            <p:cNvSpPr/>
            <p:nvPr/>
          </p:nvSpPr>
          <p:spPr>
            <a:xfrm>
              <a:off x="2541505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2" name="Rectangle 294">
              <a:extLst>
                <a:ext uri="{FF2B5EF4-FFF2-40B4-BE49-F238E27FC236}">
                  <a16:creationId xmlns:a16="http://schemas.microsoft.com/office/drawing/2014/main" id="{ED42A1EF-D5F8-BF53-6175-A4DFFA765B8D}"/>
                </a:ext>
              </a:extLst>
            </p:cNvPr>
            <p:cNvSpPr/>
            <p:nvPr/>
          </p:nvSpPr>
          <p:spPr>
            <a:xfrm>
              <a:off x="2541505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3" name="Rectangle 295">
              <a:extLst>
                <a:ext uri="{FF2B5EF4-FFF2-40B4-BE49-F238E27FC236}">
                  <a16:creationId xmlns:a16="http://schemas.microsoft.com/office/drawing/2014/main" id="{586D6C86-3886-3866-EAE5-F99FDB9FA260}"/>
                </a:ext>
              </a:extLst>
            </p:cNvPr>
            <p:cNvSpPr/>
            <p:nvPr/>
          </p:nvSpPr>
          <p:spPr>
            <a:xfrm>
              <a:off x="2288954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4" name="Rectangle 296">
              <a:extLst>
                <a:ext uri="{FF2B5EF4-FFF2-40B4-BE49-F238E27FC236}">
                  <a16:creationId xmlns:a16="http://schemas.microsoft.com/office/drawing/2014/main" id="{7DB90613-C176-69F1-162F-9E12BFEEE423}"/>
                </a:ext>
              </a:extLst>
            </p:cNvPr>
            <p:cNvSpPr/>
            <p:nvPr/>
          </p:nvSpPr>
          <p:spPr>
            <a:xfrm>
              <a:off x="2541505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5" name="Rectangle 297">
              <a:extLst>
                <a:ext uri="{FF2B5EF4-FFF2-40B4-BE49-F238E27FC236}">
                  <a16:creationId xmlns:a16="http://schemas.microsoft.com/office/drawing/2014/main" id="{66924857-9DD9-935A-79A4-8B320C601397}"/>
                </a:ext>
              </a:extLst>
            </p:cNvPr>
            <p:cNvSpPr/>
            <p:nvPr/>
          </p:nvSpPr>
          <p:spPr>
            <a:xfrm>
              <a:off x="2541505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6" name="Rectangle 298">
              <a:extLst>
                <a:ext uri="{FF2B5EF4-FFF2-40B4-BE49-F238E27FC236}">
                  <a16:creationId xmlns:a16="http://schemas.microsoft.com/office/drawing/2014/main" id="{10B0F08E-373E-7A0A-B0F5-AAE6905CD3B7}"/>
                </a:ext>
              </a:extLst>
            </p:cNvPr>
            <p:cNvSpPr/>
            <p:nvPr/>
          </p:nvSpPr>
          <p:spPr>
            <a:xfrm>
              <a:off x="2541505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7" name="Rectangle 299">
              <a:extLst>
                <a:ext uri="{FF2B5EF4-FFF2-40B4-BE49-F238E27FC236}">
                  <a16:creationId xmlns:a16="http://schemas.microsoft.com/office/drawing/2014/main" id="{72A464BA-D7B3-C76F-D0C0-C639C977EFE0}"/>
                </a:ext>
              </a:extLst>
            </p:cNvPr>
            <p:cNvSpPr/>
            <p:nvPr/>
          </p:nvSpPr>
          <p:spPr>
            <a:xfrm>
              <a:off x="2541505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8" name="Rectangle 300">
              <a:extLst>
                <a:ext uri="{FF2B5EF4-FFF2-40B4-BE49-F238E27FC236}">
                  <a16:creationId xmlns:a16="http://schemas.microsoft.com/office/drawing/2014/main" id="{855AAF87-428C-12D4-FD02-FE5AD44943D2}"/>
                </a:ext>
              </a:extLst>
            </p:cNvPr>
            <p:cNvSpPr/>
            <p:nvPr/>
          </p:nvSpPr>
          <p:spPr>
            <a:xfrm>
              <a:off x="2541505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9" name="Rectangle 301">
              <a:extLst>
                <a:ext uri="{FF2B5EF4-FFF2-40B4-BE49-F238E27FC236}">
                  <a16:creationId xmlns:a16="http://schemas.microsoft.com/office/drawing/2014/main" id="{16C42ED9-3FBD-B2FB-484A-063B35D2B73B}"/>
                </a:ext>
              </a:extLst>
            </p:cNvPr>
            <p:cNvSpPr/>
            <p:nvPr/>
          </p:nvSpPr>
          <p:spPr>
            <a:xfrm>
              <a:off x="2541505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0" name="Rectangle 302">
              <a:extLst>
                <a:ext uri="{FF2B5EF4-FFF2-40B4-BE49-F238E27FC236}">
                  <a16:creationId xmlns:a16="http://schemas.microsoft.com/office/drawing/2014/main" id="{E5477A4F-8E1C-B4D9-420E-DC37980716BE}"/>
                </a:ext>
              </a:extLst>
            </p:cNvPr>
            <p:cNvSpPr/>
            <p:nvPr/>
          </p:nvSpPr>
          <p:spPr>
            <a:xfrm>
              <a:off x="1783916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1" name="Rectangle 303">
              <a:extLst>
                <a:ext uri="{FF2B5EF4-FFF2-40B4-BE49-F238E27FC236}">
                  <a16:creationId xmlns:a16="http://schemas.microsoft.com/office/drawing/2014/main" id="{19D045B8-58C4-E6E8-119E-6CAFEBBD4244}"/>
                </a:ext>
              </a:extLst>
            </p:cNvPr>
            <p:cNvSpPr/>
            <p:nvPr/>
          </p:nvSpPr>
          <p:spPr>
            <a:xfrm>
              <a:off x="1278813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2" name="Rectangle 304">
              <a:extLst>
                <a:ext uri="{FF2B5EF4-FFF2-40B4-BE49-F238E27FC236}">
                  <a16:creationId xmlns:a16="http://schemas.microsoft.com/office/drawing/2014/main" id="{B88D8590-F236-DD2D-ABD9-71F0AFA99B41}"/>
                </a:ext>
              </a:extLst>
            </p:cNvPr>
            <p:cNvSpPr/>
            <p:nvPr/>
          </p:nvSpPr>
          <p:spPr>
            <a:xfrm>
              <a:off x="1278813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3" name="Rectangle 305">
              <a:extLst>
                <a:ext uri="{FF2B5EF4-FFF2-40B4-BE49-F238E27FC236}">
                  <a16:creationId xmlns:a16="http://schemas.microsoft.com/office/drawing/2014/main" id="{052C049F-B19A-D6C3-0CD9-E73E4F79CEB9}"/>
                </a:ext>
              </a:extLst>
            </p:cNvPr>
            <p:cNvSpPr/>
            <p:nvPr/>
          </p:nvSpPr>
          <p:spPr>
            <a:xfrm>
              <a:off x="1278813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4" name="Rectangle 306">
              <a:extLst>
                <a:ext uri="{FF2B5EF4-FFF2-40B4-BE49-F238E27FC236}">
                  <a16:creationId xmlns:a16="http://schemas.microsoft.com/office/drawing/2014/main" id="{ED40833A-8817-9953-81B0-0A21A3727373}"/>
                </a:ext>
              </a:extLst>
            </p:cNvPr>
            <p:cNvSpPr/>
            <p:nvPr/>
          </p:nvSpPr>
          <p:spPr>
            <a:xfrm>
              <a:off x="1278813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5" name="Rectangle 307">
              <a:extLst>
                <a:ext uri="{FF2B5EF4-FFF2-40B4-BE49-F238E27FC236}">
                  <a16:creationId xmlns:a16="http://schemas.microsoft.com/office/drawing/2014/main" id="{65D6580A-1F02-7DF4-7352-AA0891AA131F}"/>
                </a:ext>
              </a:extLst>
            </p:cNvPr>
            <p:cNvSpPr/>
            <p:nvPr/>
          </p:nvSpPr>
          <p:spPr>
            <a:xfrm>
              <a:off x="1278813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6" name="Rectangle 308">
              <a:extLst>
                <a:ext uri="{FF2B5EF4-FFF2-40B4-BE49-F238E27FC236}">
                  <a16:creationId xmlns:a16="http://schemas.microsoft.com/office/drawing/2014/main" id="{5677D580-FC28-3EBE-33ED-42849E33881E}"/>
                </a:ext>
              </a:extLst>
            </p:cNvPr>
            <p:cNvSpPr/>
            <p:nvPr/>
          </p:nvSpPr>
          <p:spPr>
            <a:xfrm>
              <a:off x="1531365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7" name="Rectangle 309">
              <a:extLst>
                <a:ext uri="{FF2B5EF4-FFF2-40B4-BE49-F238E27FC236}">
                  <a16:creationId xmlns:a16="http://schemas.microsoft.com/office/drawing/2014/main" id="{2EB118AA-1AB1-5C3C-8150-04019CFF635B}"/>
                </a:ext>
              </a:extLst>
            </p:cNvPr>
            <p:cNvSpPr/>
            <p:nvPr/>
          </p:nvSpPr>
          <p:spPr>
            <a:xfrm>
              <a:off x="2541505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8" name="Rectangle 310">
              <a:extLst>
                <a:ext uri="{FF2B5EF4-FFF2-40B4-BE49-F238E27FC236}">
                  <a16:creationId xmlns:a16="http://schemas.microsoft.com/office/drawing/2014/main" id="{66AF29A3-A0A5-F42A-89AC-1D295E2C3A2C}"/>
                </a:ext>
              </a:extLst>
            </p:cNvPr>
            <p:cNvSpPr/>
            <p:nvPr/>
          </p:nvSpPr>
          <p:spPr>
            <a:xfrm>
              <a:off x="1278813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9" name="Rectangle 311">
              <a:extLst>
                <a:ext uri="{FF2B5EF4-FFF2-40B4-BE49-F238E27FC236}">
                  <a16:creationId xmlns:a16="http://schemas.microsoft.com/office/drawing/2014/main" id="{9DB99097-EA14-933A-8DA5-4932B5EF6C35}"/>
                </a:ext>
              </a:extLst>
            </p:cNvPr>
            <p:cNvSpPr/>
            <p:nvPr/>
          </p:nvSpPr>
          <p:spPr>
            <a:xfrm>
              <a:off x="1278813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0" name="Rectangle 312">
              <a:extLst>
                <a:ext uri="{FF2B5EF4-FFF2-40B4-BE49-F238E27FC236}">
                  <a16:creationId xmlns:a16="http://schemas.microsoft.com/office/drawing/2014/main" id="{F93B939F-A209-1DC9-070B-D7F5CB856EED}"/>
                </a:ext>
              </a:extLst>
            </p:cNvPr>
            <p:cNvSpPr/>
            <p:nvPr/>
          </p:nvSpPr>
          <p:spPr>
            <a:xfrm>
              <a:off x="1278813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1" name="Rectangle 313">
              <a:extLst>
                <a:ext uri="{FF2B5EF4-FFF2-40B4-BE49-F238E27FC236}">
                  <a16:creationId xmlns:a16="http://schemas.microsoft.com/office/drawing/2014/main" id="{A328EDD3-1B0C-3FA5-0980-DD8D70C89220}"/>
                </a:ext>
              </a:extLst>
            </p:cNvPr>
            <p:cNvSpPr/>
            <p:nvPr/>
          </p:nvSpPr>
          <p:spPr>
            <a:xfrm>
              <a:off x="1278813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2" name="Rectangle 315">
              <a:extLst>
                <a:ext uri="{FF2B5EF4-FFF2-40B4-BE49-F238E27FC236}">
                  <a16:creationId xmlns:a16="http://schemas.microsoft.com/office/drawing/2014/main" id="{4270A59E-7C80-800F-5D52-8BBCEB1981BD}"/>
                </a:ext>
              </a:extLst>
            </p:cNvPr>
            <p:cNvSpPr/>
            <p:nvPr/>
          </p:nvSpPr>
          <p:spPr>
            <a:xfrm>
              <a:off x="1783916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3" name="Rectangle 316">
              <a:extLst>
                <a:ext uri="{FF2B5EF4-FFF2-40B4-BE49-F238E27FC236}">
                  <a16:creationId xmlns:a16="http://schemas.microsoft.com/office/drawing/2014/main" id="{BAA88C6A-91B9-24E8-199E-EAE552561070}"/>
                </a:ext>
              </a:extLst>
            </p:cNvPr>
            <p:cNvSpPr/>
            <p:nvPr/>
          </p:nvSpPr>
          <p:spPr>
            <a:xfrm>
              <a:off x="2794056" y="120075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4" name="Rectangle 317">
              <a:extLst>
                <a:ext uri="{FF2B5EF4-FFF2-40B4-BE49-F238E27FC236}">
                  <a16:creationId xmlns:a16="http://schemas.microsoft.com/office/drawing/2014/main" id="{27524F10-9A7B-335B-4B8B-70BE6B1D9DB5}"/>
                </a:ext>
              </a:extLst>
            </p:cNvPr>
            <p:cNvSpPr/>
            <p:nvPr/>
          </p:nvSpPr>
          <p:spPr>
            <a:xfrm>
              <a:off x="2288954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5" name="Rectangle 318">
              <a:extLst>
                <a:ext uri="{FF2B5EF4-FFF2-40B4-BE49-F238E27FC236}">
                  <a16:creationId xmlns:a16="http://schemas.microsoft.com/office/drawing/2014/main" id="{A57A04C5-9127-7B3A-A6BA-B69550AF7A66}"/>
                </a:ext>
              </a:extLst>
            </p:cNvPr>
            <p:cNvSpPr/>
            <p:nvPr/>
          </p:nvSpPr>
          <p:spPr>
            <a:xfrm>
              <a:off x="2541505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6" name="Rectangle 319">
              <a:extLst>
                <a:ext uri="{FF2B5EF4-FFF2-40B4-BE49-F238E27FC236}">
                  <a16:creationId xmlns:a16="http://schemas.microsoft.com/office/drawing/2014/main" id="{615DB115-04A4-480F-F07F-A2AFDCA6B808}"/>
                </a:ext>
              </a:extLst>
            </p:cNvPr>
            <p:cNvSpPr/>
            <p:nvPr/>
          </p:nvSpPr>
          <p:spPr>
            <a:xfrm>
              <a:off x="1118052" y="1392356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7" name="Rectangle 320">
              <a:extLst>
                <a:ext uri="{FF2B5EF4-FFF2-40B4-BE49-F238E27FC236}">
                  <a16:creationId xmlns:a16="http://schemas.microsoft.com/office/drawing/2014/main" id="{40E71643-5AA2-7AF0-95D6-B261D6FD5A1F}"/>
                </a:ext>
              </a:extLst>
            </p:cNvPr>
            <p:cNvSpPr/>
            <p:nvPr/>
          </p:nvSpPr>
          <p:spPr>
            <a:xfrm>
              <a:off x="1278813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8" name="Rectangle 321">
              <a:extLst>
                <a:ext uri="{FF2B5EF4-FFF2-40B4-BE49-F238E27FC236}">
                  <a16:creationId xmlns:a16="http://schemas.microsoft.com/office/drawing/2014/main" id="{50600CCE-997E-C7F5-7D2B-71DA4190AC2C}"/>
                </a:ext>
              </a:extLst>
            </p:cNvPr>
            <p:cNvSpPr/>
            <p:nvPr/>
          </p:nvSpPr>
          <p:spPr>
            <a:xfrm>
              <a:off x="1118052" y="129652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9" name="Rectangle 322">
              <a:extLst>
                <a:ext uri="{FF2B5EF4-FFF2-40B4-BE49-F238E27FC236}">
                  <a16:creationId xmlns:a16="http://schemas.microsoft.com/office/drawing/2014/main" id="{7E424DD7-9C68-B774-9C28-F16905C9B15F}"/>
                </a:ext>
              </a:extLst>
            </p:cNvPr>
            <p:cNvSpPr/>
            <p:nvPr/>
          </p:nvSpPr>
          <p:spPr>
            <a:xfrm>
              <a:off x="1118052" y="120075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0" name="Rectangle 323">
              <a:extLst>
                <a:ext uri="{FF2B5EF4-FFF2-40B4-BE49-F238E27FC236}">
                  <a16:creationId xmlns:a16="http://schemas.microsoft.com/office/drawing/2014/main" id="{C2B55BCE-DC1C-ED6B-DCF2-6DEACF121425}"/>
                </a:ext>
              </a:extLst>
            </p:cNvPr>
            <p:cNvSpPr/>
            <p:nvPr/>
          </p:nvSpPr>
          <p:spPr>
            <a:xfrm>
              <a:off x="1278813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1" name="Rectangle 324">
              <a:extLst>
                <a:ext uri="{FF2B5EF4-FFF2-40B4-BE49-F238E27FC236}">
                  <a16:creationId xmlns:a16="http://schemas.microsoft.com/office/drawing/2014/main" id="{C570BE45-6463-B261-0AB4-EFD99F357006}"/>
                </a:ext>
              </a:extLst>
            </p:cNvPr>
            <p:cNvSpPr/>
            <p:nvPr/>
          </p:nvSpPr>
          <p:spPr>
            <a:xfrm>
              <a:off x="1531365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2" name="Rectangle 325">
              <a:extLst>
                <a:ext uri="{FF2B5EF4-FFF2-40B4-BE49-F238E27FC236}">
                  <a16:creationId xmlns:a16="http://schemas.microsoft.com/office/drawing/2014/main" id="{80FCF55E-FD24-5A99-D756-0059CCD11A56}"/>
                </a:ext>
              </a:extLst>
            </p:cNvPr>
            <p:cNvSpPr/>
            <p:nvPr/>
          </p:nvSpPr>
          <p:spPr>
            <a:xfrm>
              <a:off x="1118052" y="1101667"/>
              <a:ext cx="160696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3" name="Rectangle 326">
              <a:extLst>
                <a:ext uri="{FF2B5EF4-FFF2-40B4-BE49-F238E27FC236}">
                  <a16:creationId xmlns:a16="http://schemas.microsoft.com/office/drawing/2014/main" id="{178FA934-4B0A-C747-7444-27133777EF05}"/>
                </a:ext>
              </a:extLst>
            </p:cNvPr>
            <p:cNvSpPr/>
            <p:nvPr/>
          </p:nvSpPr>
          <p:spPr>
            <a:xfrm>
              <a:off x="2541505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4" name="Rectangle 327">
              <a:extLst>
                <a:ext uri="{FF2B5EF4-FFF2-40B4-BE49-F238E27FC236}">
                  <a16:creationId xmlns:a16="http://schemas.microsoft.com/office/drawing/2014/main" id="{590AEBA1-09D8-5785-2276-7F9977705602}"/>
                </a:ext>
              </a:extLst>
            </p:cNvPr>
            <p:cNvSpPr/>
            <p:nvPr/>
          </p:nvSpPr>
          <p:spPr>
            <a:xfrm>
              <a:off x="2541505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5" name="Rectangle 328">
              <a:extLst>
                <a:ext uri="{FF2B5EF4-FFF2-40B4-BE49-F238E27FC236}">
                  <a16:creationId xmlns:a16="http://schemas.microsoft.com/office/drawing/2014/main" id="{6B1D2EA7-C6C3-80FF-CC5D-5C30E3323FFA}"/>
                </a:ext>
              </a:extLst>
            </p:cNvPr>
            <p:cNvSpPr/>
            <p:nvPr/>
          </p:nvSpPr>
          <p:spPr>
            <a:xfrm>
              <a:off x="2541505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6" name="Rectangle 329">
              <a:extLst>
                <a:ext uri="{FF2B5EF4-FFF2-40B4-BE49-F238E27FC236}">
                  <a16:creationId xmlns:a16="http://schemas.microsoft.com/office/drawing/2014/main" id="{2983F346-7F9C-4521-AB8B-6FE1FAC825AB}"/>
                </a:ext>
              </a:extLst>
            </p:cNvPr>
            <p:cNvSpPr/>
            <p:nvPr/>
          </p:nvSpPr>
          <p:spPr>
            <a:xfrm>
              <a:off x="2541505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7" name="Rectangle 330">
              <a:extLst>
                <a:ext uri="{FF2B5EF4-FFF2-40B4-BE49-F238E27FC236}">
                  <a16:creationId xmlns:a16="http://schemas.microsoft.com/office/drawing/2014/main" id="{A3D3C02F-1817-EFBA-8A68-A7EF6E42F788}"/>
                </a:ext>
              </a:extLst>
            </p:cNvPr>
            <p:cNvSpPr/>
            <p:nvPr/>
          </p:nvSpPr>
          <p:spPr>
            <a:xfrm>
              <a:off x="2541505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8" name="Rectangle 331">
              <a:extLst>
                <a:ext uri="{FF2B5EF4-FFF2-40B4-BE49-F238E27FC236}">
                  <a16:creationId xmlns:a16="http://schemas.microsoft.com/office/drawing/2014/main" id="{98883686-781E-033C-C7C7-929B82A9C7D6}"/>
                </a:ext>
              </a:extLst>
            </p:cNvPr>
            <p:cNvSpPr/>
            <p:nvPr/>
          </p:nvSpPr>
          <p:spPr>
            <a:xfrm>
              <a:off x="2541505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9" name="Rectangle 332">
              <a:extLst>
                <a:ext uri="{FF2B5EF4-FFF2-40B4-BE49-F238E27FC236}">
                  <a16:creationId xmlns:a16="http://schemas.microsoft.com/office/drawing/2014/main" id="{645DE7E1-592D-63EC-8F19-DF47A8DEFB08}"/>
                </a:ext>
              </a:extLst>
            </p:cNvPr>
            <p:cNvSpPr/>
            <p:nvPr/>
          </p:nvSpPr>
          <p:spPr>
            <a:xfrm>
              <a:off x="2541505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0" name="Rectangle 333">
              <a:extLst>
                <a:ext uri="{FF2B5EF4-FFF2-40B4-BE49-F238E27FC236}">
                  <a16:creationId xmlns:a16="http://schemas.microsoft.com/office/drawing/2014/main" id="{AAD43B18-8C19-5A18-61A1-1AD3326AFE6C}"/>
                </a:ext>
              </a:extLst>
            </p:cNvPr>
            <p:cNvSpPr/>
            <p:nvPr/>
          </p:nvSpPr>
          <p:spPr>
            <a:xfrm>
              <a:off x="2541505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1" name="Rectangle 334">
              <a:extLst>
                <a:ext uri="{FF2B5EF4-FFF2-40B4-BE49-F238E27FC236}">
                  <a16:creationId xmlns:a16="http://schemas.microsoft.com/office/drawing/2014/main" id="{B9957281-11CC-451A-6267-08D3B3C51914}"/>
                </a:ext>
              </a:extLst>
            </p:cNvPr>
            <p:cNvSpPr/>
            <p:nvPr/>
          </p:nvSpPr>
          <p:spPr>
            <a:xfrm>
              <a:off x="2541505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2" name="Rectangle 335">
              <a:extLst>
                <a:ext uri="{FF2B5EF4-FFF2-40B4-BE49-F238E27FC236}">
                  <a16:creationId xmlns:a16="http://schemas.microsoft.com/office/drawing/2014/main" id="{7EB97926-A664-E424-1119-DF43E166C091}"/>
                </a:ext>
              </a:extLst>
            </p:cNvPr>
            <p:cNvSpPr/>
            <p:nvPr/>
          </p:nvSpPr>
          <p:spPr>
            <a:xfrm>
              <a:off x="2541505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3" name="Rectangle 336">
              <a:extLst>
                <a:ext uri="{FF2B5EF4-FFF2-40B4-BE49-F238E27FC236}">
                  <a16:creationId xmlns:a16="http://schemas.microsoft.com/office/drawing/2014/main" id="{1235B1BC-062C-AEC8-87C5-8F1C7D4DC961}"/>
                </a:ext>
              </a:extLst>
            </p:cNvPr>
            <p:cNvSpPr/>
            <p:nvPr/>
          </p:nvSpPr>
          <p:spPr>
            <a:xfrm>
              <a:off x="2541505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4" name="Rectangle 337">
              <a:extLst>
                <a:ext uri="{FF2B5EF4-FFF2-40B4-BE49-F238E27FC236}">
                  <a16:creationId xmlns:a16="http://schemas.microsoft.com/office/drawing/2014/main" id="{5548E3F3-4D02-3218-C270-EED1BBFCEE32}"/>
                </a:ext>
              </a:extLst>
            </p:cNvPr>
            <p:cNvSpPr/>
            <p:nvPr/>
          </p:nvSpPr>
          <p:spPr>
            <a:xfrm>
              <a:off x="2541505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565" name="TextBox 338">
            <a:extLst>
              <a:ext uri="{FF2B5EF4-FFF2-40B4-BE49-F238E27FC236}">
                <a16:creationId xmlns:a16="http://schemas.microsoft.com/office/drawing/2014/main" id="{DF1B1C7B-FCA8-72BA-0D80-0D5873474080}"/>
              </a:ext>
            </a:extLst>
          </p:cNvPr>
          <p:cNvSpPr txBox="1"/>
          <p:nvPr/>
        </p:nvSpPr>
        <p:spPr>
          <a:xfrm rot="16200000">
            <a:off x="-8575157" y="1671332"/>
            <a:ext cx="23471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5400" spc="0" baseline="0" dirty="0">
                <a:ln w="6519" cap="flat">
                  <a:solidFill>
                    <a:srgbClr val="FFFFFF"/>
                  </a:solidFill>
                  <a:miter/>
                </a:ln>
                <a:solidFill>
                  <a:srgbClr val="E8B408"/>
                </a:solidFill>
                <a:latin typeface="BBH Sans Hegarty" pitchFamily="2" charset="0"/>
                <a:cs typeface="Arial"/>
                <a:sym typeface="Arial"/>
                <a:rtl val="0"/>
              </a:rPr>
              <a:t>2024</a:t>
            </a:r>
          </a:p>
        </p:txBody>
      </p:sp>
      <p:sp>
        <p:nvSpPr>
          <p:cNvPr id="566" name="Freeform: Shape 339">
            <a:extLst>
              <a:ext uri="{FF2B5EF4-FFF2-40B4-BE49-F238E27FC236}">
                <a16:creationId xmlns:a16="http://schemas.microsoft.com/office/drawing/2014/main" id="{6448DBFE-51AB-063D-FA78-CCB9EEE53EDF}"/>
              </a:ext>
            </a:extLst>
          </p:cNvPr>
          <p:cNvSpPr/>
          <p:nvPr/>
        </p:nvSpPr>
        <p:spPr>
          <a:xfrm>
            <a:off x="-7631633" y="1132568"/>
            <a:ext cx="2477141" cy="2000788"/>
          </a:xfrm>
          <a:custGeom>
            <a:avLst/>
            <a:gdLst>
              <a:gd name="csX0" fmla="*/ 337235 w 2477141"/>
              <a:gd name="csY0" fmla="*/ 53587 h 2000788"/>
              <a:gd name="csX1" fmla="*/ 47068 w 2477141"/>
              <a:gd name="csY1" fmla="*/ 277846 h 2000788"/>
              <a:gd name="csX2" fmla="*/ 0 w 2477141"/>
              <a:gd name="csY2" fmla="*/ 338278 h 2000788"/>
              <a:gd name="csX3" fmla="*/ 259071 w 2477141"/>
              <a:gd name="csY3" fmla="*/ 233711 h 2000788"/>
              <a:gd name="csX4" fmla="*/ 832168 w 2477141"/>
              <a:gd name="csY4" fmla="*/ 0 h 2000788"/>
              <a:gd name="csX5" fmla="*/ 731447 w 2477141"/>
              <a:gd name="csY5" fmla="*/ 181623 h 2000788"/>
              <a:gd name="csX6" fmla="*/ 393951 w 2477141"/>
              <a:gd name="csY6" fmla="*/ 397015 h 2000788"/>
              <a:gd name="csX7" fmla="*/ 188729 w 2477141"/>
              <a:gd name="csY7" fmla="*/ 598196 h 2000788"/>
              <a:gd name="csX8" fmla="*/ 322306 w 2477141"/>
              <a:gd name="csY8" fmla="*/ 518989 h 2000788"/>
              <a:gd name="csX9" fmla="*/ 1253826 w 2477141"/>
              <a:gd name="csY9" fmla="*/ 30640 h 2000788"/>
              <a:gd name="csX10" fmla="*/ 1182637 w 2477141"/>
              <a:gd name="csY10" fmla="*/ 182080 h 2000788"/>
              <a:gd name="csX11" fmla="*/ 37550 w 2477141"/>
              <a:gd name="csY11" fmla="*/ 1254608 h 2000788"/>
              <a:gd name="csX12" fmla="*/ 611234 w 2477141"/>
              <a:gd name="csY12" fmla="*/ 871804 h 2000788"/>
              <a:gd name="csX13" fmla="*/ 356401 w 2477141"/>
              <a:gd name="csY13" fmla="*/ 1166404 h 2000788"/>
              <a:gd name="csX14" fmla="*/ 87617 w 2477141"/>
              <a:gd name="csY14" fmla="*/ 1451356 h 2000788"/>
              <a:gd name="csX15" fmla="*/ 304639 w 2477141"/>
              <a:gd name="csY15" fmla="*/ 1289942 h 2000788"/>
              <a:gd name="csX16" fmla="*/ 452363 w 2477141"/>
              <a:gd name="csY16" fmla="*/ 1268559 h 2000788"/>
              <a:gd name="csX17" fmla="*/ 427916 w 2477141"/>
              <a:gd name="csY17" fmla="*/ 1395943 h 2000788"/>
              <a:gd name="csX18" fmla="*/ 222172 w 2477141"/>
              <a:gd name="csY18" fmla="*/ 1614856 h 2000788"/>
              <a:gd name="csX19" fmla="*/ 12973 w 2477141"/>
              <a:gd name="csY19" fmla="*/ 1904436 h 2000788"/>
              <a:gd name="csX20" fmla="*/ 1149194 w 2477141"/>
              <a:gd name="csY20" fmla="*/ 812089 h 2000788"/>
              <a:gd name="csX21" fmla="*/ 1457810 w 2477141"/>
              <a:gd name="csY21" fmla="*/ 348187 h 2000788"/>
              <a:gd name="csX22" fmla="*/ 1668247 w 2477141"/>
              <a:gd name="csY22" fmla="*/ 79012 h 2000788"/>
              <a:gd name="csX23" fmla="*/ 1145869 w 2477141"/>
              <a:gd name="csY23" fmla="*/ 1189677 h 2000788"/>
              <a:gd name="csX24" fmla="*/ 852834 w 2477141"/>
              <a:gd name="csY24" fmla="*/ 1450117 h 2000788"/>
              <a:gd name="csX25" fmla="*/ 508297 w 2477141"/>
              <a:gd name="csY25" fmla="*/ 1738002 h 2000788"/>
              <a:gd name="csX26" fmla="*/ 150983 w 2477141"/>
              <a:gd name="csY26" fmla="*/ 2000788 h 2000788"/>
              <a:gd name="csX27" fmla="*/ 299815 w 2477141"/>
              <a:gd name="csY27" fmla="*/ 1959457 h 2000788"/>
              <a:gd name="csX28" fmla="*/ 702241 w 2477141"/>
              <a:gd name="csY28" fmla="*/ 1822686 h 2000788"/>
              <a:gd name="csX29" fmla="*/ 688551 w 2477141"/>
              <a:gd name="csY29" fmla="*/ 1948179 h 2000788"/>
              <a:gd name="csX30" fmla="*/ 980609 w 2477141"/>
              <a:gd name="csY30" fmla="*/ 1927579 h 2000788"/>
              <a:gd name="csX31" fmla="*/ 1232834 w 2477141"/>
              <a:gd name="csY31" fmla="*/ 1770076 h 2000788"/>
              <a:gd name="csX32" fmla="*/ 1426061 w 2477141"/>
              <a:gd name="csY32" fmla="*/ 1577957 h 2000788"/>
              <a:gd name="csX33" fmla="*/ 1604686 w 2477141"/>
              <a:gd name="csY33" fmla="*/ 1133287 h 2000788"/>
              <a:gd name="csX34" fmla="*/ 2023019 w 2477141"/>
              <a:gd name="csY34" fmla="*/ 315917 h 2000788"/>
              <a:gd name="csX35" fmla="*/ 2183520 w 2477141"/>
              <a:gd name="csY35" fmla="*/ 150918 h 2000788"/>
              <a:gd name="csX36" fmla="*/ 2374400 w 2477141"/>
              <a:gd name="csY36" fmla="*/ 81033 h 2000788"/>
              <a:gd name="csX37" fmla="*/ 2277265 w 2477141"/>
              <a:gd name="csY37" fmla="*/ 308225 h 2000788"/>
              <a:gd name="csX38" fmla="*/ 1943746 w 2477141"/>
              <a:gd name="csY38" fmla="*/ 963072 h 2000788"/>
              <a:gd name="csX39" fmla="*/ 1806127 w 2477141"/>
              <a:gd name="csY39" fmla="*/ 1416609 h 2000788"/>
              <a:gd name="csX40" fmla="*/ 1620332 w 2477141"/>
              <a:gd name="csY40" fmla="*/ 1837810 h 2000788"/>
              <a:gd name="csX41" fmla="*/ 1887747 w 2477141"/>
              <a:gd name="csY41" fmla="*/ 1768772 h 2000788"/>
              <a:gd name="csX42" fmla="*/ 2477142 w 2477141"/>
              <a:gd name="csY42" fmla="*/ 1663097 h 2000788"/>
              <a:gd name="csX43" fmla="*/ 2015587 w 2477141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1" h="2000788">
                <a:moveTo>
                  <a:pt x="337235" y="53587"/>
                </a:moveTo>
                <a:cubicBezTo>
                  <a:pt x="240556" y="128297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1" y="233711"/>
                </a:cubicBezTo>
                <a:cubicBezTo>
                  <a:pt x="431437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3" y="261287"/>
                  <a:pt x="511361" y="333324"/>
                  <a:pt x="393951" y="397015"/>
                </a:cubicBezTo>
                <a:cubicBezTo>
                  <a:pt x="306660" y="444344"/>
                  <a:pt x="206396" y="500409"/>
                  <a:pt x="188729" y="598196"/>
                </a:cubicBezTo>
                <a:cubicBezTo>
                  <a:pt x="240556" y="589917"/>
                  <a:pt x="282148" y="552758"/>
                  <a:pt x="322306" y="518989"/>
                </a:cubicBezTo>
                <a:cubicBezTo>
                  <a:pt x="592003" y="292449"/>
                  <a:pt x="926109" y="159719"/>
                  <a:pt x="1253826" y="30640"/>
                </a:cubicBezTo>
                <a:cubicBezTo>
                  <a:pt x="1258324" y="87748"/>
                  <a:pt x="1219405" y="138141"/>
                  <a:pt x="1182637" y="182080"/>
                </a:cubicBezTo>
                <a:cubicBezTo>
                  <a:pt x="845141" y="585679"/>
                  <a:pt x="496954" y="998210"/>
                  <a:pt x="37550" y="1254608"/>
                </a:cubicBezTo>
                <a:cubicBezTo>
                  <a:pt x="141922" y="1042606"/>
                  <a:pt x="387563" y="947948"/>
                  <a:pt x="611234" y="871804"/>
                </a:cubicBezTo>
                <a:cubicBezTo>
                  <a:pt x="588874" y="1003752"/>
                  <a:pt x="468661" y="1093455"/>
                  <a:pt x="356401" y="1166404"/>
                </a:cubicBezTo>
                <a:cubicBezTo>
                  <a:pt x="244142" y="1239353"/>
                  <a:pt x="121386" y="1321820"/>
                  <a:pt x="87617" y="1451356"/>
                </a:cubicBezTo>
                <a:cubicBezTo>
                  <a:pt x="159980" y="1397573"/>
                  <a:pt x="232342" y="1343790"/>
                  <a:pt x="304639" y="1289942"/>
                </a:cubicBezTo>
                <a:cubicBezTo>
                  <a:pt x="348904" y="1257020"/>
                  <a:pt x="417094" y="1226054"/>
                  <a:pt x="452363" y="1268559"/>
                </a:cubicBezTo>
                <a:cubicBezTo>
                  <a:pt x="482286" y="1304610"/>
                  <a:pt x="456144" y="1358588"/>
                  <a:pt x="427916" y="1395943"/>
                </a:cubicBezTo>
                <a:cubicBezTo>
                  <a:pt x="367549" y="1476063"/>
                  <a:pt x="298446" y="1549599"/>
                  <a:pt x="222172" y="1614856"/>
                </a:cubicBezTo>
                <a:cubicBezTo>
                  <a:pt x="128557" y="1694976"/>
                  <a:pt x="14277" y="1781289"/>
                  <a:pt x="12973" y="1904436"/>
                </a:cubicBezTo>
                <a:cubicBezTo>
                  <a:pt x="497215" y="1685197"/>
                  <a:pt x="834971" y="1240853"/>
                  <a:pt x="1149194" y="812089"/>
                </a:cubicBezTo>
                <a:cubicBezTo>
                  <a:pt x="1259041" y="662149"/>
                  <a:pt x="1368954" y="511492"/>
                  <a:pt x="1457810" y="348187"/>
                </a:cubicBezTo>
                <a:cubicBezTo>
                  <a:pt x="1513092" y="246554"/>
                  <a:pt x="1566288" y="133708"/>
                  <a:pt x="1668247" y="79012"/>
                </a:cubicBezTo>
                <a:cubicBezTo>
                  <a:pt x="1649146" y="497149"/>
                  <a:pt x="1441121" y="892991"/>
                  <a:pt x="1145869" y="1189677"/>
                </a:cubicBezTo>
                <a:cubicBezTo>
                  <a:pt x="1053623" y="1282314"/>
                  <a:pt x="953163" y="1366346"/>
                  <a:pt x="852834" y="1450117"/>
                </a:cubicBezTo>
                <a:cubicBezTo>
                  <a:pt x="737966" y="1546079"/>
                  <a:pt x="623164" y="1642040"/>
                  <a:pt x="508297" y="1738002"/>
                </a:cubicBezTo>
                <a:cubicBezTo>
                  <a:pt x="394669" y="1832986"/>
                  <a:pt x="280193" y="1928491"/>
                  <a:pt x="150983" y="2000788"/>
                </a:cubicBezTo>
                <a:cubicBezTo>
                  <a:pt x="201898" y="1992705"/>
                  <a:pt x="250987" y="1976016"/>
                  <a:pt x="299815" y="1959457"/>
                </a:cubicBezTo>
                <a:cubicBezTo>
                  <a:pt x="433979" y="1913888"/>
                  <a:pt x="568078" y="1868254"/>
                  <a:pt x="702241" y="1822686"/>
                </a:cubicBezTo>
                <a:cubicBezTo>
                  <a:pt x="721994" y="1862518"/>
                  <a:pt x="716453" y="1913562"/>
                  <a:pt x="688551" y="1948179"/>
                </a:cubicBezTo>
                <a:cubicBezTo>
                  <a:pt x="783535" y="1977711"/>
                  <a:pt x="888102" y="1964347"/>
                  <a:pt x="980609" y="1927579"/>
                </a:cubicBezTo>
                <a:cubicBezTo>
                  <a:pt x="1073115" y="1890811"/>
                  <a:pt x="1155126" y="1832204"/>
                  <a:pt x="1232834" y="1770076"/>
                </a:cubicBezTo>
                <a:cubicBezTo>
                  <a:pt x="1304023" y="1713164"/>
                  <a:pt x="1373061" y="1652145"/>
                  <a:pt x="1426061" y="1577957"/>
                </a:cubicBezTo>
                <a:cubicBezTo>
                  <a:pt x="1519415" y="1447379"/>
                  <a:pt x="1556314" y="1286291"/>
                  <a:pt x="1604686" y="1133287"/>
                </a:cubicBezTo>
                <a:cubicBezTo>
                  <a:pt x="1697453" y="840121"/>
                  <a:pt x="1839505" y="562602"/>
                  <a:pt x="2023019" y="315917"/>
                </a:cubicBezTo>
                <a:cubicBezTo>
                  <a:pt x="2069044" y="254051"/>
                  <a:pt x="2118850" y="193032"/>
                  <a:pt x="2183520" y="150918"/>
                </a:cubicBezTo>
                <a:cubicBezTo>
                  <a:pt x="2240693" y="113694"/>
                  <a:pt x="2307253" y="92898"/>
                  <a:pt x="2374400" y="81033"/>
                </a:cubicBezTo>
                <a:cubicBezTo>
                  <a:pt x="2380528" y="164999"/>
                  <a:pt x="2325898" y="239513"/>
                  <a:pt x="2277265" y="308225"/>
                </a:cubicBezTo>
                <a:cubicBezTo>
                  <a:pt x="2135213" y="508819"/>
                  <a:pt x="2022432" y="730209"/>
                  <a:pt x="1943746" y="963072"/>
                </a:cubicBezTo>
                <a:cubicBezTo>
                  <a:pt x="1893158" y="1112752"/>
                  <a:pt x="1856585" y="1266929"/>
                  <a:pt x="1806127" y="1416609"/>
                </a:cubicBezTo>
                <a:cubicBezTo>
                  <a:pt x="1757038" y="1562181"/>
                  <a:pt x="1694715" y="1703385"/>
                  <a:pt x="1620332" y="1837810"/>
                </a:cubicBezTo>
                <a:cubicBezTo>
                  <a:pt x="1712838" y="1849088"/>
                  <a:pt x="1801564" y="1804171"/>
                  <a:pt x="1887747" y="1768772"/>
                </a:cubicBezTo>
                <a:cubicBezTo>
                  <a:pt x="2073803" y="1692368"/>
                  <a:pt x="2276157" y="1656056"/>
                  <a:pt x="2477142" y="1663097"/>
                </a:cubicBezTo>
                <a:cubicBezTo>
                  <a:pt x="2323290" y="1723399"/>
                  <a:pt x="2169439" y="1783701"/>
                  <a:pt x="2015587" y="1844003"/>
                </a:cubicBezTo>
              </a:path>
            </a:pathLst>
          </a:custGeom>
          <a:noFill/>
          <a:ln w="0" cap="flat">
            <a:solidFill>
              <a:srgbClr val="020202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567" name="Rectangle 340">
            <a:extLst>
              <a:ext uri="{FF2B5EF4-FFF2-40B4-BE49-F238E27FC236}">
                <a16:creationId xmlns:a16="http://schemas.microsoft.com/office/drawing/2014/main" id="{EF998B95-7518-2398-5E9D-23970C252A5F}"/>
              </a:ext>
            </a:extLst>
          </p:cNvPr>
          <p:cNvSpPr/>
          <p:nvPr/>
        </p:nvSpPr>
        <p:spPr>
          <a:xfrm>
            <a:off x="-7237226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pic>
        <p:nvPicPr>
          <p:cNvPr id="568" name="Picture Placeholder 404">
            <a:extLst>
              <a:ext uri="{FF2B5EF4-FFF2-40B4-BE49-F238E27FC236}">
                <a16:creationId xmlns:a16="http://schemas.microsoft.com/office/drawing/2014/main" id="{CF463D4A-0057-599F-94BE-02EAD5801A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237225" y="1323417"/>
            <a:ext cx="1603903" cy="1603903"/>
          </a:xfrm>
          <a:custGeom>
            <a:avLst/>
            <a:gdLst>
              <a:gd name="csX0" fmla="*/ 0 w 1603903"/>
              <a:gd name="csY0" fmla="*/ 0 h 1603903"/>
              <a:gd name="csX1" fmla="*/ 1603903 w 1603903"/>
              <a:gd name="csY1" fmla="*/ 0 h 1603903"/>
              <a:gd name="csX2" fmla="*/ 1603903 w 1603903"/>
              <a:gd name="csY2" fmla="*/ 1603903 h 1603903"/>
              <a:gd name="csX3" fmla="*/ 0 w 1603903"/>
              <a:gd name="csY3" fmla="*/ 1603903 h 16039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603903" h="1603903">
                <a:moveTo>
                  <a:pt x="0" y="0"/>
                </a:moveTo>
                <a:lnTo>
                  <a:pt x="1603903" y="0"/>
                </a:lnTo>
                <a:lnTo>
                  <a:pt x="1603903" y="1603903"/>
                </a:lnTo>
                <a:lnTo>
                  <a:pt x="0" y="1603903"/>
                </a:lnTo>
                <a:close/>
              </a:path>
            </a:pathLst>
          </a:custGeom>
        </p:spPr>
      </p:pic>
      <p:sp>
        <p:nvSpPr>
          <p:cNvPr id="569" name="TextBox 351">
            <a:extLst>
              <a:ext uri="{FF2B5EF4-FFF2-40B4-BE49-F238E27FC236}">
                <a16:creationId xmlns:a16="http://schemas.microsoft.com/office/drawing/2014/main" id="{62D315A7-AF05-72C6-6B6B-404EFAC22521}"/>
              </a:ext>
            </a:extLst>
          </p:cNvPr>
          <p:cNvSpPr txBox="1"/>
          <p:nvPr/>
        </p:nvSpPr>
        <p:spPr>
          <a:xfrm>
            <a:off x="-7622918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0" name="TextBox 352">
            <a:extLst>
              <a:ext uri="{FF2B5EF4-FFF2-40B4-BE49-F238E27FC236}">
                <a16:creationId xmlns:a16="http://schemas.microsoft.com/office/drawing/2014/main" id="{4DF98E15-FCD6-F1FB-DA7D-DB45337319C5}"/>
              </a:ext>
            </a:extLst>
          </p:cNvPr>
          <p:cNvSpPr txBox="1"/>
          <p:nvPr/>
        </p:nvSpPr>
        <p:spPr>
          <a:xfrm>
            <a:off x="-7622918" y="3606800"/>
            <a:ext cx="13890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HERMES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@Mercator</a:t>
            </a:r>
          </a:p>
        </p:txBody>
      </p:sp>
      <p:sp>
        <p:nvSpPr>
          <p:cNvPr id="571" name="TextBox 353">
            <a:extLst>
              <a:ext uri="{FF2B5EF4-FFF2-40B4-BE49-F238E27FC236}">
                <a16:creationId xmlns:a16="http://schemas.microsoft.com/office/drawing/2014/main" id="{FB6995C6-421F-1F8F-7B75-B94078B6D47B}"/>
              </a:ext>
            </a:extLst>
          </p:cNvPr>
          <p:cNvSpPr txBox="1"/>
          <p:nvPr/>
        </p:nvSpPr>
        <p:spPr>
          <a:xfrm>
            <a:off x="-6403718" y="3429000"/>
            <a:ext cx="10374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abundances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2" name="TextBox 354">
            <a:extLst>
              <a:ext uri="{FF2B5EF4-FFF2-40B4-BE49-F238E27FC236}">
                <a16:creationId xmlns:a16="http://schemas.microsoft.com/office/drawing/2014/main" id="{DAC927AE-44ED-AA62-4D50-E459161865A9}"/>
              </a:ext>
            </a:extLst>
          </p:cNvPr>
          <p:cNvSpPr txBox="1"/>
          <p:nvPr/>
        </p:nvSpPr>
        <p:spPr>
          <a:xfrm>
            <a:off x="-6403718" y="3606800"/>
            <a:ext cx="8611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Carbon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Oxygen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Scandium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Vanadium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Manganese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Cobalt</a:t>
            </a:r>
            <a:endParaRPr lang="en-IN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3" name="TextBox 355">
            <a:extLst>
              <a:ext uri="{FF2B5EF4-FFF2-40B4-BE49-F238E27FC236}">
                <a16:creationId xmlns:a16="http://schemas.microsoft.com/office/drawing/2014/main" id="{2663F15E-55AA-D161-F80C-95C77D339428}"/>
              </a:ext>
            </a:extLst>
          </p:cNvPr>
          <p:cNvSpPr txBox="1"/>
          <p:nvPr/>
        </p:nvSpPr>
        <p:spPr>
          <a:xfrm>
            <a:off x="-7622918" y="4743938"/>
            <a:ext cx="928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Stars analysed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4" name="TextBox 356">
            <a:extLst>
              <a:ext uri="{FF2B5EF4-FFF2-40B4-BE49-F238E27FC236}">
                <a16:creationId xmlns:a16="http://schemas.microsoft.com/office/drawing/2014/main" id="{CCD91170-5B9A-EB53-5B9D-5B9EA64D2937}"/>
              </a:ext>
            </a:extLst>
          </p:cNvPr>
          <p:cNvSpPr txBox="1"/>
          <p:nvPr/>
        </p:nvSpPr>
        <p:spPr>
          <a:xfrm>
            <a:off x="-7622918" y="4883638"/>
            <a:ext cx="550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179</a:t>
            </a:r>
          </a:p>
        </p:txBody>
      </p:sp>
      <p:sp>
        <p:nvSpPr>
          <p:cNvPr id="575" name="TextBox 357">
            <a:extLst>
              <a:ext uri="{FF2B5EF4-FFF2-40B4-BE49-F238E27FC236}">
                <a16:creationId xmlns:a16="http://schemas.microsoft.com/office/drawing/2014/main" id="{F38FE3FB-825A-5646-279E-B83E59CB2AD7}"/>
              </a:ext>
            </a:extLst>
          </p:cNvPr>
          <p:cNvSpPr txBox="1"/>
          <p:nvPr/>
        </p:nvSpPr>
        <p:spPr>
          <a:xfrm>
            <a:off x="-6403718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6" name="TextBox 358">
            <a:extLst>
              <a:ext uri="{FF2B5EF4-FFF2-40B4-BE49-F238E27FC236}">
                <a16:creationId xmlns:a16="http://schemas.microsoft.com/office/drawing/2014/main" id="{089735F0-11D7-4453-646B-112354C92F33}"/>
              </a:ext>
            </a:extLst>
          </p:cNvPr>
          <p:cNvSpPr txBox="1"/>
          <p:nvPr/>
        </p:nvSpPr>
        <p:spPr>
          <a:xfrm>
            <a:off x="-6403718" y="4883638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High-res</a:t>
            </a:r>
          </a:p>
        </p:txBody>
      </p:sp>
      <p:sp>
        <p:nvSpPr>
          <p:cNvPr id="577" name="TextBox 360">
            <a:extLst>
              <a:ext uri="{FF2B5EF4-FFF2-40B4-BE49-F238E27FC236}">
                <a16:creationId xmlns:a16="http://schemas.microsoft.com/office/drawing/2014/main" id="{5F0168B3-4126-81FA-6DBE-D2A69D5DDC4A}"/>
              </a:ext>
            </a:extLst>
          </p:cNvPr>
          <p:cNvSpPr txBox="1"/>
          <p:nvPr/>
        </p:nvSpPr>
        <p:spPr>
          <a:xfrm>
            <a:off x="-6985094" y="5431431"/>
            <a:ext cx="17267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latin typeface="Calibri" panose="020F0502020204030204" pitchFamily="34" charset="0"/>
                <a:cs typeface="Calibri" panose="020F0502020204030204" pitchFamily="34" charset="0"/>
              </a:rPr>
              <a:t>DUQUE-ARRIBAS ET AL. 2024</a:t>
            </a:r>
            <a:endParaRPr lang="en-IN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78" name="Graphic 365">
            <a:extLst>
              <a:ext uri="{FF2B5EF4-FFF2-40B4-BE49-F238E27FC236}">
                <a16:creationId xmlns:a16="http://schemas.microsoft.com/office/drawing/2014/main" id="{8B551C42-CB87-42D6-053E-4CA295213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518309" y="5444209"/>
            <a:ext cx="220664" cy="220664"/>
          </a:xfrm>
          <a:prstGeom prst="rect">
            <a:avLst/>
          </a:prstGeom>
        </p:spPr>
      </p:pic>
      <p:sp>
        <p:nvSpPr>
          <p:cNvPr id="581" name="Rectangle: Rounded Corners 364">
            <a:extLst>
              <a:ext uri="{FF2B5EF4-FFF2-40B4-BE49-F238E27FC236}">
                <a16:creationId xmlns:a16="http://schemas.microsoft.com/office/drawing/2014/main" id="{F4B941E9-1C93-BE1B-34C8-4686B9F70B0C}"/>
              </a:ext>
            </a:extLst>
          </p:cNvPr>
          <p:cNvSpPr/>
          <p:nvPr/>
        </p:nvSpPr>
        <p:spPr>
          <a:xfrm>
            <a:off x="611232" y="1104900"/>
            <a:ext cx="10861777" cy="4673600"/>
          </a:xfrm>
          <a:prstGeom prst="roundRect">
            <a:avLst>
              <a:gd name="adj" fmla="val 6219"/>
            </a:avLst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82" name="Rectangle: Rounded Corners 363">
            <a:extLst>
              <a:ext uri="{FF2B5EF4-FFF2-40B4-BE49-F238E27FC236}">
                <a16:creationId xmlns:a16="http://schemas.microsoft.com/office/drawing/2014/main" id="{C2459492-E695-3B30-232D-6481185FFF25}"/>
              </a:ext>
            </a:extLst>
          </p:cNvPr>
          <p:cNvSpPr/>
          <p:nvPr/>
        </p:nvSpPr>
        <p:spPr>
          <a:xfrm>
            <a:off x="-2621943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F0F0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583" name="Group 343">
            <a:extLst>
              <a:ext uri="{FF2B5EF4-FFF2-40B4-BE49-F238E27FC236}">
                <a16:creationId xmlns:a16="http://schemas.microsoft.com/office/drawing/2014/main" id="{6BECE8B9-AA7E-CB1F-327D-5DD99DA398BA}"/>
              </a:ext>
            </a:extLst>
          </p:cNvPr>
          <p:cNvGrpSpPr/>
          <p:nvPr/>
        </p:nvGrpSpPr>
        <p:grpSpPr>
          <a:xfrm>
            <a:off x="984354" y="1109066"/>
            <a:ext cx="2217680" cy="2032602"/>
            <a:chOff x="9507334" y="1101667"/>
            <a:chExt cx="2217680" cy="2032602"/>
          </a:xfrm>
        </p:grpSpPr>
        <p:sp>
          <p:nvSpPr>
            <p:cNvPr id="584" name="Oval 50">
              <a:extLst>
                <a:ext uri="{FF2B5EF4-FFF2-40B4-BE49-F238E27FC236}">
                  <a16:creationId xmlns:a16="http://schemas.microsoft.com/office/drawing/2014/main" id="{2CB3EC86-57CB-F487-A9A4-08D90D5F706A}"/>
                </a:ext>
              </a:extLst>
            </p:cNvPr>
            <p:cNvSpPr/>
            <p:nvPr/>
          </p:nvSpPr>
          <p:spPr>
            <a:xfrm>
              <a:off x="9697823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5" name="Oval 51">
              <a:extLst>
                <a:ext uri="{FF2B5EF4-FFF2-40B4-BE49-F238E27FC236}">
                  <a16:creationId xmlns:a16="http://schemas.microsoft.com/office/drawing/2014/main" id="{8856CD5B-E693-DD26-073B-1AE77D2741E3}"/>
                </a:ext>
              </a:extLst>
            </p:cNvPr>
            <p:cNvSpPr/>
            <p:nvPr/>
          </p:nvSpPr>
          <p:spPr>
            <a:xfrm>
              <a:off x="10065176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6" name="Oval 52">
              <a:extLst>
                <a:ext uri="{FF2B5EF4-FFF2-40B4-BE49-F238E27FC236}">
                  <a16:creationId xmlns:a16="http://schemas.microsoft.com/office/drawing/2014/main" id="{E3274161-04C0-8DF8-D072-4D2E82308256}"/>
                </a:ext>
              </a:extLst>
            </p:cNvPr>
            <p:cNvSpPr/>
            <p:nvPr/>
          </p:nvSpPr>
          <p:spPr>
            <a:xfrm>
              <a:off x="10432530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7" name="Oval 53">
              <a:extLst>
                <a:ext uri="{FF2B5EF4-FFF2-40B4-BE49-F238E27FC236}">
                  <a16:creationId xmlns:a16="http://schemas.microsoft.com/office/drawing/2014/main" id="{A1738D11-1690-375E-A228-7899BA7B2238}"/>
                </a:ext>
              </a:extLst>
            </p:cNvPr>
            <p:cNvSpPr/>
            <p:nvPr/>
          </p:nvSpPr>
          <p:spPr>
            <a:xfrm>
              <a:off x="10799818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8" name="Oval 54">
              <a:extLst>
                <a:ext uri="{FF2B5EF4-FFF2-40B4-BE49-F238E27FC236}">
                  <a16:creationId xmlns:a16="http://schemas.microsoft.com/office/drawing/2014/main" id="{005E6C72-C8F3-C511-1A9C-5A2DF2E13E27}"/>
                </a:ext>
              </a:extLst>
            </p:cNvPr>
            <p:cNvSpPr/>
            <p:nvPr/>
          </p:nvSpPr>
          <p:spPr>
            <a:xfrm>
              <a:off x="11167171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9" name="Oval 55">
              <a:extLst>
                <a:ext uri="{FF2B5EF4-FFF2-40B4-BE49-F238E27FC236}">
                  <a16:creationId xmlns:a16="http://schemas.microsoft.com/office/drawing/2014/main" id="{D2D6FC19-6049-E5CC-3294-BC92BD076DBB}"/>
                </a:ext>
              </a:extLst>
            </p:cNvPr>
            <p:cNvSpPr/>
            <p:nvPr/>
          </p:nvSpPr>
          <p:spPr>
            <a:xfrm>
              <a:off x="11534525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0" name="Oval 57">
              <a:extLst>
                <a:ext uri="{FF2B5EF4-FFF2-40B4-BE49-F238E27FC236}">
                  <a16:creationId xmlns:a16="http://schemas.microsoft.com/office/drawing/2014/main" id="{1DE61A7F-8649-5E82-1086-88FBE7583AA9}"/>
                </a:ext>
              </a:extLst>
            </p:cNvPr>
            <p:cNvSpPr/>
            <p:nvPr/>
          </p:nvSpPr>
          <p:spPr>
            <a:xfrm>
              <a:off x="9697823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1" name="Oval 58">
              <a:extLst>
                <a:ext uri="{FF2B5EF4-FFF2-40B4-BE49-F238E27FC236}">
                  <a16:creationId xmlns:a16="http://schemas.microsoft.com/office/drawing/2014/main" id="{2CF658A9-5A64-4975-DB87-9849B654854A}"/>
                </a:ext>
              </a:extLst>
            </p:cNvPr>
            <p:cNvSpPr/>
            <p:nvPr/>
          </p:nvSpPr>
          <p:spPr>
            <a:xfrm>
              <a:off x="10065176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2" name="Oval 59">
              <a:extLst>
                <a:ext uri="{FF2B5EF4-FFF2-40B4-BE49-F238E27FC236}">
                  <a16:creationId xmlns:a16="http://schemas.microsoft.com/office/drawing/2014/main" id="{353C14C0-E050-0723-2475-0B6D665DC72D}"/>
                </a:ext>
              </a:extLst>
            </p:cNvPr>
            <p:cNvSpPr/>
            <p:nvPr/>
          </p:nvSpPr>
          <p:spPr>
            <a:xfrm>
              <a:off x="10432530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3" name="Oval 60">
              <a:extLst>
                <a:ext uri="{FF2B5EF4-FFF2-40B4-BE49-F238E27FC236}">
                  <a16:creationId xmlns:a16="http://schemas.microsoft.com/office/drawing/2014/main" id="{5F67A678-781C-CA02-9A30-59ABC9354B9F}"/>
                </a:ext>
              </a:extLst>
            </p:cNvPr>
            <p:cNvSpPr/>
            <p:nvPr/>
          </p:nvSpPr>
          <p:spPr>
            <a:xfrm>
              <a:off x="10799818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4" name="Oval 61">
              <a:extLst>
                <a:ext uri="{FF2B5EF4-FFF2-40B4-BE49-F238E27FC236}">
                  <a16:creationId xmlns:a16="http://schemas.microsoft.com/office/drawing/2014/main" id="{B8CAA9BC-0D69-69D7-221B-7DEFDB5DAEC1}"/>
                </a:ext>
              </a:extLst>
            </p:cNvPr>
            <p:cNvSpPr/>
            <p:nvPr/>
          </p:nvSpPr>
          <p:spPr>
            <a:xfrm>
              <a:off x="11167171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5" name="Oval 62">
              <a:extLst>
                <a:ext uri="{FF2B5EF4-FFF2-40B4-BE49-F238E27FC236}">
                  <a16:creationId xmlns:a16="http://schemas.microsoft.com/office/drawing/2014/main" id="{D3212F59-724E-FFCD-249C-7F25882B0244}"/>
                </a:ext>
              </a:extLst>
            </p:cNvPr>
            <p:cNvSpPr/>
            <p:nvPr/>
          </p:nvSpPr>
          <p:spPr>
            <a:xfrm>
              <a:off x="11534525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6" name="Oval 64">
              <a:extLst>
                <a:ext uri="{FF2B5EF4-FFF2-40B4-BE49-F238E27FC236}">
                  <a16:creationId xmlns:a16="http://schemas.microsoft.com/office/drawing/2014/main" id="{617ED282-DDD0-C751-3BC8-405A61D797CC}"/>
                </a:ext>
              </a:extLst>
            </p:cNvPr>
            <p:cNvSpPr/>
            <p:nvPr/>
          </p:nvSpPr>
          <p:spPr>
            <a:xfrm>
              <a:off x="9507334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7" name="Oval 65">
              <a:extLst>
                <a:ext uri="{FF2B5EF4-FFF2-40B4-BE49-F238E27FC236}">
                  <a16:creationId xmlns:a16="http://schemas.microsoft.com/office/drawing/2014/main" id="{F88E5463-8779-96F7-928E-E83EDC3CBCAA}"/>
                </a:ext>
              </a:extLst>
            </p:cNvPr>
            <p:cNvSpPr/>
            <p:nvPr/>
          </p:nvSpPr>
          <p:spPr>
            <a:xfrm>
              <a:off x="9874687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8" name="Oval 66">
              <a:extLst>
                <a:ext uri="{FF2B5EF4-FFF2-40B4-BE49-F238E27FC236}">
                  <a16:creationId xmlns:a16="http://schemas.microsoft.com/office/drawing/2014/main" id="{991F0844-F25E-B57D-CED7-798E699F4B41}"/>
                </a:ext>
              </a:extLst>
            </p:cNvPr>
            <p:cNvSpPr/>
            <p:nvPr/>
          </p:nvSpPr>
          <p:spPr>
            <a:xfrm>
              <a:off x="10242040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9" name="Oval 67">
              <a:extLst>
                <a:ext uri="{FF2B5EF4-FFF2-40B4-BE49-F238E27FC236}">
                  <a16:creationId xmlns:a16="http://schemas.microsoft.com/office/drawing/2014/main" id="{5B700A1B-E164-80D1-E8B4-9CDB59D1378D}"/>
                </a:ext>
              </a:extLst>
            </p:cNvPr>
            <p:cNvSpPr/>
            <p:nvPr/>
          </p:nvSpPr>
          <p:spPr>
            <a:xfrm>
              <a:off x="10609394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0" name="Oval 68">
              <a:extLst>
                <a:ext uri="{FF2B5EF4-FFF2-40B4-BE49-F238E27FC236}">
                  <a16:creationId xmlns:a16="http://schemas.microsoft.com/office/drawing/2014/main" id="{536A39F9-283D-9896-FEA5-0B3B227DEAAB}"/>
                </a:ext>
              </a:extLst>
            </p:cNvPr>
            <p:cNvSpPr/>
            <p:nvPr/>
          </p:nvSpPr>
          <p:spPr>
            <a:xfrm>
              <a:off x="10976682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1" name="Oval 69">
              <a:extLst>
                <a:ext uri="{FF2B5EF4-FFF2-40B4-BE49-F238E27FC236}">
                  <a16:creationId xmlns:a16="http://schemas.microsoft.com/office/drawing/2014/main" id="{6ADF3058-8E3E-A4A4-A8DB-E1FC83067E71}"/>
                </a:ext>
              </a:extLst>
            </p:cNvPr>
            <p:cNvSpPr/>
            <p:nvPr/>
          </p:nvSpPr>
          <p:spPr>
            <a:xfrm>
              <a:off x="11344035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2" name="Oval 71">
              <a:extLst>
                <a:ext uri="{FF2B5EF4-FFF2-40B4-BE49-F238E27FC236}">
                  <a16:creationId xmlns:a16="http://schemas.microsoft.com/office/drawing/2014/main" id="{CA5EC3BF-8B84-841E-EC6B-62E10F163E5C}"/>
                </a:ext>
              </a:extLst>
            </p:cNvPr>
            <p:cNvSpPr/>
            <p:nvPr/>
          </p:nvSpPr>
          <p:spPr>
            <a:xfrm>
              <a:off x="9507334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3" name="Oval 72">
              <a:extLst>
                <a:ext uri="{FF2B5EF4-FFF2-40B4-BE49-F238E27FC236}">
                  <a16:creationId xmlns:a16="http://schemas.microsoft.com/office/drawing/2014/main" id="{9BF11580-F7B5-9EF7-E793-085CDBE10ED5}"/>
                </a:ext>
              </a:extLst>
            </p:cNvPr>
            <p:cNvSpPr/>
            <p:nvPr/>
          </p:nvSpPr>
          <p:spPr>
            <a:xfrm>
              <a:off x="9874687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4" name="Oval 73">
              <a:extLst>
                <a:ext uri="{FF2B5EF4-FFF2-40B4-BE49-F238E27FC236}">
                  <a16:creationId xmlns:a16="http://schemas.microsoft.com/office/drawing/2014/main" id="{8DF582C0-727F-05AC-B212-684162B7B05F}"/>
                </a:ext>
              </a:extLst>
            </p:cNvPr>
            <p:cNvSpPr/>
            <p:nvPr/>
          </p:nvSpPr>
          <p:spPr>
            <a:xfrm>
              <a:off x="10242040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5" name="Oval 74">
              <a:extLst>
                <a:ext uri="{FF2B5EF4-FFF2-40B4-BE49-F238E27FC236}">
                  <a16:creationId xmlns:a16="http://schemas.microsoft.com/office/drawing/2014/main" id="{BDEC5DD6-B90E-4C5E-DE7D-4D2595F7345D}"/>
                </a:ext>
              </a:extLst>
            </p:cNvPr>
            <p:cNvSpPr/>
            <p:nvPr/>
          </p:nvSpPr>
          <p:spPr>
            <a:xfrm>
              <a:off x="10609394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6" name="Oval 75">
              <a:extLst>
                <a:ext uri="{FF2B5EF4-FFF2-40B4-BE49-F238E27FC236}">
                  <a16:creationId xmlns:a16="http://schemas.microsoft.com/office/drawing/2014/main" id="{F8F9247D-0561-5EE9-2080-87207EB6C939}"/>
                </a:ext>
              </a:extLst>
            </p:cNvPr>
            <p:cNvSpPr/>
            <p:nvPr/>
          </p:nvSpPr>
          <p:spPr>
            <a:xfrm>
              <a:off x="10976682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7" name="Oval 76">
              <a:extLst>
                <a:ext uri="{FF2B5EF4-FFF2-40B4-BE49-F238E27FC236}">
                  <a16:creationId xmlns:a16="http://schemas.microsoft.com/office/drawing/2014/main" id="{70804858-AF96-F6A0-375E-BD94D8389EAC}"/>
                </a:ext>
              </a:extLst>
            </p:cNvPr>
            <p:cNvSpPr/>
            <p:nvPr/>
          </p:nvSpPr>
          <p:spPr>
            <a:xfrm>
              <a:off x="11344035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8" name="Oval 78">
              <a:extLst>
                <a:ext uri="{FF2B5EF4-FFF2-40B4-BE49-F238E27FC236}">
                  <a16:creationId xmlns:a16="http://schemas.microsoft.com/office/drawing/2014/main" id="{495E9DDD-11E8-623F-7BC1-1B292E794F50}"/>
                </a:ext>
              </a:extLst>
            </p:cNvPr>
            <p:cNvSpPr/>
            <p:nvPr/>
          </p:nvSpPr>
          <p:spPr>
            <a:xfrm>
              <a:off x="9507334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9" name="Oval 79">
              <a:extLst>
                <a:ext uri="{FF2B5EF4-FFF2-40B4-BE49-F238E27FC236}">
                  <a16:creationId xmlns:a16="http://schemas.microsoft.com/office/drawing/2014/main" id="{62FE6217-DE85-42B4-63EE-F91921834A1C}"/>
                </a:ext>
              </a:extLst>
            </p:cNvPr>
            <p:cNvSpPr/>
            <p:nvPr/>
          </p:nvSpPr>
          <p:spPr>
            <a:xfrm>
              <a:off x="9874687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0" name="Oval 80">
              <a:extLst>
                <a:ext uri="{FF2B5EF4-FFF2-40B4-BE49-F238E27FC236}">
                  <a16:creationId xmlns:a16="http://schemas.microsoft.com/office/drawing/2014/main" id="{09161C74-FEF7-D95A-6728-49BF64474F2B}"/>
                </a:ext>
              </a:extLst>
            </p:cNvPr>
            <p:cNvSpPr/>
            <p:nvPr/>
          </p:nvSpPr>
          <p:spPr>
            <a:xfrm>
              <a:off x="10242040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1" name="Oval 81">
              <a:extLst>
                <a:ext uri="{FF2B5EF4-FFF2-40B4-BE49-F238E27FC236}">
                  <a16:creationId xmlns:a16="http://schemas.microsoft.com/office/drawing/2014/main" id="{43D45A42-19D9-8749-2359-304579323E05}"/>
                </a:ext>
              </a:extLst>
            </p:cNvPr>
            <p:cNvSpPr/>
            <p:nvPr/>
          </p:nvSpPr>
          <p:spPr>
            <a:xfrm>
              <a:off x="10609394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2" name="Oval 82">
              <a:extLst>
                <a:ext uri="{FF2B5EF4-FFF2-40B4-BE49-F238E27FC236}">
                  <a16:creationId xmlns:a16="http://schemas.microsoft.com/office/drawing/2014/main" id="{026A8859-F33B-2932-8C63-9430A8C43D5D}"/>
                </a:ext>
              </a:extLst>
            </p:cNvPr>
            <p:cNvSpPr/>
            <p:nvPr/>
          </p:nvSpPr>
          <p:spPr>
            <a:xfrm>
              <a:off x="10976682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3" name="Oval 83">
              <a:extLst>
                <a:ext uri="{FF2B5EF4-FFF2-40B4-BE49-F238E27FC236}">
                  <a16:creationId xmlns:a16="http://schemas.microsoft.com/office/drawing/2014/main" id="{F0B4681B-9294-665E-8773-7CC7CAD59AAB}"/>
                </a:ext>
              </a:extLst>
            </p:cNvPr>
            <p:cNvSpPr/>
            <p:nvPr/>
          </p:nvSpPr>
          <p:spPr>
            <a:xfrm>
              <a:off x="11344035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4" name="Oval 85">
              <a:extLst>
                <a:ext uri="{FF2B5EF4-FFF2-40B4-BE49-F238E27FC236}">
                  <a16:creationId xmlns:a16="http://schemas.microsoft.com/office/drawing/2014/main" id="{5610C3F4-9499-EA48-6B91-F4587937E849}"/>
                </a:ext>
              </a:extLst>
            </p:cNvPr>
            <p:cNvSpPr/>
            <p:nvPr/>
          </p:nvSpPr>
          <p:spPr>
            <a:xfrm>
              <a:off x="9507334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5" name="Oval 86">
              <a:extLst>
                <a:ext uri="{FF2B5EF4-FFF2-40B4-BE49-F238E27FC236}">
                  <a16:creationId xmlns:a16="http://schemas.microsoft.com/office/drawing/2014/main" id="{79BEE3E7-65D9-4D99-BEFC-5745D67804EE}"/>
                </a:ext>
              </a:extLst>
            </p:cNvPr>
            <p:cNvSpPr/>
            <p:nvPr/>
          </p:nvSpPr>
          <p:spPr>
            <a:xfrm>
              <a:off x="9874687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6" name="Oval 87">
              <a:extLst>
                <a:ext uri="{FF2B5EF4-FFF2-40B4-BE49-F238E27FC236}">
                  <a16:creationId xmlns:a16="http://schemas.microsoft.com/office/drawing/2014/main" id="{C93E3367-37A9-5140-B0A9-6FE508FDB93C}"/>
                </a:ext>
              </a:extLst>
            </p:cNvPr>
            <p:cNvSpPr/>
            <p:nvPr/>
          </p:nvSpPr>
          <p:spPr>
            <a:xfrm>
              <a:off x="10242040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7" name="Oval 88">
              <a:extLst>
                <a:ext uri="{FF2B5EF4-FFF2-40B4-BE49-F238E27FC236}">
                  <a16:creationId xmlns:a16="http://schemas.microsoft.com/office/drawing/2014/main" id="{DE313135-BEFB-1543-6EF4-6492362067E4}"/>
                </a:ext>
              </a:extLst>
            </p:cNvPr>
            <p:cNvSpPr/>
            <p:nvPr/>
          </p:nvSpPr>
          <p:spPr>
            <a:xfrm>
              <a:off x="10609394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8" name="Oval 89">
              <a:extLst>
                <a:ext uri="{FF2B5EF4-FFF2-40B4-BE49-F238E27FC236}">
                  <a16:creationId xmlns:a16="http://schemas.microsoft.com/office/drawing/2014/main" id="{5F3FEE3E-6402-0D9A-47ED-5B3146DDB3A3}"/>
                </a:ext>
              </a:extLst>
            </p:cNvPr>
            <p:cNvSpPr/>
            <p:nvPr/>
          </p:nvSpPr>
          <p:spPr>
            <a:xfrm>
              <a:off x="10976682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9" name="Oval 90">
              <a:extLst>
                <a:ext uri="{FF2B5EF4-FFF2-40B4-BE49-F238E27FC236}">
                  <a16:creationId xmlns:a16="http://schemas.microsoft.com/office/drawing/2014/main" id="{61E435F5-2F3D-51EE-B632-8239033C9DF4}"/>
                </a:ext>
              </a:extLst>
            </p:cNvPr>
            <p:cNvSpPr/>
            <p:nvPr/>
          </p:nvSpPr>
          <p:spPr>
            <a:xfrm>
              <a:off x="11344035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0" name="Oval 92">
              <a:extLst>
                <a:ext uri="{FF2B5EF4-FFF2-40B4-BE49-F238E27FC236}">
                  <a16:creationId xmlns:a16="http://schemas.microsoft.com/office/drawing/2014/main" id="{A22CA0D2-1CF6-E2B9-B57E-DC5CD4BCBD0F}"/>
                </a:ext>
              </a:extLst>
            </p:cNvPr>
            <p:cNvSpPr/>
            <p:nvPr/>
          </p:nvSpPr>
          <p:spPr>
            <a:xfrm>
              <a:off x="9507334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1" name="Oval 93">
              <a:extLst>
                <a:ext uri="{FF2B5EF4-FFF2-40B4-BE49-F238E27FC236}">
                  <a16:creationId xmlns:a16="http://schemas.microsoft.com/office/drawing/2014/main" id="{467EE7E6-8933-2372-4F1C-AD96674BEAC8}"/>
                </a:ext>
              </a:extLst>
            </p:cNvPr>
            <p:cNvSpPr/>
            <p:nvPr/>
          </p:nvSpPr>
          <p:spPr>
            <a:xfrm>
              <a:off x="9874687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2" name="Oval 94">
              <a:extLst>
                <a:ext uri="{FF2B5EF4-FFF2-40B4-BE49-F238E27FC236}">
                  <a16:creationId xmlns:a16="http://schemas.microsoft.com/office/drawing/2014/main" id="{F929CABA-DD15-7B97-04DA-7BF0849A86FA}"/>
                </a:ext>
              </a:extLst>
            </p:cNvPr>
            <p:cNvSpPr/>
            <p:nvPr/>
          </p:nvSpPr>
          <p:spPr>
            <a:xfrm>
              <a:off x="10242040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3" name="Oval 95">
              <a:extLst>
                <a:ext uri="{FF2B5EF4-FFF2-40B4-BE49-F238E27FC236}">
                  <a16:creationId xmlns:a16="http://schemas.microsoft.com/office/drawing/2014/main" id="{562D1EE6-FA3A-986F-8397-5C596CBF8EAC}"/>
                </a:ext>
              </a:extLst>
            </p:cNvPr>
            <p:cNvSpPr/>
            <p:nvPr/>
          </p:nvSpPr>
          <p:spPr>
            <a:xfrm>
              <a:off x="10609394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4" name="Oval 96">
              <a:extLst>
                <a:ext uri="{FF2B5EF4-FFF2-40B4-BE49-F238E27FC236}">
                  <a16:creationId xmlns:a16="http://schemas.microsoft.com/office/drawing/2014/main" id="{032C08D3-36C7-173B-B605-51BF5837EE16}"/>
                </a:ext>
              </a:extLst>
            </p:cNvPr>
            <p:cNvSpPr/>
            <p:nvPr/>
          </p:nvSpPr>
          <p:spPr>
            <a:xfrm>
              <a:off x="10976682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5" name="Oval 97">
              <a:extLst>
                <a:ext uri="{FF2B5EF4-FFF2-40B4-BE49-F238E27FC236}">
                  <a16:creationId xmlns:a16="http://schemas.microsoft.com/office/drawing/2014/main" id="{4DA6B829-9B4A-7132-FF05-821F133692BB}"/>
                </a:ext>
              </a:extLst>
            </p:cNvPr>
            <p:cNvSpPr/>
            <p:nvPr/>
          </p:nvSpPr>
          <p:spPr>
            <a:xfrm>
              <a:off x="11344035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6" name="Oval 99">
              <a:extLst>
                <a:ext uri="{FF2B5EF4-FFF2-40B4-BE49-F238E27FC236}">
                  <a16:creationId xmlns:a16="http://schemas.microsoft.com/office/drawing/2014/main" id="{B3D194F1-E2F6-4F89-0691-1317B3A8E2A1}"/>
                </a:ext>
              </a:extLst>
            </p:cNvPr>
            <p:cNvSpPr/>
            <p:nvPr/>
          </p:nvSpPr>
          <p:spPr>
            <a:xfrm>
              <a:off x="9697823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7" name="Oval 100">
              <a:extLst>
                <a:ext uri="{FF2B5EF4-FFF2-40B4-BE49-F238E27FC236}">
                  <a16:creationId xmlns:a16="http://schemas.microsoft.com/office/drawing/2014/main" id="{3AC5A329-03D7-B871-1901-49A63BE57987}"/>
                </a:ext>
              </a:extLst>
            </p:cNvPr>
            <p:cNvSpPr/>
            <p:nvPr/>
          </p:nvSpPr>
          <p:spPr>
            <a:xfrm>
              <a:off x="10065176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8" name="Oval 101">
              <a:extLst>
                <a:ext uri="{FF2B5EF4-FFF2-40B4-BE49-F238E27FC236}">
                  <a16:creationId xmlns:a16="http://schemas.microsoft.com/office/drawing/2014/main" id="{0DB3195F-9F0C-159C-D696-1BF1F42BD43A}"/>
                </a:ext>
              </a:extLst>
            </p:cNvPr>
            <p:cNvSpPr/>
            <p:nvPr/>
          </p:nvSpPr>
          <p:spPr>
            <a:xfrm>
              <a:off x="10432530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9" name="Oval 102">
              <a:extLst>
                <a:ext uri="{FF2B5EF4-FFF2-40B4-BE49-F238E27FC236}">
                  <a16:creationId xmlns:a16="http://schemas.microsoft.com/office/drawing/2014/main" id="{57C1DED9-944D-8D0B-98F2-A4D7BE9E633D}"/>
                </a:ext>
              </a:extLst>
            </p:cNvPr>
            <p:cNvSpPr/>
            <p:nvPr/>
          </p:nvSpPr>
          <p:spPr>
            <a:xfrm>
              <a:off x="10799818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0" name="Oval 103">
              <a:extLst>
                <a:ext uri="{FF2B5EF4-FFF2-40B4-BE49-F238E27FC236}">
                  <a16:creationId xmlns:a16="http://schemas.microsoft.com/office/drawing/2014/main" id="{66353A03-130F-20FF-D2B5-53808764FF4D}"/>
                </a:ext>
              </a:extLst>
            </p:cNvPr>
            <p:cNvSpPr/>
            <p:nvPr/>
          </p:nvSpPr>
          <p:spPr>
            <a:xfrm>
              <a:off x="11167171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1" name="Oval 104">
              <a:extLst>
                <a:ext uri="{FF2B5EF4-FFF2-40B4-BE49-F238E27FC236}">
                  <a16:creationId xmlns:a16="http://schemas.microsoft.com/office/drawing/2014/main" id="{427D6B6C-D804-1CEF-CEEB-E536E44C52BC}"/>
                </a:ext>
              </a:extLst>
            </p:cNvPr>
            <p:cNvSpPr/>
            <p:nvPr/>
          </p:nvSpPr>
          <p:spPr>
            <a:xfrm>
              <a:off x="11534525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2" name="Oval 106">
              <a:extLst>
                <a:ext uri="{FF2B5EF4-FFF2-40B4-BE49-F238E27FC236}">
                  <a16:creationId xmlns:a16="http://schemas.microsoft.com/office/drawing/2014/main" id="{E4CA2702-F2D3-86A6-B782-4C905CECF790}"/>
                </a:ext>
              </a:extLst>
            </p:cNvPr>
            <p:cNvSpPr/>
            <p:nvPr/>
          </p:nvSpPr>
          <p:spPr>
            <a:xfrm>
              <a:off x="9697823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3" name="Oval 107">
              <a:extLst>
                <a:ext uri="{FF2B5EF4-FFF2-40B4-BE49-F238E27FC236}">
                  <a16:creationId xmlns:a16="http://schemas.microsoft.com/office/drawing/2014/main" id="{5800FC74-E550-C223-2F77-6D52C97BB7EE}"/>
                </a:ext>
              </a:extLst>
            </p:cNvPr>
            <p:cNvSpPr/>
            <p:nvPr/>
          </p:nvSpPr>
          <p:spPr>
            <a:xfrm>
              <a:off x="10065176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4" name="Oval 108">
              <a:extLst>
                <a:ext uri="{FF2B5EF4-FFF2-40B4-BE49-F238E27FC236}">
                  <a16:creationId xmlns:a16="http://schemas.microsoft.com/office/drawing/2014/main" id="{7B6FAC7E-3686-F05A-668F-1B38B7EF58A7}"/>
                </a:ext>
              </a:extLst>
            </p:cNvPr>
            <p:cNvSpPr/>
            <p:nvPr/>
          </p:nvSpPr>
          <p:spPr>
            <a:xfrm>
              <a:off x="10432530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5" name="Oval 109">
              <a:extLst>
                <a:ext uri="{FF2B5EF4-FFF2-40B4-BE49-F238E27FC236}">
                  <a16:creationId xmlns:a16="http://schemas.microsoft.com/office/drawing/2014/main" id="{96D58724-69FB-EF3A-14DE-A19FD2A5704D}"/>
                </a:ext>
              </a:extLst>
            </p:cNvPr>
            <p:cNvSpPr/>
            <p:nvPr/>
          </p:nvSpPr>
          <p:spPr>
            <a:xfrm>
              <a:off x="10799818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6" name="Oval 110">
              <a:extLst>
                <a:ext uri="{FF2B5EF4-FFF2-40B4-BE49-F238E27FC236}">
                  <a16:creationId xmlns:a16="http://schemas.microsoft.com/office/drawing/2014/main" id="{6DAA6904-DD11-8037-9194-215ED645E195}"/>
                </a:ext>
              </a:extLst>
            </p:cNvPr>
            <p:cNvSpPr/>
            <p:nvPr/>
          </p:nvSpPr>
          <p:spPr>
            <a:xfrm>
              <a:off x="11167171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7" name="Oval 111">
              <a:extLst>
                <a:ext uri="{FF2B5EF4-FFF2-40B4-BE49-F238E27FC236}">
                  <a16:creationId xmlns:a16="http://schemas.microsoft.com/office/drawing/2014/main" id="{DF7F16D3-8958-4D8C-3D43-F86504EDDBED}"/>
                </a:ext>
              </a:extLst>
            </p:cNvPr>
            <p:cNvSpPr/>
            <p:nvPr/>
          </p:nvSpPr>
          <p:spPr>
            <a:xfrm>
              <a:off x="11534525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8" name="Oval 113">
              <a:extLst>
                <a:ext uri="{FF2B5EF4-FFF2-40B4-BE49-F238E27FC236}">
                  <a16:creationId xmlns:a16="http://schemas.microsoft.com/office/drawing/2014/main" id="{4219CEFB-3FC0-5429-BAD3-4DE8360CC827}"/>
                </a:ext>
              </a:extLst>
            </p:cNvPr>
            <p:cNvSpPr/>
            <p:nvPr/>
          </p:nvSpPr>
          <p:spPr>
            <a:xfrm>
              <a:off x="9697823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9" name="Oval 114">
              <a:extLst>
                <a:ext uri="{FF2B5EF4-FFF2-40B4-BE49-F238E27FC236}">
                  <a16:creationId xmlns:a16="http://schemas.microsoft.com/office/drawing/2014/main" id="{A4AF6E9C-14C6-C44B-49B2-D37B8444F90F}"/>
                </a:ext>
              </a:extLst>
            </p:cNvPr>
            <p:cNvSpPr/>
            <p:nvPr/>
          </p:nvSpPr>
          <p:spPr>
            <a:xfrm>
              <a:off x="10065176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0" name="Oval 115">
              <a:extLst>
                <a:ext uri="{FF2B5EF4-FFF2-40B4-BE49-F238E27FC236}">
                  <a16:creationId xmlns:a16="http://schemas.microsoft.com/office/drawing/2014/main" id="{0A734F6E-06DB-5E6F-4BAB-F419736D765D}"/>
                </a:ext>
              </a:extLst>
            </p:cNvPr>
            <p:cNvSpPr/>
            <p:nvPr/>
          </p:nvSpPr>
          <p:spPr>
            <a:xfrm>
              <a:off x="10432530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1" name="Oval 116">
              <a:extLst>
                <a:ext uri="{FF2B5EF4-FFF2-40B4-BE49-F238E27FC236}">
                  <a16:creationId xmlns:a16="http://schemas.microsoft.com/office/drawing/2014/main" id="{14FE7420-ABD7-2FAD-1655-414559136115}"/>
                </a:ext>
              </a:extLst>
            </p:cNvPr>
            <p:cNvSpPr/>
            <p:nvPr/>
          </p:nvSpPr>
          <p:spPr>
            <a:xfrm>
              <a:off x="10799818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2" name="Oval 117">
              <a:extLst>
                <a:ext uri="{FF2B5EF4-FFF2-40B4-BE49-F238E27FC236}">
                  <a16:creationId xmlns:a16="http://schemas.microsoft.com/office/drawing/2014/main" id="{5298FEEE-F143-4DD5-24A2-F274E1412BFE}"/>
                </a:ext>
              </a:extLst>
            </p:cNvPr>
            <p:cNvSpPr/>
            <p:nvPr/>
          </p:nvSpPr>
          <p:spPr>
            <a:xfrm>
              <a:off x="11167171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3" name="Oval 118">
              <a:extLst>
                <a:ext uri="{FF2B5EF4-FFF2-40B4-BE49-F238E27FC236}">
                  <a16:creationId xmlns:a16="http://schemas.microsoft.com/office/drawing/2014/main" id="{ED3A256B-7EA7-E7E6-F1ED-88DBF8A58A5B}"/>
                </a:ext>
              </a:extLst>
            </p:cNvPr>
            <p:cNvSpPr/>
            <p:nvPr/>
          </p:nvSpPr>
          <p:spPr>
            <a:xfrm>
              <a:off x="11534525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4" name="Oval 120">
              <a:extLst>
                <a:ext uri="{FF2B5EF4-FFF2-40B4-BE49-F238E27FC236}">
                  <a16:creationId xmlns:a16="http://schemas.microsoft.com/office/drawing/2014/main" id="{0C051D6E-D476-2D80-9FEA-697C8C51371C}"/>
                </a:ext>
              </a:extLst>
            </p:cNvPr>
            <p:cNvSpPr/>
            <p:nvPr/>
          </p:nvSpPr>
          <p:spPr>
            <a:xfrm>
              <a:off x="9697823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5" name="Oval 121">
              <a:extLst>
                <a:ext uri="{FF2B5EF4-FFF2-40B4-BE49-F238E27FC236}">
                  <a16:creationId xmlns:a16="http://schemas.microsoft.com/office/drawing/2014/main" id="{99223F16-655F-1D1C-1037-49F7354E4FDD}"/>
                </a:ext>
              </a:extLst>
            </p:cNvPr>
            <p:cNvSpPr/>
            <p:nvPr/>
          </p:nvSpPr>
          <p:spPr>
            <a:xfrm>
              <a:off x="10065176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6" name="Oval 122">
              <a:extLst>
                <a:ext uri="{FF2B5EF4-FFF2-40B4-BE49-F238E27FC236}">
                  <a16:creationId xmlns:a16="http://schemas.microsoft.com/office/drawing/2014/main" id="{D41B8B6C-2A8D-440A-9195-B07EDE34724C}"/>
                </a:ext>
              </a:extLst>
            </p:cNvPr>
            <p:cNvSpPr/>
            <p:nvPr/>
          </p:nvSpPr>
          <p:spPr>
            <a:xfrm>
              <a:off x="10432530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7" name="Oval 123">
              <a:extLst>
                <a:ext uri="{FF2B5EF4-FFF2-40B4-BE49-F238E27FC236}">
                  <a16:creationId xmlns:a16="http://schemas.microsoft.com/office/drawing/2014/main" id="{F3A72B55-55E6-8935-0BD8-60245115ED14}"/>
                </a:ext>
              </a:extLst>
            </p:cNvPr>
            <p:cNvSpPr/>
            <p:nvPr/>
          </p:nvSpPr>
          <p:spPr>
            <a:xfrm>
              <a:off x="10799818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8" name="Oval 124">
              <a:extLst>
                <a:ext uri="{FF2B5EF4-FFF2-40B4-BE49-F238E27FC236}">
                  <a16:creationId xmlns:a16="http://schemas.microsoft.com/office/drawing/2014/main" id="{CFC30913-9D16-8EB9-76C1-B6A550C98196}"/>
                </a:ext>
              </a:extLst>
            </p:cNvPr>
            <p:cNvSpPr/>
            <p:nvPr/>
          </p:nvSpPr>
          <p:spPr>
            <a:xfrm>
              <a:off x="11167171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9" name="Oval 125">
              <a:extLst>
                <a:ext uri="{FF2B5EF4-FFF2-40B4-BE49-F238E27FC236}">
                  <a16:creationId xmlns:a16="http://schemas.microsoft.com/office/drawing/2014/main" id="{3FBA484E-9E74-C5DB-1769-26F1A6A2BF10}"/>
                </a:ext>
              </a:extLst>
            </p:cNvPr>
            <p:cNvSpPr/>
            <p:nvPr/>
          </p:nvSpPr>
          <p:spPr>
            <a:xfrm>
              <a:off x="11534525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650" name="TextBox 126">
            <a:extLst>
              <a:ext uri="{FF2B5EF4-FFF2-40B4-BE49-F238E27FC236}">
                <a16:creationId xmlns:a16="http://schemas.microsoft.com/office/drawing/2014/main" id="{194DBA25-2946-3F0E-3BCA-8A90094017F4}"/>
              </a:ext>
            </a:extLst>
          </p:cNvPr>
          <p:cNvSpPr txBox="1"/>
          <p:nvPr/>
        </p:nvSpPr>
        <p:spPr>
          <a:xfrm rot="16200000">
            <a:off x="-230266" y="1675675"/>
            <a:ext cx="234070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FF0C25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E0A24"/>
                </a:solidFill>
                <a:sym typeface="Arial"/>
              </a:rPr>
              <a:t>202X</a:t>
            </a:r>
          </a:p>
        </p:txBody>
      </p:sp>
      <p:sp>
        <p:nvSpPr>
          <p:cNvPr id="651" name="Freeform: Shape 127">
            <a:extLst>
              <a:ext uri="{FF2B5EF4-FFF2-40B4-BE49-F238E27FC236}">
                <a16:creationId xmlns:a16="http://schemas.microsoft.com/office/drawing/2014/main" id="{C35938E9-89AC-DE03-3C06-DDFBD642B899}"/>
              </a:ext>
            </a:extLst>
          </p:cNvPr>
          <p:cNvSpPr/>
          <p:nvPr/>
        </p:nvSpPr>
        <p:spPr>
          <a:xfrm>
            <a:off x="710028" y="1132568"/>
            <a:ext cx="2477142" cy="2000853"/>
          </a:xfrm>
          <a:custGeom>
            <a:avLst/>
            <a:gdLst>
              <a:gd name="csX0" fmla="*/ 337300 w 2477142"/>
              <a:gd name="csY0" fmla="*/ 53587 h 2000853"/>
              <a:gd name="csX1" fmla="*/ 47069 w 2477142"/>
              <a:gd name="csY1" fmla="*/ 277846 h 2000853"/>
              <a:gd name="csX2" fmla="*/ 0 w 2477142"/>
              <a:gd name="csY2" fmla="*/ 338278 h 2000853"/>
              <a:gd name="csX3" fmla="*/ 259070 w 2477142"/>
              <a:gd name="csY3" fmla="*/ 233711 h 2000853"/>
              <a:gd name="csX4" fmla="*/ 832168 w 2477142"/>
              <a:gd name="csY4" fmla="*/ 0 h 2000853"/>
              <a:gd name="csX5" fmla="*/ 731448 w 2477142"/>
              <a:gd name="csY5" fmla="*/ 181623 h 2000853"/>
              <a:gd name="csX6" fmla="*/ 393952 w 2477142"/>
              <a:gd name="csY6" fmla="*/ 397015 h 2000853"/>
              <a:gd name="csX7" fmla="*/ 188730 w 2477142"/>
              <a:gd name="csY7" fmla="*/ 598261 h 2000853"/>
              <a:gd name="csX8" fmla="*/ 322307 w 2477142"/>
              <a:gd name="csY8" fmla="*/ 519054 h 2000853"/>
              <a:gd name="csX9" fmla="*/ 1253826 w 2477142"/>
              <a:gd name="csY9" fmla="*/ 30705 h 2000853"/>
              <a:gd name="csX10" fmla="*/ 1182637 w 2477142"/>
              <a:gd name="csY10" fmla="*/ 182145 h 2000853"/>
              <a:gd name="csX11" fmla="*/ 37550 w 2477142"/>
              <a:gd name="csY11" fmla="*/ 1254673 h 2000853"/>
              <a:gd name="csX12" fmla="*/ 611234 w 2477142"/>
              <a:gd name="csY12" fmla="*/ 871869 h 2000853"/>
              <a:gd name="csX13" fmla="*/ 356402 w 2477142"/>
              <a:gd name="csY13" fmla="*/ 1166469 h 2000853"/>
              <a:gd name="csX14" fmla="*/ 87618 w 2477142"/>
              <a:gd name="csY14" fmla="*/ 1451421 h 2000853"/>
              <a:gd name="csX15" fmla="*/ 304640 w 2477142"/>
              <a:gd name="csY15" fmla="*/ 1290007 h 2000853"/>
              <a:gd name="csX16" fmla="*/ 452363 w 2477142"/>
              <a:gd name="csY16" fmla="*/ 1268624 h 2000853"/>
              <a:gd name="csX17" fmla="*/ 427916 w 2477142"/>
              <a:gd name="csY17" fmla="*/ 1396008 h 2000853"/>
              <a:gd name="csX18" fmla="*/ 222173 w 2477142"/>
              <a:gd name="csY18" fmla="*/ 1614921 h 2000853"/>
              <a:gd name="csX19" fmla="*/ 12973 w 2477142"/>
              <a:gd name="csY19" fmla="*/ 1904501 h 2000853"/>
              <a:gd name="csX20" fmla="*/ 1149194 w 2477142"/>
              <a:gd name="csY20" fmla="*/ 812154 h 2000853"/>
              <a:gd name="csX21" fmla="*/ 1457809 w 2477142"/>
              <a:gd name="csY21" fmla="*/ 348252 h 2000853"/>
              <a:gd name="csX22" fmla="*/ 1668247 w 2477142"/>
              <a:gd name="csY22" fmla="*/ 79077 h 2000853"/>
              <a:gd name="csX23" fmla="*/ 1145869 w 2477142"/>
              <a:gd name="csY23" fmla="*/ 1189743 h 2000853"/>
              <a:gd name="csX24" fmla="*/ 852834 w 2477142"/>
              <a:gd name="csY24" fmla="*/ 1450182 h 2000853"/>
              <a:gd name="csX25" fmla="*/ 508298 w 2477142"/>
              <a:gd name="csY25" fmla="*/ 1738067 h 2000853"/>
              <a:gd name="csX26" fmla="*/ 150983 w 2477142"/>
              <a:gd name="csY26" fmla="*/ 2000854 h 2000853"/>
              <a:gd name="csX27" fmla="*/ 299815 w 2477142"/>
              <a:gd name="csY27" fmla="*/ 1959522 h 2000853"/>
              <a:gd name="csX28" fmla="*/ 702242 w 2477142"/>
              <a:gd name="csY28" fmla="*/ 1822751 h 2000853"/>
              <a:gd name="csX29" fmla="*/ 688551 w 2477142"/>
              <a:gd name="csY29" fmla="*/ 1948244 h 2000853"/>
              <a:gd name="csX30" fmla="*/ 980609 w 2477142"/>
              <a:gd name="csY30" fmla="*/ 1927644 h 2000853"/>
              <a:gd name="csX31" fmla="*/ 1232835 w 2477142"/>
              <a:gd name="csY31" fmla="*/ 1770141 h 2000853"/>
              <a:gd name="csX32" fmla="*/ 1426061 w 2477142"/>
              <a:gd name="csY32" fmla="*/ 1578022 h 2000853"/>
              <a:gd name="csX33" fmla="*/ 1604686 w 2477142"/>
              <a:gd name="csY33" fmla="*/ 1133352 h 2000853"/>
              <a:gd name="csX34" fmla="*/ 2023019 w 2477142"/>
              <a:gd name="csY34" fmla="*/ 315983 h 2000853"/>
              <a:gd name="csX35" fmla="*/ 2183520 w 2477142"/>
              <a:gd name="csY35" fmla="*/ 150983 h 2000853"/>
              <a:gd name="csX36" fmla="*/ 2374401 w 2477142"/>
              <a:gd name="csY36" fmla="*/ 81098 h 2000853"/>
              <a:gd name="csX37" fmla="*/ 2277266 w 2477142"/>
              <a:gd name="csY37" fmla="*/ 308290 h 2000853"/>
              <a:gd name="csX38" fmla="*/ 1943746 w 2477142"/>
              <a:gd name="csY38" fmla="*/ 963137 h 2000853"/>
              <a:gd name="csX39" fmla="*/ 1806127 w 2477142"/>
              <a:gd name="csY39" fmla="*/ 1416674 h 2000853"/>
              <a:gd name="csX40" fmla="*/ 1620332 w 2477142"/>
              <a:gd name="csY40" fmla="*/ 1837875 h 2000853"/>
              <a:gd name="csX41" fmla="*/ 1887747 w 2477142"/>
              <a:gd name="csY41" fmla="*/ 1768838 h 2000853"/>
              <a:gd name="csX42" fmla="*/ 2477143 w 2477142"/>
              <a:gd name="csY42" fmla="*/ 1663162 h 2000853"/>
              <a:gd name="csX43" fmla="*/ 2015587 w 2477142"/>
              <a:gd name="csY43" fmla="*/ 1844068 h 200085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2" h="2000853">
                <a:moveTo>
                  <a:pt x="337300" y="53587"/>
                </a:moveTo>
                <a:cubicBezTo>
                  <a:pt x="240556" y="128362"/>
                  <a:pt x="143813" y="203071"/>
                  <a:pt x="47069" y="277846"/>
                </a:cubicBezTo>
                <a:cubicBezTo>
                  <a:pt x="26338" y="293883"/>
                  <a:pt x="4042" y="312397"/>
                  <a:pt x="0" y="338278"/>
                </a:cubicBezTo>
                <a:cubicBezTo>
                  <a:pt x="94333" y="354446"/>
                  <a:pt x="179472" y="286777"/>
                  <a:pt x="259070" y="233711"/>
                </a:cubicBezTo>
                <a:cubicBezTo>
                  <a:pt x="431437" y="118844"/>
                  <a:pt x="633530" y="58607"/>
                  <a:pt x="832168" y="0"/>
                </a:cubicBezTo>
                <a:cubicBezTo>
                  <a:pt x="855572" y="70472"/>
                  <a:pt x="791033" y="137293"/>
                  <a:pt x="731448" y="181623"/>
                </a:cubicBezTo>
                <a:cubicBezTo>
                  <a:pt x="624273" y="261287"/>
                  <a:pt x="511362" y="333324"/>
                  <a:pt x="393952" y="397015"/>
                </a:cubicBezTo>
                <a:cubicBezTo>
                  <a:pt x="306595" y="444410"/>
                  <a:pt x="206331" y="500474"/>
                  <a:pt x="188730" y="598261"/>
                </a:cubicBezTo>
                <a:cubicBezTo>
                  <a:pt x="240556" y="589982"/>
                  <a:pt x="282148" y="552823"/>
                  <a:pt x="322307" y="519054"/>
                </a:cubicBezTo>
                <a:cubicBezTo>
                  <a:pt x="592003" y="292514"/>
                  <a:pt x="926109" y="159784"/>
                  <a:pt x="1253826" y="30705"/>
                </a:cubicBezTo>
                <a:cubicBezTo>
                  <a:pt x="1258324" y="87813"/>
                  <a:pt x="1219405" y="138206"/>
                  <a:pt x="1182637" y="182145"/>
                </a:cubicBezTo>
                <a:cubicBezTo>
                  <a:pt x="845141" y="585679"/>
                  <a:pt x="496955" y="998275"/>
                  <a:pt x="37550" y="1254673"/>
                </a:cubicBezTo>
                <a:cubicBezTo>
                  <a:pt x="141922" y="1042671"/>
                  <a:pt x="387563" y="948013"/>
                  <a:pt x="611234" y="871869"/>
                </a:cubicBezTo>
                <a:cubicBezTo>
                  <a:pt x="588874" y="1003817"/>
                  <a:pt x="468661" y="1093520"/>
                  <a:pt x="356402" y="1166469"/>
                </a:cubicBezTo>
                <a:cubicBezTo>
                  <a:pt x="244142" y="1239418"/>
                  <a:pt x="121322" y="1321886"/>
                  <a:pt x="87618" y="1451421"/>
                </a:cubicBezTo>
                <a:cubicBezTo>
                  <a:pt x="159980" y="1397638"/>
                  <a:pt x="232342" y="1343855"/>
                  <a:pt x="304640" y="1290007"/>
                </a:cubicBezTo>
                <a:cubicBezTo>
                  <a:pt x="348904" y="1257085"/>
                  <a:pt x="417095" y="1226119"/>
                  <a:pt x="452363" y="1268624"/>
                </a:cubicBezTo>
                <a:cubicBezTo>
                  <a:pt x="482286" y="1304675"/>
                  <a:pt x="456145" y="1358653"/>
                  <a:pt x="427916" y="1396008"/>
                </a:cubicBezTo>
                <a:cubicBezTo>
                  <a:pt x="367549" y="1476128"/>
                  <a:pt x="298446" y="1549664"/>
                  <a:pt x="222173" y="1614921"/>
                </a:cubicBezTo>
                <a:cubicBezTo>
                  <a:pt x="128558" y="1695041"/>
                  <a:pt x="14277" y="1781354"/>
                  <a:pt x="12973" y="1904501"/>
                </a:cubicBezTo>
                <a:cubicBezTo>
                  <a:pt x="497215" y="1685262"/>
                  <a:pt x="834972" y="1240918"/>
                  <a:pt x="1149194" y="812154"/>
                </a:cubicBezTo>
                <a:cubicBezTo>
                  <a:pt x="1259041" y="662214"/>
                  <a:pt x="1368954" y="511557"/>
                  <a:pt x="1457809" y="348252"/>
                </a:cubicBezTo>
                <a:cubicBezTo>
                  <a:pt x="1513092" y="246619"/>
                  <a:pt x="1566353" y="133773"/>
                  <a:pt x="1668247" y="79077"/>
                </a:cubicBezTo>
                <a:cubicBezTo>
                  <a:pt x="1649147" y="497215"/>
                  <a:pt x="1441121" y="893057"/>
                  <a:pt x="1145869" y="1189743"/>
                </a:cubicBezTo>
                <a:cubicBezTo>
                  <a:pt x="1053623" y="1282380"/>
                  <a:pt x="953164" y="1366411"/>
                  <a:pt x="852834" y="1450182"/>
                </a:cubicBezTo>
                <a:cubicBezTo>
                  <a:pt x="737967" y="1546144"/>
                  <a:pt x="623165" y="1642106"/>
                  <a:pt x="508298" y="1738067"/>
                </a:cubicBezTo>
                <a:cubicBezTo>
                  <a:pt x="394669" y="1833051"/>
                  <a:pt x="280193" y="1928557"/>
                  <a:pt x="150983" y="2000854"/>
                </a:cubicBezTo>
                <a:cubicBezTo>
                  <a:pt x="201898" y="1992770"/>
                  <a:pt x="250987" y="1976081"/>
                  <a:pt x="299815" y="1959522"/>
                </a:cubicBezTo>
                <a:cubicBezTo>
                  <a:pt x="433979" y="1913953"/>
                  <a:pt x="568078" y="1868320"/>
                  <a:pt x="702242" y="1822751"/>
                </a:cubicBezTo>
                <a:cubicBezTo>
                  <a:pt x="721994" y="1862583"/>
                  <a:pt x="716453" y="1913628"/>
                  <a:pt x="688551" y="1948244"/>
                </a:cubicBezTo>
                <a:cubicBezTo>
                  <a:pt x="783536" y="1977776"/>
                  <a:pt x="888103" y="1964412"/>
                  <a:pt x="980609" y="1927644"/>
                </a:cubicBezTo>
                <a:cubicBezTo>
                  <a:pt x="1073116" y="1890876"/>
                  <a:pt x="1155126" y="1832269"/>
                  <a:pt x="1232835" y="1770141"/>
                </a:cubicBezTo>
                <a:cubicBezTo>
                  <a:pt x="1304023" y="1713229"/>
                  <a:pt x="1373061" y="1652210"/>
                  <a:pt x="1426061" y="1578022"/>
                </a:cubicBezTo>
                <a:cubicBezTo>
                  <a:pt x="1519416" y="1447444"/>
                  <a:pt x="1556314" y="1286356"/>
                  <a:pt x="1604686" y="1133352"/>
                </a:cubicBezTo>
                <a:cubicBezTo>
                  <a:pt x="1697453" y="840186"/>
                  <a:pt x="1839505" y="562667"/>
                  <a:pt x="2023019" y="315983"/>
                </a:cubicBezTo>
                <a:cubicBezTo>
                  <a:pt x="2069044" y="254116"/>
                  <a:pt x="2118850" y="193097"/>
                  <a:pt x="2183520" y="150983"/>
                </a:cubicBezTo>
                <a:cubicBezTo>
                  <a:pt x="2240693" y="113759"/>
                  <a:pt x="2307253" y="92963"/>
                  <a:pt x="2374401" y="81098"/>
                </a:cubicBezTo>
                <a:cubicBezTo>
                  <a:pt x="2380528" y="165065"/>
                  <a:pt x="2325898" y="239578"/>
                  <a:pt x="2277266" y="308290"/>
                </a:cubicBezTo>
                <a:cubicBezTo>
                  <a:pt x="2135213" y="508884"/>
                  <a:pt x="2022433" y="730274"/>
                  <a:pt x="1943746" y="963137"/>
                </a:cubicBezTo>
                <a:cubicBezTo>
                  <a:pt x="1893158" y="1112817"/>
                  <a:pt x="1856585" y="1266994"/>
                  <a:pt x="1806127" y="1416674"/>
                </a:cubicBezTo>
                <a:cubicBezTo>
                  <a:pt x="1757038" y="1562246"/>
                  <a:pt x="1694716" y="1703451"/>
                  <a:pt x="1620332" y="1837875"/>
                </a:cubicBezTo>
                <a:cubicBezTo>
                  <a:pt x="1712838" y="1849153"/>
                  <a:pt x="1801564" y="1804237"/>
                  <a:pt x="1887747" y="1768838"/>
                </a:cubicBezTo>
                <a:cubicBezTo>
                  <a:pt x="2073804" y="1692433"/>
                  <a:pt x="2276157" y="1656122"/>
                  <a:pt x="2477143" y="1663162"/>
                </a:cubicBezTo>
                <a:cubicBezTo>
                  <a:pt x="2323290" y="1723464"/>
                  <a:pt x="2169439" y="1783766"/>
                  <a:pt x="2015587" y="1844068"/>
                </a:cubicBezTo>
              </a:path>
            </a:pathLst>
          </a:custGeom>
          <a:noFill/>
          <a:ln w="0" cap="flat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652" name="Rectangle 128">
            <a:extLst>
              <a:ext uri="{FF2B5EF4-FFF2-40B4-BE49-F238E27FC236}">
                <a16:creationId xmlns:a16="http://schemas.microsoft.com/office/drawing/2014/main" id="{1F614F7A-55FC-FC25-E493-4A63CAA352D7}"/>
              </a:ext>
            </a:extLst>
          </p:cNvPr>
          <p:cNvSpPr/>
          <p:nvPr/>
        </p:nvSpPr>
        <p:spPr>
          <a:xfrm>
            <a:off x="1106196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grpSp>
        <p:nvGrpSpPr>
          <p:cNvPr id="653" name="Group 342">
            <a:extLst>
              <a:ext uri="{FF2B5EF4-FFF2-40B4-BE49-F238E27FC236}">
                <a16:creationId xmlns:a16="http://schemas.microsoft.com/office/drawing/2014/main" id="{E04FBA9E-BC3B-6784-A4B4-D6B3F26F7D23}"/>
              </a:ext>
            </a:extLst>
          </p:cNvPr>
          <p:cNvGrpSpPr/>
          <p:nvPr/>
        </p:nvGrpSpPr>
        <p:grpSpPr>
          <a:xfrm>
            <a:off x="-1752585" y="1101667"/>
            <a:ext cx="1721509" cy="2047401"/>
            <a:chOff x="7115853" y="1101667"/>
            <a:chExt cx="1721509" cy="2047401"/>
          </a:xfrm>
        </p:grpSpPr>
        <p:sp>
          <p:nvSpPr>
            <p:cNvPr id="654" name="Freeform: Shape 130">
              <a:extLst>
                <a:ext uri="{FF2B5EF4-FFF2-40B4-BE49-F238E27FC236}">
                  <a16:creationId xmlns:a16="http://schemas.microsoft.com/office/drawing/2014/main" id="{3A9F51B7-518A-B702-6B0B-9A179792A57E}"/>
                </a:ext>
              </a:extLst>
            </p:cNvPr>
            <p:cNvSpPr/>
            <p:nvPr/>
          </p:nvSpPr>
          <p:spPr>
            <a:xfrm>
              <a:off x="7862881" y="1175790"/>
              <a:ext cx="974415" cy="1948830"/>
            </a:xfrm>
            <a:custGeom>
              <a:avLst/>
              <a:gdLst>
                <a:gd name="csX0" fmla="*/ 0 w 974415"/>
                <a:gd name="csY0" fmla="*/ 974415 h 1948830"/>
                <a:gd name="csX1" fmla="*/ 974415 w 974415"/>
                <a:gd name="csY1" fmla="*/ 1948831 h 1948830"/>
                <a:gd name="csX2" fmla="*/ 974415 w 974415"/>
                <a:gd name="csY2" fmla="*/ 1824055 h 1948830"/>
                <a:gd name="csX3" fmla="*/ 124776 w 974415"/>
                <a:gd name="csY3" fmla="*/ 974415 h 1948830"/>
                <a:gd name="csX4" fmla="*/ 974415 w 974415"/>
                <a:gd name="csY4" fmla="*/ 124776 h 1948830"/>
                <a:gd name="csX5" fmla="*/ 974415 w 974415"/>
                <a:gd name="csY5" fmla="*/ 0 h 1948830"/>
                <a:gd name="csX6" fmla="*/ 0 w 974415"/>
                <a:gd name="csY6" fmla="*/ 974415 h 194883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74415" h="1948830">
                  <a:moveTo>
                    <a:pt x="0" y="974415"/>
                  </a:moveTo>
                  <a:cubicBezTo>
                    <a:pt x="0" y="1511723"/>
                    <a:pt x="437108" y="1948831"/>
                    <a:pt x="974415" y="1948831"/>
                  </a:cubicBezTo>
                  <a:lnTo>
                    <a:pt x="974415" y="1824055"/>
                  </a:lnTo>
                  <a:cubicBezTo>
                    <a:pt x="505950" y="1824055"/>
                    <a:pt x="124776" y="1442881"/>
                    <a:pt x="124776" y="974415"/>
                  </a:cubicBezTo>
                  <a:cubicBezTo>
                    <a:pt x="124776" y="505950"/>
                    <a:pt x="505950" y="124776"/>
                    <a:pt x="974415" y="124776"/>
                  </a:cubicBezTo>
                  <a:lnTo>
                    <a:pt x="974415" y="0"/>
                  </a:lnTo>
                  <a:cubicBezTo>
                    <a:pt x="437108" y="0"/>
                    <a:pt x="0" y="437173"/>
                    <a:pt x="0" y="974415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5" name="Freeform: Shape 131">
              <a:extLst>
                <a:ext uri="{FF2B5EF4-FFF2-40B4-BE49-F238E27FC236}">
                  <a16:creationId xmlns:a16="http://schemas.microsoft.com/office/drawing/2014/main" id="{6CD151A5-21A0-5957-00B2-B3129A69AB48}"/>
                </a:ext>
              </a:extLst>
            </p:cNvPr>
            <p:cNvSpPr/>
            <p:nvPr/>
          </p:nvSpPr>
          <p:spPr>
            <a:xfrm>
              <a:off x="7180458" y="1101667"/>
              <a:ext cx="512209" cy="2047400"/>
            </a:xfrm>
            <a:custGeom>
              <a:avLst/>
              <a:gdLst>
                <a:gd name="csX0" fmla="*/ 512209 w 512209"/>
                <a:gd name="csY0" fmla="*/ 0 h 2047400"/>
                <a:gd name="csX1" fmla="*/ 354968 w 512209"/>
                <a:gd name="csY1" fmla="*/ 0 h 2047400"/>
                <a:gd name="csX2" fmla="*/ 0 w 512209"/>
                <a:gd name="csY2" fmla="*/ 1023700 h 2047400"/>
                <a:gd name="csX3" fmla="*/ 354968 w 512209"/>
                <a:gd name="csY3" fmla="*/ 2047400 h 2047400"/>
                <a:gd name="csX4" fmla="*/ 512209 w 512209"/>
                <a:gd name="csY4" fmla="*/ 2047400 h 2047400"/>
                <a:gd name="csX5" fmla="*/ 121191 w 512209"/>
                <a:gd name="csY5" fmla="*/ 1023700 h 2047400"/>
                <a:gd name="csX6" fmla="*/ 512209 w 512209"/>
                <a:gd name="csY6" fmla="*/ 0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12209" h="2047400">
                  <a:moveTo>
                    <a:pt x="512209" y="0"/>
                  </a:moveTo>
                  <a:lnTo>
                    <a:pt x="354968" y="0"/>
                  </a:lnTo>
                  <a:cubicBezTo>
                    <a:pt x="132730" y="282018"/>
                    <a:pt x="0" y="637637"/>
                    <a:pt x="0" y="1023700"/>
                  </a:cubicBezTo>
                  <a:cubicBezTo>
                    <a:pt x="0" y="1409764"/>
                    <a:pt x="132730" y="1765382"/>
                    <a:pt x="354968" y="2047400"/>
                  </a:cubicBezTo>
                  <a:lnTo>
                    <a:pt x="512209" y="2047400"/>
                  </a:lnTo>
                  <a:cubicBezTo>
                    <a:pt x="259462" y="1765513"/>
                    <a:pt x="121191" y="1405265"/>
                    <a:pt x="121191" y="1023700"/>
                  </a:cubicBezTo>
                  <a:cubicBezTo>
                    <a:pt x="121191" y="642135"/>
                    <a:pt x="259462" y="281888"/>
                    <a:pt x="512209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6" name="Freeform: Shape 132">
              <a:extLst>
                <a:ext uri="{FF2B5EF4-FFF2-40B4-BE49-F238E27FC236}">
                  <a16:creationId xmlns:a16="http://schemas.microsoft.com/office/drawing/2014/main" id="{C784D85D-3173-98DF-168D-BE7A4FB1436A}"/>
                </a:ext>
              </a:extLst>
            </p:cNvPr>
            <p:cNvSpPr/>
            <p:nvPr/>
          </p:nvSpPr>
          <p:spPr>
            <a:xfrm>
              <a:off x="7639536" y="1101667"/>
              <a:ext cx="938429" cy="2047400"/>
            </a:xfrm>
            <a:custGeom>
              <a:avLst/>
              <a:gdLst>
                <a:gd name="csX0" fmla="*/ 117670 w 938429"/>
                <a:gd name="csY0" fmla="*/ 1048538 h 2047400"/>
                <a:gd name="csX1" fmla="*/ 938430 w 938429"/>
                <a:gd name="csY1" fmla="*/ 0 h 2047400"/>
                <a:gd name="csX2" fmla="*/ 619383 w 938429"/>
                <a:gd name="csY2" fmla="*/ 0 h 2047400"/>
                <a:gd name="csX3" fmla="*/ 0 w 938429"/>
                <a:gd name="csY3" fmla="*/ 1048538 h 2047400"/>
                <a:gd name="csX4" fmla="*/ 537503 w 938429"/>
                <a:gd name="csY4" fmla="*/ 2047400 h 2047400"/>
                <a:gd name="csX5" fmla="*/ 786860 w 938429"/>
                <a:gd name="csY5" fmla="*/ 2047400 h 2047400"/>
                <a:gd name="csX6" fmla="*/ 117670 w 938429"/>
                <a:gd name="csY6" fmla="*/ 1048538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38429" h="2047400">
                  <a:moveTo>
                    <a:pt x="117670" y="1048538"/>
                  </a:moveTo>
                  <a:cubicBezTo>
                    <a:pt x="117670" y="542327"/>
                    <a:pt x="467748" y="116432"/>
                    <a:pt x="938430" y="0"/>
                  </a:cubicBezTo>
                  <a:lnTo>
                    <a:pt x="619383" y="0"/>
                  </a:lnTo>
                  <a:cubicBezTo>
                    <a:pt x="250400" y="204310"/>
                    <a:pt x="0" y="597740"/>
                    <a:pt x="0" y="1048538"/>
                  </a:cubicBezTo>
                  <a:cubicBezTo>
                    <a:pt x="0" y="1465176"/>
                    <a:pt x="213827" y="1832725"/>
                    <a:pt x="537503" y="2047400"/>
                  </a:cubicBezTo>
                  <a:lnTo>
                    <a:pt x="786860" y="2047400"/>
                  </a:lnTo>
                  <a:cubicBezTo>
                    <a:pt x="394538" y="1885400"/>
                    <a:pt x="117670" y="1498750"/>
                    <a:pt x="117670" y="104853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7" name="Freeform: Shape 133">
              <a:extLst>
                <a:ext uri="{FF2B5EF4-FFF2-40B4-BE49-F238E27FC236}">
                  <a16:creationId xmlns:a16="http://schemas.microsoft.com/office/drawing/2014/main" id="{F82F8572-FDCC-5C26-0B9B-6600E2A1B448}"/>
                </a:ext>
              </a:extLst>
            </p:cNvPr>
            <p:cNvSpPr/>
            <p:nvPr/>
          </p:nvSpPr>
          <p:spPr>
            <a:xfrm>
              <a:off x="8294579" y="1607487"/>
              <a:ext cx="542783" cy="1085501"/>
            </a:xfrm>
            <a:custGeom>
              <a:avLst/>
              <a:gdLst>
                <a:gd name="csX0" fmla="*/ 0 w 542783"/>
                <a:gd name="csY0" fmla="*/ 542718 h 1085501"/>
                <a:gd name="csX1" fmla="*/ 542783 w 542783"/>
                <a:gd name="csY1" fmla="*/ 1085502 h 1085501"/>
                <a:gd name="csX2" fmla="*/ 542783 w 542783"/>
                <a:gd name="csY2" fmla="*/ 966006 h 1085501"/>
                <a:gd name="csX3" fmla="*/ 119496 w 542783"/>
                <a:gd name="csY3" fmla="*/ 542718 h 1085501"/>
                <a:gd name="csX4" fmla="*/ 542783 w 542783"/>
                <a:gd name="csY4" fmla="*/ 119431 h 1085501"/>
                <a:gd name="csX5" fmla="*/ 542783 w 542783"/>
                <a:gd name="csY5" fmla="*/ 0 h 1085501"/>
                <a:gd name="csX6" fmla="*/ 0 w 542783"/>
                <a:gd name="csY6" fmla="*/ 542718 h 10855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42783" h="1085501">
                  <a:moveTo>
                    <a:pt x="0" y="542718"/>
                  </a:moveTo>
                  <a:cubicBezTo>
                    <a:pt x="0" y="842012"/>
                    <a:pt x="243490" y="1085502"/>
                    <a:pt x="542783" y="1085502"/>
                  </a:cubicBezTo>
                  <a:lnTo>
                    <a:pt x="542783" y="966006"/>
                  </a:lnTo>
                  <a:cubicBezTo>
                    <a:pt x="309398" y="966006"/>
                    <a:pt x="119496" y="776103"/>
                    <a:pt x="119496" y="542718"/>
                  </a:cubicBezTo>
                  <a:cubicBezTo>
                    <a:pt x="119496" y="309333"/>
                    <a:pt x="309398" y="119431"/>
                    <a:pt x="542783" y="119431"/>
                  </a:cubicBezTo>
                  <a:lnTo>
                    <a:pt x="542783" y="0"/>
                  </a:lnTo>
                  <a:cubicBezTo>
                    <a:pt x="243424" y="0"/>
                    <a:pt x="0" y="243490"/>
                    <a:pt x="0" y="54271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8" name="Freeform: Shape 134">
              <a:extLst>
                <a:ext uri="{FF2B5EF4-FFF2-40B4-BE49-F238E27FC236}">
                  <a16:creationId xmlns:a16="http://schemas.microsoft.com/office/drawing/2014/main" id="{75691B96-B569-8401-56E2-1A2129C1F475}"/>
                </a:ext>
              </a:extLst>
            </p:cNvPr>
            <p:cNvSpPr/>
            <p:nvPr/>
          </p:nvSpPr>
          <p:spPr>
            <a:xfrm>
              <a:off x="8519750" y="1832724"/>
              <a:ext cx="317546" cy="635029"/>
            </a:xfrm>
            <a:custGeom>
              <a:avLst/>
              <a:gdLst>
                <a:gd name="csX0" fmla="*/ 0 w 317546"/>
                <a:gd name="csY0" fmla="*/ 317482 h 635029"/>
                <a:gd name="csX1" fmla="*/ 317547 w 317546"/>
                <a:gd name="csY1" fmla="*/ 635029 h 635029"/>
                <a:gd name="csX2" fmla="*/ 317547 w 317546"/>
                <a:gd name="csY2" fmla="*/ 544087 h 635029"/>
                <a:gd name="csX3" fmla="*/ 91007 w 317546"/>
                <a:gd name="csY3" fmla="*/ 317547 h 635029"/>
                <a:gd name="csX4" fmla="*/ 317547 w 317546"/>
                <a:gd name="csY4" fmla="*/ 91007 h 635029"/>
                <a:gd name="csX5" fmla="*/ 317547 w 317546"/>
                <a:gd name="csY5" fmla="*/ 0 h 635029"/>
                <a:gd name="csX6" fmla="*/ 0 w 317546"/>
                <a:gd name="csY6" fmla="*/ 317482 h 6350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17546" h="635029">
                  <a:moveTo>
                    <a:pt x="0" y="317482"/>
                  </a:moveTo>
                  <a:cubicBezTo>
                    <a:pt x="0" y="492586"/>
                    <a:pt x="142443" y="635029"/>
                    <a:pt x="317547" y="635029"/>
                  </a:cubicBezTo>
                  <a:lnTo>
                    <a:pt x="317547" y="544087"/>
                  </a:lnTo>
                  <a:cubicBezTo>
                    <a:pt x="192640" y="544087"/>
                    <a:pt x="91007" y="442454"/>
                    <a:pt x="91007" y="317547"/>
                  </a:cubicBezTo>
                  <a:cubicBezTo>
                    <a:pt x="91007" y="192641"/>
                    <a:pt x="192640" y="91007"/>
                    <a:pt x="317547" y="91007"/>
                  </a:cubicBezTo>
                  <a:lnTo>
                    <a:pt x="317547" y="0"/>
                  </a:lnTo>
                  <a:cubicBezTo>
                    <a:pt x="142443" y="-65"/>
                    <a:pt x="0" y="142378"/>
                    <a:pt x="0" y="317482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9" name="Freeform: Shape 135">
              <a:extLst>
                <a:ext uri="{FF2B5EF4-FFF2-40B4-BE49-F238E27FC236}">
                  <a16:creationId xmlns:a16="http://schemas.microsoft.com/office/drawing/2014/main" id="{7DE8CF0D-8FDF-0DF8-7B19-46EE0A75D283}"/>
                </a:ext>
              </a:extLst>
            </p:cNvPr>
            <p:cNvSpPr/>
            <p:nvPr/>
          </p:nvSpPr>
          <p:spPr>
            <a:xfrm>
              <a:off x="8716432" y="2029341"/>
              <a:ext cx="120865" cy="241729"/>
            </a:xfrm>
            <a:custGeom>
              <a:avLst/>
              <a:gdLst>
                <a:gd name="csX0" fmla="*/ 0 w 120865"/>
                <a:gd name="csY0" fmla="*/ 120865 h 241729"/>
                <a:gd name="csX1" fmla="*/ 120865 w 120865"/>
                <a:gd name="csY1" fmla="*/ 241730 h 241729"/>
                <a:gd name="csX2" fmla="*/ 120865 w 120865"/>
                <a:gd name="csY2" fmla="*/ 0 h 241729"/>
                <a:gd name="csX3" fmla="*/ 0 w 120865"/>
                <a:gd name="csY3" fmla="*/ 120865 h 2417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20865" h="241729">
                  <a:moveTo>
                    <a:pt x="0" y="120865"/>
                  </a:moveTo>
                  <a:cubicBezTo>
                    <a:pt x="0" y="187490"/>
                    <a:pt x="54240" y="241730"/>
                    <a:pt x="120865" y="241730"/>
                  </a:cubicBezTo>
                  <a:lnTo>
                    <a:pt x="120865" y="0"/>
                  </a:lnTo>
                  <a:cubicBezTo>
                    <a:pt x="54240" y="0"/>
                    <a:pt x="0" y="54239"/>
                    <a:pt x="0" y="120865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0" name="Freeform: Shape 136">
              <a:extLst>
                <a:ext uri="{FF2B5EF4-FFF2-40B4-BE49-F238E27FC236}">
                  <a16:creationId xmlns:a16="http://schemas.microsoft.com/office/drawing/2014/main" id="{50E36FC9-D122-C5DA-2D46-D1013A86CABA}"/>
                </a:ext>
              </a:extLst>
            </p:cNvPr>
            <p:cNvSpPr/>
            <p:nvPr/>
          </p:nvSpPr>
          <p:spPr>
            <a:xfrm>
              <a:off x="7407324" y="1101667"/>
              <a:ext cx="655238" cy="2047400"/>
            </a:xfrm>
            <a:custGeom>
              <a:avLst/>
              <a:gdLst>
                <a:gd name="csX0" fmla="*/ 126537 w 655238"/>
                <a:gd name="csY0" fmla="*/ 1048538 h 2047400"/>
                <a:gd name="csX1" fmla="*/ 508297 w 655238"/>
                <a:gd name="csY1" fmla="*/ 126862 h 2047400"/>
                <a:gd name="csX2" fmla="*/ 655239 w 655238"/>
                <a:gd name="csY2" fmla="*/ 0 h 2047400"/>
                <a:gd name="csX3" fmla="*/ 432675 w 655238"/>
                <a:gd name="csY3" fmla="*/ 0 h 2047400"/>
                <a:gd name="csX4" fmla="*/ 0 w 655238"/>
                <a:gd name="csY4" fmla="*/ 1023700 h 2047400"/>
                <a:gd name="csX5" fmla="*/ 432675 w 655238"/>
                <a:gd name="csY5" fmla="*/ 2047400 h 2047400"/>
                <a:gd name="csX6" fmla="*/ 592525 w 655238"/>
                <a:gd name="csY6" fmla="*/ 2047400 h 2047400"/>
                <a:gd name="csX7" fmla="*/ 508297 w 655238"/>
                <a:gd name="csY7" fmla="*/ 1970279 h 2047400"/>
                <a:gd name="csX8" fmla="*/ 126537 w 655238"/>
                <a:gd name="csY8" fmla="*/ 1048538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655238" h="2047400">
                  <a:moveTo>
                    <a:pt x="126537" y="1048538"/>
                  </a:moveTo>
                  <a:cubicBezTo>
                    <a:pt x="126537" y="700351"/>
                    <a:pt x="262134" y="373025"/>
                    <a:pt x="508297" y="126862"/>
                  </a:cubicBezTo>
                  <a:cubicBezTo>
                    <a:pt x="554583" y="80642"/>
                    <a:pt x="603672" y="38267"/>
                    <a:pt x="655239" y="0"/>
                  </a:cubicBezTo>
                  <a:lnTo>
                    <a:pt x="432675" y="0"/>
                  </a:lnTo>
                  <a:cubicBezTo>
                    <a:pt x="165977" y="259918"/>
                    <a:pt x="0" y="622773"/>
                    <a:pt x="0" y="1023700"/>
                  </a:cubicBezTo>
                  <a:cubicBezTo>
                    <a:pt x="0" y="1424627"/>
                    <a:pt x="165912" y="1787482"/>
                    <a:pt x="432675" y="2047400"/>
                  </a:cubicBezTo>
                  <a:lnTo>
                    <a:pt x="592525" y="2047400"/>
                  </a:lnTo>
                  <a:cubicBezTo>
                    <a:pt x="563579" y="2023019"/>
                    <a:pt x="535417" y="1997333"/>
                    <a:pt x="508297" y="1970279"/>
                  </a:cubicBezTo>
                  <a:cubicBezTo>
                    <a:pt x="262134" y="1724051"/>
                    <a:pt x="126537" y="1396725"/>
                    <a:pt x="126537" y="104853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1" name="Freeform: Shape 137">
              <a:extLst>
                <a:ext uri="{FF2B5EF4-FFF2-40B4-BE49-F238E27FC236}">
                  <a16:creationId xmlns:a16="http://schemas.microsoft.com/office/drawing/2014/main" id="{BF23A7F8-74FD-E149-6248-18F19A57BEAF}"/>
                </a:ext>
              </a:extLst>
            </p:cNvPr>
            <p:cNvSpPr/>
            <p:nvPr/>
          </p:nvSpPr>
          <p:spPr>
            <a:xfrm>
              <a:off x="8093398" y="1406307"/>
              <a:ext cx="743963" cy="1487862"/>
            </a:xfrm>
            <a:custGeom>
              <a:avLst/>
              <a:gdLst>
                <a:gd name="csX0" fmla="*/ 0 w 743963"/>
                <a:gd name="csY0" fmla="*/ 743899 h 1487862"/>
                <a:gd name="csX1" fmla="*/ 743964 w 743963"/>
                <a:gd name="csY1" fmla="*/ 1487863 h 1487862"/>
                <a:gd name="csX2" fmla="*/ 743964 w 743963"/>
                <a:gd name="csY2" fmla="*/ 1392357 h 1487862"/>
                <a:gd name="csX3" fmla="*/ 95506 w 743963"/>
                <a:gd name="csY3" fmla="*/ 743899 h 1487862"/>
                <a:gd name="csX4" fmla="*/ 743964 w 743963"/>
                <a:gd name="csY4" fmla="*/ 95440 h 1487862"/>
                <a:gd name="csX5" fmla="*/ 743964 w 743963"/>
                <a:gd name="csY5" fmla="*/ 0 h 1487862"/>
                <a:gd name="csX6" fmla="*/ 0 w 743963"/>
                <a:gd name="csY6" fmla="*/ 743899 h 14878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743963" h="1487862">
                  <a:moveTo>
                    <a:pt x="0" y="743899"/>
                  </a:moveTo>
                  <a:cubicBezTo>
                    <a:pt x="0" y="1154083"/>
                    <a:pt x="333714" y="1487863"/>
                    <a:pt x="743964" y="1487863"/>
                  </a:cubicBezTo>
                  <a:lnTo>
                    <a:pt x="743964" y="1392357"/>
                  </a:lnTo>
                  <a:cubicBezTo>
                    <a:pt x="386389" y="1392357"/>
                    <a:pt x="95506" y="1101474"/>
                    <a:pt x="95506" y="743899"/>
                  </a:cubicBezTo>
                  <a:cubicBezTo>
                    <a:pt x="95506" y="386324"/>
                    <a:pt x="386389" y="95440"/>
                    <a:pt x="743964" y="95440"/>
                  </a:cubicBezTo>
                  <a:lnTo>
                    <a:pt x="743964" y="0"/>
                  </a:lnTo>
                  <a:cubicBezTo>
                    <a:pt x="333714" y="0"/>
                    <a:pt x="0" y="333715"/>
                    <a:pt x="0" y="743899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2" name="Freeform: Shape 138">
              <a:extLst>
                <a:ext uri="{FF2B5EF4-FFF2-40B4-BE49-F238E27FC236}">
                  <a16:creationId xmlns:a16="http://schemas.microsoft.com/office/drawing/2014/main" id="{F2E0BBEE-9B5F-62C8-0F8D-75C1C4F786AE}"/>
                </a:ext>
              </a:extLst>
            </p:cNvPr>
            <p:cNvSpPr/>
            <p:nvPr/>
          </p:nvSpPr>
          <p:spPr>
            <a:xfrm>
              <a:off x="7115853" y="1101667"/>
              <a:ext cx="19231" cy="32660"/>
            </a:xfrm>
            <a:custGeom>
              <a:avLst/>
              <a:gdLst>
                <a:gd name="csX0" fmla="*/ 19232 w 19231"/>
                <a:gd name="csY0" fmla="*/ 0 h 32660"/>
                <a:gd name="csX1" fmla="*/ 0 w 19231"/>
                <a:gd name="csY1" fmla="*/ 0 h 32660"/>
                <a:gd name="csX2" fmla="*/ 0 w 19231"/>
                <a:gd name="csY2" fmla="*/ 32661 h 32660"/>
                <a:gd name="csX3" fmla="*/ 19232 w 19231"/>
                <a:gd name="csY3" fmla="*/ 0 h 326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9231" h="32660">
                  <a:moveTo>
                    <a:pt x="19232" y="0"/>
                  </a:moveTo>
                  <a:lnTo>
                    <a:pt x="0" y="0"/>
                  </a:lnTo>
                  <a:lnTo>
                    <a:pt x="0" y="32661"/>
                  </a:lnTo>
                  <a:cubicBezTo>
                    <a:pt x="6323" y="21709"/>
                    <a:pt x="12712" y="10822"/>
                    <a:pt x="19232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3" name="Freeform: Shape 139">
              <a:extLst>
                <a:ext uri="{FF2B5EF4-FFF2-40B4-BE49-F238E27FC236}">
                  <a16:creationId xmlns:a16="http://schemas.microsoft.com/office/drawing/2014/main" id="{EEAE6E27-7EA8-6F8E-10AB-039EB334E2EB}"/>
                </a:ext>
              </a:extLst>
            </p:cNvPr>
            <p:cNvSpPr/>
            <p:nvPr/>
          </p:nvSpPr>
          <p:spPr>
            <a:xfrm>
              <a:off x="7115853" y="3116407"/>
              <a:ext cx="19231" cy="32660"/>
            </a:xfrm>
            <a:custGeom>
              <a:avLst/>
              <a:gdLst>
                <a:gd name="csX0" fmla="*/ 19232 w 19231"/>
                <a:gd name="csY0" fmla="*/ 32661 h 32660"/>
                <a:gd name="csX1" fmla="*/ 0 w 19231"/>
                <a:gd name="csY1" fmla="*/ 0 h 32660"/>
                <a:gd name="csX2" fmla="*/ 0 w 19231"/>
                <a:gd name="csY2" fmla="*/ 32661 h 32660"/>
                <a:gd name="csX3" fmla="*/ 19232 w 19231"/>
                <a:gd name="csY3" fmla="*/ 32661 h 326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9231" h="32660">
                  <a:moveTo>
                    <a:pt x="19232" y="32661"/>
                  </a:moveTo>
                  <a:cubicBezTo>
                    <a:pt x="12712" y="21839"/>
                    <a:pt x="6323" y="10952"/>
                    <a:pt x="0" y="0"/>
                  </a:cubicBezTo>
                  <a:lnTo>
                    <a:pt x="0" y="32661"/>
                  </a:lnTo>
                  <a:lnTo>
                    <a:pt x="19232" y="32661"/>
                  </a:ln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4" name="Freeform: Shape 140">
              <a:extLst>
                <a:ext uri="{FF2B5EF4-FFF2-40B4-BE49-F238E27FC236}">
                  <a16:creationId xmlns:a16="http://schemas.microsoft.com/office/drawing/2014/main" id="{959701F1-1F32-912B-1CB3-DC839BD9DB38}"/>
                </a:ext>
              </a:extLst>
            </p:cNvPr>
            <p:cNvSpPr/>
            <p:nvPr/>
          </p:nvSpPr>
          <p:spPr>
            <a:xfrm>
              <a:off x="7115919" y="2506542"/>
              <a:ext cx="286255" cy="642526"/>
            </a:xfrm>
            <a:custGeom>
              <a:avLst/>
              <a:gdLst>
                <a:gd name="csX0" fmla="*/ 0 w 286255"/>
                <a:gd name="csY0" fmla="*/ 374850 h 642526"/>
                <a:gd name="csX1" fmla="*/ 144985 w 286255"/>
                <a:gd name="csY1" fmla="*/ 642526 h 642526"/>
                <a:gd name="csX2" fmla="*/ 286255 w 286255"/>
                <a:gd name="csY2" fmla="*/ 642526 h 642526"/>
                <a:gd name="csX3" fmla="*/ 65 w 286255"/>
                <a:gd name="csY3" fmla="*/ 0 h 642526"/>
                <a:gd name="csX4" fmla="*/ 65 w 286255"/>
                <a:gd name="csY4" fmla="*/ 374850 h 6425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86255" h="642526">
                  <a:moveTo>
                    <a:pt x="0" y="374850"/>
                  </a:moveTo>
                  <a:cubicBezTo>
                    <a:pt x="41201" y="468270"/>
                    <a:pt x="89768" y="557777"/>
                    <a:pt x="144985" y="642526"/>
                  </a:cubicBezTo>
                  <a:lnTo>
                    <a:pt x="286255" y="642526"/>
                  </a:lnTo>
                  <a:cubicBezTo>
                    <a:pt x="147723" y="449234"/>
                    <a:pt x="50849" y="231364"/>
                    <a:pt x="65" y="0"/>
                  </a:cubicBezTo>
                  <a:lnTo>
                    <a:pt x="65" y="374850"/>
                  </a:ln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5" name="Freeform: Shape 141">
              <a:extLst>
                <a:ext uri="{FF2B5EF4-FFF2-40B4-BE49-F238E27FC236}">
                  <a16:creationId xmlns:a16="http://schemas.microsoft.com/office/drawing/2014/main" id="{28D29820-2FA0-A30C-A8A3-1B55DDA2A09D}"/>
                </a:ext>
              </a:extLst>
            </p:cNvPr>
            <p:cNvSpPr/>
            <p:nvPr/>
          </p:nvSpPr>
          <p:spPr>
            <a:xfrm>
              <a:off x="7115853" y="1101667"/>
              <a:ext cx="286255" cy="642526"/>
            </a:xfrm>
            <a:custGeom>
              <a:avLst/>
              <a:gdLst>
                <a:gd name="csX0" fmla="*/ 286255 w 286255"/>
                <a:gd name="csY0" fmla="*/ 0 h 642526"/>
                <a:gd name="csX1" fmla="*/ 144986 w 286255"/>
                <a:gd name="csY1" fmla="*/ 0 h 642526"/>
                <a:gd name="csX2" fmla="*/ 0 w 286255"/>
                <a:gd name="csY2" fmla="*/ 267676 h 642526"/>
                <a:gd name="csX3" fmla="*/ 0 w 286255"/>
                <a:gd name="csY3" fmla="*/ 642526 h 642526"/>
                <a:gd name="csX4" fmla="*/ 286255 w 286255"/>
                <a:gd name="csY4" fmla="*/ 0 h 6425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86255" h="642526">
                  <a:moveTo>
                    <a:pt x="286255" y="0"/>
                  </a:moveTo>
                  <a:lnTo>
                    <a:pt x="144986" y="0"/>
                  </a:lnTo>
                  <a:cubicBezTo>
                    <a:pt x="89768" y="84749"/>
                    <a:pt x="41201" y="174257"/>
                    <a:pt x="0" y="267676"/>
                  </a:cubicBezTo>
                  <a:lnTo>
                    <a:pt x="0" y="642526"/>
                  </a:lnTo>
                  <a:cubicBezTo>
                    <a:pt x="50784" y="411162"/>
                    <a:pt x="147723" y="193292"/>
                    <a:pt x="286255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666" name="TextBox 142">
            <a:extLst>
              <a:ext uri="{FF2B5EF4-FFF2-40B4-BE49-F238E27FC236}">
                <a16:creationId xmlns:a16="http://schemas.microsoft.com/office/drawing/2014/main" id="{DD707E57-5FDD-EB69-15AB-AF6A66B552A3}"/>
              </a:ext>
            </a:extLst>
          </p:cNvPr>
          <p:cNvSpPr txBox="1"/>
          <p:nvPr/>
        </p:nvSpPr>
        <p:spPr>
          <a:xfrm rot="16200000">
            <a:off x="-3456013" y="1675675"/>
            <a:ext cx="232307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9A8AFF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F0C25"/>
                </a:solidFill>
                <a:sym typeface="Arial"/>
              </a:rPr>
              <a:t>2026</a:t>
            </a:r>
          </a:p>
        </p:txBody>
      </p:sp>
      <p:sp>
        <p:nvSpPr>
          <p:cNvPr id="667" name="Freeform: Shape 143">
            <a:extLst>
              <a:ext uri="{FF2B5EF4-FFF2-40B4-BE49-F238E27FC236}">
                <a16:creationId xmlns:a16="http://schemas.microsoft.com/office/drawing/2014/main" id="{EC0B5A7D-F44C-15C0-4802-954DBE22DADF}"/>
              </a:ext>
            </a:extLst>
          </p:cNvPr>
          <p:cNvSpPr/>
          <p:nvPr/>
        </p:nvSpPr>
        <p:spPr>
          <a:xfrm>
            <a:off x="-2524516" y="1132568"/>
            <a:ext cx="2477141" cy="2000788"/>
          </a:xfrm>
          <a:custGeom>
            <a:avLst/>
            <a:gdLst>
              <a:gd name="csX0" fmla="*/ 337300 w 2477141"/>
              <a:gd name="csY0" fmla="*/ 53587 h 2000788"/>
              <a:gd name="csX1" fmla="*/ 47068 w 2477141"/>
              <a:gd name="csY1" fmla="*/ 277846 h 2000788"/>
              <a:gd name="csX2" fmla="*/ 0 w 2477141"/>
              <a:gd name="csY2" fmla="*/ 338278 h 2000788"/>
              <a:gd name="csX3" fmla="*/ 259070 w 2477141"/>
              <a:gd name="csY3" fmla="*/ 233711 h 2000788"/>
              <a:gd name="csX4" fmla="*/ 832168 w 2477141"/>
              <a:gd name="csY4" fmla="*/ 0 h 2000788"/>
              <a:gd name="csX5" fmla="*/ 731447 w 2477141"/>
              <a:gd name="csY5" fmla="*/ 181623 h 2000788"/>
              <a:gd name="csX6" fmla="*/ 393951 w 2477141"/>
              <a:gd name="csY6" fmla="*/ 397015 h 2000788"/>
              <a:gd name="csX7" fmla="*/ 188729 w 2477141"/>
              <a:gd name="csY7" fmla="*/ 598196 h 2000788"/>
              <a:gd name="csX8" fmla="*/ 322306 w 2477141"/>
              <a:gd name="csY8" fmla="*/ 518989 h 2000788"/>
              <a:gd name="csX9" fmla="*/ 1253825 w 2477141"/>
              <a:gd name="csY9" fmla="*/ 30640 h 2000788"/>
              <a:gd name="csX10" fmla="*/ 1182636 w 2477141"/>
              <a:gd name="csY10" fmla="*/ 182080 h 2000788"/>
              <a:gd name="csX11" fmla="*/ 37550 w 2477141"/>
              <a:gd name="csY11" fmla="*/ 1254608 h 2000788"/>
              <a:gd name="csX12" fmla="*/ 611234 w 2477141"/>
              <a:gd name="csY12" fmla="*/ 871804 h 2000788"/>
              <a:gd name="csX13" fmla="*/ 356401 w 2477141"/>
              <a:gd name="csY13" fmla="*/ 1166404 h 2000788"/>
              <a:gd name="csX14" fmla="*/ 87617 w 2477141"/>
              <a:gd name="csY14" fmla="*/ 1451356 h 2000788"/>
              <a:gd name="csX15" fmla="*/ 304639 w 2477141"/>
              <a:gd name="csY15" fmla="*/ 1289942 h 2000788"/>
              <a:gd name="csX16" fmla="*/ 452363 w 2477141"/>
              <a:gd name="csY16" fmla="*/ 1268559 h 2000788"/>
              <a:gd name="csX17" fmla="*/ 427916 w 2477141"/>
              <a:gd name="csY17" fmla="*/ 1395943 h 2000788"/>
              <a:gd name="csX18" fmla="*/ 222172 w 2477141"/>
              <a:gd name="csY18" fmla="*/ 1614856 h 2000788"/>
              <a:gd name="csX19" fmla="*/ 12973 w 2477141"/>
              <a:gd name="csY19" fmla="*/ 1904436 h 2000788"/>
              <a:gd name="csX20" fmla="*/ 1149194 w 2477141"/>
              <a:gd name="csY20" fmla="*/ 812089 h 2000788"/>
              <a:gd name="csX21" fmla="*/ 1457809 w 2477141"/>
              <a:gd name="csY21" fmla="*/ 348187 h 2000788"/>
              <a:gd name="csX22" fmla="*/ 1668247 w 2477141"/>
              <a:gd name="csY22" fmla="*/ 79012 h 2000788"/>
              <a:gd name="csX23" fmla="*/ 1145869 w 2477141"/>
              <a:gd name="csY23" fmla="*/ 1189677 h 2000788"/>
              <a:gd name="csX24" fmla="*/ 852833 w 2477141"/>
              <a:gd name="csY24" fmla="*/ 1450117 h 2000788"/>
              <a:gd name="csX25" fmla="*/ 508297 w 2477141"/>
              <a:gd name="csY25" fmla="*/ 1738002 h 2000788"/>
              <a:gd name="csX26" fmla="*/ 150983 w 2477141"/>
              <a:gd name="csY26" fmla="*/ 2000788 h 2000788"/>
              <a:gd name="csX27" fmla="*/ 299815 w 2477141"/>
              <a:gd name="csY27" fmla="*/ 1959457 h 2000788"/>
              <a:gd name="csX28" fmla="*/ 702241 w 2477141"/>
              <a:gd name="csY28" fmla="*/ 1822686 h 2000788"/>
              <a:gd name="csX29" fmla="*/ 688551 w 2477141"/>
              <a:gd name="csY29" fmla="*/ 1948179 h 2000788"/>
              <a:gd name="csX30" fmla="*/ 980608 w 2477141"/>
              <a:gd name="csY30" fmla="*/ 1927579 h 2000788"/>
              <a:gd name="csX31" fmla="*/ 1232834 w 2477141"/>
              <a:gd name="csY31" fmla="*/ 1770076 h 2000788"/>
              <a:gd name="csX32" fmla="*/ 1426061 w 2477141"/>
              <a:gd name="csY32" fmla="*/ 1577957 h 2000788"/>
              <a:gd name="csX33" fmla="*/ 1604686 w 2477141"/>
              <a:gd name="csY33" fmla="*/ 1133287 h 2000788"/>
              <a:gd name="csX34" fmla="*/ 2023018 w 2477141"/>
              <a:gd name="csY34" fmla="*/ 315917 h 2000788"/>
              <a:gd name="csX35" fmla="*/ 2183520 w 2477141"/>
              <a:gd name="csY35" fmla="*/ 150918 h 2000788"/>
              <a:gd name="csX36" fmla="*/ 2374400 w 2477141"/>
              <a:gd name="csY36" fmla="*/ 81033 h 2000788"/>
              <a:gd name="csX37" fmla="*/ 2277265 w 2477141"/>
              <a:gd name="csY37" fmla="*/ 308225 h 2000788"/>
              <a:gd name="csX38" fmla="*/ 1943745 w 2477141"/>
              <a:gd name="csY38" fmla="*/ 963072 h 2000788"/>
              <a:gd name="csX39" fmla="*/ 1806127 w 2477141"/>
              <a:gd name="csY39" fmla="*/ 1416609 h 2000788"/>
              <a:gd name="csX40" fmla="*/ 1620331 w 2477141"/>
              <a:gd name="csY40" fmla="*/ 1837810 h 2000788"/>
              <a:gd name="csX41" fmla="*/ 1887746 w 2477141"/>
              <a:gd name="csY41" fmla="*/ 1768772 h 2000788"/>
              <a:gd name="csX42" fmla="*/ 2477142 w 2477141"/>
              <a:gd name="csY42" fmla="*/ 1663097 h 2000788"/>
              <a:gd name="csX43" fmla="*/ 2015586 w 2477141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1" h="2000788">
                <a:moveTo>
                  <a:pt x="337300" y="53587"/>
                </a:moveTo>
                <a:cubicBezTo>
                  <a:pt x="240556" y="128362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0" y="233711"/>
                </a:cubicBezTo>
                <a:cubicBezTo>
                  <a:pt x="431436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2" y="261287"/>
                  <a:pt x="511361" y="333324"/>
                  <a:pt x="393951" y="397015"/>
                </a:cubicBezTo>
                <a:cubicBezTo>
                  <a:pt x="306660" y="444344"/>
                  <a:pt x="206396" y="500409"/>
                  <a:pt x="188729" y="598196"/>
                </a:cubicBezTo>
                <a:cubicBezTo>
                  <a:pt x="240556" y="589917"/>
                  <a:pt x="282148" y="552758"/>
                  <a:pt x="322306" y="518989"/>
                </a:cubicBezTo>
                <a:cubicBezTo>
                  <a:pt x="592003" y="292449"/>
                  <a:pt x="926108" y="159719"/>
                  <a:pt x="1253825" y="30640"/>
                </a:cubicBezTo>
                <a:cubicBezTo>
                  <a:pt x="1258324" y="87748"/>
                  <a:pt x="1219404" y="138141"/>
                  <a:pt x="1182636" y="182080"/>
                </a:cubicBezTo>
                <a:cubicBezTo>
                  <a:pt x="845141" y="585614"/>
                  <a:pt x="496954" y="998210"/>
                  <a:pt x="37550" y="1254608"/>
                </a:cubicBezTo>
                <a:cubicBezTo>
                  <a:pt x="141921" y="1042606"/>
                  <a:pt x="387562" y="947948"/>
                  <a:pt x="611234" y="871804"/>
                </a:cubicBezTo>
                <a:cubicBezTo>
                  <a:pt x="588873" y="1003752"/>
                  <a:pt x="468660" y="1093455"/>
                  <a:pt x="356401" y="1166404"/>
                </a:cubicBezTo>
                <a:cubicBezTo>
                  <a:pt x="244141" y="1239353"/>
                  <a:pt x="121321" y="1321820"/>
                  <a:pt x="87617" y="1451356"/>
                </a:cubicBezTo>
                <a:cubicBezTo>
                  <a:pt x="159979" y="1397573"/>
                  <a:pt x="232342" y="1343790"/>
                  <a:pt x="304639" y="1289942"/>
                </a:cubicBezTo>
                <a:cubicBezTo>
                  <a:pt x="348904" y="1257020"/>
                  <a:pt x="417094" y="1226054"/>
                  <a:pt x="452363" y="1268559"/>
                </a:cubicBezTo>
                <a:cubicBezTo>
                  <a:pt x="482286" y="1304610"/>
                  <a:pt x="456144" y="1358588"/>
                  <a:pt x="427916" y="1395943"/>
                </a:cubicBezTo>
                <a:cubicBezTo>
                  <a:pt x="367549" y="1476063"/>
                  <a:pt x="298446" y="1549599"/>
                  <a:pt x="222172" y="1614856"/>
                </a:cubicBezTo>
                <a:cubicBezTo>
                  <a:pt x="128557" y="1694976"/>
                  <a:pt x="14277" y="1781289"/>
                  <a:pt x="12973" y="1904436"/>
                </a:cubicBezTo>
                <a:cubicBezTo>
                  <a:pt x="497214" y="1685197"/>
                  <a:pt x="834971" y="1240853"/>
                  <a:pt x="1149194" y="812089"/>
                </a:cubicBezTo>
                <a:cubicBezTo>
                  <a:pt x="1259041" y="662149"/>
                  <a:pt x="1368954" y="511492"/>
                  <a:pt x="1457809" y="348187"/>
                </a:cubicBezTo>
                <a:cubicBezTo>
                  <a:pt x="1513092" y="246554"/>
                  <a:pt x="1566288" y="133708"/>
                  <a:pt x="1668247" y="79012"/>
                </a:cubicBezTo>
                <a:cubicBezTo>
                  <a:pt x="1649146" y="497149"/>
                  <a:pt x="1441120" y="892991"/>
                  <a:pt x="1145869" y="1189677"/>
                </a:cubicBezTo>
                <a:cubicBezTo>
                  <a:pt x="1053623" y="1282314"/>
                  <a:pt x="953163" y="1366346"/>
                  <a:pt x="852833" y="1450117"/>
                </a:cubicBezTo>
                <a:cubicBezTo>
                  <a:pt x="737966" y="1546079"/>
                  <a:pt x="623164" y="1642040"/>
                  <a:pt x="508297" y="1738002"/>
                </a:cubicBezTo>
                <a:cubicBezTo>
                  <a:pt x="394668" y="1832986"/>
                  <a:pt x="280192" y="1928491"/>
                  <a:pt x="150983" y="2000788"/>
                </a:cubicBezTo>
                <a:cubicBezTo>
                  <a:pt x="201897" y="1992705"/>
                  <a:pt x="250987" y="1976016"/>
                  <a:pt x="299815" y="1959457"/>
                </a:cubicBezTo>
                <a:cubicBezTo>
                  <a:pt x="433979" y="1913888"/>
                  <a:pt x="568077" y="1868254"/>
                  <a:pt x="702241" y="1822686"/>
                </a:cubicBezTo>
                <a:cubicBezTo>
                  <a:pt x="721994" y="1862518"/>
                  <a:pt x="716453" y="1913562"/>
                  <a:pt x="688551" y="1948179"/>
                </a:cubicBezTo>
                <a:cubicBezTo>
                  <a:pt x="783535" y="1977711"/>
                  <a:pt x="888102" y="1964347"/>
                  <a:pt x="980608" y="1927579"/>
                </a:cubicBezTo>
                <a:cubicBezTo>
                  <a:pt x="1073115" y="1890811"/>
                  <a:pt x="1155126" y="1832204"/>
                  <a:pt x="1232834" y="1770076"/>
                </a:cubicBezTo>
                <a:cubicBezTo>
                  <a:pt x="1304023" y="1713164"/>
                  <a:pt x="1373061" y="1652145"/>
                  <a:pt x="1426061" y="1577957"/>
                </a:cubicBezTo>
                <a:cubicBezTo>
                  <a:pt x="1519415" y="1447379"/>
                  <a:pt x="1556314" y="1286291"/>
                  <a:pt x="1604686" y="1133287"/>
                </a:cubicBezTo>
                <a:cubicBezTo>
                  <a:pt x="1697453" y="840121"/>
                  <a:pt x="1839505" y="562602"/>
                  <a:pt x="2023018" y="315917"/>
                </a:cubicBezTo>
                <a:cubicBezTo>
                  <a:pt x="2069044" y="254051"/>
                  <a:pt x="2118850" y="193032"/>
                  <a:pt x="2183520" y="150918"/>
                </a:cubicBezTo>
                <a:cubicBezTo>
                  <a:pt x="2240693" y="113694"/>
                  <a:pt x="2307253" y="92898"/>
                  <a:pt x="2374400" y="81033"/>
                </a:cubicBezTo>
                <a:cubicBezTo>
                  <a:pt x="2380528" y="164999"/>
                  <a:pt x="2325898" y="239513"/>
                  <a:pt x="2277265" y="308225"/>
                </a:cubicBezTo>
                <a:cubicBezTo>
                  <a:pt x="2135213" y="508819"/>
                  <a:pt x="2022432" y="730209"/>
                  <a:pt x="1943745" y="963072"/>
                </a:cubicBezTo>
                <a:cubicBezTo>
                  <a:pt x="1893158" y="1112752"/>
                  <a:pt x="1856585" y="1266929"/>
                  <a:pt x="1806127" y="1416609"/>
                </a:cubicBezTo>
                <a:cubicBezTo>
                  <a:pt x="1757038" y="1562181"/>
                  <a:pt x="1694715" y="1703385"/>
                  <a:pt x="1620331" y="1837810"/>
                </a:cubicBezTo>
                <a:cubicBezTo>
                  <a:pt x="1712838" y="1849088"/>
                  <a:pt x="1801563" y="1804171"/>
                  <a:pt x="1887746" y="1768772"/>
                </a:cubicBezTo>
                <a:cubicBezTo>
                  <a:pt x="2073803" y="1692368"/>
                  <a:pt x="2276157" y="1656056"/>
                  <a:pt x="2477142" y="1663097"/>
                </a:cubicBezTo>
                <a:cubicBezTo>
                  <a:pt x="2323290" y="1723399"/>
                  <a:pt x="2169439" y="1783701"/>
                  <a:pt x="2015586" y="1844003"/>
                </a:cubicBezTo>
              </a:path>
            </a:pathLst>
          </a:custGeom>
          <a:noFill/>
          <a:ln w="0" cap="flat">
            <a:solidFill>
              <a:srgbClr val="0A0A0A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668" name="Rectangle 144">
            <a:extLst>
              <a:ext uri="{FF2B5EF4-FFF2-40B4-BE49-F238E27FC236}">
                <a16:creationId xmlns:a16="http://schemas.microsoft.com/office/drawing/2014/main" id="{103779E1-D0B8-1288-0790-5A6C3E75F53E}"/>
              </a:ext>
            </a:extLst>
          </p:cNvPr>
          <p:cNvSpPr/>
          <p:nvPr/>
        </p:nvSpPr>
        <p:spPr>
          <a:xfrm>
            <a:off x="-2126979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pic>
        <p:nvPicPr>
          <p:cNvPr id="669" name="Picture Placeholder 408">
            <a:extLst>
              <a:ext uri="{FF2B5EF4-FFF2-40B4-BE49-F238E27FC236}">
                <a16:creationId xmlns:a16="http://schemas.microsoft.com/office/drawing/2014/main" id="{428CB9D1-59BD-2A18-8023-FB48F6DA72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26979" y="1323417"/>
            <a:ext cx="1603903" cy="1603903"/>
          </a:xfrm>
          <a:custGeom>
            <a:avLst/>
            <a:gdLst>
              <a:gd name="csX0" fmla="*/ 0 w 1603903"/>
              <a:gd name="csY0" fmla="*/ 0 h 1603903"/>
              <a:gd name="csX1" fmla="*/ 1603903 w 1603903"/>
              <a:gd name="csY1" fmla="*/ 0 h 1603903"/>
              <a:gd name="csX2" fmla="*/ 1603903 w 1603903"/>
              <a:gd name="csY2" fmla="*/ 1603903 h 1603903"/>
              <a:gd name="csX3" fmla="*/ 0 w 1603903"/>
              <a:gd name="csY3" fmla="*/ 1603903 h 16039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603903" h="1603903">
                <a:moveTo>
                  <a:pt x="0" y="0"/>
                </a:moveTo>
                <a:lnTo>
                  <a:pt x="1603903" y="0"/>
                </a:lnTo>
                <a:lnTo>
                  <a:pt x="1603903" y="1603903"/>
                </a:lnTo>
                <a:lnTo>
                  <a:pt x="0" y="1603903"/>
                </a:lnTo>
                <a:close/>
              </a:path>
            </a:pathLst>
          </a:custGeom>
        </p:spPr>
      </p:pic>
      <p:pic>
        <p:nvPicPr>
          <p:cNvPr id="670" name="Picture Placeholder 410">
            <a:extLst>
              <a:ext uri="{FF2B5EF4-FFF2-40B4-BE49-F238E27FC236}">
                <a16:creationId xmlns:a16="http://schemas.microsoft.com/office/drawing/2014/main" id="{728F3D78-3916-E3A6-4122-9863A5FF62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196" y="1323417"/>
            <a:ext cx="1603903" cy="1603903"/>
          </a:xfrm>
          <a:custGeom>
            <a:avLst/>
            <a:gdLst>
              <a:gd name="csX0" fmla="*/ 0 w 1603903"/>
              <a:gd name="csY0" fmla="*/ 0 h 1603903"/>
              <a:gd name="csX1" fmla="*/ 1603903 w 1603903"/>
              <a:gd name="csY1" fmla="*/ 0 h 1603903"/>
              <a:gd name="csX2" fmla="*/ 1603903 w 1603903"/>
              <a:gd name="csY2" fmla="*/ 1603903 h 1603903"/>
              <a:gd name="csX3" fmla="*/ 0 w 1603903"/>
              <a:gd name="csY3" fmla="*/ 1603903 h 16039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603903" h="1603903">
                <a:moveTo>
                  <a:pt x="0" y="0"/>
                </a:moveTo>
                <a:lnTo>
                  <a:pt x="1603903" y="0"/>
                </a:lnTo>
                <a:lnTo>
                  <a:pt x="1603903" y="1603903"/>
                </a:lnTo>
                <a:lnTo>
                  <a:pt x="0" y="1603903"/>
                </a:lnTo>
                <a:close/>
              </a:path>
            </a:pathLst>
          </a:custGeom>
        </p:spPr>
      </p:pic>
      <p:sp>
        <p:nvSpPr>
          <p:cNvPr id="671" name="TextBox 379">
            <a:extLst>
              <a:ext uri="{FF2B5EF4-FFF2-40B4-BE49-F238E27FC236}">
                <a16:creationId xmlns:a16="http://schemas.microsoft.com/office/drawing/2014/main" id="{88318C96-604A-F3FE-5CDF-A02A87BB3CC4}"/>
              </a:ext>
            </a:extLst>
          </p:cNvPr>
          <p:cNvSpPr txBox="1"/>
          <p:nvPr/>
        </p:nvSpPr>
        <p:spPr>
          <a:xfrm>
            <a:off x="-2514185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2" name="TextBox 380">
            <a:extLst>
              <a:ext uri="{FF2B5EF4-FFF2-40B4-BE49-F238E27FC236}">
                <a16:creationId xmlns:a16="http://schemas.microsoft.com/office/drawing/2014/main" id="{06EC1173-6FA8-05CB-7E32-4199E4A140B2}"/>
              </a:ext>
            </a:extLst>
          </p:cNvPr>
          <p:cNvSpPr txBox="1"/>
          <p:nvPr/>
        </p:nvSpPr>
        <p:spPr>
          <a:xfrm>
            <a:off x="-2514185" y="3606800"/>
            <a:ext cx="1008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CAFOS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@ 2.2m CAHA</a:t>
            </a:r>
          </a:p>
        </p:txBody>
      </p:sp>
      <p:sp>
        <p:nvSpPr>
          <p:cNvPr id="673" name="TextBox 381">
            <a:extLst>
              <a:ext uri="{FF2B5EF4-FFF2-40B4-BE49-F238E27FC236}">
                <a16:creationId xmlns:a16="http://schemas.microsoft.com/office/drawing/2014/main" id="{F8C3D801-7140-D123-B7D4-3B28504715C8}"/>
              </a:ext>
            </a:extLst>
          </p:cNvPr>
          <p:cNvSpPr txBox="1"/>
          <p:nvPr/>
        </p:nvSpPr>
        <p:spPr>
          <a:xfrm>
            <a:off x="-1294985" y="3429000"/>
            <a:ext cx="9845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R packages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4" name="TextBox 382">
            <a:extLst>
              <a:ext uri="{FF2B5EF4-FFF2-40B4-BE49-F238E27FC236}">
                <a16:creationId xmlns:a16="http://schemas.microsoft.com/office/drawing/2014/main" id="{F904172F-173A-C1BB-51BC-A155B3A598A0}"/>
              </a:ext>
            </a:extLst>
          </p:cNvPr>
          <p:cNvSpPr txBox="1"/>
          <p:nvPr/>
        </p:nvSpPr>
        <p:spPr>
          <a:xfrm>
            <a:off x="-1294985" y="3606800"/>
            <a:ext cx="7585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projpred</a:t>
            </a:r>
            <a:endParaRPr lang="en-IN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brms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loo</a:t>
            </a:r>
          </a:p>
          <a:p>
            <a:r>
              <a:rPr lang="en-IN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bayesplot</a:t>
            </a:r>
            <a:endParaRPr lang="en-IN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5" name="TextBox 383">
            <a:extLst>
              <a:ext uri="{FF2B5EF4-FFF2-40B4-BE49-F238E27FC236}">
                <a16:creationId xmlns:a16="http://schemas.microsoft.com/office/drawing/2014/main" id="{C200B94D-F9E6-600C-D9D5-05D23C2942AD}"/>
              </a:ext>
            </a:extLst>
          </p:cNvPr>
          <p:cNvSpPr txBox="1"/>
          <p:nvPr/>
        </p:nvSpPr>
        <p:spPr>
          <a:xfrm>
            <a:off x="-2514185" y="4743938"/>
            <a:ext cx="928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Stars analysed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6" name="TextBox 384">
            <a:extLst>
              <a:ext uri="{FF2B5EF4-FFF2-40B4-BE49-F238E27FC236}">
                <a16:creationId xmlns:a16="http://schemas.microsoft.com/office/drawing/2014/main" id="{641857F9-D2EE-31F7-3B88-1E54DB739B2D}"/>
              </a:ext>
            </a:extLst>
          </p:cNvPr>
          <p:cNvSpPr txBox="1"/>
          <p:nvPr/>
        </p:nvSpPr>
        <p:spPr>
          <a:xfrm>
            <a:off x="-2514185" y="4883638"/>
            <a:ext cx="67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+770</a:t>
            </a:r>
          </a:p>
        </p:txBody>
      </p:sp>
      <p:sp>
        <p:nvSpPr>
          <p:cNvPr id="677" name="TextBox 385">
            <a:extLst>
              <a:ext uri="{FF2B5EF4-FFF2-40B4-BE49-F238E27FC236}">
                <a16:creationId xmlns:a16="http://schemas.microsoft.com/office/drawing/2014/main" id="{237CD9DB-6DE0-511E-79FA-79912CD0672F}"/>
              </a:ext>
            </a:extLst>
          </p:cNvPr>
          <p:cNvSpPr txBox="1"/>
          <p:nvPr/>
        </p:nvSpPr>
        <p:spPr>
          <a:xfrm>
            <a:off x="-1294985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8" name="TextBox 386">
            <a:extLst>
              <a:ext uri="{FF2B5EF4-FFF2-40B4-BE49-F238E27FC236}">
                <a16:creationId xmlns:a16="http://schemas.microsoft.com/office/drawing/2014/main" id="{ADE23F4D-D6CE-AE01-5A31-75A2E5D3DBCA}"/>
              </a:ext>
            </a:extLst>
          </p:cNvPr>
          <p:cNvSpPr txBox="1"/>
          <p:nvPr/>
        </p:nvSpPr>
        <p:spPr>
          <a:xfrm>
            <a:off x="-1294985" y="488363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Low-res</a:t>
            </a:r>
          </a:p>
        </p:txBody>
      </p:sp>
      <p:sp>
        <p:nvSpPr>
          <p:cNvPr id="679" name="TextBox 387">
            <a:extLst>
              <a:ext uri="{FF2B5EF4-FFF2-40B4-BE49-F238E27FC236}">
                <a16:creationId xmlns:a16="http://schemas.microsoft.com/office/drawing/2014/main" id="{A44B435A-A9FC-6028-1E67-7CD2BACE6E2A}"/>
              </a:ext>
            </a:extLst>
          </p:cNvPr>
          <p:cNvSpPr txBox="1"/>
          <p:nvPr/>
        </p:nvSpPr>
        <p:spPr>
          <a:xfrm>
            <a:off x="-2113604" y="5431431"/>
            <a:ext cx="1963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latin typeface="Calibri" panose="020F0502020204030204" pitchFamily="34" charset="0"/>
                <a:cs typeface="Calibri" panose="020F0502020204030204" pitchFamily="34" charset="0"/>
              </a:rPr>
              <a:t>DUQUE-ARRIBAS ET AL. (IN PREP)</a:t>
            </a:r>
            <a:endParaRPr lang="en-IN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80" name="Graphic 388">
            <a:extLst>
              <a:ext uri="{FF2B5EF4-FFF2-40B4-BE49-F238E27FC236}">
                <a16:creationId xmlns:a16="http://schemas.microsoft.com/office/drawing/2014/main" id="{135AE841-3197-ADBF-514C-8394A3F5F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409576" y="5444209"/>
            <a:ext cx="220664" cy="220664"/>
          </a:xfrm>
          <a:prstGeom prst="rect">
            <a:avLst/>
          </a:prstGeom>
        </p:spPr>
      </p:pic>
      <p:sp>
        <p:nvSpPr>
          <p:cNvPr id="681" name="TextBox 390">
            <a:extLst>
              <a:ext uri="{FF2B5EF4-FFF2-40B4-BE49-F238E27FC236}">
                <a16:creationId xmlns:a16="http://schemas.microsoft.com/office/drawing/2014/main" id="{A50EBDAB-6759-56A6-5477-5A5ABE8FDBBD}"/>
              </a:ext>
            </a:extLst>
          </p:cNvPr>
          <p:cNvSpPr txBox="1"/>
          <p:nvPr/>
        </p:nvSpPr>
        <p:spPr>
          <a:xfrm>
            <a:off x="718990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2" name="TextBox 391">
            <a:extLst>
              <a:ext uri="{FF2B5EF4-FFF2-40B4-BE49-F238E27FC236}">
                <a16:creationId xmlns:a16="http://schemas.microsoft.com/office/drawing/2014/main" id="{6E3BA400-97F5-B53B-8996-9028D617FA8B}"/>
              </a:ext>
            </a:extLst>
          </p:cNvPr>
          <p:cNvSpPr txBox="1"/>
          <p:nvPr/>
        </p:nvSpPr>
        <p:spPr>
          <a:xfrm>
            <a:off x="718990" y="3606800"/>
            <a:ext cx="1008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CARMENES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 3.5m CAHA</a:t>
            </a:r>
            <a:endParaRPr lang="en-IN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3" name="TextBox 392">
            <a:extLst>
              <a:ext uri="{FF2B5EF4-FFF2-40B4-BE49-F238E27FC236}">
                <a16:creationId xmlns:a16="http://schemas.microsoft.com/office/drawing/2014/main" id="{7906BBFC-C0E8-D93C-017D-86AD598AB3CF}"/>
              </a:ext>
            </a:extLst>
          </p:cNvPr>
          <p:cNvSpPr txBox="1"/>
          <p:nvPr/>
        </p:nvSpPr>
        <p:spPr>
          <a:xfrm>
            <a:off x="1938190" y="3429000"/>
            <a:ext cx="9140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proposals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4" name="TextBox 393">
            <a:extLst>
              <a:ext uri="{FF2B5EF4-FFF2-40B4-BE49-F238E27FC236}">
                <a16:creationId xmlns:a16="http://schemas.microsoft.com/office/drawing/2014/main" id="{C30BFE62-4188-1112-186C-5100CF246B03}"/>
              </a:ext>
            </a:extLst>
          </p:cNvPr>
          <p:cNvSpPr txBox="1"/>
          <p:nvPr/>
        </p:nvSpPr>
        <p:spPr>
          <a:xfrm>
            <a:off x="1938190" y="3606800"/>
            <a:ext cx="12378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23A-3.5-010 (36h)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23B-3.5-009 (23h)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24A-3.5-007 (20h)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24B-3.5-008 (29h)</a:t>
            </a:r>
          </a:p>
        </p:txBody>
      </p:sp>
      <p:sp>
        <p:nvSpPr>
          <p:cNvPr id="685" name="TextBox 394">
            <a:extLst>
              <a:ext uri="{FF2B5EF4-FFF2-40B4-BE49-F238E27FC236}">
                <a16:creationId xmlns:a16="http://schemas.microsoft.com/office/drawing/2014/main" id="{78FFA4E0-8907-A60A-12FD-4F90B6A9EB7D}"/>
              </a:ext>
            </a:extLst>
          </p:cNvPr>
          <p:cNvSpPr txBox="1"/>
          <p:nvPr/>
        </p:nvSpPr>
        <p:spPr>
          <a:xfrm>
            <a:off x="718990" y="4743938"/>
            <a:ext cx="11208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observations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6" name="TextBox 395">
            <a:extLst>
              <a:ext uri="{FF2B5EF4-FFF2-40B4-BE49-F238E27FC236}">
                <a16:creationId xmlns:a16="http://schemas.microsoft.com/office/drawing/2014/main" id="{C15364B4-2EBD-AF58-F0E8-4ABF09F3BF26}"/>
              </a:ext>
            </a:extLst>
          </p:cNvPr>
          <p:cNvSpPr txBox="1"/>
          <p:nvPr/>
        </p:nvSpPr>
        <p:spPr>
          <a:xfrm>
            <a:off x="718990" y="4883638"/>
            <a:ext cx="11785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3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+200 spectra</a:t>
            </a:r>
          </a:p>
          <a:p>
            <a:r>
              <a:rPr lang="en-IN" sz="13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44 stars</a:t>
            </a:r>
          </a:p>
        </p:txBody>
      </p:sp>
      <p:sp>
        <p:nvSpPr>
          <p:cNvPr id="687" name="TextBox 396">
            <a:extLst>
              <a:ext uri="{FF2B5EF4-FFF2-40B4-BE49-F238E27FC236}">
                <a16:creationId xmlns:a16="http://schemas.microsoft.com/office/drawing/2014/main" id="{28A9B2B8-8001-B61D-5BE4-E5F8DCF4E978}"/>
              </a:ext>
            </a:extLst>
          </p:cNvPr>
          <p:cNvSpPr txBox="1"/>
          <p:nvPr/>
        </p:nvSpPr>
        <p:spPr>
          <a:xfrm>
            <a:off x="1938190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8" name="TextBox 397">
            <a:extLst>
              <a:ext uri="{FF2B5EF4-FFF2-40B4-BE49-F238E27FC236}">
                <a16:creationId xmlns:a16="http://schemas.microsoft.com/office/drawing/2014/main" id="{A8848274-CE5D-F8E5-9C6F-C3BB52D0A55F}"/>
              </a:ext>
            </a:extLst>
          </p:cNvPr>
          <p:cNvSpPr txBox="1"/>
          <p:nvPr/>
        </p:nvSpPr>
        <p:spPr>
          <a:xfrm>
            <a:off x="1938190" y="4883638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High-res</a:t>
            </a:r>
          </a:p>
        </p:txBody>
      </p:sp>
      <p:sp>
        <p:nvSpPr>
          <p:cNvPr id="689" name="TextBox 398">
            <a:extLst>
              <a:ext uri="{FF2B5EF4-FFF2-40B4-BE49-F238E27FC236}">
                <a16:creationId xmlns:a16="http://schemas.microsoft.com/office/drawing/2014/main" id="{D204D377-9FEF-FFE1-F764-6CC97539A4DD}"/>
              </a:ext>
            </a:extLst>
          </p:cNvPr>
          <p:cNvSpPr txBox="1"/>
          <p:nvPr/>
        </p:nvSpPr>
        <p:spPr>
          <a:xfrm>
            <a:off x="1810465" y="5431431"/>
            <a:ext cx="12731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PROGRESS</a:t>
            </a:r>
            <a:endParaRPr lang="en-IN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90" name="Graphic 399">
            <a:extLst>
              <a:ext uri="{FF2B5EF4-FFF2-40B4-BE49-F238E27FC236}">
                <a16:creationId xmlns:a16="http://schemas.microsoft.com/office/drawing/2014/main" id="{AE009042-AEA7-464F-2DAD-8AEA60E960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3599" y="5444209"/>
            <a:ext cx="220664" cy="220664"/>
          </a:xfrm>
          <a:prstGeom prst="rect">
            <a:avLst/>
          </a:prstGeom>
        </p:spPr>
      </p:pic>
      <p:sp>
        <p:nvSpPr>
          <p:cNvPr id="697" name="Rectangle: Rounded Corners 362">
            <a:extLst>
              <a:ext uri="{FF2B5EF4-FFF2-40B4-BE49-F238E27FC236}">
                <a16:creationId xmlns:a16="http://schemas.microsoft.com/office/drawing/2014/main" id="{D24B9678-A197-116D-ED8D-AF5412B95306}"/>
              </a:ext>
            </a:extLst>
          </p:cNvPr>
          <p:cNvSpPr/>
          <p:nvPr/>
        </p:nvSpPr>
        <p:spPr>
          <a:xfrm>
            <a:off x="-5141484" y="1104900"/>
            <a:ext cx="2573721" cy="4673600"/>
          </a:xfrm>
          <a:prstGeom prst="roundRect">
            <a:avLst>
              <a:gd name="adj" fmla="val 6219"/>
            </a:avLst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698" name="Group 341">
            <a:extLst>
              <a:ext uri="{FF2B5EF4-FFF2-40B4-BE49-F238E27FC236}">
                <a16:creationId xmlns:a16="http://schemas.microsoft.com/office/drawing/2014/main" id="{21002CAB-21E1-001A-77C1-15FD632B617E}"/>
              </a:ext>
            </a:extLst>
          </p:cNvPr>
          <p:cNvGrpSpPr/>
          <p:nvPr/>
        </p:nvGrpSpPr>
        <p:grpSpPr>
          <a:xfrm>
            <a:off x="-4450359" y="1105369"/>
            <a:ext cx="1865581" cy="2039997"/>
            <a:chOff x="4049903" y="1101667"/>
            <a:chExt cx="1865581" cy="2006656"/>
          </a:xfrm>
        </p:grpSpPr>
        <p:sp>
          <p:nvSpPr>
            <p:cNvPr id="699" name="Rectangle 9">
              <a:extLst>
                <a:ext uri="{FF2B5EF4-FFF2-40B4-BE49-F238E27FC236}">
                  <a16:creationId xmlns:a16="http://schemas.microsoft.com/office/drawing/2014/main" id="{1D6B09D5-49D8-0A62-BC63-2D31D00AEF18}"/>
                </a:ext>
              </a:extLst>
            </p:cNvPr>
            <p:cNvSpPr/>
            <p:nvPr/>
          </p:nvSpPr>
          <p:spPr>
            <a:xfrm>
              <a:off x="412780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0" name="Rectangle 10">
              <a:extLst>
                <a:ext uri="{FF2B5EF4-FFF2-40B4-BE49-F238E27FC236}">
                  <a16:creationId xmlns:a16="http://schemas.microsoft.com/office/drawing/2014/main" id="{35C79E03-84C9-B848-C9ED-41D544235F9A}"/>
                </a:ext>
              </a:extLst>
            </p:cNvPr>
            <p:cNvSpPr/>
            <p:nvPr/>
          </p:nvSpPr>
          <p:spPr>
            <a:xfrm>
              <a:off x="428367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1" name="Rectangle 11">
              <a:extLst>
                <a:ext uri="{FF2B5EF4-FFF2-40B4-BE49-F238E27FC236}">
                  <a16:creationId xmlns:a16="http://schemas.microsoft.com/office/drawing/2014/main" id="{E60A4CE1-538A-88CB-5BD0-799930C52C0C}"/>
                </a:ext>
              </a:extLst>
            </p:cNvPr>
            <p:cNvSpPr/>
            <p:nvPr/>
          </p:nvSpPr>
          <p:spPr>
            <a:xfrm>
              <a:off x="443948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2" name="Rectangle 12">
              <a:extLst>
                <a:ext uri="{FF2B5EF4-FFF2-40B4-BE49-F238E27FC236}">
                  <a16:creationId xmlns:a16="http://schemas.microsoft.com/office/drawing/2014/main" id="{9E688BFF-1B10-72DF-DE34-2C28DABBDB5F}"/>
                </a:ext>
              </a:extLst>
            </p:cNvPr>
            <p:cNvSpPr/>
            <p:nvPr/>
          </p:nvSpPr>
          <p:spPr>
            <a:xfrm>
              <a:off x="459535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3" name="Rectangle 13">
              <a:extLst>
                <a:ext uri="{FF2B5EF4-FFF2-40B4-BE49-F238E27FC236}">
                  <a16:creationId xmlns:a16="http://schemas.microsoft.com/office/drawing/2014/main" id="{1D5C532F-6F91-598E-766E-8A308BE56E76}"/>
                </a:ext>
              </a:extLst>
            </p:cNvPr>
            <p:cNvSpPr/>
            <p:nvPr/>
          </p:nvSpPr>
          <p:spPr>
            <a:xfrm>
              <a:off x="475116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4" name="Rectangle 14">
              <a:extLst>
                <a:ext uri="{FF2B5EF4-FFF2-40B4-BE49-F238E27FC236}">
                  <a16:creationId xmlns:a16="http://schemas.microsoft.com/office/drawing/2014/main" id="{613141F1-1D2A-0865-1F0D-77C38098D41C}"/>
                </a:ext>
              </a:extLst>
            </p:cNvPr>
            <p:cNvSpPr/>
            <p:nvPr/>
          </p:nvSpPr>
          <p:spPr>
            <a:xfrm>
              <a:off x="490697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5" name="Rectangle 15">
              <a:extLst>
                <a:ext uri="{FF2B5EF4-FFF2-40B4-BE49-F238E27FC236}">
                  <a16:creationId xmlns:a16="http://schemas.microsoft.com/office/drawing/2014/main" id="{B2956527-B8EF-D7AA-804C-1B1BC8B40792}"/>
                </a:ext>
              </a:extLst>
            </p:cNvPr>
            <p:cNvSpPr/>
            <p:nvPr/>
          </p:nvSpPr>
          <p:spPr>
            <a:xfrm>
              <a:off x="506284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6" name="Rectangle 16">
              <a:extLst>
                <a:ext uri="{FF2B5EF4-FFF2-40B4-BE49-F238E27FC236}">
                  <a16:creationId xmlns:a16="http://schemas.microsoft.com/office/drawing/2014/main" id="{B63437E7-5AFF-905D-2A0D-372D72BC2A1C}"/>
                </a:ext>
              </a:extLst>
            </p:cNvPr>
            <p:cNvSpPr/>
            <p:nvPr/>
          </p:nvSpPr>
          <p:spPr>
            <a:xfrm>
              <a:off x="521865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7" name="Rectangle 17">
              <a:extLst>
                <a:ext uri="{FF2B5EF4-FFF2-40B4-BE49-F238E27FC236}">
                  <a16:creationId xmlns:a16="http://schemas.microsoft.com/office/drawing/2014/main" id="{ABC29F21-3CBD-B86F-B907-FFF1D3F3C58C}"/>
                </a:ext>
              </a:extLst>
            </p:cNvPr>
            <p:cNvSpPr/>
            <p:nvPr/>
          </p:nvSpPr>
          <p:spPr>
            <a:xfrm>
              <a:off x="5374461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8" name="Rectangle 18">
              <a:extLst>
                <a:ext uri="{FF2B5EF4-FFF2-40B4-BE49-F238E27FC236}">
                  <a16:creationId xmlns:a16="http://schemas.microsoft.com/office/drawing/2014/main" id="{B93FFB67-D7F1-5F03-9B5E-AD253F8DFC47}"/>
                </a:ext>
              </a:extLst>
            </p:cNvPr>
            <p:cNvSpPr/>
            <p:nvPr/>
          </p:nvSpPr>
          <p:spPr>
            <a:xfrm>
              <a:off x="553033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9" name="Rectangle 19">
              <a:extLst>
                <a:ext uri="{FF2B5EF4-FFF2-40B4-BE49-F238E27FC236}">
                  <a16:creationId xmlns:a16="http://schemas.microsoft.com/office/drawing/2014/main" id="{B48EEDE0-C5DF-F466-4F27-A0CB84870550}"/>
                </a:ext>
              </a:extLst>
            </p:cNvPr>
            <p:cNvSpPr/>
            <p:nvPr/>
          </p:nvSpPr>
          <p:spPr>
            <a:xfrm>
              <a:off x="5686141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0" name="Rectangle 20">
              <a:extLst>
                <a:ext uri="{FF2B5EF4-FFF2-40B4-BE49-F238E27FC236}">
                  <a16:creationId xmlns:a16="http://schemas.microsoft.com/office/drawing/2014/main" id="{ED2B048F-5375-3312-9138-EF82433354C4}"/>
                </a:ext>
              </a:extLst>
            </p:cNvPr>
            <p:cNvSpPr/>
            <p:nvPr/>
          </p:nvSpPr>
          <p:spPr>
            <a:xfrm>
              <a:off x="584194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1" name="Rectangle 21">
              <a:extLst>
                <a:ext uri="{FF2B5EF4-FFF2-40B4-BE49-F238E27FC236}">
                  <a16:creationId xmlns:a16="http://schemas.microsoft.com/office/drawing/2014/main" id="{CA892E94-EDB4-16FD-C680-0EACD8999570}"/>
                </a:ext>
              </a:extLst>
            </p:cNvPr>
            <p:cNvSpPr/>
            <p:nvPr/>
          </p:nvSpPr>
          <p:spPr>
            <a:xfrm>
              <a:off x="412780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2" name="Rectangle 22">
              <a:extLst>
                <a:ext uri="{FF2B5EF4-FFF2-40B4-BE49-F238E27FC236}">
                  <a16:creationId xmlns:a16="http://schemas.microsoft.com/office/drawing/2014/main" id="{BEF17F6B-57A9-EFD8-FA19-A03724DFC6F1}"/>
                </a:ext>
              </a:extLst>
            </p:cNvPr>
            <p:cNvSpPr/>
            <p:nvPr/>
          </p:nvSpPr>
          <p:spPr>
            <a:xfrm>
              <a:off x="428367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3" name="Rectangle 23">
              <a:extLst>
                <a:ext uri="{FF2B5EF4-FFF2-40B4-BE49-F238E27FC236}">
                  <a16:creationId xmlns:a16="http://schemas.microsoft.com/office/drawing/2014/main" id="{BFB1FD0B-1EC9-EA23-02E3-0ABF67F24C13}"/>
                </a:ext>
              </a:extLst>
            </p:cNvPr>
            <p:cNvSpPr/>
            <p:nvPr/>
          </p:nvSpPr>
          <p:spPr>
            <a:xfrm>
              <a:off x="443948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4" name="Rectangle 24">
              <a:extLst>
                <a:ext uri="{FF2B5EF4-FFF2-40B4-BE49-F238E27FC236}">
                  <a16:creationId xmlns:a16="http://schemas.microsoft.com/office/drawing/2014/main" id="{7F1A6168-DEF1-82F7-9B8E-678EE4471383}"/>
                </a:ext>
              </a:extLst>
            </p:cNvPr>
            <p:cNvSpPr/>
            <p:nvPr/>
          </p:nvSpPr>
          <p:spPr>
            <a:xfrm>
              <a:off x="459535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5" name="Rectangle 25">
              <a:extLst>
                <a:ext uri="{FF2B5EF4-FFF2-40B4-BE49-F238E27FC236}">
                  <a16:creationId xmlns:a16="http://schemas.microsoft.com/office/drawing/2014/main" id="{A190F5BE-151B-9866-59B3-7E831CE1C73E}"/>
                </a:ext>
              </a:extLst>
            </p:cNvPr>
            <p:cNvSpPr/>
            <p:nvPr/>
          </p:nvSpPr>
          <p:spPr>
            <a:xfrm>
              <a:off x="475116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6" name="Rectangle 26">
              <a:extLst>
                <a:ext uri="{FF2B5EF4-FFF2-40B4-BE49-F238E27FC236}">
                  <a16:creationId xmlns:a16="http://schemas.microsoft.com/office/drawing/2014/main" id="{7A1B289C-C59E-49E8-F30D-BE25E4B0DFBC}"/>
                </a:ext>
              </a:extLst>
            </p:cNvPr>
            <p:cNvSpPr/>
            <p:nvPr/>
          </p:nvSpPr>
          <p:spPr>
            <a:xfrm>
              <a:off x="490697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7" name="Rectangle 27">
              <a:extLst>
                <a:ext uri="{FF2B5EF4-FFF2-40B4-BE49-F238E27FC236}">
                  <a16:creationId xmlns:a16="http://schemas.microsoft.com/office/drawing/2014/main" id="{2C90FB8F-B673-7976-E34E-C9598532D6CE}"/>
                </a:ext>
              </a:extLst>
            </p:cNvPr>
            <p:cNvSpPr/>
            <p:nvPr/>
          </p:nvSpPr>
          <p:spPr>
            <a:xfrm>
              <a:off x="506284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8" name="Rectangle 28">
              <a:extLst>
                <a:ext uri="{FF2B5EF4-FFF2-40B4-BE49-F238E27FC236}">
                  <a16:creationId xmlns:a16="http://schemas.microsoft.com/office/drawing/2014/main" id="{F14572C3-42E2-B4FF-44C4-B15E0941B0C6}"/>
                </a:ext>
              </a:extLst>
            </p:cNvPr>
            <p:cNvSpPr/>
            <p:nvPr/>
          </p:nvSpPr>
          <p:spPr>
            <a:xfrm>
              <a:off x="521865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9" name="Rectangle 29">
              <a:extLst>
                <a:ext uri="{FF2B5EF4-FFF2-40B4-BE49-F238E27FC236}">
                  <a16:creationId xmlns:a16="http://schemas.microsoft.com/office/drawing/2014/main" id="{07B54254-8893-2E01-E7CA-CC1623DFE158}"/>
                </a:ext>
              </a:extLst>
            </p:cNvPr>
            <p:cNvSpPr/>
            <p:nvPr/>
          </p:nvSpPr>
          <p:spPr>
            <a:xfrm>
              <a:off x="5374461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0" name="Rectangle 30">
              <a:extLst>
                <a:ext uri="{FF2B5EF4-FFF2-40B4-BE49-F238E27FC236}">
                  <a16:creationId xmlns:a16="http://schemas.microsoft.com/office/drawing/2014/main" id="{16A928DC-E446-2925-467B-A43393CBA8C9}"/>
                </a:ext>
              </a:extLst>
            </p:cNvPr>
            <p:cNvSpPr/>
            <p:nvPr/>
          </p:nvSpPr>
          <p:spPr>
            <a:xfrm>
              <a:off x="553033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1" name="Rectangle 31">
              <a:extLst>
                <a:ext uri="{FF2B5EF4-FFF2-40B4-BE49-F238E27FC236}">
                  <a16:creationId xmlns:a16="http://schemas.microsoft.com/office/drawing/2014/main" id="{0F669F17-99D7-DEF3-4A20-D167E280CEDB}"/>
                </a:ext>
              </a:extLst>
            </p:cNvPr>
            <p:cNvSpPr/>
            <p:nvPr/>
          </p:nvSpPr>
          <p:spPr>
            <a:xfrm>
              <a:off x="5686141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2" name="Rectangle 32">
              <a:extLst>
                <a:ext uri="{FF2B5EF4-FFF2-40B4-BE49-F238E27FC236}">
                  <a16:creationId xmlns:a16="http://schemas.microsoft.com/office/drawing/2014/main" id="{E5AF9DF6-D5E1-75FC-08CC-53E16584C8AC}"/>
                </a:ext>
              </a:extLst>
            </p:cNvPr>
            <p:cNvSpPr/>
            <p:nvPr/>
          </p:nvSpPr>
          <p:spPr>
            <a:xfrm>
              <a:off x="584194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3" name="Rectangle 33">
              <a:extLst>
                <a:ext uri="{FF2B5EF4-FFF2-40B4-BE49-F238E27FC236}">
                  <a16:creationId xmlns:a16="http://schemas.microsoft.com/office/drawing/2014/main" id="{60EFB6F8-1158-BF1A-BCC3-6EFCEBB370DD}"/>
                </a:ext>
              </a:extLst>
            </p:cNvPr>
            <p:cNvSpPr/>
            <p:nvPr/>
          </p:nvSpPr>
          <p:spPr>
            <a:xfrm>
              <a:off x="404990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4" name="Rectangle 34">
              <a:extLst>
                <a:ext uri="{FF2B5EF4-FFF2-40B4-BE49-F238E27FC236}">
                  <a16:creationId xmlns:a16="http://schemas.microsoft.com/office/drawing/2014/main" id="{895C1978-AA6C-E684-BCC1-AA0A7DF0002E}"/>
                </a:ext>
              </a:extLst>
            </p:cNvPr>
            <p:cNvSpPr/>
            <p:nvPr/>
          </p:nvSpPr>
          <p:spPr>
            <a:xfrm>
              <a:off x="4205776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5" name="Rectangle 35">
              <a:extLst>
                <a:ext uri="{FF2B5EF4-FFF2-40B4-BE49-F238E27FC236}">
                  <a16:creationId xmlns:a16="http://schemas.microsoft.com/office/drawing/2014/main" id="{A17B540C-B6F3-F775-B13A-F7C726951687}"/>
                </a:ext>
              </a:extLst>
            </p:cNvPr>
            <p:cNvSpPr/>
            <p:nvPr/>
          </p:nvSpPr>
          <p:spPr>
            <a:xfrm>
              <a:off x="436158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6" name="Rectangle 36">
              <a:extLst>
                <a:ext uri="{FF2B5EF4-FFF2-40B4-BE49-F238E27FC236}">
                  <a16:creationId xmlns:a16="http://schemas.microsoft.com/office/drawing/2014/main" id="{00A18A2B-BAC5-1297-7992-A3F81F12B462}"/>
                </a:ext>
              </a:extLst>
            </p:cNvPr>
            <p:cNvSpPr/>
            <p:nvPr/>
          </p:nvSpPr>
          <p:spPr>
            <a:xfrm>
              <a:off x="451739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7" name="Rectangle 37">
              <a:extLst>
                <a:ext uri="{FF2B5EF4-FFF2-40B4-BE49-F238E27FC236}">
                  <a16:creationId xmlns:a16="http://schemas.microsoft.com/office/drawing/2014/main" id="{EC403615-6452-A233-9B33-23DDBF931BF9}"/>
                </a:ext>
              </a:extLst>
            </p:cNvPr>
            <p:cNvSpPr/>
            <p:nvPr/>
          </p:nvSpPr>
          <p:spPr>
            <a:xfrm>
              <a:off x="467326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8" name="Rectangle 38">
              <a:extLst>
                <a:ext uri="{FF2B5EF4-FFF2-40B4-BE49-F238E27FC236}">
                  <a16:creationId xmlns:a16="http://schemas.microsoft.com/office/drawing/2014/main" id="{E8FE1576-6BDC-F939-F071-8E874004BCA7}"/>
                </a:ext>
              </a:extLst>
            </p:cNvPr>
            <p:cNvSpPr/>
            <p:nvPr/>
          </p:nvSpPr>
          <p:spPr>
            <a:xfrm>
              <a:off x="482907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9" name="Rectangle 39">
              <a:extLst>
                <a:ext uri="{FF2B5EF4-FFF2-40B4-BE49-F238E27FC236}">
                  <a16:creationId xmlns:a16="http://schemas.microsoft.com/office/drawing/2014/main" id="{6249E4CE-6FA8-5962-0156-E5E606CDB42B}"/>
                </a:ext>
              </a:extLst>
            </p:cNvPr>
            <p:cNvSpPr/>
            <p:nvPr/>
          </p:nvSpPr>
          <p:spPr>
            <a:xfrm>
              <a:off x="498487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0" name="Rectangle 40">
              <a:extLst>
                <a:ext uri="{FF2B5EF4-FFF2-40B4-BE49-F238E27FC236}">
                  <a16:creationId xmlns:a16="http://schemas.microsoft.com/office/drawing/2014/main" id="{48CAAD3F-88DD-CC6E-FF8A-37419C0A963D}"/>
                </a:ext>
              </a:extLst>
            </p:cNvPr>
            <p:cNvSpPr/>
            <p:nvPr/>
          </p:nvSpPr>
          <p:spPr>
            <a:xfrm>
              <a:off x="514075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1" name="Rectangle 41">
              <a:extLst>
                <a:ext uri="{FF2B5EF4-FFF2-40B4-BE49-F238E27FC236}">
                  <a16:creationId xmlns:a16="http://schemas.microsoft.com/office/drawing/2014/main" id="{98573818-A00B-2CE0-60CD-9B1760CF1A28}"/>
                </a:ext>
              </a:extLst>
            </p:cNvPr>
            <p:cNvSpPr/>
            <p:nvPr/>
          </p:nvSpPr>
          <p:spPr>
            <a:xfrm>
              <a:off x="529655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2" name="Rectangle 42">
              <a:extLst>
                <a:ext uri="{FF2B5EF4-FFF2-40B4-BE49-F238E27FC236}">
                  <a16:creationId xmlns:a16="http://schemas.microsoft.com/office/drawing/2014/main" id="{8BAFA48C-E85D-4DDF-B1B4-8FCC2D2EB9B5}"/>
                </a:ext>
              </a:extLst>
            </p:cNvPr>
            <p:cNvSpPr/>
            <p:nvPr/>
          </p:nvSpPr>
          <p:spPr>
            <a:xfrm>
              <a:off x="5452365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3" name="Rectangle 43">
              <a:extLst>
                <a:ext uri="{FF2B5EF4-FFF2-40B4-BE49-F238E27FC236}">
                  <a16:creationId xmlns:a16="http://schemas.microsoft.com/office/drawing/2014/main" id="{FF00B0E4-C3E5-4DB2-1BE0-4C2B9B7EE00B}"/>
                </a:ext>
              </a:extLst>
            </p:cNvPr>
            <p:cNvSpPr/>
            <p:nvPr/>
          </p:nvSpPr>
          <p:spPr>
            <a:xfrm>
              <a:off x="560823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4" name="Rectangle 44">
              <a:extLst>
                <a:ext uri="{FF2B5EF4-FFF2-40B4-BE49-F238E27FC236}">
                  <a16:creationId xmlns:a16="http://schemas.microsoft.com/office/drawing/2014/main" id="{7ADD817C-915D-61CD-184B-A031D40B2D86}"/>
                </a:ext>
              </a:extLst>
            </p:cNvPr>
            <p:cNvSpPr/>
            <p:nvPr/>
          </p:nvSpPr>
          <p:spPr>
            <a:xfrm>
              <a:off x="5764045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735" name="TextBox 45">
            <a:extLst>
              <a:ext uri="{FF2B5EF4-FFF2-40B4-BE49-F238E27FC236}">
                <a16:creationId xmlns:a16="http://schemas.microsoft.com/office/drawing/2014/main" id="{C59DD2C8-05AE-C5A5-D28E-18F0C0E46C68}"/>
              </a:ext>
            </a:extLst>
          </p:cNvPr>
          <p:cNvSpPr txBox="1"/>
          <p:nvPr/>
        </p:nvSpPr>
        <p:spPr>
          <a:xfrm rot="16200000">
            <a:off x="-5973202" y="1675675"/>
            <a:ext cx="231666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E8B408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E0A24"/>
                </a:solidFill>
                <a:sym typeface="Arial"/>
              </a:rPr>
              <a:t>2025</a:t>
            </a:r>
          </a:p>
        </p:txBody>
      </p:sp>
      <p:sp>
        <p:nvSpPr>
          <p:cNvPr id="736" name="Freeform: Shape 46">
            <a:extLst>
              <a:ext uri="{FF2B5EF4-FFF2-40B4-BE49-F238E27FC236}">
                <a16:creationId xmlns:a16="http://schemas.microsoft.com/office/drawing/2014/main" id="{CEF2C4E2-6709-8F12-5A98-4C78D312CFF8}"/>
              </a:ext>
            </a:extLst>
          </p:cNvPr>
          <p:cNvSpPr/>
          <p:nvPr/>
        </p:nvSpPr>
        <p:spPr>
          <a:xfrm>
            <a:off x="-5044969" y="1132568"/>
            <a:ext cx="2477206" cy="2000788"/>
          </a:xfrm>
          <a:custGeom>
            <a:avLst/>
            <a:gdLst>
              <a:gd name="csX0" fmla="*/ 337300 w 2477206"/>
              <a:gd name="csY0" fmla="*/ 53587 h 2000788"/>
              <a:gd name="csX1" fmla="*/ 47068 w 2477206"/>
              <a:gd name="csY1" fmla="*/ 277846 h 2000788"/>
              <a:gd name="csX2" fmla="*/ 0 w 2477206"/>
              <a:gd name="csY2" fmla="*/ 338278 h 2000788"/>
              <a:gd name="csX3" fmla="*/ 259071 w 2477206"/>
              <a:gd name="csY3" fmla="*/ 233711 h 2000788"/>
              <a:gd name="csX4" fmla="*/ 832168 w 2477206"/>
              <a:gd name="csY4" fmla="*/ 0 h 2000788"/>
              <a:gd name="csX5" fmla="*/ 731447 w 2477206"/>
              <a:gd name="csY5" fmla="*/ 181623 h 2000788"/>
              <a:gd name="csX6" fmla="*/ 393951 w 2477206"/>
              <a:gd name="csY6" fmla="*/ 397015 h 2000788"/>
              <a:gd name="csX7" fmla="*/ 188794 w 2477206"/>
              <a:gd name="csY7" fmla="*/ 598196 h 2000788"/>
              <a:gd name="csX8" fmla="*/ 322371 w 2477206"/>
              <a:gd name="csY8" fmla="*/ 518989 h 2000788"/>
              <a:gd name="csX9" fmla="*/ 1253891 w 2477206"/>
              <a:gd name="csY9" fmla="*/ 30640 h 2000788"/>
              <a:gd name="csX10" fmla="*/ 1182702 w 2477206"/>
              <a:gd name="csY10" fmla="*/ 182080 h 2000788"/>
              <a:gd name="csX11" fmla="*/ 37616 w 2477206"/>
              <a:gd name="csY11" fmla="*/ 1254608 h 2000788"/>
              <a:gd name="csX12" fmla="*/ 611300 w 2477206"/>
              <a:gd name="csY12" fmla="*/ 871804 h 2000788"/>
              <a:gd name="csX13" fmla="*/ 356466 w 2477206"/>
              <a:gd name="csY13" fmla="*/ 1166404 h 2000788"/>
              <a:gd name="csX14" fmla="*/ 87682 w 2477206"/>
              <a:gd name="csY14" fmla="*/ 1451356 h 2000788"/>
              <a:gd name="csX15" fmla="*/ 304705 w 2477206"/>
              <a:gd name="csY15" fmla="*/ 1289942 h 2000788"/>
              <a:gd name="csX16" fmla="*/ 452428 w 2477206"/>
              <a:gd name="csY16" fmla="*/ 1268559 h 2000788"/>
              <a:gd name="csX17" fmla="*/ 427982 w 2477206"/>
              <a:gd name="csY17" fmla="*/ 1395943 h 2000788"/>
              <a:gd name="csX18" fmla="*/ 222237 w 2477206"/>
              <a:gd name="csY18" fmla="*/ 1614856 h 2000788"/>
              <a:gd name="csX19" fmla="*/ 13038 w 2477206"/>
              <a:gd name="csY19" fmla="*/ 1904436 h 2000788"/>
              <a:gd name="csX20" fmla="*/ 1149259 w 2477206"/>
              <a:gd name="csY20" fmla="*/ 812089 h 2000788"/>
              <a:gd name="csX21" fmla="*/ 1457875 w 2477206"/>
              <a:gd name="csY21" fmla="*/ 348187 h 2000788"/>
              <a:gd name="csX22" fmla="*/ 1668313 w 2477206"/>
              <a:gd name="csY22" fmla="*/ 79012 h 2000788"/>
              <a:gd name="csX23" fmla="*/ 1145934 w 2477206"/>
              <a:gd name="csY23" fmla="*/ 1189677 h 2000788"/>
              <a:gd name="csX24" fmla="*/ 852899 w 2477206"/>
              <a:gd name="csY24" fmla="*/ 1450117 h 2000788"/>
              <a:gd name="csX25" fmla="*/ 508362 w 2477206"/>
              <a:gd name="csY25" fmla="*/ 1738002 h 2000788"/>
              <a:gd name="csX26" fmla="*/ 151049 w 2477206"/>
              <a:gd name="csY26" fmla="*/ 2000788 h 2000788"/>
              <a:gd name="csX27" fmla="*/ 299880 w 2477206"/>
              <a:gd name="csY27" fmla="*/ 1959457 h 2000788"/>
              <a:gd name="csX28" fmla="*/ 702307 w 2477206"/>
              <a:gd name="csY28" fmla="*/ 1822686 h 2000788"/>
              <a:gd name="csX29" fmla="*/ 688617 w 2477206"/>
              <a:gd name="csY29" fmla="*/ 1948179 h 2000788"/>
              <a:gd name="csX30" fmla="*/ 980674 w 2477206"/>
              <a:gd name="csY30" fmla="*/ 1927579 h 2000788"/>
              <a:gd name="csX31" fmla="*/ 1232899 w 2477206"/>
              <a:gd name="csY31" fmla="*/ 1770076 h 2000788"/>
              <a:gd name="csX32" fmla="*/ 1426127 w 2477206"/>
              <a:gd name="csY32" fmla="*/ 1577957 h 2000788"/>
              <a:gd name="csX33" fmla="*/ 1604751 w 2477206"/>
              <a:gd name="csY33" fmla="*/ 1133287 h 2000788"/>
              <a:gd name="csX34" fmla="*/ 2023084 w 2477206"/>
              <a:gd name="csY34" fmla="*/ 315917 h 2000788"/>
              <a:gd name="csX35" fmla="*/ 2183585 w 2477206"/>
              <a:gd name="csY35" fmla="*/ 150918 h 2000788"/>
              <a:gd name="csX36" fmla="*/ 2374465 w 2477206"/>
              <a:gd name="csY36" fmla="*/ 81033 h 2000788"/>
              <a:gd name="csX37" fmla="*/ 2277330 w 2477206"/>
              <a:gd name="csY37" fmla="*/ 308225 h 2000788"/>
              <a:gd name="csX38" fmla="*/ 1943811 w 2477206"/>
              <a:gd name="csY38" fmla="*/ 963072 h 2000788"/>
              <a:gd name="csX39" fmla="*/ 1806192 w 2477206"/>
              <a:gd name="csY39" fmla="*/ 1416609 h 2000788"/>
              <a:gd name="csX40" fmla="*/ 1620397 w 2477206"/>
              <a:gd name="csY40" fmla="*/ 1837810 h 2000788"/>
              <a:gd name="csX41" fmla="*/ 1887812 w 2477206"/>
              <a:gd name="csY41" fmla="*/ 1768772 h 2000788"/>
              <a:gd name="csX42" fmla="*/ 2477207 w 2477206"/>
              <a:gd name="csY42" fmla="*/ 1663097 h 2000788"/>
              <a:gd name="csX43" fmla="*/ 2015652 w 2477206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206" h="2000788">
                <a:moveTo>
                  <a:pt x="337300" y="53587"/>
                </a:moveTo>
                <a:cubicBezTo>
                  <a:pt x="240556" y="128362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1" y="233711"/>
                </a:cubicBezTo>
                <a:cubicBezTo>
                  <a:pt x="431436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3" y="261287"/>
                  <a:pt x="511361" y="333324"/>
                  <a:pt x="393951" y="397015"/>
                </a:cubicBezTo>
                <a:cubicBezTo>
                  <a:pt x="306726" y="444344"/>
                  <a:pt x="206396" y="500409"/>
                  <a:pt x="188794" y="598196"/>
                </a:cubicBezTo>
                <a:cubicBezTo>
                  <a:pt x="240621" y="589917"/>
                  <a:pt x="282214" y="552758"/>
                  <a:pt x="322371" y="518989"/>
                </a:cubicBezTo>
                <a:cubicBezTo>
                  <a:pt x="592068" y="292449"/>
                  <a:pt x="926174" y="159719"/>
                  <a:pt x="1253891" y="30640"/>
                </a:cubicBezTo>
                <a:cubicBezTo>
                  <a:pt x="1258389" y="87748"/>
                  <a:pt x="1219470" y="138141"/>
                  <a:pt x="1182702" y="182080"/>
                </a:cubicBezTo>
                <a:cubicBezTo>
                  <a:pt x="845206" y="585614"/>
                  <a:pt x="497019" y="998210"/>
                  <a:pt x="37616" y="1254608"/>
                </a:cubicBezTo>
                <a:cubicBezTo>
                  <a:pt x="141987" y="1042606"/>
                  <a:pt x="387628" y="947948"/>
                  <a:pt x="611300" y="871804"/>
                </a:cubicBezTo>
                <a:cubicBezTo>
                  <a:pt x="588939" y="1003752"/>
                  <a:pt x="468726" y="1093455"/>
                  <a:pt x="356466" y="1166404"/>
                </a:cubicBezTo>
                <a:cubicBezTo>
                  <a:pt x="244272" y="1239353"/>
                  <a:pt x="121386" y="1321820"/>
                  <a:pt x="87682" y="1451356"/>
                </a:cubicBezTo>
                <a:cubicBezTo>
                  <a:pt x="160045" y="1397573"/>
                  <a:pt x="232407" y="1343790"/>
                  <a:pt x="304705" y="1289942"/>
                </a:cubicBezTo>
                <a:cubicBezTo>
                  <a:pt x="348969" y="1257020"/>
                  <a:pt x="417160" y="1226054"/>
                  <a:pt x="452428" y="1268559"/>
                </a:cubicBezTo>
                <a:cubicBezTo>
                  <a:pt x="482351" y="1304610"/>
                  <a:pt x="456209" y="1358588"/>
                  <a:pt x="427982" y="1395943"/>
                </a:cubicBezTo>
                <a:cubicBezTo>
                  <a:pt x="367614" y="1476063"/>
                  <a:pt x="298511" y="1549599"/>
                  <a:pt x="222237" y="1614856"/>
                </a:cubicBezTo>
                <a:cubicBezTo>
                  <a:pt x="128623" y="1694976"/>
                  <a:pt x="14342" y="1781289"/>
                  <a:pt x="13038" y="1904436"/>
                </a:cubicBezTo>
                <a:cubicBezTo>
                  <a:pt x="497280" y="1685197"/>
                  <a:pt x="835036" y="1240853"/>
                  <a:pt x="1149259" y="812089"/>
                </a:cubicBezTo>
                <a:cubicBezTo>
                  <a:pt x="1259106" y="662149"/>
                  <a:pt x="1369019" y="511492"/>
                  <a:pt x="1457875" y="348187"/>
                </a:cubicBezTo>
                <a:cubicBezTo>
                  <a:pt x="1513157" y="246554"/>
                  <a:pt x="1566353" y="133708"/>
                  <a:pt x="1668313" y="79012"/>
                </a:cubicBezTo>
                <a:cubicBezTo>
                  <a:pt x="1649211" y="497149"/>
                  <a:pt x="1441186" y="892991"/>
                  <a:pt x="1145934" y="1189677"/>
                </a:cubicBezTo>
                <a:cubicBezTo>
                  <a:pt x="1053688" y="1282314"/>
                  <a:pt x="953228" y="1366346"/>
                  <a:pt x="852899" y="1450117"/>
                </a:cubicBezTo>
                <a:cubicBezTo>
                  <a:pt x="738032" y="1546079"/>
                  <a:pt x="623230" y="1642040"/>
                  <a:pt x="508362" y="1738002"/>
                </a:cubicBezTo>
                <a:cubicBezTo>
                  <a:pt x="394734" y="1832986"/>
                  <a:pt x="280258" y="1928491"/>
                  <a:pt x="151049" y="2000788"/>
                </a:cubicBezTo>
                <a:cubicBezTo>
                  <a:pt x="201963" y="1992705"/>
                  <a:pt x="251052" y="1976016"/>
                  <a:pt x="299880" y="1959457"/>
                </a:cubicBezTo>
                <a:cubicBezTo>
                  <a:pt x="434044" y="1913888"/>
                  <a:pt x="568143" y="1868254"/>
                  <a:pt x="702307" y="1822686"/>
                </a:cubicBezTo>
                <a:cubicBezTo>
                  <a:pt x="722060" y="1862518"/>
                  <a:pt x="716519" y="1913562"/>
                  <a:pt x="688617" y="1948179"/>
                </a:cubicBezTo>
                <a:cubicBezTo>
                  <a:pt x="783600" y="1977711"/>
                  <a:pt x="888167" y="1964347"/>
                  <a:pt x="980674" y="1927579"/>
                </a:cubicBezTo>
                <a:cubicBezTo>
                  <a:pt x="1073180" y="1890876"/>
                  <a:pt x="1155191" y="1832204"/>
                  <a:pt x="1232899" y="1770076"/>
                </a:cubicBezTo>
                <a:cubicBezTo>
                  <a:pt x="1304088" y="1713164"/>
                  <a:pt x="1373126" y="1652145"/>
                  <a:pt x="1426127" y="1577957"/>
                </a:cubicBezTo>
                <a:cubicBezTo>
                  <a:pt x="1519481" y="1447379"/>
                  <a:pt x="1556379" y="1286291"/>
                  <a:pt x="1604751" y="1133287"/>
                </a:cubicBezTo>
                <a:cubicBezTo>
                  <a:pt x="1697518" y="840121"/>
                  <a:pt x="1839570" y="562602"/>
                  <a:pt x="2023084" y="315917"/>
                </a:cubicBezTo>
                <a:cubicBezTo>
                  <a:pt x="2069109" y="254051"/>
                  <a:pt x="2118915" y="193032"/>
                  <a:pt x="2183585" y="150918"/>
                </a:cubicBezTo>
                <a:cubicBezTo>
                  <a:pt x="2240758" y="113694"/>
                  <a:pt x="2307318" y="92898"/>
                  <a:pt x="2374465" y="81033"/>
                </a:cubicBezTo>
                <a:cubicBezTo>
                  <a:pt x="2380593" y="164999"/>
                  <a:pt x="2325963" y="239513"/>
                  <a:pt x="2277330" y="308225"/>
                </a:cubicBezTo>
                <a:cubicBezTo>
                  <a:pt x="2135278" y="508819"/>
                  <a:pt x="2022497" y="730209"/>
                  <a:pt x="1943811" y="963072"/>
                </a:cubicBezTo>
                <a:cubicBezTo>
                  <a:pt x="1893223" y="1112752"/>
                  <a:pt x="1856650" y="1266929"/>
                  <a:pt x="1806192" y="1416609"/>
                </a:cubicBezTo>
                <a:cubicBezTo>
                  <a:pt x="1757103" y="1562181"/>
                  <a:pt x="1694780" y="1703385"/>
                  <a:pt x="1620397" y="1837810"/>
                </a:cubicBezTo>
                <a:cubicBezTo>
                  <a:pt x="1712903" y="1849088"/>
                  <a:pt x="1801629" y="1804171"/>
                  <a:pt x="1887812" y="1768772"/>
                </a:cubicBezTo>
                <a:cubicBezTo>
                  <a:pt x="2073868" y="1692368"/>
                  <a:pt x="2276222" y="1656056"/>
                  <a:pt x="2477207" y="1663097"/>
                </a:cubicBezTo>
                <a:cubicBezTo>
                  <a:pt x="2323356" y="1723399"/>
                  <a:pt x="2169504" y="1783701"/>
                  <a:pt x="2015652" y="1844003"/>
                </a:cubicBezTo>
              </a:path>
            </a:pathLst>
          </a:custGeom>
          <a:noFill/>
          <a:ln w="0" cap="flat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737" name="Rectangle 47">
            <a:extLst>
              <a:ext uri="{FF2B5EF4-FFF2-40B4-BE49-F238E27FC236}">
                <a16:creationId xmlns:a16="http://schemas.microsoft.com/office/drawing/2014/main" id="{5E61C391-B44A-1B88-C593-80E5EE65B155}"/>
              </a:ext>
            </a:extLst>
          </p:cNvPr>
          <p:cNvSpPr/>
          <p:nvPr/>
        </p:nvSpPr>
        <p:spPr>
          <a:xfrm>
            <a:off x="-4646520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pic>
        <p:nvPicPr>
          <p:cNvPr id="738" name="Picture Placeholder 406">
            <a:extLst>
              <a:ext uri="{FF2B5EF4-FFF2-40B4-BE49-F238E27FC236}">
                <a16:creationId xmlns:a16="http://schemas.microsoft.com/office/drawing/2014/main" id="{8AAB5CF9-B225-E765-87E4-87EBF08DDA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646520" y="1323417"/>
            <a:ext cx="1603903" cy="1603903"/>
          </a:xfrm>
          <a:custGeom>
            <a:avLst/>
            <a:gdLst>
              <a:gd name="csX0" fmla="*/ 0 w 1603903"/>
              <a:gd name="csY0" fmla="*/ 0 h 1603903"/>
              <a:gd name="csX1" fmla="*/ 1603903 w 1603903"/>
              <a:gd name="csY1" fmla="*/ 0 h 1603903"/>
              <a:gd name="csX2" fmla="*/ 1603903 w 1603903"/>
              <a:gd name="csY2" fmla="*/ 1603903 h 1603903"/>
              <a:gd name="csX3" fmla="*/ 0 w 1603903"/>
              <a:gd name="csY3" fmla="*/ 1603903 h 16039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603903" h="1603903">
                <a:moveTo>
                  <a:pt x="0" y="0"/>
                </a:moveTo>
                <a:lnTo>
                  <a:pt x="1603903" y="0"/>
                </a:lnTo>
                <a:lnTo>
                  <a:pt x="1603903" y="1603903"/>
                </a:lnTo>
                <a:lnTo>
                  <a:pt x="0" y="1603903"/>
                </a:lnTo>
                <a:close/>
              </a:path>
            </a:pathLst>
          </a:custGeom>
        </p:spPr>
      </p:pic>
      <p:sp>
        <p:nvSpPr>
          <p:cNvPr id="739" name="TextBox 368">
            <a:extLst>
              <a:ext uri="{FF2B5EF4-FFF2-40B4-BE49-F238E27FC236}">
                <a16:creationId xmlns:a16="http://schemas.microsoft.com/office/drawing/2014/main" id="{1F162C9C-3A64-8EC3-CA2E-74D651C7D02D}"/>
              </a:ext>
            </a:extLst>
          </p:cNvPr>
          <p:cNvSpPr txBox="1"/>
          <p:nvPr/>
        </p:nvSpPr>
        <p:spPr>
          <a:xfrm>
            <a:off x="-5033726" y="3429000"/>
            <a:ext cx="8018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surveys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0" name="TextBox 369">
            <a:extLst>
              <a:ext uri="{FF2B5EF4-FFF2-40B4-BE49-F238E27FC236}">
                <a16:creationId xmlns:a16="http://schemas.microsoft.com/office/drawing/2014/main" id="{54FEBCC0-A080-B006-4155-580F7EDA5750}"/>
              </a:ext>
            </a:extLst>
          </p:cNvPr>
          <p:cNvSpPr txBox="1"/>
          <p:nvPr/>
        </p:nvSpPr>
        <p:spPr>
          <a:xfrm>
            <a:off x="-5033726" y="3606800"/>
            <a:ext cx="72006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Gaia DR3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2MASS</a:t>
            </a:r>
          </a:p>
          <a:p>
            <a:r>
              <a:rPr lang="en-IN" sz="1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CatWISE</a:t>
            </a:r>
            <a:endParaRPr lang="en-IN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1" name="TextBox 370">
            <a:extLst>
              <a:ext uri="{FF2B5EF4-FFF2-40B4-BE49-F238E27FC236}">
                <a16:creationId xmlns:a16="http://schemas.microsoft.com/office/drawing/2014/main" id="{985AC76A-7170-5EEF-944E-F1D02A17F480}"/>
              </a:ext>
            </a:extLst>
          </p:cNvPr>
          <p:cNvSpPr txBox="1"/>
          <p:nvPr/>
        </p:nvSpPr>
        <p:spPr>
          <a:xfrm>
            <a:off x="-3814526" y="3429000"/>
            <a:ext cx="11897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methodologies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2" name="TextBox 371">
            <a:extLst>
              <a:ext uri="{FF2B5EF4-FFF2-40B4-BE49-F238E27FC236}">
                <a16:creationId xmlns:a16="http://schemas.microsoft.com/office/drawing/2014/main" id="{C7495DC4-CD76-B43C-6897-FB123A43D1DA}"/>
              </a:ext>
            </a:extLst>
          </p:cNvPr>
          <p:cNvSpPr txBox="1"/>
          <p:nvPr/>
        </p:nvSpPr>
        <p:spPr>
          <a:xfrm>
            <a:off x="-3814526" y="3606800"/>
            <a:ext cx="11769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fits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Neural Networks</a:t>
            </a:r>
          </a:p>
        </p:txBody>
      </p:sp>
      <p:sp>
        <p:nvSpPr>
          <p:cNvPr id="743" name="TextBox 372">
            <a:extLst>
              <a:ext uri="{FF2B5EF4-FFF2-40B4-BE49-F238E27FC236}">
                <a16:creationId xmlns:a16="http://schemas.microsoft.com/office/drawing/2014/main" id="{CA00425B-3A9F-0930-6409-01E3400F41D9}"/>
              </a:ext>
            </a:extLst>
          </p:cNvPr>
          <p:cNvSpPr txBox="1"/>
          <p:nvPr/>
        </p:nvSpPr>
        <p:spPr>
          <a:xfrm>
            <a:off x="-5033726" y="4743938"/>
            <a:ext cx="9172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Stars included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4" name="TextBox 373">
            <a:extLst>
              <a:ext uri="{FF2B5EF4-FFF2-40B4-BE49-F238E27FC236}">
                <a16:creationId xmlns:a16="http://schemas.microsoft.com/office/drawing/2014/main" id="{D0873AFD-EBF4-24F4-2398-F13188E900FC}"/>
              </a:ext>
            </a:extLst>
          </p:cNvPr>
          <p:cNvSpPr txBox="1"/>
          <p:nvPr/>
        </p:nvSpPr>
        <p:spPr>
          <a:xfrm>
            <a:off x="-5033726" y="4883638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+4900</a:t>
            </a:r>
          </a:p>
        </p:txBody>
      </p:sp>
      <p:sp>
        <p:nvSpPr>
          <p:cNvPr id="745" name="TextBox 374">
            <a:extLst>
              <a:ext uri="{FF2B5EF4-FFF2-40B4-BE49-F238E27FC236}">
                <a16:creationId xmlns:a16="http://schemas.microsoft.com/office/drawing/2014/main" id="{546C46B7-5C68-973D-060E-7533684B5385}"/>
              </a:ext>
            </a:extLst>
          </p:cNvPr>
          <p:cNvSpPr txBox="1"/>
          <p:nvPr/>
        </p:nvSpPr>
        <p:spPr>
          <a:xfrm>
            <a:off x="-3814526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6" name="TextBox 375">
            <a:extLst>
              <a:ext uri="{FF2B5EF4-FFF2-40B4-BE49-F238E27FC236}">
                <a16:creationId xmlns:a16="http://schemas.microsoft.com/office/drawing/2014/main" id="{D121C21F-F3EA-70F6-FF75-F442B3C50F7A}"/>
              </a:ext>
            </a:extLst>
          </p:cNvPr>
          <p:cNvSpPr txBox="1"/>
          <p:nvPr/>
        </p:nvSpPr>
        <p:spPr>
          <a:xfrm>
            <a:off x="-3814526" y="4883638"/>
            <a:ext cx="12691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Photometry</a:t>
            </a:r>
          </a:p>
        </p:txBody>
      </p:sp>
      <p:sp>
        <p:nvSpPr>
          <p:cNvPr id="747" name="TextBox 376">
            <a:extLst>
              <a:ext uri="{FF2B5EF4-FFF2-40B4-BE49-F238E27FC236}">
                <a16:creationId xmlns:a16="http://schemas.microsoft.com/office/drawing/2014/main" id="{2E082E30-7BE5-87C0-9729-77ABB1F55192}"/>
              </a:ext>
            </a:extLst>
          </p:cNvPr>
          <p:cNvSpPr txBox="1"/>
          <p:nvPr/>
        </p:nvSpPr>
        <p:spPr>
          <a:xfrm>
            <a:off x="-4721311" y="5431431"/>
            <a:ext cx="20521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DUQUE-ARRIBAS ET AL. 2023, 2025</a:t>
            </a:r>
            <a:endParaRPr lang="en-IN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48" name="Graphic 377">
            <a:extLst>
              <a:ext uri="{FF2B5EF4-FFF2-40B4-BE49-F238E27FC236}">
                <a16:creationId xmlns:a16="http://schemas.microsoft.com/office/drawing/2014/main" id="{7A81D4EE-135C-CD1C-8B15-82FB8EE9BD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4929117" y="5444209"/>
            <a:ext cx="220664" cy="22066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4F24447-CA2A-A78B-FDE1-1A322B9C1C79}"/>
              </a:ext>
            </a:extLst>
          </p:cNvPr>
          <p:cNvSpPr txBox="1"/>
          <p:nvPr/>
        </p:nvSpPr>
        <p:spPr>
          <a:xfrm>
            <a:off x="-130739" y="-6994486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To test the reliability of our calibrations, we check with the full CAFOS sample (+770 stars):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E8EF6CD-67F1-CD20-554A-51FC70FDFEE2}"/>
              </a:ext>
            </a:extLst>
          </p:cNvPr>
          <p:cNvSpPr txBox="1"/>
          <p:nvPr/>
        </p:nvSpPr>
        <p:spPr>
          <a:xfrm>
            <a:off x="5359036" y="-6493639"/>
            <a:ext cx="5994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2. Expected trends of [X/Fe] vs. [Fe/H]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C94E410-359B-210A-D0C0-DCD6CAA531A6}"/>
              </a:ext>
            </a:extLst>
          </p:cNvPr>
          <p:cNvSpPr txBox="1"/>
          <p:nvPr/>
        </p:nvSpPr>
        <p:spPr>
          <a:xfrm>
            <a:off x="446833" y="-6493639"/>
            <a:ext cx="4493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1. Comparison with photometric [Fe/H]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794212AF-2B46-CF8E-5E9A-6B374D8709D9}"/>
                  </a:ext>
                </a:extLst>
              </p:cNvPr>
              <p:cNvSpPr txBox="1"/>
              <p:nvPr/>
            </p:nvSpPr>
            <p:spPr>
              <a:xfrm>
                <a:off x="1458372" y="10853343"/>
                <a:ext cx="4318000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700" dirty="0">
                    <a:latin typeface="Century Gothic" panose="020B0502020202020204" pitchFamily="34" charset="0"/>
                  </a:rPr>
                  <a:t>Corner plot showing the marginal posterior </a:t>
                </a:r>
                <a:r>
                  <a:rPr lang="en-GB" sz="17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distributions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7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7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ES" sz="17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</m:sSub>
                    <m:r>
                      <a:rPr lang="es-ES" sz="17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,</m:t>
                    </m:r>
                    <m:func>
                      <m:funcPr>
                        <m:ctrlPr>
                          <a:rPr lang="es-ES" sz="17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s-ES" sz="17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s-ES" sz="17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func>
                    <m:r>
                      <a:rPr lang="es-ES" sz="17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GB" sz="17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and [Fe/H] fo</a:t>
                </a:r>
                <a:r>
                  <a:rPr lang="en-GB" sz="1700" dirty="0">
                    <a:latin typeface="Century Gothic" panose="020B0502020202020204" pitchFamily="34" charset="0"/>
                  </a:rPr>
                  <a:t>r the M0</a:t>
                </a:r>
                <a:r>
                  <a:rPr lang="en-GB" sz="1200" dirty="0">
                    <a:latin typeface="Century Gothic" panose="020B0502020202020204" pitchFamily="34" charset="0"/>
                  </a:rPr>
                  <a:t> </a:t>
                </a:r>
                <a:r>
                  <a:rPr lang="en-GB" sz="1700" dirty="0">
                    <a:latin typeface="Century Gothic" panose="020B0502020202020204" pitchFamily="34" charset="0"/>
                  </a:rPr>
                  <a:t>V star J03519+397.</a:t>
                </a:r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794212AF-2B46-CF8E-5E9A-6B374D8709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372" y="10853343"/>
                <a:ext cx="4318000" cy="877163"/>
              </a:xfrm>
              <a:prstGeom prst="rect">
                <a:avLst/>
              </a:prstGeom>
              <a:blipFill>
                <a:blip r:embed="rId11"/>
                <a:stretch>
                  <a:fillRect t="-2857" b="-8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uadroTexto 16">
            <a:extLst>
              <a:ext uri="{FF2B5EF4-FFF2-40B4-BE49-F238E27FC236}">
                <a16:creationId xmlns:a16="http://schemas.microsoft.com/office/drawing/2014/main" id="{FA4C7196-5DC4-49DC-AA86-784EBB7EC3F1}"/>
              </a:ext>
            </a:extLst>
          </p:cNvPr>
          <p:cNvSpPr txBox="1"/>
          <p:nvPr/>
        </p:nvSpPr>
        <p:spPr>
          <a:xfrm>
            <a:off x="6242050" y="10853343"/>
            <a:ext cx="467999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700" dirty="0" err="1">
                <a:latin typeface="Century Gothic" panose="020B0502020202020204" pitchFamily="34" charset="0"/>
              </a:rPr>
              <a:t>Examples</a:t>
            </a:r>
            <a:r>
              <a:rPr lang="es-ES" sz="1700" dirty="0">
                <a:latin typeface="Century Gothic" panose="020B0502020202020204" pitchFamily="34" charset="0"/>
              </a:rPr>
              <a:t> </a:t>
            </a:r>
            <a:r>
              <a:rPr lang="es-ES" sz="1700" dirty="0" err="1">
                <a:latin typeface="Century Gothic" panose="020B0502020202020204" pitchFamily="34" charset="0"/>
              </a:rPr>
              <a:t>of</a:t>
            </a:r>
            <a:r>
              <a:rPr lang="es-ES" sz="1700" dirty="0">
                <a:latin typeface="Century Gothic" panose="020B0502020202020204" pitchFamily="34" charset="0"/>
              </a:rPr>
              <a:t> </a:t>
            </a:r>
            <a:r>
              <a:rPr lang="es-ES" sz="1700" dirty="0" err="1">
                <a:latin typeface="Century Gothic" panose="020B0502020202020204" pitchFamily="34" charset="0"/>
              </a:rPr>
              <a:t>selected</a:t>
            </a:r>
            <a:r>
              <a:rPr lang="es-ES" sz="1700" dirty="0">
                <a:latin typeface="Century Gothic" panose="020B0502020202020204" pitchFamily="34" charset="0"/>
              </a:rPr>
              <a:t> </a:t>
            </a:r>
            <a:r>
              <a:rPr lang="es-ES" sz="1700" dirty="0" err="1">
                <a:latin typeface="Century Gothic" panose="020B0502020202020204" pitchFamily="34" charset="0"/>
              </a:rPr>
              <a:t>lines</a:t>
            </a:r>
            <a:r>
              <a:rPr lang="es-ES" sz="1700" dirty="0">
                <a:latin typeface="Century Gothic" panose="020B0502020202020204" pitchFamily="34" charset="0"/>
              </a:rPr>
              <a:t> </a:t>
            </a:r>
            <a:r>
              <a:rPr lang="es-ES" sz="1700" dirty="0" err="1">
                <a:latin typeface="Century Gothic" panose="020B0502020202020204" pitchFamily="34" charset="0"/>
              </a:rPr>
              <a:t>for</a:t>
            </a:r>
            <a:r>
              <a:rPr lang="es-ES" sz="1700" dirty="0">
                <a:latin typeface="Century Gothic" panose="020B0502020202020204" pitchFamily="34" charset="0"/>
              </a:rPr>
              <a:t> </a:t>
            </a:r>
            <a:r>
              <a:rPr lang="es-ES" sz="1700" dirty="0" err="1">
                <a:latin typeface="Century Gothic" panose="020B0502020202020204" pitchFamily="34" charset="0"/>
              </a:rPr>
              <a:t>the</a:t>
            </a:r>
            <a:r>
              <a:rPr lang="es-ES" sz="1700" dirty="0">
                <a:latin typeface="Century Gothic" panose="020B0502020202020204" pitchFamily="34" charset="0"/>
              </a:rPr>
              <a:t> </a:t>
            </a:r>
            <a:r>
              <a:rPr lang="es-ES" sz="1700" dirty="0" err="1">
                <a:latin typeface="Century Gothic" panose="020B0502020202020204" pitchFamily="34" charset="0"/>
              </a:rPr>
              <a:t>same</a:t>
            </a:r>
            <a:r>
              <a:rPr lang="es-ES" sz="1700" dirty="0">
                <a:latin typeface="Century Gothic" panose="020B0502020202020204" pitchFamily="34" charset="0"/>
              </a:rPr>
              <a:t> </a:t>
            </a:r>
            <a:r>
              <a:rPr lang="es-ES" sz="1700" dirty="0" err="1">
                <a:latin typeface="Century Gothic" panose="020B0502020202020204" pitchFamily="34" charset="0"/>
              </a:rPr>
              <a:t>star</a:t>
            </a:r>
            <a:r>
              <a:rPr lang="es-ES" sz="1700" dirty="0">
                <a:latin typeface="Century Gothic" panose="020B0502020202020204" pitchFamily="34" charset="0"/>
              </a:rPr>
              <a:t>, </a:t>
            </a:r>
            <a:r>
              <a:rPr lang="es-ES" sz="1700" dirty="0" err="1">
                <a:latin typeface="Century Gothic" panose="020B0502020202020204" pitchFamily="34" charset="0"/>
              </a:rPr>
              <a:t>showing</a:t>
            </a:r>
            <a:r>
              <a:rPr lang="es-ES" sz="1700" dirty="0">
                <a:latin typeface="Century Gothic" panose="020B0502020202020204" pitchFamily="34" charset="0"/>
              </a:rPr>
              <a:t> </a:t>
            </a:r>
            <a:r>
              <a:rPr lang="es-ES" sz="1700" dirty="0" err="1">
                <a:latin typeface="Century Gothic" panose="020B0502020202020204" pitchFamily="34" charset="0"/>
              </a:rPr>
              <a:t>the</a:t>
            </a:r>
            <a:r>
              <a:rPr lang="es-ES" sz="1700" dirty="0">
                <a:latin typeface="Century Gothic" panose="020B0502020202020204" pitchFamily="34" charset="0"/>
              </a:rPr>
              <a:t> </a:t>
            </a:r>
            <a:r>
              <a:rPr lang="es-ES" sz="1700" dirty="0" err="1">
                <a:latin typeface="Century Gothic" panose="020B0502020202020204" pitchFamily="34" charset="0"/>
              </a:rPr>
              <a:t>observed</a:t>
            </a:r>
            <a:r>
              <a:rPr lang="es-ES" sz="1700" dirty="0">
                <a:latin typeface="Century Gothic" panose="020B0502020202020204" pitchFamily="34" charset="0"/>
              </a:rPr>
              <a:t> </a:t>
            </a:r>
            <a:r>
              <a:rPr lang="es-ES" sz="1700" dirty="0" err="1">
                <a:latin typeface="Century Gothic" panose="020B0502020202020204" pitchFamily="34" charset="0"/>
              </a:rPr>
              <a:t>spectrum</a:t>
            </a:r>
            <a:r>
              <a:rPr lang="es-ES" sz="1700" dirty="0">
                <a:latin typeface="Century Gothic" panose="020B0502020202020204" pitchFamily="34" charset="0"/>
              </a:rPr>
              <a:t> (</a:t>
            </a:r>
            <a:r>
              <a:rPr lang="es-ES" sz="1700" dirty="0" err="1">
                <a:latin typeface="Century Gothic" panose="020B0502020202020204" pitchFamily="34" charset="0"/>
              </a:rPr>
              <a:t>black</a:t>
            </a:r>
            <a:r>
              <a:rPr lang="es-ES" sz="1700" dirty="0">
                <a:latin typeface="Century Gothic" panose="020B0502020202020204" pitchFamily="34" charset="0"/>
              </a:rPr>
              <a:t>) and </a:t>
            </a:r>
            <a:r>
              <a:rPr lang="es-ES" sz="1700" dirty="0" err="1">
                <a:latin typeface="Century Gothic" panose="020B0502020202020204" pitchFamily="34" charset="0"/>
              </a:rPr>
              <a:t>the</a:t>
            </a:r>
            <a:r>
              <a:rPr lang="es-ES" sz="1700" dirty="0">
                <a:latin typeface="Century Gothic" panose="020B0502020202020204" pitchFamily="34" charset="0"/>
              </a:rPr>
              <a:t> </a:t>
            </a:r>
            <a:r>
              <a:rPr lang="es-ES" sz="1700" dirty="0" err="1">
                <a:latin typeface="Century Gothic" panose="020B0502020202020204" pitchFamily="34" charset="0"/>
              </a:rPr>
              <a:t>best</a:t>
            </a:r>
            <a:r>
              <a:rPr lang="es-ES" sz="1700" dirty="0">
                <a:latin typeface="Century Gothic" panose="020B0502020202020204" pitchFamily="34" charset="0"/>
              </a:rPr>
              <a:t> </a:t>
            </a:r>
            <a:r>
              <a:rPr lang="es-ES" sz="1700" dirty="0" err="1">
                <a:latin typeface="Century Gothic" panose="020B0502020202020204" pitchFamily="34" charset="0"/>
              </a:rPr>
              <a:t>synthetic</a:t>
            </a:r>
            <a:r>
              <a:rPr lang="es-ES" sz="1700" dirty="0">
                <a:latin typeface="Century Gothic" panose="020B0502020202020204" pitchFamily="34" charset="0"/>
              </a:rPr>
              <a:t> </a:t>
            </a:r>
            <a:r>
              <a:rPr lang="es-ES" sz="1700" dirty="0" err="1">
                <a:latin typeface="Century Gothic" panose="020B0502020202020204" pitchFamily="34" charset="0"/>
              </a:rPr>
              <a:t>fit</a:t>
            </a:r>
            <a:r>
              <a:rPr lang="es-ES" sz="1700" dirty="0">
                <a:latin typeface="Century Gothic" panose="020B0502020202020204" pitchFamily="34" charset="0"/>
              </a:rPr>
              <a:t> (</a:t>
            </a:r>
            <a:r>
              <a:rPr lang="es-ES" sz="1700" dirty="0" err="1">
                <a:latin typeface="Century Gothic" panose="020B0502020202020204" pitchFamily="34" charset="0"/>
              </a:rPr>
              <a:t>orange</a:t>
            </a:r>
            <a:r>
              <a:rPr lang="es-ES" sz="1700" dirty="0">
                <a:latin typeface="Century Gothic" panose="020B0502020202020204" pitchFamily="34" charset="0"/>
              </a:rPr>
              <a:t>).</a:t>
            </a:r>
            <a:endParaRPr lang="en-GB" sz="1700" dirty="0">
              <a:latin typeface="Century Gothic" panose="020B0502020202020204" pitchFamily="34" charset="0"/>
            </a:endParaRPr>
          </a:p>
        </p:txBody>
      </p:sp>
      <p:sp>
        <p:nvSpPr>
          <p:cNvPr id="18" name="TextBox 1246">
            <a:extLst>
              <a:ext uri="{FF2B5EF4-FFF2-40B4-BE49-F238E27FC236}">
                <a16:creationId xmlns:a16="http://schemas.microsoft.com/office/drawing/2014/main" id="{7C623E7A-EEF1-4345-2DE7-6AAEB15F1730}"/>
              </a:ext>
            </a:extLst>
          </p:cNvPr>
          <p:cNvSpPr txBox="1"/>
          <p:nvPr/>
        </p:nvSpPr>
        <p:spPr>
          <a:xfrm>
            <a:off x="6050278" y="1246636"/>
            <a:ext cx="2640466" cy="369332"/>
          </a:xfrm>
          <a:prstGeom prst="rect">
            <a:avLst/>
          </a:prstGeom>
          <a:solidFill>
            <a:srgbClr val="F0F0EB"/>
          </a:solidFill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FE0A24"/>
                </a:solidFill>
                <a:latin typeface="BBH Sans Hegarty" pitchFamily="2" charset="0"/>
              </a:rPr>
              <a:t>Stellar parameters</a:t>
            </a:r>
          </a:p>
        </p:txBody>
      </p:sp>
      <p:sp>
        <p:nvSpPr>
          <p:cNvPr id="19" name="TextBox 1244">
            <a:extLst>
              <a:ext uri="{FF2B5EF4-FFF2-40B4-BE49-F238E27FC236}">
                <a16:creationId xmlns:a16="http://schemas.microsoft.com/office/drawing/2014/main" id="{43DE26DC-C074-1706-6A7F-58C52451A004}"/>
              </a:ext>
            </a:extLst>
          </p:cNvPr>
          <p:cNvSpPr txBox="1"/>
          <p:nvPr/>
        </p:nvSpPr>
        <p:spPr>
          <a:xfrm>
            <a:off x="4536991" y="1696913"/>
            <a:ext cx="5667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solidFill>
                  <a:srgbClr val="F0F0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STEPARSYN (Tabernero et al. 2022), a Bayesian implementation of the spectral synthesis method</a:t>
            </a:r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51653D83-B6BE-6166-D8E2-463FE6FA20BE}"/>
              </a:ext>
            </a:extLst>
          </p:cNvPr>
          <p:cNvGrpSpPr/>
          <p:nvPr/>
        </p:nvGrpSpPr>
        <p:grpSpPr>
          <a:xfrm>
            <a:off x="3986437" y="2387004"/>
            <a:ext cx="6811565" cy="3136475"/>
            <a:chOff x="3986437" y="2387004"/>
            <a:chExt cx="6811565" cy="3136475"/>
          </a:xfrm>
        </p:grpSpPr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637EF5C7-5D96-1E10-10AC-95536ED19464}"/>
                </a:ext>
              </a:extLst>
            </p:cNvPr>
            <p:cNvGrpSpPr/>
            <p:nvPr/>
          </p:nvGrpSpPr>
          <p:grpSpPr>
            <a:xfrm>
              <a:off x="3986437" y="2402489"/>
              <a:ext cx="6811565" cy="3120990"/>
              <a:chOff x="3866766" y="2424189"/>
              <a:chExt cx="6811565" cy="3120990"/>
            </a:xfrm>
          </p:grpSpPr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F7723298-E95E-D2A8-9ECE-F20E56A98F56}"/>
                  </a:ext>
                </a:extLst>
              </p:cNvPr>
              <p:cNvSpPr/>
              <p:nvPr/>
            </p:nvSpPr>
            <p:spPr>
              <a:xfrm>
                <a:off x="3866766" y="2424190"/>
                <a:ext cx="6811565" cy="31209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9" name="Imagen 28">
                <a:extLst>
                  <a:ext uri="{FF2B5EF4-FFF2-40B4-BE49-F238E27FC236}">
                    <a16:creationId xmlns:a16="http://schemas.microsoft.com/office/drawing/2014/main" id="{C48AF190-AAE1-ED3B-E2EB-54D557AB46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/>
            </p:blipFill>
            <p:spPr>
              <a:xfrm>
                <a:off x="3866766" y="2424189"/>
                <a:ext cx="3120990" cy="3120990"/>
              </a:xfrm>
              <a:prstGeom prst="rect">
                <a:avLst/>
              </a:prstGeom>
            </p:spPr>
          </p:pic>
        </p:grpSp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3DD0C209-B411-735F-C441-F3040B847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7069680" y="2387004"/>
              <a:ext cx="3120990" cy="3120990"/>
            </a:xfrm>
            <a:prstGeom prst="rect">
              <a:avLst/>
            </a:prstGeom>
          </p:spPr>
        </p:pic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8679208C-AE7D-15F9-BBAA-C5F2B6E2F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038640" y="2494525"/>
              <a:ext cx="633850" cy="2580675"/>
            </a:xfrm>
            <a:prstGeom prst="rect">
              <a:avLst/>
            </a:prstGeom>
          </p:spPr>
        </p:pic>
      </p:grpSp>
      <p:sp>
        <p:nvSpPr>
          <p:cNvPr id="25" name="CuadroTexto 24">
            <a:extLst>
              <a:ext uri="{FF2B5EF4-FFF2-40B4-BE49-F238E27FC236}">
                <a16:creationId xmlns:a16="http://schemas.microsoft.com/office/drawing/2014/main" id="{182CA44A-5ACC-22D3-7A51-80884DD1E880}"/>
              </a:ext>
            </a:extLst>
          </p:cNvPr>
          <p:cNvSpPr txBox="1"/>
          <p:nvPr/>
        </p:nvSpPr>
        <p:spPr>
          <a:xfrm>
            <a:off x="5704052" y="4590049"/>
            <a:ext cx="1367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latin typeface="Century Gothic" panose="020B0502020202020204" pitchFamily="34" charset="0"/>
              </a:rPr>
              <a:t>GTO stars</a:t>
            </a:r>
          </a:p>
          <a:p>
            <a:pPr algn="ctr"/>
            <a:r>
              <a:rPr lang="en-GB" sz="1000" dirty="0">
                <a:solidFill>
                  <a:srgbClr val="0070C0"/>
                </a:solidFill>
                <a:latin typeface="Century Gothic" panose="020B0502020202020204" pitchFamily="34" charset="0"/>
              </a:rPr>
              <a:t>Ne</a:t>
            </a:r>
            <a:r>
              <a:rPr lang="en-GB" sz="1000" dirty="0">
                <a:solidFill>
                  <a:srgbClr val="00B0F0"/>
                </a:solidFill>
                <a:latin typeface="Century Gothic" panose="020B0502020202020204" pitchFamily="34" charset="0"/>
              </a:rPr>
              <a:t>w</a:t>
            </a:r>
            <a:r>
              <a:rPr lang="en-GB" sz="1000" dirty="0">
                <a:latin typeface="Century Gothic" panose="020B0502020202020204" pitchFamily="34" charset="0"/>
              </a:rPr>
              <a:t> </a:t>
            </a:r>
            <a:r>
              <a:rPr lang="en-GB" sz="1000" dirty="0">
                <a:solidFill>
                  <a:schemeClr val="accent4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ob</a:t>
            </a:r>
            <a:r>
              <a:rPr lang="en-GB" sz="1000" dirty="0">
                <a:solidFill>
                  <a:srgbClr val="FFFF00"/>
                </a:solidFill>
                <a:latin typeface="Century Gothic" panose="020B0502020202020204" pitchFamily="34" charset="0"/>
              </a:rPr>
              <a:t>se</a:t>
            </a:r>
            <a:r>
              <a:rPr lang="en-GB" sz="1000" dirty="0">
                <a:solidFill>
                  <a:srgbClr val="FFC000"/>
                </a:solidFill>
                <a:latin typeface="Century Gothic" panose="020B0502020202020204" pitchFamily="34" charset="0"/>
              </a:rPr>
              <a:t>rv</a:t>
            </a:r>
            <a:r>
              <a:rPr lang="en-GB" sz="1000" dirty="0">
                <a:solidFill>
                  <a:srgbClr val="FF0000"/>
                </a:solidFill>
                <a:latin typeface="Century Gothic" panose="020B0502020202020204" pitchFamily="34" charset="0"/>
              </a:rPr>
              <a:t>at</a:t>
            </a:r>
            <a:r>
              <a:rPr lang="en-GB" sz="1000" dirty="0">
                <a:solidFill>
                  <a:srgbClr val="C00000"/>
                </a:solidFill>
                <a:latin typeface="Century Gothic" panose="020B0502020202020204" pitchFamily="34" charset="0"/>
              </a:rPr>
              <a:t>io</a:t>
            </a:r>
            <a:r>
              <a:rPr lang="en-GB" sz="1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ns</a:t>
            </a:r>
            <a:r>
              <a:rPr lang="en-GB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4" name="Picture 8" descr="User icon on transparent background 19879186 PNG">
            <a:extLst>
              <a:ext uri="{FF2B5EF4-FFF2-40B4-BE49-F238E27FC236}">
                <a16:creationId xmlns:a16="http://schemas.microsoft.com/office/drawing/2014/main" id="{4B38CE29-EED7-0692-C5DD-3B0D83E37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0" y="6400849"/>
            <a:ext cx="526124" cy="31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07FB8E75-1E6B-3A88-ABBA-2759DB108DE3}"/>
              </a:ext>
            </a:extLst>
          </p:cNvPr>
          <p:cNvSpPr txBox="1"/>
          <p:nvPr/>
        </p:nvSpPr>
        <p:spPr>
          <a:xfrm>
            <a:off x="482065" y="6381337"/>
            <a:ext cx="2538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Christian Duque Arribas</a:t>
            </a:r>
          </a:p>
        </p:txBody>
      </p:sp>
      <p:pic>
        <p:nvPicPr>
          <p:cNvPr id="20" name="Imagen 19" descr="Icono&#10;&#10;El contenido generado por IA puede ser incorrecto.">
            <a:extLst>
              <a:ext uri="{FF2B5EF4-FFF2-40B4-BE49-F238E27FC236}">
                <a16:creationId xmlns:a16="http://schemas.microsoft.com/office/drawing/2014/main" id="{D0DAC884-B09C-D1FD-B48A-1FC48ADB5E83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70000"/>
                    </a14:imgEffect>
                    <a14:imgEffect>
                      <a14:saturation sat="0"/>
                    </a14:imgEffect>
                    <a14:imgEffect>
                      <a14:brightnessContrast bright="-100000" contrast="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82733" y="6062633"/>
            <a:ext cx="684560" cy="771057"/>
          </a:xfrm>
          <a:prstGeom prst="rect">
            <a:avLst/>
          </a:prstGeom>
        </p:spPr>
      </p:pic>
      <p:pic>
        <p:nvPicPr>
          <p:cNvPr id="21" name="Gráfico 20" descr="Inalámbrico con relleno sólido">
            <a:extLst>
              <a:ext uri="{FF2B5EF4-FFF2-40B4-BE49-F238E27FC236}">
                <a16:creationId xmlns:a16="http://schemas.microsoft.com/office/drawing/2014/main" id="{C575709F-EB86-00BE-785A-E79BB8FB6E8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2693786">
            <a:off x="10820550" y="-9973"/>
            <a:ext cx="420541" cy="420541"/>
          </a:xfrm>
          <a:prstGeom prst="rect">
            <a:avLst/>
          </a:prstGeom>
        </p:spPr>
      </p:pic>
      <p:pic>
        <p:nvPicPr>
          <p:cNvPr id="22" name="Gráfico 21" descr="Silenciar altavoz con relleno sólido">
            <a:extLst>
              <a:ext uri="{FF2B5EF4-FFF2-40B4-BE49-F238E27FC236}">
                <a16:creationId xmlns:a16="http://schemas.microsoft.com/office/drawing/2014/main" id="{7F045EC8-A903-3574-A58A-84D2EE5DF6D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340344" y="47796"/>
            <a:ext cx="420541" cy="420541"/>
          </a:xfrm>
          <a:prstGeom prst="rect">
            <a:avLst/>
          </a:prstGeom>
        </p:spPr>
      </p:pic>
      <p:pic>
        <p:nvPicPr>
          <p:cNvPr id="23" name="Gráfico 22" descr="Batería completa con relleno sólido">
            <a:extLst>
              <a:ext uri="{FF2B5EF4-FFF2-40B4-BE49-F238E27FC236}">
                <a16:creationId xmlns:a16="http://schemas.microsoft.com/office/drawing/2014/main" id="{96B785D7-FAD9-F823-7BF6-AF8631EA12E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1659297" y="41470"/>
            <a:ext cx="420541" cy="420541"/>
          </a:xfrm>
          <a:prstGeom prst="rect">
            <a:avLst/>
          </a:prstGeom>
        </p:spPr>
      </p:pic>
      <p:pic>
        <p:nvPicPr>
          <p:cNvPr id="28" name="Gráfico 27" descr="Señal con relleno sólido">
            <a:extLst>
              <a:ext uri="{FF2B5EF4-FFF2-40B4-BE49-F238E27FC236}">
                <a16:creationId xmlns:a16="http://schemas.microsoft.com/office/drawing/2014/main" id="{9EEA8A81-D03F-B878-17DA-A7A4231AA14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1200289" y="35467"/>
            <a:ext cx="420541" cy="420541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2D7E7936-0343-86CC-74BF-BAB2C2D719DE}"/>
              </a:ext>
            </a:extLst>
          </p:cNvPr>
          <p:cNvSpPr txBox="1"/>
          <p:nvPr/>
        </p:nvSpPr>
        <p:spPr>
          <a:xfrm>
            <a:off x="73726" y="18710"/>
            <a:ext cx="1196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23:00</a:t>
            </a:r>
          </a:p>
        </p:txBody>
      </p:sp>
    </p:spTree>
    <p:extLst>
      <p:ext uri="{BB962C8B-B14F-4D97-AF65-F5344CB8AC3E}">
        <p14:creationId xmlns:p14="http://schemas.microsoft.com/office/powerpoint/2010/main" val="1978563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8A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5B624B-C3C6-EFCE-84D4-34388BBF9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61">
            <a:extLst>
              <a:ext uri="{FF2B5EF4-FFF2-40B4-BE49-F238E27FC236}">
                <a16:creationId xmlns:a16="http://schemas.microsoft.com/office/drawing/2014/main" id="{79BAE4B2-6CEC-D848-285C-1204A7307BB6}"/>
              </a:ext>
            </a:extLst>
          </p:cNvPr>
          <p:cNvSpPr/>
          <p:nvPr/>
        </p:nvSpPr>
        <p:spPr>
          <a:xfrm>
            <a:off x="656631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F0F0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" name="Group 344">
            <a:extLst>
              <a:ext uri="{FF2B5EF4-FFF2-40B4-BE49-F238E27FC236}">
                <a16:creationId xmlns:a16="http://schemas.microsoft.com/office/drawing/2014/main" id="{52DB08AD-82E4-0C69-6B47-F1C7DE2CE618}"/>
              </a:ext>
            </a:extLst>
          </p:cNvPr>
          <p:cNvGrpSpPr/>
          <p:nvPr/>
        </p:nvGrpSpPr>
        <p:grpSpPr>
          <a:xfrm>
            <a:off x="1302243" y="1105369"/>
            <a:ext cx="1943875" cy="2039996"/>
            <a:chOff x="1118052" y="1101667"/>
            <a:chExt cx="1943875" cy="2265269"/>
          </a:xfrm>
        </p:grpSpPr>
        <p:sp>
          <p:nvSpPr>
            <p:cNvPr id="4" name="Rectangle 146">
              <a:extLst>
                <a:ext uri="{FF2B5EF4-FFF2-40B4-BE49-F238E27FC236}">
                  <a16:creationId xmlns:a16="http://schemas.microsoft.com/office/drawing/2014/main" id="{8EEC6154-B1BE-025B-FF67-4FB2AA4215FE}"/>
                </a:ext>
              </a:extLst>
            </p:cNvPr>
            <p:cNvSpPr/>
            <p:nvPr/>
          </p:nvSpPr>
          <p:spPr>
            <a:xfrm>
              <a:off x="2288954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" name="Rectangle 147">
              <a:extLst>
                <a:ext uri="{FF2B5EF4-FFF2-40B4-BE49-F238E27FC236}">
                  <a16:creationId xmlns:a16="http://schemas.microsoft.com/office/drawing/2014/main" id="{7D4FAFB2-4399-6352-5CCF-0CEBEDAC42DE}"/>
                </a:ext>
              </a:extLst>
            </p:cNvPr>
            <p:cNvSpPr/>
            <p:nvPr/>
          </p:nvSpPr>
          <p:spPr>
            <a:xfrm>
              <a:off x="1278813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" name="Rectangle 148">
              <a:extLst>
                <a:ext uri="{FF2B5EF4-FFF2-40B4-BE49-F238E27FC236}">
                  <a16:creationId xmlns:a16="http://schemas.microsoft.com/office/drawing/2014/main" id="{FB929ECE-434D-0F64-2A38-AADE17906197}"/>
                </a:ext>
              </a:extLst>
            </p:cNvPr>
            <p:cNvSpPr/>
            <p:nvPr/>
          </p:nvSpPr>
          <p:spPr>
            <a:xfrm>
              <a:off x="2288954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" name="Rectangle 149">
              <a:extLst>
                <a:ext uri="{FF2B5EF4-FFF2-40B4-BE49-F238E27FC236}">
                  <a16:creationId xmlns:a16="http://schemas.microsoft.com/office/drawing/2014/main" id="{A19505EF-36EF-350B-B8AA-E8D4C3B186EB}"/>
                </a:ext>
              </a:extLst>
            </p:cNvPr>
            <p:cNvSpPr/>
            <p:nvPr/>
          </p:nvSpPr>
          <p:spPr>
            <a:xfrm>
              <a:off x="2288954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" name="Rectangle 150">
              <a:extLst>
                <a:ext uri="{FF2B5EF4-FFF2-40B4-BE49-F238E27FC236}">
                  <a16:creationId xmlns:a16="http://schemas.microsoft.com/office/drawing/2014/main" id="{B68D0E40-FD7A-EB2D-6FCD-06D403D2AA1E}"/>
                </a:ext>
              </a:extLst>
            </p:cNvPr>
            <p:cNvSpPr/>
            <p:nvPr/>
          </p:nvSpPr>
          <p:spPr>
            <a:xfrm>
              <a:off x="2288954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" name="Rectangle 151">
              <a:extLst>
                <a:ext uri="{FF2B5EF4-FFF2-40B4-BE49-F238E27FC236}">
                  <a16:creationId xmlns:a16="http://schemas.microsoft.com/office/drawing/2014/main" id="{19579FFC-412C-49D7-3B9F-7C8859D6563F}"/>
                </a:ext>
              </a:extLst>
            </p:cNvPr>
            <p:cNvSpPr/>
            <p:nvPr/>
          </p:nvSpPr>
          <p:spPr>
            <a:xfrm>
              <a:off x="2288954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" name="Rectangle 152">
              <a:extLst>
                <a:ext uri="{FF2B5EF4-FFF2-40B4-BE49-F238E27FC236}">
                  <a16:creationId xmlns:a16="http://schemas.microsoft.com/office/drawing/2014/main" id="{A943459C-F140-784E-9061-A3D8345FCD3A}"/>
                </a:ext>
              </a:extLst>
            </p:cNvPr>
            <p:cNvSpPr/>
            <p:nvPr/>
          </p:nvSpPr>
          <p:spPr>
            <a:xfrm>
              <a:off x="2288954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" name="Rectangle 153">
              <a:extLst>
                <a:ext uri="{FF2B5EF4-FFF2-40B4-BE49-F238E27FC236}">
                  <a16:creationId xmlns:a16="http://schemas.microsoft.com/office/drawing/2014/main" id="{1257F9B7-D045-A084-FAF9-B0B94E754F09}"/>
                </a:ext>
              </a:extLst>
            </p:cNvPr>
            <p:cNvSpPr/>
            <p:nvPr/>
          </p:nvSpPr>
          <p:spPr>
            <a:xfrm>
              <a:off x="2288954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7" name="Rectangle 154">
              <a:extLst>
                <a:ext uri="{FF2B5EF4-FFF2-40B4-BE49-F238E27FC236}">
                  <a16:creationId xmlns:a16="http://schemas.microsoft.com/office/drawing/2014/main" id="{8916717A-8C99-4DCB-0A61-7193CF41DB18}"/>
                </a:ext>
              </a:extLst>
            </p:cNvPr>
            <p:cNvSpPr/>
            <p:nvPr/>
          </p:nvSpPr>
          <p:spPr>
            <a:xfrm>
              <a:off x="2288954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" name="Rectangle 155">
              <a:extLst>
                <a:ext uri="{FF2B5EF4-FFF2-40B4-BE49-F238E27FC236}">
                  <a16:creationId xmlns:a16="http://schemas.microsoft.com/office/drawing/2014/main" id="{F3D602DA-2FBA-F866-7D30-10D88EB809D8}"/>
                </a:ext>
              </a:extLst>
            </p:cNvPr>
            <p:cNvSpPr/>
            <p:nvPr/>
          </p:nvSpPr>
          <p:spPr>
            <a:xfrm>
              <a:off x="2288954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" name="Rectangle 156">
              <a:extLst>
                <a:ext uri="{FF2B5EF4-FFF2-40B4-BE49-F238E27FC236}">
                  <a16:creationId xmlns:a16="http://schemas.microsoft.com/office/drawing/2014/main" id="{8329C85D-C2B4-6655-2F07-48CBC5212E3A}"/>
                </a:ext>
              </a:extLst>
            </p:cNvPr>
            <p:cNvSpPr/>
            <p:nvPr/>
          </p:nvSpPr>
          <p:spPr>
            <a:xfrm>
              <a:off x="2288954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8" name="Rectangle 157">
              <a:extLst>
                <a:ext uri="{FF2B5EF4-FFF2-40B4-BE49-F238E27FC236}">
                  <a16:creationId xmlns:a16="http://schemas.microsoft.com/office/drawing/2014/main" id="{10CF2DEB-0215-8314-1925-F1DD72CD1852}"/>
                </a:ext>
              </a:extLst>
            </p:cNvPr>
            <p:cNvSpPr/>
            <p:nvPr/>
          </p:nvSpPr>
          <p:spPr>
            <a:xfrm>
              <a:off x="2036402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5" name="Rectangle 158">
              <a:extLst>
                <a:ext uri="{FF2B5EF4-FFF2-40B4-BE49-F238E27FC236}">
                  <a16:creationId xmlns:a16="http://schemas.microsoft.com/office/drawing/2014/main" id="{8C6EC7D8-8DF5-AD4A-19A4-64F907DF2450}"/>
                </a:ext>
              </a:extLst>
            </p:cNvPr>
            <p:cNvSpPr/>
            <p:nvPr/>
          </p:nvSpPr>
          <p:spPr>
            <a:xfrm>
              <a:off x="1531365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2" name="Rectangle 159">
              <a:extLst>
                <a:ext uri="{FF2B5EF4-FFF2-40B4-BE49-F238E27FC236}">
                  <a16:creationId xmlns:a16="http://schemas.microsoft.com/office/drawing/2014/main" id="{55041BA0-6261-B782-AC5F-04D904A1E027}"/>
                </a:ext>
              </a:extLst>
            </p:cNvPr>
            <p:cNvSpPr/>
            <p:nvPr/>
          </p:nvSpPr>
          <p:spPr>
            <a:xfrm>
              <a:off x="1531365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9" name="Rectangle 160">
              <a:extLst>
                <a:ext uri="{FF2B5EF4-FFF2-40B4-BE49-F238E27FC236}">
                  <a16:creationId xmlns:a16="http://schemas.microsoft.com/office/drawing/2014/main" id="{3F6D5670-A266-5FDC-2B79-F91A107FC04B}"/>
                </a:ext>
              </a:extLst>
            </p:cNvPr>
            <p:cNvSpPr/>
            <p:nvPr/>
          </p:nvSpPr>
          <p:spPr>
            <a:xfrm>
              <a:off x="1531365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6" name="Rectangle 161">
              <a:extLst>
                <a:ext uri="{FF2B5EF4-FFF2-40B4-BE49-F238E27FC236}">
                  <a16:creationId xmlns:a16="http://schemas.microsoft.com/office/drawing/2014/main" id="{5768A1AE-937D-15F7-05CA-D18928247A47}"/>
                </a:ext>
              </a:extLst>
            </p:cNvPr>
            <p:cNvSpPr/>
            <p:nvPr/>
          </p:nvSpPr>
          <p:spPr>
            <a:xfrm>
              <a:off x="1531365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3" name="Rectangle 162">
              <a:extLst>
                <a:ext uri="{FF2B5EF4-FFF2-40B4-BE49-F238E27FC236}">
                  <a16:creationId xmlns:a16="http://schemas.microsoft.com/office/drawing/2014/main" id="{061615E1-C695-2022-FAC2-7F7BF62A13E6}"/>
                </a:ext>
              </a:extLst>
            </p:cNvPr>
            <p:cNvSpPr/>
            <p:nvPr/>
          </p:nvSpPr>
          <p:spPr>
            <a:xfrm>
              <a:off x="1531365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0" name="Rectangle 163">
              <a:extLst>
                <a:ext uri="{FF2B5EF4-FFF2-40B4-BE49-F238E27FC236}">
                  <a16:creationId xmlns:a16="http://schemas.microsoft.com/office/drawing/2014/main" id="{A911274D-8AB1-FDA8-8929-3D461B228E55}"/>
                </a:ext>
              </a:extLst>
            </p:cNvPr>
            <p:cNvSpPr/>
            <p:nvPr/>
          </p:nvSpPr>
          <p:spPr>
            <a:xfrm>
              <a:off x="1531365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0" name="Rectangle 164">
              <a:extLst>
                <a:ext uri="{FF2B5EF4-FFF2-40B4-BE49-F238E27FC236}">
                  <a16:creationId xmlns:a16="http://schemas.microsoft.com/office/drawing/2014/main" id="{1608FD37-8F15-0855-CF01-5822484A96C2}"/>
                </a:ext>
              </a:extLst>
            </p:cNvPr>
            <p:cNvSpPr/>
            <p:nvPr/>
          </p:nvSpPr>
          <p:spPr>
            <a:xfrm>
              <a:off x="1531365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6" name="Rectangle 165">
              <a:extLst>
                <a:ext uri="{FF2B5EF4-FFF2-40B4-BE49-F238E27FC236}">
                  <a16:creationId xmlns:a16="http://schemas.microsoft.com/office/drawing/2014/main" id="{F435C378-82B3-84BF-8633-550ABC0CD9F1}"/>
                </a:ext>
              </a:extLst>
            </p:cNvPr>
            <p:cNvSpPr/>
            <p:nvPr/>
          </p:nvSpPr>
          <p:spPr>
            <a:xfrm>
              <a:off x="1531365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5" name="Rectangle 166">
              <a:extLst>
                <a:ext uri="{FF2B5EF4-FFF2-40B4-BE49-F238E27FC236}">
                  <a16:creationId xmlns:a16="http://schemas.microsoft.com/office/drawing/2014/main" id="{83FFCE8B-3B76-AC8F-6B04-EE0DE578D917}"/>
                </a:ext>
              </a:extLst>
            </p:cNvPr>
            <p:cNvSpPr/>
            <p:nvPr/>
          </p:nvSpPr>
          <p:spPr>
            <a:xfrm>
              <a:off x="1531365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6" name="Rectangle 167">
              <a:extLst>
                <a:ext uri="{FF2B5EF4-FFF2-40B4-BE49-F238E27FC236}">
                  <a16:creationId xmlns:a16="http://schemas.microsoft.com/office/drawing/2014/main" id="{B828CB74-A6D3-DA80-3900-E2FC5BF8463B}"/>
                </a:ext>
              </a:extLst>
            </p:cNvPr>
            <p:cNvSpPr/>
            <p:nvPr/>
          </p:nvSpPr>
          <p:spPr>
            <a:xfrm>
              <a:off x="1783916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7" name="Rectangle 168">
              <a:extLst>
                <a:ext uri="{FF2B5EF4-FFF2-40B4-BE49-F238E27FC236}">
                  <a16:creationId xmlns:a16="http://schemas.microsoft.com/office/drawing/2014/main" id="{B6115880-20AC-6FDD-92AE-B116E90286A0}"/>
                </a:ext>
              </a:extLst>
            </p:cNvPr>
            <p:cNvSpPr/>
            <p:nvPr/>
          </p:nvSpPr>
          <p:spPr>
            <a:xfrm>
              <a:off x="1531365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8" name="Rectangle 169">
              <a:extLst>
                <a:ext uri="{FF2B5EF4-FFF2-40B4-BE49-F238E27FC236}">
                  <a16:creationId xmlns:a16="http://schemas.microsoft.com/office/drawing/2014/main" id="{29285F9C-A753-C06E-11F6-040D45711897}"/>
                </a:ext>
              </a:extLst>
            </p:cNvPr>
            <p:cNvSpPr/>
            <p:nvPr/>
          </p:nvSpPr>
          <p:spPr>
            <a:xfrm>
              <a:off x="1278813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9" name="Rectangle 170">
              <a:extLst>
                <a:ext uri="{FF2B5EF4-FFF2-40B4-BE49-F238E27FC236}">
                  <a16:creationId xmlns:a16="http://schemas.microsoft.com/office/drawing/2014/main" id="{45334C83-DD70-247B-5B67-D1638D65817C}"/>
                </a:ext>
              </a:extLst>
            </p:cNvPr>
            <p:cNvSpPr/>
            <p:nvPr/>
          </p:nvSpPr>
          <p:spPr>
            <a:xfrm>
              <a:off x="1531365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50" name="Rectangle 171">
              <a:extLst>
                <a:ext uri="{FF2B5EF4-FFF2-40B4-BE49-F238E27FC236}">
                  <a16:creationId xmlns:a16="http://schemas.microsoft.com/office/drawing/2014/main" id="{953C22A9-6CB7-5A1E-1A68-2CE20D45B620}"/>
                </a:ext>
              </a:extLst>
            </p:cNvPr>
            <p:cNvSpPr/>
            <p:nvPr/>
          </p:nvSpPr>
          <p:spPr>
            <a:xfrm>
              <a:off x="1278813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51" name="Rectangle 172">
              <a:extLst>
                <a:ext uri="{FF2B5EF4-FFF2-40B4-BE49-F238E27FC236}">
                  <a16:creationId xmlns:a16="http://schemas.microsoft.com/office/drawing/2014/main" id="{AEBEBB44-5C4A-6B62-546F-7A74944D4DC3}"/>
                </a:ext>
              </a:extLst>
            </p:cNvPr>
            <p:cNvSpPr/>
            <p:nvPr/>
          </p:nvSpPr>
          <p:spPr>
            <a:xfrm>
              <a:off x="1278813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60" name="Rectangle 173">
              <a:extLst>
                <a:ext uri="{FF2B5EF4-FFF2-40B4-BE49-F238E27FC236}">
                  <a16:creationId xmlns:a16="http://schemas.microsoft.com/office/drawing/2014/main" id="{13BB1029-4A43-61AE-D964-8FD105F37459}"/>
                </a:ext>
              </a:extLst>
            </p:cNvPr>
            <p:cNvSpPr/>
            <p:nvPr/>
          </p:nvSpPr>
          <p:spPr>
            <a:xfrm>
              <a:off x="1278813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67" name="Rectangle 174">
              <a:extLst>
                <a:ext uri="{FF2B5EF4-FFF2-40B4-BE49-F238E27FC236}">
                  <a16:creationId xmlns:a16="http://schemas.microsoft.com/office/drawing/2014/main" id="{48843F32-1E74-3A7B-95C8-232E6B339A20}"/>
                </a:ext>
              </a:extLst>
            </p:cNvPr>
            <p:cNvSpPr/>
            <p:nvPr/>
          </p:nvSpPr>
          <p:spPr>
            <a:xfrm>
              <a:off x="1278813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68" name="Rectangle 175">
              <a:extLst>
                <a:ext uri="{FF2B5EF4-FFF2-40B4-BE49-F238E27FC236}">
                  <a16:creationId xmlns:a16="http://schemas.microsoft.com/office/drawing/2014/main" id="{354A3470-720C-7F32-E01F-478DD876C9F7}"/>
                </a:ext>
              </a:extLst>
            </p:cNvPr>
            <p:cNvSpPr/>
            <p:nvPr/>
          </p:nvSpPr>
          <p:spPr>
            <a:xfrm>
              <a:off x="1278813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79" name="Rectangle 176">
              <a:extLst>
                <a:ext uri="{FF2B5EF4-FFF2-40B4-BE49-F238E27FC236}">
                  <a16:creationId xmlns:a16="http://schemas.microsoft.com/office/drawing/2014/main" id="{AE5AD7AC-DED7-F084-9AFB-F6F163C766BF}"/>
                </a:ext>
              </a:extLst>
            </p:cNvPr>
            <p:cNvSpPr/>
            <p:nvPr/>
          </p:nvSpPr>
          <p:spPr>
            <a:xfrm>
              <a:off x="1278813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90" name="Rectangle 177">
              <a:extLst>
                <a:ext uri="{FF2B5EF4-FFF2-40B4-BE49-F238E27FC236}">
                  <a16:creationId xmlns:a16="http://schemas.microsoft.com/office/drawing/2014/main" id="{EC79FA94-BE64-538A-4E3B-0EAA250BD54A}"/>
                </a:ext>
              </a:extLst>
            </p:cNvPr>
            <p:cNvSpPr/>
            <p:nvPr/>
          </p:nvSpPr>
          <p:spPr>
            <a:xfrm>
              <a:off x="1278813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1" name="Rectangle 178">
              <a:extLst>
                <a:ext uri="{FF2B5EF4-FFF2-40B4-BE49-F238E27FC236}">
                  <a16:creationId xmlns:a16="http://schemas.microsoft.com/office/drawing/2014/main" id="{F9DD9C49-4435-6494-A8CE-9148C908C3A4}"/>
                </a:ext>
              </a:extLst>
            </p:cNvPr>
            <p:cNvSpPr/>
            <p:nvPr/>
          </p:nvSpPr>
          <p:spPr>
            <a:xfrm>
              <a:off x="1278813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2" name="Rectangle 179">
              <a:extLst>
                <a:ext uri="{FF2B5EF4-FFF2-40B4-BE49-F238E27FC236}">
                  <a16:creationId xmlns:a16="http://schemas.microsoft.com/office/drawing/2014/main" id="{523B03B6-6F79-CF17-FBA3-771C68242BFA}"/>
                </a:ext>
              </a:extLst>
            </p:cNvPr>
            <p:cNvSpPr/>
            <p:nvPr/>
          </p:nvSpPr>
          <p:spPr>
            <a:xfrm>
              <a:off x="1278813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4" name="Rectangle 180">
              <a:extLst>
                <a:ext uri="{FF2B5EF4-FFF2-40B4-BE49-F238E27FC236}">
                  <a16:creationId xmlns:a16="http://schemas.microsoft.com/office/drawing/2014/main" id="{3C9D5F83-9378-7CFE-7F4C-4FC3CCAFCD16}"/>
                </a:ext>
              </a:extLst>
            </p:cNvPr>
            <p:cNvSpPr/>
            <p:nvPr/>
          </p:nvSpPr>
          <p:spPr>
            <a:xfrm>
              <a:off x="1278813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6" name="Rectangle 181">
              <a:extLst>
                <a:ext uri="{FF2B5EF4-FFF2-40B4-BE49-F238E27FC236}">
                  <a16:creationId xmlns:a16="http://schemas.microsoft.com/office/drawing/2014/main" id="{549BCDE9-8123-4DED-137A-2C1A394A321B}"/>
                </a:ext>
              </a:extLst>
            </p:cNvPr>
            <p:cNvSpPr/>
            <p:nvPr/>
          </p:nvSpPr>
          <p:spPr>
            <a:xfrm>
              <a:off x="2288954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8" name="Rectangle 182">
              <a:extLst>
                <a:ext uri="{FF2B5EF4-FFF2-40B4-BE49-F238E27FC236}">
                  <a16:creationId xmlns:a16="http://schemas.microsoft.com/office/drawing/2014/main" id="{3FC01F58-44FD-E2A6-40CA-6EA4BE4957A9}"/>
                </a:ext>
              </a:extLst>
            </p:cNvPr>
            <p:cNvSpPr/>
            <p:nvPr/>
          </p:nvSpPr>
          <p:spPr>
            <a:xfrm>
              <a:off x="2288954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0" name="Rectangle 183">
              <a:extLst>
                <a:ext uri="{FF2B5EF4-FFF2-40B4-BE49-F238E27FC236}">
                  <a16:creationId xmlns:a16="http://schemas.microsoft.com/office/drawing/2014/main" id="{102F2D10-D6FE-720F-EB69-7D5A1BCF52D9}"/>
                </a:ext>
              </a:extLst>
            </p:cNvPr>
            <p:cNvSpPr/>
            <p:nvPr/>
          </p:nvSpPr>
          <p:spPr>
            <a:xfrm>
              <a:off x="1531365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2" name="Rectangle 184">
              <a:extLst>
                <a:ext uri="{FF2B5EF4-FFF2-40B4-BE49-F238E27FC236}">
                  <a16:creationId xmlns:a16="http://schemas.microsoft.com/office/drawing/2014/main" id="{4D87282F-FA73-CD0D-FF15-C95C32DD341F}"/>
                </a:ext>
              </a:extLst>
            </p:cNvPr>
            <p:cNvSpPr/>
            <p:nvPr/>
          </p:nvSpPr>
          <p:spPr>
            <a:xfrm>
              <a:off x="2288954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3" name="Rectangle 185">
              <a:extLst>
                <a:ext uri="{FF2B5EF4-FFF2-40B4-BE49-F238E27FC236}">
                  <a16:creationId xmlns:a16="http://schemas.microsoft.com/office/drawing/2014/main" id="{0B03FCD7-0FD5-150C-329D-ACE7393247F5}"/>
                </a:ext>
              </a:extLst>
            </p:cNvPr>
            <p:cNvSpPr/>
            <p:nvPr/>
          </p:nvSpPr>
          <p:spPr>
            <a:xfrm>
              <a:off x="2288954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4" name="Rectangle 186">
              <a:extLst>
                <a:ext uri="{FF2B5EF4-FFF2-40B4-BE49-F238E27FC236}">
                  <a16:creationId xmlns:a16="http://schemas.microsoft.com/office/drawing/2014/main" id="{73C417CF-4FC1-7842-A4C2-452998087F9D}"/>
                </a:ext>
              </a:extLst>
            </p:cNvPr>
            <p:cNvSpPr/>
            <p:nvPr/>
          </p:nvSpPr>
          <p:spPr>
            <a:xfrm>
              <a:off x="2288954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5" name="Rectangle 187">
              <a:extLst>
                <a:ext uri="{FF2B5EF4-FFF2-40B4-BE49-F238E27FC236}">
                  <a16:creationId xmlns:a16="http://schemas.microsoft.com/office/drawing/2014/main" id="{2CD5BED3-2E95-0EEF-AF22-F8EE766D2C59}"/>
                </a:ext>
              </a:extLst>
            </p:cNvPr>
            <p:cNvSpPr/>
            <p:nvPr/>
          </p:nvSpPr>
          <p:spPr>
            <a:xfrm>
              <a:off x="2288954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6" name="Rectangle 188">
              <a:extLst>
                <a:ext uri="{FF2B5EF4-FFF2-40B4-BE49-F238E27FC236}">
                  <a16:creationId xmlns:a16="http://schemas.microsoft.com/office/drawing/2014/main" id="{0BF2CFB0-7522-0A8E-52E9-ECD06994ED80}"/>
                </a:ext>
              </a:extLst>
            </p:cNvPr>
            <p:cNvSpPr/>
            <p:nvPr/>
          </p:nvSpPr>
          <p:spPr>
            <a:xfrm>
              <a:off x="2036402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7" name="Rectangle 189">
              <a:extLst>
                <a:ext uri="{FF2B5EF4-FFF2-40B4-BE49-F238E27FC236}">
                  <a16:creationId xmlns:a16="http://schemas.microsoft.com/office/drawing/2014/main" id="{FCEA3393-A0DD-5F46-D8C0-74D44E7D375C}"/>
                </a:ext>
              </a:extLst>
            </p:cNvPr>
            <p:cNvSpPr/>
            <p:nvPr/>
          </p:nvSpPr>
          <p:spPr>
            <a:xfrm>
              <a:off x="1783916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8" name="Rectangle 190">
              <a:extLst>
                <a:ext uri="{FF2B5EF4-FFF2-40B4-BE49-F238E27FC236}">
                  <a16:creationId xmlns:a16="http://schemas.microsoft.com/office/drawing/2014/main" id="{A6D8E34F-F8E0-91DC-7DED-C05A655A8FCA}"/>
                </a:ext>
              </a:extLst>
            </p:cNvPr>
            <p:cNvSpPr/>
            <p:nvPr/>
          </p:nvSpPr>
          <p:spPr>
            <a:xfrm>
              <a:off x="2288954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9" name="Rectangle 191">
              <a:extLst>
                <a:ext uri="{FF2B5EF4-FFF2-40B4-BE49-F238E27FC236}">
                  <a16:creationId xmlns:a16="http://schemas.microsoft.com/office/drawing/2014/main" id="{0BE0D531-A138-21A5-8673-DADECD8C3D16}"/>
                </a:ext>
              </a:extLst>
            </p:cNvPr>
            <p:cNvSpPr/>
            <p:nvPr/>
          </p:nvSpPr>
          <p:spPr>
            <a:xfrm>
              <a:off x="2288954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0" name="Rectangle 192">
              <a:extLst>
                <a:ext uri="{FF2B5EF4-FFF2-40B4-BE49-F238E27FC236}">
                  <a16:creationId xmlns:a16="http://schemas.microsoft.com/office/drawing/2014/main" id="{BFBD09D5-3B15-8763-6088-8364939B3DFF}"/>
                </a:ext>
              </a:extLst>
            </p:cNvPr>
            <p:cNvSpPr/>
            <p:nvPr/>
          </p:nvSpPr>
          <p:spPr>
            <a:xfrm>
              <a:off x="2288954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1" name="Rectangle 193">
              <a:extLst>
                <a:ext uri="{FF2B5EF4-FFF2-40B4-BE49-F238E27FC236}">
                  <a16:creationId xmlns:a16="http://schemas.microsoft.com/office/drawing/2014/main" id="{AB1633B1-A4FB-D557-461A-25126B28EE15}"/>
                </a:ext>
              </a:extLst>
            </p:cNvPr>
            <p:cNvSpPr/>
            <p:nvPr/>
          </p:nvSpPr>
          <p:spPr>
            <a:xfrm>
              <a:off x="2288954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2" name="Rectangle 194">
              <a:extLst>
                <a:ext uri="{FF2B5EF4-FFF2-40B4-BE49-F238E27FC236}">
                  <a16:creationId xmlns:a16="http://schemas.microsoft.com/office/drawing/2014/main" id="{08CC8929-CFB3-3B9C-65AD-E4C7D49DC21E}"/>
                </a:ext>
              </a:extLst>
            </p:cNvPr>
            <p:cNvSpPr/>
            <p:nvPr/>
          </p:nvSpPr>
          <p:spPr>
            <a:xfrm>
              <a:off x="1783916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3" name="Rectangle 195">
              <a:extLst>
                <a:ext uri="{FF2B5EF4-FFF2-40B4-BE49-F238E27FC236}">
                  <a16:creationId xmlns:a16="http://schemas.microsoft.com/office/drawing/2014/main" id="{F2415F9F-7B2C-0C5F-4EE4-901A007D8F3F}"/>
                </a:ext>
              </a:extLst>
            </p:cNvPr>
            <p:cNvSpPr/>
            <p:nvPr/>
          </p:nvSpPr>
          <p:spPr>
            <a:xfrm>
              <a:off x="1783916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4" name="Rectangle 196">
              <a:extLst>
                <a:ext uri="{FF2B5EF4-FFF2-40B4-BE49-F238E27FC236}">
                  <a16:creationId xmlns:a16="http://schemas.microsoft.com/office/drawing/2014/main" id="{0D4C8238-864C-6D64-70D5-EBC9EC0ADBD0}"/>
                </a:ext>
              </a:extLst>
            </p:cNvPr>
            <p:cNvSpPr/>
            <p:nvPr/>
          </p:nvSpPr>
          <p:spPr>
            <a:xfrm>
              <a:off x="1783916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5" name="Rectangle 197">
              <a:extLst>
                <a:ext uri="{FF2B5EF4-FFF2-40B4-BE49-F238E27FC236}">
                  <a16:creationId xmlns:a16="http://schemas.microsoft.com/office/drawing/2014/main" id="{EBAEDD1E-7A01-9732-233F-0647D027DA98}"/>
                </a:ext>
              </a:extLst>
            </p:cNvPr>
            <p:cNvSpPr/>
            <p:nvPr/>
          </p:nvSpPr>
          <p:spPr>
            <a:xfrm>
              <a:off x="1783916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6" name="Rectangle 198">
              <a:extLst>
                <a:ext uri="{FF2B5EF4-FFF2-40B4-BE49-F238E27FC236}">
                  <a16:creationId xmlns:a16="http://schemas.microsoft.com/office/drawing/2014/main" id="{FBAE0C57-60EF-EC23-224B-7A33DAE1E83D}"/>
                </a:ext>
              </a:extLst>
            </p:cNvPr>
            <p:cNvSpPr/>
            <p:nvPr/>
          </p:nvSpPr>
          <p:spPr>
            <a:xfrm>
              <a:off x="1783916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7" name="Rectangle 199">
              <a:extLst>
                <a:ext uri="{FF2B5EF4-FFF2-40B4-BE49-F238E27FC236}">
                  <a16:creationId xmlns:a16="http://schemas.microsoft.com/office/drawing/2014/main" id="{187DDDC7-F238-DE57-A6BF-E17FA5D3E678}"/>
                </a:ext>
              </a:extLst>
            </p:cNvPr>
            <p:cNvSpPr/>
            <p:nvPr/>
          </p:nvSpPr>
          <p:spPr>
            <a:xfrm>
              <a:off x="1783916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8" name="Rectangle 200">
              <a:extLst>
                <a:ext uri="{FF2B5EF4-FFF2-40B4-BE49-F238E27FC236}">
                  <a16:creationId xmlns:a16="http://schemas.microsoft.com/office/drawing/2014/main" id="{96E4F576-30B4-B2CD-3F3E-29DD1EA2E3E8}"/>
                </a:ext>
              </a:extLst>
            </p:cNvPr>
            <p:cNvSpPr/>
            <p:nvPr/>
          </p:nvSpPr>
          <p:spPr>
            <a:xfrm>
              <a:off x="2036402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9" name="Rectangle 201">
              <a:extLst>
                <a:ext uri="{FF2B5EF4-FFF2-40B4-BE49-F238E27FC236}">
                  <a16:creationId xmlns:a16="http://schemas.microsoft.com/office/drawing/2014/main" id="{4060B6AA-2F0C-8807-7D55-0E2FD6836FBE}"/>
                </a:ext>
              </a:extLst>
            </p:cNvPr>
            <p:cNvSpPr/>
            <p:nvPr/>
          </p:nvSpPr>
          <p:spPr>
            <a:xfrm>
              <a:off x="2036402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0" name="Rectangle 202">
              <a:extLst>
                <a:ext uri="{FF2B5EF4-FFF2-40B4-BE49-F238E27FC236}">
                  <a16:creationId xmlns:a16="http://schemas.microsoft.com/office/drawing/2014/main" id="{6EF64C5E-4FBD-C2B6-B075-1F0446CC351F}"/>
                </a:ext>
              </a:extLst>
            </p:cNvPr>
            <p:cNvSpPr/>
            <p:nvPr/>
          </p:nvSpPr>
          <p:spPr>
            <a:xfrm>
              <a:off x="2036402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1" name="Rectangle 203">
              <a:extLst>
                <a:ext uri="{FF2B5EF4-FFF2-40B4-BE49-F238E27FC236}">
                  <a16:creationId xmlns:a16="http://schemas.microsoft.com/office/drawing/2014/main" id="{F0B5F10A-769C-3697-4BB3-6D6D8ECC121E}"/>
                </a:ext>
              </a:extLst>
            </p:cNvPr>
            <p:cNvSpPr/>
            <p:nvPr/>
          </p:nvSpPr>
          <p:spPr>
            <a:xfrm>
              <a:off x="2036402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2" name="Rectangle 204">
              <a:extLst>
                <a:ext uri="{FF2B5EF4-FFF2-40B4-BE49-F238E27FC236}">
                  <a16:creationId xmlns:a16="http://schemas.microsoft.com/office/drawing/2014/main" id="{4763AE16-6CD6-E81E-1713-64E6CD250DA2}"/>
                </a:ext>
              </a:extLst>
            </p:cNvPr>
            <p:cNvSpPr/>
            <p:nvPr/>
          </p:nvSpPr>
          <p:spPr>
            <a:xfrm>
              <a:off x="1783916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3" name="Rectangle 205">
              <a:extLst>
                <a:ext uri="{FF2B5EF4-FFF2-40B4-BE49-F238E27FC236}">
                  <a16:creationId xmlns:a16="http://schemas.microsoft.com/office/drawing/2014/main" id="{7165713D-F791-8EF2-F039-2F1B31EBA54C}"/>
                </a:ext>
              </a:extLst>
            </p:cNvPr>
            <p:cNvSpPr/>
            <p:nvPr/>
          </p:nvSpPr>
          <p:spPr>
            <a:xfrm>
              <a:off x="1783916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4" name="Rectangle 206">
              <a:extLst>
                <a:ext uri="{FF2B5EF4-FFF2-40B4-BE49-F238E27FC236}">
                  <a16:creationId xmlns:a16="http://schemas.microsoft.com/office/drawing/2014/main" id="{F7939722-CBD7-F692-7AC1-6FF505950175}"/>
                </a:ext>
              </a:extLst>
            </p:cNvPr>
            <p:cNvSpPr/>
            <p:nvPr/>
          </p:nvSpPr>
          <p:spPr>
            <a:xfrm>
              <a:off x="1783916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5" name="Rectangle 207">
              <a:extLst>
                <a:ext uri="{FF2B5EF4-FFF2-40B4-BE49-F238E27FC236}">
                  <a16:creationId xmlns:a16="http://schemas.microsoft.com/office/drawing/2014/main" id="{4B3FDF06-80B8-09CB-C133-249389F423AE}"/>
                </a:ext>
              </a:extLst>
            </p:cNvPr>
            <p:cNvSpPr/>
            <p:nvPr/>
          </p:nvSpPr>
          <p:spPr>
            <a:xfrm>
              <a:off x="1783916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6" name="Rectangle 208">
              <a:extLst>
                <a:ext uri="{FF2B5EF4-FFF2-40B4-BE49-F238E27FC236}">
                  <a16:creationId xmlns:a16="http://schemas.microsoft.com/office/drawing/2014/main" id="{4200CE50-8802-CA5D-021D-9FC8340C763C}"/>
                </a:ext>
              </a:extLst>
            </p:cNvPr>
            <p:cNvSpPr/>
            <p:nvPr/>
          </p:nvSpPr>
          <p:spPr>
            <a:xfrm>
              <a:off x="1783916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7" name="Rectangle 209">
              <a:extLst>
                <a:ext uri="{FF2B5EF4-FFF2-40B4-BE49-F238E27FC236}">
                  <a16:creationId xmlns:a16="http://schemas.microsoft.com/office/drawing/2014/main" id="{C81F9BA5-8990-D406-BB59-C88E2351D99B}"/>
                </a:ext>
              </a:extLst>
            </p:cNvPr>
            <p:cNvSpPr/>
            <p:nvPr/>
          </p:nvSpPr>
          <p:spPr>
            <a:xfrm>
              <a:off x="1783916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8" name="Rectangle 210">
              <a:extLst>
                <a:ext uri="{FF2B5EF4-FFF2-40B4-BE49-F238E27FC236}">
                  <a16:creationId xmlns:a16="http://schemas.microsoft.com/office/drawing/2014/main" id="{41A23C24-CB5D-DA1C-4DB7-B0EB8AAEA097}"/>
                </a:ext>
              </a:extLst>
            </p:cNvPr>
            <p:cNvSpPr/>
            <p:nvPr/>
          </p:nvSpPr>
          <p:spPr>
            <a:xfrm>
              <a:off x="1783916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9" name="Rectangle 211">
              <a:extLst>
                <a:ext uri="{FF2B5EF4-FFF2-40B4-BE49-F238E27FC236}">
                  <a16:creationId xmlns:a16="http://schemas.microsoft.com/office/drawing/2014/main" id="{2A4F7D51-6305-B81A-EAE6-86A0B26143FB}"/>
                </a:ext>
              </a:extLst>
            </p:cNvPr>
            <p:cNvSpPr/>
            <p:nvPr/>
          </p:nvSpPr>
          <p:spPr>
            <a:xfrm>
              <a:off x="1783916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0" name="Rectangle 212">
              <a:extLst>
                <a:ext uri="{FF2B5EF4-FFF2-40B4-BE49-F238E27FC236}">
                  <a16:creationId xmlns:a16="http://schemas.microsoft.com/office/drawing/2014/main" id="{B1530005-E167-4881-BD4C-142BDBC0C44B}"/>
                </a:ext>
              </a:extLst>
            </p:cNvPr>
            <p:cNvSpPr/>
            <p:nvPr/>
          </p:nvSpPr>
          <p:spPr>
            <a:xfrm>
              <a:off x="1783916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1" name="Rectangle 213">
              <a:extLst>
                <a:ext uri="{FF2B5EF4-FFF2-40B4-BE49-F238E27FC236}">
                  <a16:creationId xmlns:a16="http://schemas.microsoft.com/office/drawing/2014/main" id="{5DB0D9FA-E6F3-4966-0946-14FB938942CF}"/>
                </a:ext>
              </a:extLst>
            </p:cNvPr>
            <p:cNvSpPr/>
            <p:nvPr/>
          </p:nvSpPr>
          <p:spPr>
            <a:xfrm>
              <a:off x="1783916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2" name="Rectangle 214">
              <a:extLst>
                <a:ext uri="{FF2B5EF4-FFF2-40B4-BE49-F238E27FC236}">
                  <a16:creationId xmlns:a16="http://schemas.microsoft.com/office/drawing/2014/main" id="{3B1BCC1F-1A06-ED05-9061-96AD48383314}"/>
                </a:ext>
              </a:extLst>
            </p:cNvPr>
            <p:cNvSpPr/>
            <p:nvPr/>
          </p:nvSpPr>
          <p:spPr>
            <a:xfrm>
              <a:off x="1783916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3" name="Rectangle 215">
              <a:extLst>
                <a:ext uri="{FF2B5EF4-FFF2-40B4-BE49-F238E27FC236}">
                  <a16:creationId xmlns:a16="http://schemas.microsoft.com/office/drawing/2014/main" id="{7D0651F4-ADD9-B205-D5CA-37D4F6CB426D}"/>
                </a:ext>
              </a:extLst>
            </p:cNvPr>
            <p:cNvSpPr/>
            <p:nvPr/>
          </p:nvSpPr>
          <p:spPr>
            <a:xfrm>
              <a:off x="1783916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4" name="Rectangle 216">
              <a:extLst>
                <a:ext uri="{FF2B5EF4-FFF2-40B4-BE49-F238E27FC236}">
                  <a16:creationId xmlns:a16="http://schemas.microsoft.com/office/drawing/2014/main" id="{EA566C0F-320C-506D-5623-07E45B952C8C}"/>
                </a:ext>
              </a:extLst>
            </p:cNvPr>
            <p:cNvSpPr/>
            <p:nvPr/>
          </p:nvSpPr>
          <p:spPr>
            <a:xfrm>
              <a:off x="1531365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5" name="Rectangle 217">
              <a:extLst>
                <a:ext uri="{FF2B5EF4-FFF2-40B4-BE49-F238E27FC236}">
                  <a16:creationId xmlns:a16="http://schemas.microsoft.com/office/drawing/2014/main" id="{BC82A689-6487-579F-CF0B-1EF8D7C79DA6}"/>
                </a:ext>
              </a:extLst>
            </p:cNvPr>
            <p:cNvSpPr/>
            <p:nvPr/>
          </p:nvSpPr>
          <p:spPr>
            <a:xfrm>
              <a:off x="2036402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6" name="Rectangle 218">
              <a:extLst>
                <a:ext uri="{FF2B5EF4-FFF2-40B4-BE49-F238E27FC236}">
                  <a16:creationId xmlns:a16="http://schemas.microsoft.com/office/drawing/2014/main" id="{3022C549-4B69-2D9F-BEFD-1DDF2803C5ED}"/>
                </a:ext>
              </a:extLst>
            </p:cNvPr>
            <p:cNvSpPr/>
            <p:nvPr/>
          </p:nvSpPr>
          <p:spPr>
            <a:xfrm>
              <a:off x="1531365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7" name="Rectangle 219">
              <a:extLst>
                <a:ext uri="{FF2B5EF4-FFF2-40B4-BE49-F238E27FC236}">
                  <a16:creationId xmlns:a16="http://schemas.microsoft.com/office/drawing/2014/main" id="{DF3E0047-87E0-2249-391A-8A57B7D2666C}"/>
                </a:ext>
              </a:extLst>
            </p:cNvPr>
            <p:cNvSpPr/>
            <p:nvPr/>
          </p:nvSpPr>
          <p:spPr>
            <a:xfrm>
              <a:off x="1531365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8" name="Rectangle 220">
              <a:extLst>
                <a:ext uri="{FF2B5EF4-FFF2-40B4-BE49-F238E27FC236}">
                  <a16:creationId xmlns:a16="http://schemas.microsoft.com/office/drawing/2014/main" id="{090AEC10-0C0E-5AEF-EA6B-28C97384EFEA}"/>
                </a:ext>
              </a:extLst>
            </p:cNvPr>
            <p:cNvSpPr/>
            <p:nvPr/>
          </p:nvSpPr>
          <p:spPr>
            <a:xfrm>
              <a:off x="1531365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9" name="Rectangle 221">
              <a:extLst>
                <a:ext uri="{FF2B5EF4-FFF2-40B4-BE49-F238E27FC236}">
                  <a16:creationId xmlns:a16="http://schemas.microsoft.com/office/drawing/2014/main" id="{AD15138F-F296-894C-75A8-4DE09309825C}"/>
                </a:ext>
              </a:extLst>
            </p:cNvPr>
            <p:cNvSpPr/>
            <p:nvPr/>
          </p:nvSpPr>
          <p:spPr>
            <a:xfrm>
              <a:off x="1783916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0" name="Rectangle 222">
              <a:extLst>
                <a:ext uri="{FF2B5EF4-FFF2-40B4-BE49-F238E27FC236}">
                  <a16:creationId xmlns:a16="http://schemas.microsoft.com/office/drawing/2014/main" id="{99DB3909-4DB0-4DF4-0815-BF227C8996EE}"/>
                </a:ext>
              </a:extLst>
            </p:cNvPr>
            <p:cNvSpPr/>
            <p:nvPr/>
          </p:nvSpPr>
          <p:spPr>
            <a:xfrm>
              <a:off x="2036402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1" name="Rectangle 223">
              <a:extLst>
                <a:ext uri="{FF2B5EF4-FFF2-40B4-BE49-F238E27FC236}">
                  <a16:creationId xmlns:a16="http://schemas.microsoft.com/office/drawing/2014/main" id="{5A463C13-131F-BE43-3F48-C3E50C82C552}"/>
                </a:ext>
              </a:extLst>
            </p:cNvPr>
            <p:cNvSpPr/>
            <p:nvPr/>
          </p:nvSpPr>
          <p:spPr>
            <a:xfrm>
              <a:off x="1531365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2" name="Rectangle 224">
              <a:extLst>
                <a:ext uri="{FF2B5EF4-FFF2-40B4-BE49-F238E27FC236}">
                  <a16:creationId xmlns:a16="http://schemas.microsoft.com/office/drawing/2014/main" id="{FE68D20D-88CE-3293-B11C-A04A5CFC21FE}"/>
                </a:ext>
              </a:extLst>
            </p:cNvPr>
            <p:cNvSpPr/>
            <p:nvPr/>
          </p:nvSpPr>
          <p:spPr>
            <a:xfrm>
              <a:off x="1531365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3" name="Rectangle 225">
              <a:extLst>
                <a:ext uri="{FF2B5EF4-FFF2-40B4-BE49-F238E27FC236}">
                  <a16:creationId xmlns:a16="http://schemas.microsoft.com/office/drawing/2014/main" id="{46FB2CC0-FD7A-1EBE-CC68-BEECF53D5308}"/>
                </a:ext>
              </a:extLst>
            </p:cNvPr>
            <p:cNvSpPr/>
            <p:nvPr/>
          </p:nvSpPr>
          <p:spPr>
            <a:xfrm>
              <a:off x="2036402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4" name="Rectangle 226">
              <a:extLst>
                <a:ext uri="{FF2B5EF4-FFF2-40B4-BE49-F238E27FC236}">
                  <a16:creationId xmlns:a16="http://schemas.microsoft.com/office/drawing/2014/main" id="{4B503C86-8FDF-A544-8BE8-13CDD74FA5E8}"/>
                </a:ext>
              </a:extLst>
            </p:cNvPr>
            <p:cNvSpPr/>
            <p:nvPr/>
          </p:nvSpPr>
          <p:spPr>
            <a:xfrm>
              <a:off x="1531365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5" name="Rectangle 227">
              <a:extLst>
                <a:ext uri="{FF2B5EF4-FFF2-40B4-BE49-F238E27FC236}">
                  <a16:creationId xmlns:a16="http://schemas.microsoft.com/office/drawing/2014/main" id="{4687FEAE-1312-6159-03A4-A2FD511FE591}"/>
                </a:ext>
              </a:extLst>
            </p:cNvPr>
            <p:cNvSpPr/>
            <p:nvPr/>
          </p:nvSpPr>
          <p:spPr>
            <a:xfrm>
              <a:off x="1531365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6" name="Rectangle 228">
              <a:extLst>
                <a:ext uri="{FF2B5EF4-FFF2-40B4-BE49-F238E27FC236}">
                  <a16:creationId xmlns:a16="http://schemas.microsoft.com/office/drawing/2014/main" id="{2DE49DBB-1984-11C1-117B-16FF0621D02B}"/>
                </a:ext>
              </a:extLst>
            </p:cNvPr>
            <p:cNvSpPr/>
            <p:nvPr/>
          </p:nvSpPr>
          <p:spPr>
            <a:xfrm>
              <a:off x="2036402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7" name="Rectangle 229">
              <a:extLst>
                <a:ext uri="{FF2B5EF4-FFF2-40B4-BE49-F238E27FC236}">
                  <a16:creationId xmlns:a16="http://schemas.microsoft.com/office/drawing/2014/main" id="{F416FD5C-67E4-B9A5-5C4E-8E9BB78255BD}"/>
                </a:ext>
              </a:extLst>
            </p:cNvPr>
            <p:cNvSpPr/>
            <p:nvPr/>
          </p:nvSpPr>
          <p:spPr>
            <a:xfrm>
              <a:off x="1531365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8" name="Rectangle 230">
              <a:extLst>
                <a:ext uri="{FF2B5EF4-FFF2-40B4-BE49-F238E27FC236}">
                  <a16:creationId xmlns:a16="http://schemas.microsoft.com/office/drawing/2014/main" id="{636FCB86-31FB-AE89-2DDB-D1E4D9571E5F}"/>
                </a:ext>
              </a:extLst>
            </p:cNvPr>
            <p:cNvSpPr/>
            <p:nvPr/>
          </p:nvSpPr>
          <p:spPr>
            <a:xfrm>
              <a:off x="2036402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9" name="Rectangle 231">
              <a:extLst>
                <a:ext uri="{FF2B5EF4-FFF2-40B4-BE49-F238E27FC236}">
                  <a16:creationId xmlns:a16="http://schemas.microsoft.com/office/drawing/2014/main" id="{94932E1B-1864-515E-8689-210DFB7C03E5}"/>
                </a:ext>
              </a:extLst>
            </p:cNvPr>
            <p:cNvSpPr/>
            <p:nvPr/>
          </p:nvSpPr>
          <p:spPr>
            <a:xfrm>
              <a:off x="2036402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0" name="Rectangle 232">
              <a:extLst>
                <a:ext uri="{FF2B5EF4-FFF2-40B4-BE49-F238E27FC236}">
                  <a16:creationId xmlns:a16="http://schemas.microsoft.com/office/drawing/2014/main" id="{ECB58846-5A42-7B8C-DB0D-7849EEA62A93}"/>
                </a:ext>
              </a:extLst>
            </p:cNvPr>
            <p:cNvSpPr/>
            <p:nvPr/>
          </p:nvSpPr>
          <p:spPr>
            <a:xfrm>
              <a:off x="2036402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1" name="Rectangle 233">
              <a:extLst>
                <a:ext uri="{FF2B5EF4-FFF2-40B4-BE49-F238E27FC236}">
                  <a16:creationId xmlns:a16="http://schemas.microsoft.com/office/drawing/2014/main" id="{DD4BE338-B12E-8B50-85BF-C4F835C89A63}"/>
                </a:ext>
              </a:extLst>
            </p:cNvPr>
            <p:cNvSpPr/>
            <p:nvPr/>
          </p:nvSpPr>
          <p:spPr>
            <a:xfrm>
              <a:off x="2036402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2" name="Rectangle 234">
              <a:extLst>
                <a:ext uri="{FF2B5EF4-FFF2-40B4-BE49-F238E27FC236}">
                  <a16:creationId xmlns:a16="http://schemas.microsoft.com/office/drawing/2014/main" id="{225613FB-87AD-C5BD-D78F-C0DE18343693}"/>
                </a:ext>
              </a:extLst>
            </p:cNvPr>
            <p:cNvSpPr/>
            <p:nvPr/>
          </p:nvSpPr>
          <p:spPr>
            <a:xfrm>
              <a:off x="2036402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3" name="Rectangle 235">
              <a:extLst>
                <a:ext uri="{FF2B5EF4-FFF2-40B4-BE49-F238E27FC236}">
                  <a16:creationId xmlns:a16="http://schemas.microsoft.com/office/drawing/2014/main" id="{CDBF886C-A43A-E583-AB7A-5F75AE80B519}"/>
                </a:ext>
              </a:extLst>
            </p:cNvPr>
            <p:cNvSpPr/>
            <p:nvPr/>
          </p:nvSpPr>
          <p:spPr>
            <a:xfrm>
              <a:off x="2036402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4" name="Rectangle 236">
              <a:extLst>
                <a:ext uri="{FF2B5EF4-FFF2-40B4-BE49-F238E27FC236}">
                  <a16:creationId xmlns:a16="http://schemas.microsoft.com/office/drawing/2014/main" id="{B78836CA-CC4B-3588-4458-CAB8A21C03BA}"/>
                </a:ext>
              </a:extLst>
            </p:cNvPr>
            <p:cNvSpPr/>
            <p:nvPr/>
          </p:nvSpPr>
          <p:spPr>
            <a:xfrm>
              <a:off x="2036402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5" name="Rectangle 237">
              <a:extLst>
                <a:ext uri="{FF2B5EF4-FFF2-40B4-BE49-F238E27FC236}">
                  <a16:creationId xmlns:a16="http://schemas.microsoft.com/office/drawing/2014/main" id="{931EB394-E9BF-3815-9B5D-A1681D48966C}"/>
                </a:ext>
              </a:extLst>
            </p:cNvPr>
            <p:cNvSpPr/>
            <p:nvPr/>
          </p:nvSpPr>
          <p:spPr>
            <a:xfrm>
              <a:off x="2036402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6" name="Rectangle 238">
              <a:extLst>
                <a:ext uri="{FF2B5EF4-FFF2-40B4-BE49-F238E27FC236}">
                  <a16:creationId xmlns:a16="http://schemas.microsoft.com/office/drawing/2014/main" id="{23D44D01-F30D-37D3-084F-2D4A1B9908CF}"/>
                </a:ext>
              </a:extLst>
            </p:cNvPr>
            <p:cNvSpPr/>
            <p:nvPr/>
          </p:nvSpPr>
          <p:spPr>
            <a:xfrm>
              <a:off x="2036402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7" name="Rectangle 239">
              <a:extLst>
                <a:ext uri="{FF2B5EF4-FFF2-40B4-BE49-F238E27FC236}">
                  <a16:creationId xmlns:a16="http://schemas.microsoft.com/office/drawing/2014/main" id="{359C531E-30C4-B560-1E98-78A712FD75A5}"/>
                </a:ext>
              </a:extLst>
            </p:cNvPr>
            <p:cNvSpPr/>
            <p:nvPr/>
          </p:nvSpPr>
          <p:spPr>
            <a:xfrm>
              <a:off x="2036402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8" name="Rectangle 240">
              <a:extLst>
                <a:ext uri="{FF2B5EF4-FFF2-40B4-BE49-F238E27FC236}">
                  <a16:creationId xmlns:a16="http://schemas.microsoft.com/office/drawing/2014/main" id="{AECD979E-0C02-5D78-2E43-5C2BA5FD9669}"/>
                </a:ext>
              </a:extLst>
            </p:cNvPr>
            <p:cNvSpPr/>
            <p:nvPr/>
          </p:nvSpPr>
          <p:spPr>
            <a:xfrm>
              <a:off x="2036402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9" name="Rectangle 241">
              <a:extLst>
                <a:ext uri="{FF2B5EF4-FFF2-40B4-BE49-F238E27FC236}">
                  <a16:creationId xmlns:a16="http://schemas.microsoft.com/office/drawing/2014/main" id="{1E818A0C-93CB-EBAF-C585-94B2682DE090}"/>
                </a:ext>
              </a:extLst>
            </p:cNvPr>
            <p:cNvSpPr/>
            <p:nvPr/>
          </p:nvSpPr>
          <p:spPr>
            <a:xfrm>
              <a:off x="2288954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0" name="Rectangle 242">
              <a:extLst>
                <a:ext uri="{FF2B5EF4-FFF2-40B4-BE49-F238E27FC236}">
                  <a16:creationId xmlns:a16="http://schemas.microsoft.com/office/drawing/2014/main" id="{87A77247-F154-23E1-2199-441843F961A2}"/>
                </a:ext>
              </a:extLst>
            </p:cNvPr>
            <p:cNvSpPr/>
            <p:nvPr/>
          </p:nvSpPr>
          <p:spPr>
            <a:xfrm>
              <a:off x="1118052" y="3020967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1" name="Rectangle 243">
              <a:extLst>
                <a:ext uri="{FF2B5EF4-FFF2-40B4-BE49-F238E27FC236}">
                  <a16:creationId xmlns:a16="http://schemas.microsoft.com/office/drawing/2014/main" id="{36F8A045-DD76-A63E-89AD-37A4210843CC}"/>
                </a:ext>
              </a:extLst>
            </p:cNvPr>
            <p:cNvSpPr/>
            <p:nvPr/>
          </p:nvSpPr>
          <p:spPr>
            <a:xfrm>
              <a:off x="1118052" y="321256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2" name="Rectangle 244">
              <a:extLst>
                <a:ext uri="{FF2B5EF4-FFF2-40B4-BE49-F238E27FC236}">
                  <a16:creationId xmlns:a16="http://schemas.microsoft.com/office/drawing/2014/main" id="{E7DD1AAE-ED09-F733-4285-354ECD1A2578}"/>
                </a:ext>
              </a:extLst>
            </p:cNvPr>
            <p:cNvSpPr/>
            <p:nvPr/>
          </p:nvSpPr>
          <p:spPr>
            <a:xfrm>
              <a:off x="1118052" y="263777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3" name="Rectangle 245">
              <a:extLst>
                <a:ext uri="{FF2B5EF4-FFF2-40B4-BE49-F238E27FC236}">
                  <a16:creationId xmlns:a16="http://schemas.microsoft.com/office/drawing/2014/main" id="{FC4F65B6-42F5-2EA1-F035-5C795241C107}"/>
                </a:ext>
              </a:extLst>
            </p:cNvPr>
            <p:cNvSpPr/>
            <p:nvPr/>
          </p:nvSpPr>
          <p:spPr>
            <a:xfrm>
              <a:off x="2288954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4" name="Rectangle 246">
              <a:extLst>
                <a:ext uri="{FF2B5EF4-FFF2-40B4-BE49-F238E27FC236}">
                  <a16:creationId xmlns:a16="http://schemas.microsoft.com/office/drawing/2014/main" id="{991B2645-F115-7293-F0EC-0BCBD7004DDC}"/>
                </a:ext>
              </a:extLst>
            </p:cNvPr>
            <p:cNvSpPr/>
            <p:nvPr/>
          </p:nvSpPr>
          <p:spPr>
            <a:xfrm>
              <a:off x="1118052" y="273360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5" name="Rectangle 247">
              <a:extLst>
                <a:ext uri="{FF2B5EF4-FFF2-40B4-BE49-F238E27FC236}">
                  <a16:creationId xmlns:a16="http://schemas.microsoft.com/office/drawing/2014/main" id="{06B9AB3F-AD3B-3119-BA46-0B251EF49A82}"/>
                </a:ext>
              </a:extLst>
            </p:cNvPr>
            <p:cNvSpPr/>
            <p:nvPr/>
          </p:nvSpPr>
          <p:spPr>
            <a:xfrm>
              <a:off x="1118052" y="282936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6" name="Rectangle 248">
              <a:extLst>
                <a:ext uri="{FF2B5EF4-FFF2-40B4-BE49-F238E27FC236}">
                  <a16:creationId xmlns:a16="http://schemas.microsoft.com/office/drawing/2014/main" id="{A9C9673E-A4C9-9967-29E4-867FBF5E6D9D}"/>
                </a:ext>
              </a:extLst>
            </p:cNvPr>
            <p:cNvSpPr/>
            <p:nvPr/>
          </p:nvSpPr>
          <p:spPr>
            <a:xfrm>
              <a:off x="1118052" y="2925201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7" name="Rectangle 249">
              <a:extLst>
                <a:ext uri="{FF2B5EF4-FFF2-40B4-BE49-F238E27FC236}">
                  <a16:creationId xmlns:a16="http://schemas.microsoft.com/office/drawing/2014/main" id="{DF6FF7BD-E542-175B-6920-2A9A92190894}"/>
                </a:ext>
              </a:extLst>
            </p:cNvPr>
            <p:cNvSpPr/>
            <p:nvPr/>
          </p:nvSpPr>
          <p:spPr>
            <a:xfrm>
              <a:off x="1118052" y="3308395"/>
              <a:ext cx="160696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8" name="Rectangle 250">
              <a:extLst>
                <a:ext uri="{FF2B5EF4-FFF2-40B4-BE49-F238E27FC236}">
                  <a16:creationId xmlns:a16="http://schemas.microsoft.com/office/drawing/2014/main" id="{BC62BEA8-652E-CB7B-AC51-8C37E010E181}"/>
                </a:ext>
              </a:extLst>
            </p:cNvPr>
            <p:cNvSpPr/>
            <p:nvPr/>
          </p:nvSpPr>
          <p:spPr>
            <a:xfrm>
              <a:off x="2036402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9" name="Rectangle 251">
              <a:extLst>
                <a:ext uri="{FF2B5EF4-FFF2-40B4-BE49-F238E27FC236}">
                  <a16:creationId xmlns:a16="http://schemas.microsoft.com/office/drawing/2014/main" id="{97727F89-AB76-AE14-E26A-E09573405766}"/>
                </a:ext>
              </a:extLst>
            </p:cNvPr>
            <p:cNvSpPr/>
            <p:nvPr/>
          </p:nvSpPr>
          <p:spPr>
            <a:xfrm>
              <a:off x="1783916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0" name="Rectangle 252">
              <a:extLst>
                <a:ext uri="{FF2B5EF4-FFF2-40B4-BE49-F238E27FC236}">
                  <a16:creationId xmlns:a16="http://schemas.microsoft.com/office/drawing/2014/main" id="{ACA9CFE7-B4CB-568F-05C7-EC70A70530E8}"/>
                </a:ext>
              </a:extLst>
            </p:cNvPr>
            <p:cNvSpPr/>
            <p:nvPr/>
          </p:nvSpPr>
          <p:spPr>
            <a:xfrm>
              <a:off x="1278813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1" name="Rectangle 253">
              <a:extLst>
                <a:ext uri="{FF2B5EF4-FFF2-40B4-BE49-F238E27FC236}">
                  <a16:creationId xmlns:a16="http://schemas.microsoft.com/office/drawing/2014/main" id="{1C13D0AA-8FD0-4E99-A0E5-D7BD38453FD6}"/>
                </a:ext>
              </a:extLst>
            </p:cNvPr>
            <p:cNvSpPr/>
            <p:nvPr/>
          </p:nvSpPr>
          <p:spPr>
            <a:xfrm>
              <a:off x="1531365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2" name="Rectangle 254">
              <a:extLst>
                <a:ext uri="{FF2B5EF4-FFF2-40B4-BE49-F238E27FC236}">
                  <a16:creationId xmlns:a16="http://schemas.microsoft.com/office/drawing/2014/main" id="{E408B2A3-409A-699E-F401-E5F2FD4AA388}"/>
                </a:ext>
              </a:extLst>
            </p:cNvPr>
            <p:cNvSpPr/>
            <p:nvPr/>
          </p:nvSpPr>
          <p:spPr>
            <a:xfrm>
              <a:off x="1118052" y="311679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3" name="Rectangle 255">
              <a:extLst>
                <a:ext uri="{FF2B5EF4-FFF2-40B4-BE49-F238E27FC236}">
                  <a16:creationId xmlns:a16="http://schemas.microsoft.com/office/drawing/2014/main" id="{EE45E7BE-E7B0-24E0-010D-B0470A53C4C1}"/>
                </a:ext>
              </a:extLst>
            </p:cNvPr>
            <p:cNvSpPr/>
            <p:nvPr/>
          </p:nvSpPr>
          <p:spPr>
            <a:xfrm>
              <a:off x="1118052" y="1775551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4" name="Rectangle 256">
              <a:extLst>
                <a:ext uri="{FF2B5EF4-FFF2-40B4-BE49-F238E27FC236}">
                  <a16:creationId xmlns:a16="http://schemas.microsoft.com/office/drawing/2014/main" id="{1305F2F0-291F-415D-968E-E750B30D16A9}"/>
                </a:ext>
              </a:extLst>
            </p:cNvPr>
            <p:cNvSpPr/>
            <p:nvPr/>
          </p:nvSpPr>
          <p:spPr>
            <a:xfrm>
              <a:off x="1118052" y="196714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5" name="Rectangle 257">
              <a:extLst>
                <a:ext uri="{FF2B5EF4-FFF2-40B4-BE49-F238E27FC236}">
                  <a16:creationId xmlns:a16="http://schemas.microsoft.com/office/drawing/2014/main" id="{B6B6CC77-4A3E-221D-DC9C-A16123EE0339}"/>
                </a:ext>
              </a:extLst>
            </p:cNvPr>
            <p:cNvSpPr/>
            <p:nvPr/>
          </p:nvSpPr>
          <p:spPr>
            <a:xfrm>
              <a:off x="1118052" y="2541940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6" name="Rectangle 258">
              <a:extLst>
                <a:ext uri="{FF2B5EF4-FFF2-40B4-BE49-F238E27FC236}">
                  <a16:creationId xmlns:a16="http://schemas.microsoft.com/office/drawing/2014/main" id="{A7B15991-C341-10C3-2DD2-5966E99A3F07}"/>
                </a:ext>
              </a:extLst>
            </p:cNvPr>
            <p:cNvSpPr/>
            <p:nvPr/>
          </p:nvSpPr>
          <p:spPr>
            <a:xfrm>
              <a:off x="1118052" y="167971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7" name="Rectangle 259">
              <a:extLst>
                <a:ext uri="{FF2B5EF4-FFF2-40B4-BE49-F238E27FC236}">
                  <a16:creationId xmlns:a16="http://schemas.microsoft.com/office/drawing/2014/main" id="{C229E681-71CC-6718-54E8-83B000C21AC1}"/>
                </a:ext>
              </a:extLst>
            </p:cNvPr>
            <p:cNvSpPr/>
            <p:nvPr/>
          </p:nvSpPr>
          <p:spPr>
            <a:xfrm>
              <a:off x="1118052" y="158395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8" name="Rectangle 260">
              <a:extLst>
                <a:ext uri="{FF2B5EF4-FFF2-40B4-BE49-F238E27FC236}">
                  <a16:creationId xmlns:a16="http://schemas.microsoft.com/office/drawing/2014/main" id="{51CB8357-26A1-6A76-922D-59D8D526426C}"/>
                </a:ext>
              </a:extLst>
            </p:cNvPr>
            <p:cNvSpPr/>
            <p:nvPr/>
          </p:nvSpPr>
          <p:spPr>
            <a:xfrm>
              <a:off x="1118052" y="187138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9" name="Rectangle 261">
              <a:extLst>
                <a:ext uri="{FF2B5EF4-FFF2-40B4-BE49-F238E27FC236}">
                  <a16:creationId xmlns:a16="http://schemas.microsoft.com/office/drawing/2014/main" id="{AF1CEC35-D62A-7CC8-A29A-C2245A39B203}"/>
                </a:ext>
              </a:extLst>
            </p:cNvPr>
            <p:cNvSpPr/>
            <p:nvPr/>
          </p:nvSpPr>
          <p:spPr>
            <a:xfrm>
              <a:off x="1118052" y="235034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0" name="Rectangle 262">
              <a:extLst>
                <a:ext uri="{FF2B5EF4-FFF2-40B4-BE49-F238E27FC236}">
                  <a16:creationId xmlns:a16="http://schemas.microsoft.com/office/drawing/2014/main" id="{160B6DFB-7E46-DB94-C566-0BAFA6C177F8}"/>
                </a:ext>
              </a:extLst>
            </p:cNvPr>
            <p:cNvSpPr/>
            <p:nvPr/>
          </p:nvSpPr>
          <p:spPr>
            <a:xfrm>
              <a:off x="1118052" y="244617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1" name="Rectangle 263">
              <a:extLst>
                <a:ext uri="{FF2B5EF4-FFF2-40B4-BE49-F238E27FC236}">
                  <a16:creationId xmlns:a16="http://schemas.microsoft.com/office/drawing/2014/main" id="{FCD42DC2-590A-A711-FAA2-416E035F7543}"/>
                </a:ext>
              </a:extLst>
            </p:cNvPr>
            <p:cNvSpPr/>
            <p:nvPr/>
          </p:nvSpPr>
          <p:spPr>
            <a:xfrm>
              <a:off x="1118052" y="206297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2" name="Rectangle 264">
              <a:extLst>
                <a:ext uri="{FF2B5EF4-FFF2-40B4-BE49-F238E27FC236}">
                  <a16:creationId xmlns:a16="http://schemas.microsoft.com/office/drawing/2014/main" id="{0CAAC703-CA30-4F0B-1356-8893BFC39E58}"/>
                </a:ext>
              </a:extLst>
            </p:cNvPr>
            <p:cNvSpPr/>
            <p:nvPr/>
          </p:nvSpPr>
          <p:spPr>
            <a:xfrm>
              <a:off x="1118052" y="2254577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3" name="Rectangle 265">
              <a:extLst>
                <a:ext uri="{FF2B5EF4-FFF2-40B4-BE49-F238E27FC236}">
                  <a16:creationId xmlns:a16="http://schemas.microsoft.com/office/drawing/2014/main" id="{9C695122-FA5D-1769-F3F8-C96EFA1B6906}"/>
                </a:ext>
              </a:extLst>
            </p:cNvPr>
            <p:cNvSpPr/>
            <p:nvPr/>
          </p:nvSpPr>
          <p:spPr>
            <a:xfrm>
              <a:off x="1118052" y="2158746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4" name="Rectangle 266">
              <a:extLst>
                <a:ext uri="{FF2B5EF4-FFF2-40B4-BE49-F238E27FC236}">
                  <a16:creationId xmlns:a16="http://schemas.microsoft.com/office/drawing/2014/main" id="{6248EAFA-0CB8-4900-0E35-EEAFEFC5E9EE}"/>
                </a:ext>
              </a:extLst>
            </p:cNvPr>
            <p:cNvSpPr/>
            <p:nvPr/>
          </p:nvSpPr>
          <p:spPr>
            <a:xfrm>
              <a:off x="2794056" y="148812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5" name="Rectangle 267">
              <a:extLst>
                <a:ext uri="{FF2B5EF4-FFF2-40B4-BE49-F238E27FC236}">
                  <a16:creationId xmlns:a16="http://schemas.microsoft.com/office/drawing/2014/main" id="{CC5AD2A7-65E6-8CCA-23C2-47C661612D2F}"/>
                </a:ext>
              </a:extLst>
            </p:cNvPr>
            <p:cNvSpPr/>
            <p:nvPr/>
          </p:nvSpPr>
          <p:spPr>
            <a:xfrm>
              <a:off x="2794056" y="196714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6" name="Rectangle 268">
              <a:extLst>
                <a:ext uri="{FF2B5EF4-FFF2-40B4-BE49-F238E27FC236}">
                  <a16:creationId xmlns:a16="http://schemas.microsoft.com/office/drawing/2014/main" id="{707C9FDD-B6AD-A0FA-14A0-CF0CAE1B433A}"/>
                </a:ext>
              </a:extLst>
            </p:cNvPr>
            <p:cNvSpPr/>
            <p:nvPr/>
          </p:nvSpPr>
          <p:spPr>
            <a:xfrm>
              <a:off x="2794056" y="187138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7" name="Rectangle 269">
              <a:extLst>
                <a:ext uri="{FF2B5EF4-FFF2-40B4-BE49-F238E27FC236}">
                  <a16:creationId xmlns:a16="http://schemas.microsoft.com/office/drawing/2014/main" id="{165589E5-3D22-74A7-D8DF-650535522642}"/>
                </a:ext>
              </a:extLst>
            </p:cNvPr>
            <p:cNvSpPr/>
            <p:nvPr/>
          </p:nvSpPr>
          <p:spPr>
            <a:xfrm>
              <a:off x="2794056" y="206297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8" name="Rectangle 270">
              <a:extLst>
                <a:ext uri="{FF2B5EF4-FFF2-40B4-BE49-F238E27FC236}">
                  <a16:creationId xmlns:a16="http://schemas.microsoft.com/office/drawing/2014/main" id="{FF0A639B-518C-B9D0-8E07-954E28732562}"/>
                </a:ext>
              </a:extLst>
            </p:cNvPr>
            <p:cNvSpPr/>
            <p:nvPr/>
          </p:nvSpPr>
          <p:spPr>
            <a:xfrm>
              <a:off x="2794056" y="1775551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9" name="Rectangle 271">
              <a:extLst>
                <a:ext uri="{FF2B5EF4-FFF2-40B4-BE49-F238E27FC236}">
                  <a16:creationId xmlns:a16="http://schemas.microsoft.com/office/drawing/2014/main" id="{DE3367BC-BD28-1941-D329-E0359EDFBF20}"/>
                </a:ext>
              </a:extLst>
            </p:cNvPr>
            <p:cNvSpPr/>
            <p:nvPr/>
          </p:nvSpPr>
          <p:spPr>
            <a:xfrm>
              <a:off x="2794056" y="2158746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0" name="Rectangle 272">
              <a:extLst>
                <a:ext uri="{FF2B5EF4-FFF2-40B4-BE49-F238E27FC236}">
                  <a16:creationId xmlns:a16="http://schemas.microsoft.com/office/drawing/2014/main" id="{ED43E3EB-331B-CE58-D689-8373AA3AEAD6}"/>
                </a:ext>
              </a:extLst>
            </p:cNvPr>
            <p:cNvSpPr/>
            <p:nvPr/>
          </p:nvSpPr>
          <p:spPr>
            <a:xfrm>
              <a:off x="2541505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1" name="Rectangle 273">
              <a:extLst>
                <a:ext uri="{FF2B5EF4-FFF2-40B4-BE49-F238E27FC236}">
                  <a16:creationId xmlns:a16="http://schemas.microsoft.com/office/drawing/2014/main" id="{975FF86E-4811-63E7-35C7-90FDAA8057E7}"/>
                </a:ext>
              </a:extLst>
            </p:cNvPr>
            <p:cNvSpPr/>
            <p:nvPr/>
          </p:nvSpPr>
          <p:spPr>
            <a:xfrm>
              <a:off x="2794056" y="129652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2" name="Rectangle 274">
              <a:extLst>
                <a:ext uri="{FF2B5EF4-FFF2-40B4-BE49-F238E27FC236}">
                  <a16:creationId xmlns:a16="http://schemas.microsoft.com/office/drawing/2014/main" id="{7B7ACEA5-EB98-76EE-B915-F651390762CD}"/>
                </a:ext>
              </a:extLst>
            </p:cNvPr>
            <p:cNvSpPr/>
            <p:nvPr/>
          </p:nvSpPr>
          <p:spPr>
            <a:xfrm>
              <a:off x="2794056" y="1392356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3" name="Rectangle 275">
              <a:extLst>
                <a:ext uri="{FF2B5EF4-FFF2-40B4-BE49-F238E27FC236}">
                  <a16:creationId xmlns:a16="http://schemas.microsoft.com/office/drawing/2014/main" id="{DBE70E24-B838-7E99-F449-5FBBE586C901}"/>
                </a:ext>
              </a:extLst>
            </p:cNvPr>
            <p:cNvSpPr/>
            <p:nvPr/>
          </p:nvSpPr>
          <p:spPr>
            <a:xfrm>
              <a:off x="2794056" y="167971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4" name="Rectangle 276">
              <a:extLst>
                <a:ext uri="{FF2B5EF4-FFF2-40B4-BE49-F238E27FC236}">
                  <a16:creationId xmlns:a16="http://schemas.microsoft.com/office/drawing/2014/main" id="{B8A8DACE-72DB-D1DF-CDF7-43FCCA57055B}"/>
                </a:ext>
              </a:extLst>
            </p:cNvPr>
            <p:cNvSpPr/>
            <p:nvPr/>
          </p:nvSpPr>
          <p:spPr>
            <a:xfrm>
              <a:off x="2794056" y="158395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5" name="Rectangle 277">
              <a:extLst>
                <a:ext uri="{FF2B5EF4-FFF2-40B4-BE49-F238E27FC236}">
                  <a16:creationId xmlns:a16="http://schemas.microsoft.com/office/drawing/2014/main" id="{8C47FA29-BDA1-6AD4-686C-78FE297E6B9A}"/>
                </a:ext>
              </a:extLst>
            </p:cNvPr>
            <p:cNvSpPr/>
            <p:nvPr/>
          </p:nvSpPr>
          <p:spPr>
            <a:xfrm>
              <a:off x="1118052" y="148812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6" name="Rectangle 278">
              <a:extLst>
                <a:ext uri="{FF2B5EF4-FFF2-40B4-BE49-F238E27FC236}">
                  <a16:creationId xmlns:a16="http://schemas.microsoft.com/office/drawing/2014/main" id="{0B2EF45E-192D-250B-7374-CC16E401BE0C}"/>
                </a:ext>
              </a:extLst>
            </p:cNvPr>
            <p:cNvSpPr/>
            <p:nvPr/>
          </p:nvSpPr>
          <p:spPr>
            <a:xfrm>
              <a:off x="2794056" y="2254577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7" name="Rectangle 279">
              <a:extLst>
                <a:ext uri="{FF2B5EF4-FFF2-40B4-BE49-F238E27FC236}">
                  <a16:creationId xmlns:a16="http://schemas.microsoft.com/office/drawing/2014/main" id="{C6475113-2745-4349-015E-67187A6A506E}"/>
                </a:ext>
              </a:extLst>
            </p:cNvPr>
            <p:cNvSpPr/>
            <p:nvPr/>
          </p:nvSpPr>
          <p:spPr>
            <a:xfrm>
              <a:off x="2794056" y="3020967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8" name="Rectangle 280">
              <a:extLst>
                <a:ext uri="{FF2B5EF4-FFF2-40B4-BE49-F238E27FC236}">
                  <a16:creationId xmlns:a16="http://schemas.microsoft.com/office/drawing/2014/main" id="{8B2A6028-EE2A-E20A-3574-0549F46D8082}"/>
                </a:ext>
              </a:extLst>
            </p:cNvPr>
            <p:cNvSpPr/>
            <p:nvPr/>
          </p:nvSpPr>
          <p:spPr>
            <a:xfrm>
              <a:off x="2794056" y="311679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9" name="Rectangle 281">
              <a:extLst>
                <a:ext uri="{FF2B5EF4-FFF2-40B4-BE49-F238E27FC236}">
                  <a16:creationId xmlns:a16="http://schemas.microsoft.com/office/drawing/2014/main" id="{E01E382F-7AAE-49E6-F9E3-B0705D5482C0}"/>
                </a:ext>
              </a:extLst>
            </p:cNvPr>
            <p:cNvSpPr/>
            <p:nvPr/>
          </p:nvSpPr>
          <p:spPr>
            <a:xfrm>
              <a:off x="2794056" y="3308395"/>
              <a:ext cx="26787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0" name="Rectangle 282">
              <a:extLst>
                <a:ext uri="{FF2B5EF4-FFF2-40B4-BE49-F238E27FC236}">
                  <a16:creationId xmlns:a16="http://schemas.microsoft.com/office/drawing/2014/main" id="{65A10697-1355-CEE0-8803-BCC9A3B602C6}"/>
                </a:ext>
              </a:extLst>
            </p:cNvPr>
            <p:cNvSpPr/>
            <p:nvPr/>
          </p:nvSpPr>
          <p:spPr>
            <a:xfrm>
              <a:off x="2794056" y="2925201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1" name="Rectangle 283">
              <a:extLst>
                <a:ext uri="{FF2B5EF4-FFF2-40B4-BE49-F238E27FC236}">
                  <a16:creationId xmlns:a16="http://schemas.microsoft.com/office/drawing/2014/main" id="{B93A3DF2-ACDE-286D-C2A5-B185BAA05CC9}"/>
                </a:ext>
              </a:extLst>
            </p:cNvPr>
            <p:cNvSpPr/>
            <p:nvPr/>
          </p:nvSpPr>
          <p:spPr>
            <a:xfrm>
              <a:off x="2794056" y="235034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2" name="Rectangle 284">
              <a:extLst>
                <a:ext uri="{FF2B5EF4-FFF2-40B4-BE49-F238E27FC236}">
                  <a16:creationId xmlns:a16="http://schemas.microsoft.com/office/drawing/2014/main" id="{125A8183-94E7-4A7E-32C9-9878CB869B6F}"/>
                </a:ext>
              </a:extLst>
            </p:cNvPr>
            <p:cNvSpPr/>
            <p:nvPr/>
          </p:nvSpPr>
          <p:spPr>
            <a:xfrm>
              <a:off x="2794056" y="321256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3" name="Rectangle 285">
              <a:extLst>
                <a:ext uri="{FF2B5EF4-FFF2-40B4-BE49-F238E27FC236}">
                  <a16:creationId xmlns:a16="http://schemas.microsoft.com/office/drawing/2014/main" id="{9F779F61-5833-C5C3-B601-4C6BC7720A1F}"/>
                </a:ext>
              </a:extLst>
            </p:cNvPr>
            <p:cNvSpPr/>
            <p:nvPr/>
          </p:nvSpPr>
          <p:spPr>
            <a:xfrm>
              <a:off x="2794056" y="282936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4" name="Rectangle 286">
              <a:extLst>
                <a:ext uri="{FF2B5EF4-FFF2-40B4-BE49-F238E27FC236}">
                  <a16:creationId xmlns:a16="http://schemas.microsoft.com/office/drawing/2014/main" id="{D7E33D88-032F-17C7-8845-CD7F0C002E16}"/>
                </a:ext>
              </a:extLst>
            </p:cNvPr>
            <p:cNvSpPr/>
            <p:nvPr/>
          </p:nvSpPr>
          <p:spPr>
            <a:xfrm>
              <a:off x="2794056" y="244617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5" name="Rectangle 287">
              <a:extLst>
                <a:ext uri="{FF2B5EF4-FFF2-40B4-BE49-F238E27FC236}">
                  <a16:creationId xmlns:a16="http://schemas.microsoft.com/office/drawing/2014/main" id="{D4C6E5CE-9E85-0F79-7499-1EB7F64F0ACD}"/>
                </a:ext>
              </a:extLst>
            </p:cNvPr>
            <p:cNvSpPr/>
            <p:nvPr/>
          </p:nvSpPr>
          <p:spPr>
            <a:xfrm>
              <a:off x="2794056" y="2541940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6" name="Rectangle 288">
              <a:extLst>
                <a:ext uri="{FF2B5EF4-FFF2-40B4-BE49-F238E27FC236}">
                  <a16:creationId xmlns:a16="http://schemas.microsoft.com/office/drawing/2014/main" id="{8A4B23CF-2F75-CB36-5B75-BCCD24305B9A}"/>
                </a:ext>
              </a:extLst>
            </p:cNvPr>
            <p:cNvSpPr/>
            <p:nvPr/>
          </p:nvSpPr>
          <p:spPr>
            <a:xfrm>
              <a:off x="2794056" y="273360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7" name="Rectangle 289">
              <a:extLst>
                <a:ext uri="{FF2B5EF4-FFF2-40B4-BE49-F238E27FC236}">
                  <a16:creationId xmlns:a16="http://schemas.microsoft.com/office/drawing/2014/main" id="{B45EBCC3-101F-FA20-8AA5-922B5B9E902A}"/>
                </a:ext>
              </a:extLst>
            </p:cNvPr>
            <p:cNvSpPr/>
            <p:nvPr/>
          </p:nvSpPr>
          <p:spPr>
            <a:xfrm>
              <a:off x="2794056" y="263777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8" name="Rectangle 290">
              <a:extLst>
                <a:ext uri="{FF2B5EF4-FFF2-40B4-BE49-F238E27FC236}">
                  <a16:creationId xmlns:a16="http://schemas.microsoft.com/office/drawing/2014/main" id="{E0607067-9013-D197-7356-67DE3DBDA3E9}"/>
                </a:ext>
              </a:extLst>
            </p:cNvPr>
            <p:cNvSpPr/>
            <p:nvPr/>
          </p:nvSpPr>
          <p:spPr>
            <a:xfrm>
              <a:off x="2036402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9" name="Rectangle 291">
              <a:extLst>
                <a:ext uri="{FF2B5EF4-FFF2-40B4-BE49-F238E27FC236}">
                  <a16:creationId xmlns:a16="http://schemas.microsoft.com/office/drawing/2014/main" id="{133BD541-0C9D-0B8B-BCFB-6FE260D8E0AD}"/>
                </a:ext>
              </a:extLst>
            </p:cNvPr>
            <p:cNvSpPr/>
            <p:nvPr/>
          </p:nvSpPr>
          <p:spPr>
            <a:xfrm>
              <a:off x="2036402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0" name="Rectangle 292">
              <a:extLst>
                <a:ext uri="{FF2B5EF4-FFF2-40B4-BE49-F238E27FC236}">
                  <a16:creationId xmlns:a16="http://schemas.microsoft.com/office/drawing/2014/main" id="{0836335A-EA09-CD6D-C95B-B0E4CEE8DB05}"/>
                </a:ext>
              </a:extLst>
            </p:cNvPr>
            <p:cNvSpPr/>
            <p:nvPr/>
          </p:nvSpPr>
          <p:spPr>
            <a:xfrm>
              <a:off x="2541505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1" name="Rectangle 293">
              <a:extLst>
                <a:ext uri="{FF2B5EF4-FFF2-40B4-BE49-F238E27FC236}">
                  <a16:creationId xmlns:a16="http://schemas.microsoft.com/office/drawing/2014/main" id="{9502856A-4D51-690B-565E-430310BCE5E4}"/>
                </a:ext>
              </a:extLst>
            </p:cNvPr>
            <p:cNvSpPr/>
            <p:nvPr/>
          </p:nvSpPr>
          <p:spPr>
            <a:xfrm>
              <a:off x="2541505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2" name="Rectangle 294">
              <a:extLst>
                <a:ext uri="{FF2B5EF4-FFF2-40B4-BE49-F238E27FC236}">
                  <a16:creationId xmlns:a16="http://schemas.microsoft.com/office/drawing/2014/main" id="{D7305101-4D0E-E5BD-435E-6BFD786E34C8}"/>
                </a:ext>
              </a:extLst>
            </p:cNvPr>
            <p:cNvSpPr/>
            <p:nvPr/>
          </p:nvSpPr>
          <p:spPr>
            <a:xfrm>
              <a:off x="2541505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3" name="Rectangle 295">
              <a:extLst>
                <a:ext uri="{FF2B5EF4-FFF2-40B4-BE49-F238E27FC236}">
                  <a16:creationId xmlns:a16="http://schemas.microsoft.com/office/drawing/2014/main" id="{9393BC75-5776-091E-5895-29D325093BD7}"/>
                </a:ext>
              </a:extLst>
            </p:cNvPr>
            <p:cNvSpPr/>
            <p:nvPr/>
          </p:nvSpPr>
          <p:spPr>
            <a:xfrm>
              <a:off x="2288954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4" name="Rectangle 296">
              <a:extLst>
                <a:ext uri="{FF2B5EF4-FFF2-40B4-BE49-F238E27FC236}">
                  <a16:creationId xmlns:a16="http://schemas.microsoft.com/office/drawing/2014/main" id="{258FAE8D-F0AC-F49C-D20E-26DCB56E5347}"/>
                </a:ext>
              </a:extLst>
            </p:cNvPr>
            <p:cNvSpPr/>
            <p:nvPr/>
          </p:nvSpPr>
          <p:spPr>
            <a:xfrm>
              <a:off x="2541505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5" name="Rectangle 297">
              <a:extLst>
                <a:ext uri="{FF2B5EF4-FFF2-40B4-BE49-F238E27FC236}">
                  <a16:creationId xmlns:a16="http://schemas.microsoft.com/office/drawing/2014/main" id="{BF8D9612-A686-05E2-66AA-A2C6250A16F4}"/>
                </a:ext>
              </a:extLst>
            </p:cNvPr>
            <p:cNvSpPr/>
            <p:nvPr/>
          </p:nvSpPr>
          <p:spPr>
            <a:xfrm>
              <a:off x="2541505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6" name="Rectangle 298">
              <a:extLst>
                <a:ext uri="{FF2B5EF4-FFF2-40B4-BE49-F238E27FC236}">
                  <a16:creationId xmlns:a16="http://schemas.microsoft.com/office/drawing/2014/main" id="{3FF6558B-DCDB-FD71-4897-46B4324DFDB9}"/>
                </a:ext>
              </a:extLst>
            </p:cNvPr>
            <p:cNvSpPr/>
            <p:nvPr/>
          </p:nvSpPr>
          <p:spPr>
            <a:xfrm>
              <a:off x="2541505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7" name="Rectangle 299">
              <a:extLst>
                <a:ext uri="{FF2B5EF4-FFF2-40B4-BE49-F238E27FC236}">
                  <a16:creationId xmlns:a16="http://schemas.microsoft.com/office/drawing/2014/main" id="{B31AD74D-23CF-DBED-E1A8-BABCFA58995C}"/>
                </a:ext>
              </a:extLst>
            </p:cNvPr>
            <p:cNvSpPr/>
            <p:nvPr/>
          </p:nvSpPr>
          <p:spPr>
            <a:xfrm>
              <a:off x="2541505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8" name="Rectangle 300">
              <a:extLst>
                <a:ext uri="{FF2B5EF4-FFF2-40B4-BE49-F238E27FC236}">
                  <a16:creationId xmlns:a16="http://schemas.microsoft.com/office/drawing/2014/main" id="{EB335DD5-AE95-821B-AF75-88881A1F64F5}"/>
                </a:ext>
              </a:extLst>
            </p:cNvPr>
            <p:cNvSpPr/>
            <p:nvPr/>
          </p:nvSpPr>
          <p:spPr>
            <a:xfrm>
              <a:off x="2541505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9" name="Rectangle 301">
              <a:extLst>
                <a:ext uri="{FF2B5EF4-FFF2-40B4-BE49-F238E27FC236}">
                  <a16:creationId xmlns:a16="http://schemas.microsoft.com/office/drawing/2014/main" id="{0831A6BC-7446-DECC-869D-8B203B48C098}"/>
                </a:ext>
              </a:extLst>
            </p:cNvPr>
            <p:cNvSpPr/>
            <p:nvPr/>
          </p:nvSpPr>
          <p:spPr>
            <a:xfrm>
              <a:off x="2541505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0" name="Rectangle 302">
              <a:extLst>
                <a:ext uri="{FF2B5EF4-FFF2-40B4-BE49-F238E27FC236}">
                  <a16:creationId xmlns:a16="http://schemas.microsoft.com/office/drawing/2014/main" id="{0F1E9DAE-599C-38F8-CC59-FAF36F362CD8}"/>
                </a:ext>
              </a:extLst>
            </p:cNvPr>
            <p:cNvSpPr/>
            <p:nvPr/>
          </p:nvSpPr>
          <p:spPr>
            <a:xfrm>
              <a:off x="1783916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1" name="Rectangle 303">
              <a:extLst>
                <a:ext uri="{FF2B5EF4-FFF2-40B4-BE49-F238E27FC236}">
                  <a16:creationId xmlns:a16="http://schemas.microsoft.com/office/drawing/2014/main" id="{30D1183F-2829-D771-1166-85423BE060ED}"/>
                </a:ext>
              </a:extLst>
            </p:cNvPr>
            <p:cNvSpPr/>
            <p:nvPr/>
          </p:nvSpPr>
          <p:spPr>
            <a:xfrm>
              <a:off x="1278813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2" name="Rectangle 304">
              <a:extLst>
                <a:ext uri="{FF2B5EF4-FFF2-40B4-BE49-F238E27FC236}">
                  <a16:creationId xmlns:a16="http://schemas.microsoft.com/office/drawing/2014/main" id="{805F8E27-C219-2C70-90C2-D50543032052}"/>
                </a:ext>
              </a:extLst>
            </p:cNvPr>
            <p:cNvSpPr/>
            <p:nvPr/>
          </p:nvSpPr>
          <p:spPr>
            <a:xfrm>
              <a:off x="1278813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3" name="Rectangle 305">
              <a:extLst>
                <a:ext uri="{FF2B5EF4-FFF2-40B4-BE49-F238E27FC236}">
                  <a16:creationId xmlns:a16="http://schemas.microsoft.com/office/drawing/2014/main" id="{323AE1A4-77D0-20E0-F45B-B7AB0EF14B98}"/>
                </a:ext>
              </a:extLst>
            </p:cNvPr>
            <p:cNvSpPr/>
            <p:nvPr/>
          </p:nvSpPr>
          <p:spPr>
            <a:xfrm>
              <a:off x="1278813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4" name="Rectangle 306">
              <a:extLst>
                <a:ext uri="{FF2B5EF4-FFF2-40B4-BE49-F238E27FC236}">
                  <a16:creationId xmlns:a16="http://schemas.microsoft.com/office/drawing/2014/main" id="{70389CD8-880C-81CD-4797-90A9F6A67AA7}"/>
                </a:ext>
              </a:extLst>
            </p:cNvPr>
            <p:cNvSpPr/>
            <p:nvPr/>
          </p:nvSpPr>
          <p:spPr>
            <a:xfrm>
              <a:off x="1278813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5" name="Rectangle 307">
              <a:extLst>
                <a:ext uri="{FF2B5EF4-FFF2-40B4-BE49-F238E27FC236}">
                  <a16:creationId xmlns:a16="http://schemas.microsoft.com/office/drawing/2014/main" id="{F49A7906-662C-891F-2198-3EA11811F817}"/>
                </a:ext>
              </a:extLst>
            </p:cNvPr>
            <p:cNvSpPr/>
            <p:nvPr/>
          </p:nvSpPr>
          <p:spPr>
            <a:xfrm>
              <a:off x="1278813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6" name="Rectangle 308">
              <a:extLst>
                <a:ext uri="{FF2B5EF4-FFF2-40B4-BE49-F238E27FC236}">
                  <a16:creationId xmlns:a16="http://schemas.microsoft.com/office/drawing/2014/main" id="{AC90C74F-090F-7453-8F44-5F7ADF044BE5}"/>
                </a:ext>
              </a:extLst>
            </p:cNvPr>
            <p:cNvSpPr/>
            <p:nvPr/>
          </p:nvSpPr>
          <p:spPr>
            <a:xfrm>
              <a:off x="1531365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7" name="Rectangle 309">
              <a:extLst>
                <a:ext uri="{FF2B5EF4-FFF2-40B4-BE49-F238E27FC236}">
                  <a16:creationId xmlns:a16="http://schemas.microsoft.com/office/drawing/2014/main" id="{985F6232-39F9-D6EB-F46D-153F58723099}"/>
                </a:ext>
              </a:extLst>
            </p:cNvPr>
            <p:cNvSpPr/>
            <p:nvPr/>
          </p:nvSpPr>
          <p:spPr>
            <a:xfrm>
              <a:off x="2541505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8" name="Rectangle 310">
              <a:extLst>
                <a:ext uri="{FF2B5EF4-FFF2-40B4-BE49-F238E27FC236}">
                  <a16:creationId xmlns:a16="http://schemas.microsoft.com/office/drawing/2014/main" id="{4D3272D5-D7DE-3E3C-0918-AF7DB8550C15}"/>
                </a:ext>
              </a:extLst>
            </p:cNvPr>
            <p:cNvSpPr/>
            <p:nvPr/>
          </p:nvSpPr>
          <p:spPr>
            <a:xfrm>
              <a:off x="1278813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9" name="Rectangle 311">
              <a:extLst>
                <a:ext uri="{FF2B5EF4-FFF2-40B4-BE49-F238E27FC236}">
                  <a16:creationId xmlns:a16="http://schemas.microsoft.com/office/drawing/2014/main" id="{417B5762-377C-5296-11B9-5C2074F3F8D5}"/>
                </a:ext>
              </a:extLst>
            </p:cNvPr>
            <p:cNvSpPr/>
            <p:nvPr/>
          </p:nvSpPr>
          <p:spPr>
            <a:xfrm>
              <a:off x="1278813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0" name="Rectangle 312">
              <a:extLst>
                <a:ext uri="{FF2B5EF4-FFF2-40B4-BE49-F238E27FC236}">
                  <a16:creationId xmlns:a16="http://schemas.microsoft.com/office/drawing/2014/main" id="{9DC1D170-AAC7-6457-3973-F2DB137C3220}"/>
                </a:ext>
              </a:extLst>
            </p:cNvPr>
            <p:cNvSpPr/>
            <p:nvPr/>
          </p:nvSpPr>
          <p:spPr>
            <a:xfrm>
              <a:off x="1278813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1" name="Rectangle 313">
              <a:extLst>
                <a:ext uri="{FF2B5EF4-FFF2-40B4-BE49-F238E27FC236}">
                  <a16:creationId xmlns:a16="http://schemas.microsoft.com/office/drawing/2014/main" id="{318BBDC5-5EAF-1E42-F5B0-9A95BA0E54B0}"/>
                </a:ext>
              </a:extLst>
            </p:cNvPr>
            <p:cNvSpPr/>
            <p:nvPr/>
          </p:nvSpPr>
          <p:spPr>
            <a:xfrm>
              <a:off x="1278813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2" name="Rectangle 315">
              <a:extLst>
                <a:ext uri="{FF2B5EF4-FFF2-40B4-BE49-F238E27FC236}">
                  <a16:creationId xmlns:a16="http://schemas.microsoft.com/office/drawing/2014/main" id="{55A14C18-1B6A-8621-C3BE-F3A3F2628507}"/>
                </a:ext>
              </a:extLst>
            </p:cNvPr>
            <p:cNvSpPr/>
            <p:nvPr/>
          </p:nvSpPr>
          <p:spPr>
            <a:xfrm>
              <a:off x="1783916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3" name="Rectangle 316">
              <a:extLst>
                <a:ext uri="{FF2B5EF4-FFF2-40B4-BE49-F238E27FC236}">
                  <a16:creationId xmlns:a16="http://schemas.microsoft.com/office/drawing/2014/main" id="{2A7F08C6-B629-AA95-5C6E-D6FAF559922E}"/>
                </a:ext>
              </a:extLst>
            </p:cNvPr>
            <p:cNvSpPr/>
            <p:nvPr/>
          </p:nvSpPr>
          <p:spPr>
            <a:xfrm>
              <a:off x="2794056" y="120075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4" name="Rectangle 317">
              <a:extLst>
                <a:ext uri="{FF2B5EF4-FFF2-40B4-BE49-F238E27FC236}">
                  <a16:creationId xmlns:a16="http://schemas.microsoft.com/office/drawing/2014/main" id="{00AF4554-EE45-0679-E459-58FB0D1DBE5C}"/>
                </a:ext>
              </a:extLst>
            </p:cNvPr>
            <p:cNvSpPr/>
            <p:nvPr/>
          </p:nvSpPr>
          <p:spPr>
            <a:xfrm>
              <a:off x="2288954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5" name="Rectangle 318">
              <a:extLst>
                <a:ext uri="{FF2B5EF4-FFF2-40B4-BE49-F238E27FC236}">
                  <a16:creationId xmlns:a16="http://schemas.microsoft.com/office/drawing/2014/main" id="{66AC42E8-560D-0BCB-4D6F-387FF32F6CD1}"/>
                </a:ext>
              </a:extLst>
            </p:cNvPr>
            <p:cNvSpPr/>
            <p:nvPr/>
          </p:nvSpPr>
          <p:spPr>
            <a:xfrm>
              <a:off x="2541505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6" name="Rectangle 319">
              <a:extLst>
                <a:ext uri="{FF2B5EF4-FFF2-40B4-BE49-F238E27FC236}">
                  <a16:creationId xmlns:a16="http://schemas.microsoft.com/office/drawing/2014/main" id="{66F87730-E6C7-04EA-5977-EEF0640BDAA2}"/>
                </a:ext>
              </a:extLst>
            </p:cNvPr>
            <p:cNvSpPr/>
            <p:nvPr/>
          </p:nvSpPr>
          <p:spPr>
            <a:xfrm>
              <a:off x="1118052" y="1392356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7" name="Rectangle 320">
              <a:extLst>
                <a:ext uri="{FF2B5EF4-FFF2-40B4-BE49-F238E27FC236}">
                  <a16:creationId xmlns:a16="http://schemas.microsoft.com/office/drawing/2014/main" id="{A0AAD088-9971-0212-F234-12CF11099C12}"/>
                </a:ext>
              </a:extLst>
            </p:cNvPr>
            <p:cNvSpPr/>
            <p:nvPr/>
          </p:nvSpPr>
          <p:spPr>
            <a:xfrm>
              <a:off x="1278813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8" name="Rectangle 321">
              <a:extLst>
                <a:ext uri="{FF2B5EF4-FFF2-40B4-BE49-F238E27FC236}">
                  <a16:creationId xmlns:a16="http://schemas.microsoft.com/office/drawing/2014/main" id="{5EF7659B-8D5F-A2BD-440A-0FBBE5D32273}"/>
                </a:ext>
              </a:extLst>
            </p:cNvPr>
            <p:cNvSpPr/>
            <p:nvPr/>
          </p:nvSpPr>
          <p:spPr>
            <a:xfrm>
              <a:off x="1118052" y="129652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9" name="Rectangle 322">
              <a:extLst>
                <a:ext uri="{FF2B5EF4-FFF2-40B4-BE49-F238E27FC236}">
                  <a16:creationId xmlns:a16="http://schemas.microsoft.com/office/drawing/2014/main" id="{2BA228F4-5B16-67BD-1AC3-7B09C6EE0A69}"/>
                </a:ext>
              </a:extLst>
            </p:cNvPr>
            <p:cNvSpPr/>
            <p:nvPr/>
          </p:nvSpPr>
          <p:spPr>
            <a:xfrm>
              <a:off x="1118052" y="120075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0" name="Rectangle 323">
              <a:extLst>
                <a:ext uri="{FF2B5EF4-FFF2-40B4-BE49-F238E27FC236}">
                  <a16:creationId xmlns:a16="http://schemas.microsoft.com/office/drawing/2014/main" id="{3D0B87F5-6E13-2078-9370-AC1DAFED74F8}"/>
                </a:ext>
              </a:extLst>
            </p:cNvPr>
            <p:cNvSpPr/>
            <p:nvPr/>
          </p:nvSpPr>
          <p:spPr>
            <a:xfrm>
              <a:off x="1278813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1" name="Rectangle 324">
              <a:extLst>
                <a:ext uri="{FF2B5EF4-FFF2-40B4-BE49-F238E27FC236}">
                  <a16:creationId xmlns:a16="http://schemas.microsoft.com/office/drawing/2014/main" id="{2FC68F82-DD5C-7D49-C8F4-995D5E370AEC}"/>
                </a:ext>
              </a:extLst>
            </p:cNvPr>
            <p:cNvSpPr/>
            <p:nvPr/>
          </p:nvSpPr>
          <p:spPr>
            <a:xfrm>
              <a:off x="1531365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2" name="Rectangle 325">
              <a:extLst>
                <a:ext uri="{FF2B5EF4-FFF2-40B4-BE49-F238E27FC236}">
                  <a16:creationId xmlns:a16="http://schemas.microsoft.com/office/drawing/2014/main" id="{44E1EFE1-880E-268E-E6A1-21FB33C3E384}"/>
                </a:ext>
              </a:extLst>
            </p:cNvPr>
            <p:cNvSpPr/>
            <p:nvPr/>
          </p:nvSpPr>
          <p:spPr>
            <a:xfrm>
              <a:off x="1118052" y="1101667"/>
              <a:ext cx="160696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3" name="Rectangle 326">
              <a:extLst>
                <a:ext uri="{FF2B5EF4-FFF2-40B4-BE49-F238E27FC236}">
                  <a16:creationId xmlns:a16="http://schemas.microsoft.com/office/drawing/2014/main" id="{958E6FEF-C198-05B7-44BC-1C3CBA3D077D}"/>
                </a:ext>
              </a:extLst>
            </p:cNvPr>
            <p:cNvSpPr/>
            <p:nvPr/>
          </p:nvSpPr>
          <p:spPr>
            <a:xfrm>
              <a:off x="2541505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4" name="Rectangle 327">
              <a:extLst>
                <a:ext uri="{FF2B5EF4-FFF2-40B4-BE49-F238E27FC236}">
                  <a16:creationId xmlns:a16="http://schemas.microsoft.com/office/drawing/2014/main" id="{A68E4F94-5B7B-3C01-44CD-F7C9F9DC8EE7}"/>
                </a:ext>
              </a:extLst>
            </p:cNvPr>
            <p:cNvSpPr/>
            <p:nvPr/>
          </p:nvSpPr>
          <p:spPr>
            <a:xfrm>
              <a:off x="2541505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5" name="Rectangle 328">
              <a:extLst>
                <a:ext uri="{FF2B5EF4-FFF2-40B4-BE49-F238E27FC236}">
                  <a16:creationId xmlns:a16="http://schemas.microsoft.com/office/drawing/2014/main" id="{CA06C8D1-208B-4CBD-D5C0-9849F0BDCCE7}"/>
                </a:ext>
              </a:extLst>
            </p:cNvPr>
            <p:cNvSpPr/>
            <p:nvPr/>
          </p:nvSpPr>
          <p:spPr>
            <a:xfrm>
              <a:off x="2541505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6" name="Rectangle 329">
              <a:extLst>
                <a:ext uri="{FF2B5EF4-FFF2-40B4-BE49-F238E27FC236}">
                  <a16:creationId xmlns:a16="http://schemas.microsoft.com/office/drawing/2014/main" id="{509ECBE9-0339-D5E0-845D-EDAAB4271643}"/>
                </a:ext>
              </a:extLst>
            </p:cNvPr>
            <p:cNvSpPr/>
            <p:nvPr/>
          </p:nvSpPr>
          <p:spPr>
            <a:xfrm>
              <a:off x="2541505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7" name="Rectangle 330">
              <a:extLst>
                <a:ext uri="{FF2B5EF4-FFF2-40B4-BE49-F238E27FC236}">
                  <a16:creationId xmlns:a16="http://schemas.microsoft.com/office/drawing/2014/main" id="{DB96F3A0-8A1B-000A-04AD-2FF0C4CF896C}"/>
                </a:ext>
              </a:extLst>
            </p:cNvPr>
            <p:cNvSpPr/>
            <p:nvPr/>
          </p:nvSpPr>
          <p:spPr>
            <a:xfrm>
              <a:off x="2541505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8" name="Rectangle 331">
              <a:extLst>
                <a:ext uri="{FF2B5EF4-FFF2-40B4-BE49-F238E27FC236}">
                  <a16:creationId xmlns:a16="http://schemas.microsoft.com/office/drawing/2014/main" id="{06B2619A-8523-7D2A-D427-4C16B4839DC7}"/>
                </a:ext>
              </a:extLst>
            </p:cNvPr>
            <p:cNvSpPr/>
            <p:nvPr/>
          </p:nvSpPr>
          <p:spPr>
            <a:xfrm>
              <a:off x="2541505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9" name="Rectangle 332">
              <a:extLst>
                <a:ext uri="{FF2B5EF4-FFF2-40B4-BE49-F238E27FC236}">
                  <a16:creationId xmlns:a16="http://schemas.microsoft.com/office/drawing/2014/main" id="{65FCD0EC-4A7A-CEC3-F626-53D0530A8921}"/>
                </a:ext>
              </a:extLst>
            </p:cNvPr>
            <p:cNvSpPr/>
            <p:nvPr/>
          </p:nvSpPr>
          <p:spPr>
            <a:xfrm>
              <a:off x="2541505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0" name="Rectangle 333">
              <a:extLst>
                <a:ext uri="{FF2B5EF4-FFF2-40B4-BE49-F238E27FC236}">
                  <a16:creationId xmlns:a16="http://schemas.microsoft.com/office/drawing/2014/main" id="{E706F71B-DB75-6F47-6F43-5CBED0BBC680}"/>
                </a:ext>
              </a:extLst>
            </p:cNvPr>
            <p:cNvSpPr/>
            <p:nvPr/>
          </p:nvSpPr>
          <p:spPr>
            <a:xfrm>
              <a:off x="2541505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1" name="Rectangle 334">
              <a:extLst>
                <a:ext uri="{FF2B5EF4-FFF2-40B4-BE49-F238E27FC236}">
                  <a16:creationId xmlns:a16="http://schemas.microsoft.com/office/drawing/2014/main" id="{24311AD9-DE90-823E-41A7-6539FFB91133}"/>
                </a:ext>
              </a:extLst>
            </p:cNvPr>
            <p:cNvSpPr/>
            <p:nvPr/>
          </p:nvSpPr>
          <p:spPr>
            <a:xfrm>
              <a:off x="2541505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2" name="Rectangle 335">
              <a:extLst>
                <a:ext uri="{FF2B5EF4-FFF2-40B4-BE49-F238E27FC236}">
                  <a16:creationId xmlns:a16="http://schemas.microsoft.com/office/drawing/2014/main" id="{EC635A38-4A24-BBC8-E8EC-799ABE64C5A3}"/>
                </a:ext>
              </a:extLst>
            </p:cNvPr>
            <p:cNvSpPr/>
            <p:nvPr/>
          </p:nvSpPr>
          <p:spPr>
            <a:xfrm>
              <a:off x="2541505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3" name="Rectangle 336">
              <a:extLst>
                <a:ext uri="{FF2B5EF4-FFF2-40B4-BE49-F238E27FC236}">
                  <a16:creationId xmlns:a16="http://schemas.microsoft.com/office/drawing/2014/main" id="{1717DEEA-0B99-8CFD-EF61-284485907049}"/>
                </a:ext>
              </a:extLst>
            </p:cNvPr>
            <p:cNvSpPr/>
            <p:nvPr/>
          </p:nvSpPr>
          <p:spPr>
            <a:xfrm>
              <a:off x="2541505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4" name="Rectangle 337">
              <a:extLst>
                <a:ext uri="{FF2B5EF4-FFF2-40B4-BE49-F238E27FC236}">
                  <a16:creationId xmlns:a16="http://schemas.microsoft.com/office/drawing/2014/main" id="{D048CB63-94B7-63DA-096E-1567BDBE3FBB}"/>
                </a:ext>
              </a:extLst>
            </p:cNvPr>
            <p:cNvSpPr/>
            <p:nvPr/>
          </p:nvSpPr>
          <p:spPr>
            <a:xfrm>
              <a:off x="2541505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565" name="TextBox 338">
            <a:extLst>
              <a:ext uri="{FF2B5EF4-FFF2-40B4-BE49-F238E27FC236}">
                <a16:creationId xmlns:a16="http://schemas.microsoft.com/office/drawing/2014/main" id="{C37AFC66-AB6B-9B72-CDA5-8B9F892039FC}"/>
              </a:ext>
            </a:extLst>
          </p:cNvPr>
          <p:cNvSpPr txBox="1"/>
          <p:nvPr/>
        </p:nvSpPr>
        <p:spPr>
          <a:xfrm rot="16200000">
            <a:off x="-187650" y="1671332"/>
            <a:ext cx="23471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5400" spc="0" baseline="0" dirty="0">
                <a:ln w="6519" cap="flat">
                  <a:solidFill>
                    <a:srgbClr val="FFFFFF"/>
                  </a:solidFill>
                  <a:miter/>
                </a:ln>
                <a:solidFill>
                  <a:srgbClr val="E8B408"/>
                </a:solidFill>
                <a:latin typeface="BBH Sans Hegarty" pitchFamily="2" charset="0"/>
                <a:cs typeface="Arial"/>
                <a:sym typeface="Arial"/>
                <a:rtl val="0"/>
              </a:rPr>
              <a:t>2024</a:t>
            </a:r>
          </a:p>
        </p:txBody>
      </p:sp>
      <p:sp>
        <p:nvSpPr>
          <p:cNvPr id="566" name="Freeform: Shape 339">
            <a:extLst>
              <a:ext uri="{FF2B5EF4-FFF2-40B4-BE49-F238E27FC236}">
                <a16:creationId xmlns:a16="http://schemas.microsoft.com/office/drawing/2014/main" id="{241A4302-AEC2-5B13-AB63-B031F72754E9}"/>
              </a:ext>
            </a:extLst>
          </p:cNvPr>
          <p:cNvSpPr/>
          <p:nvPr/>
        </p:nvSpPr>
        <p:spPr>
          <a:xfrm>
            <a:off x="755874" y="1132568"/>
            <a:ext cx="2477141" cy="2000788"/>
          </a:xfrm>
          <a:custGeom>
            <a:avLst/>
            <a:gdLst>
              <a:gd name="csX0" fmla="*/ 337235 w 2477141"/>
              <a:gd name="csY0" fmla="*/ 53587 h 2000788"/>
              <a:gd name="csX1" fmla="*/ 47068 w 2477141"/>
              <a:gd name="csY1" fmla="*/ 277846 h 2000788"/>
              <a:gd name="csX2" fmla="*/ 0 w 2477141"/>
              <a:gd name="csY2" fmla="*/ 338278 h 2000788"/>
              <a:gd name="csX3" fmla="*/ 259071 w 2477141"/>
              <a:gd name="csY3" fmla="*/ 233711 h 2000788"/>
              <a:gd name="csX4" fmla="*/ 832168 w 2477141"/>
              <a:gd name="csY4" fmla="*/ 0 h 2000788"/>
              <a:gd name="csX5" fmla="*/ 731447 w 2477141"/>
              <a:gd name="csY5" fmla="*/ 181623 h 2000788"/>
              <a:gd name="csX6" fmla="*/ 393951 w 2477141"/>
              <a:gd name="csY6" fmla="*/ 397015 h 2000788"/>
              <a:gd name="csX7" fmla="*/ 188729 w 2477141"/>
              <a:gd name="csY7" fmla="*/ 598196 h 2000788"/>
              <a:gd name="csX8" fmla="*/ 322306 w 2477141"/>
              <a:gd name="csY8" fmla="*/ 518989 h 2000788"/>
              <a:gd name="csX9" fmla="*/ 1253826 w 2477141"/>
              <a:gd name="csY9" fmla="*/ 30640 h 2000788"/>
              <a:gd name="csX10" fmla="*/ 1182637 w 2477141"/>
              <a:gd name="csY10" fmla="*/ 182080 h 2000788"/>
              <a:gd name="csX11" fmla="*/ 37550 w 2477141"/>
              <a:gd name="csY11" fmla="*/ 1254608 h 2000788"/>
              <a:gd name="csX12" fmla="*/ 611234 w 2477141"/>
              <a:gd name="csY12" fmla="*/ 871804 h 2000788"/>
              <a:gd name="csX13" fmla="*/ 356401 w 2477141"/>
              <a:gd name="csY13" fmla="*/ 1166404 h 2000788"/>
              <a:gd name="csX14" fmla="*/ 87617 w 2477141"/>
              <a:gd name="csY14" fmla="*/ 1451356 h 2000788"/>
              <a:gd name="csX15" fmla="*/ 304639 w 2477141"/>
              <a:gd name="csY15" fmla="*/ 1289942 h 2000788"/>
              <a:gd name="csX16" fmla="*/ 452363 w 2477141"/>
              <a:gd name="csY16" fmla="*/ 1268559 h 2000788"/>
              <a:gd name="csX17" fmla="*/ 427916 w 2477141"/>
              <a:gd name="csY17" fmla="*/ 1395943 h 2000788"/>
              <a:gd name="csX18" fmla="*/ 222172 w 2477141"/>
              <a:gd name="csY18" fmla="*/ 1614856 h 2000788"/>
              <a:gd name="csX19" fmla="*/ 12973 w 2477141"/>
              <a:gd name="csY19" fmla="*/ 1904436 h 2000788"/>
              <a:gd name="csX20" fmla="*/ 1149194 w 2477141"/>
              <a:gd name="csY20" fmla="*/ 812089 h 2000788"/>
              <a:gd name="csX21" fmla="*/ 1457810 w 2477141"/>
              <a:gd name="csY21" fmla="*/ 348187 h 2000788"/>
              <a:gd name="csX22" fmla="*/ 1668247 w 2477141"/>
              <a:gd name="csY22" fmla="*/ 79012 h 2000788"/>
              <a:gd name="csX23" fmla="*/ 1145869 w 2477141"/>
              <a:gd name="csY23" fmla="*/ 1189677 h 2000788"/>
              <a:gd name="csX24" fmla="*/ 852834 w 2477141"/>
              <a:gd name="csY24" fmla="*/ 1450117 h 2000788"/>
              <a:gd name="csX25" fmla="*/ 508297 w 2477141"/>
              <a:gd name="csY25" fmla="*/ 1738002 h 2000788"/>
              <a:gd name="csX26" fmla="*/ 150983 w 2477141"/>
              <a:gd name="csY26" fmla="*/ 2000788 h 2000788"/>
              <a:gd name="csX27" fmla="*/ 299815 w 2477141"/>
              <a:gd name="csY27" fmla="*/ 1959457 h 2000788"/>
              <a:gd name="csX28" fmla="*/ 702241 w 2477141"/>
              <a:gd name="csY28" fmla="*/ 1822686 h 2000788"/>
              <a:gd name="csX29" fmla="*/ 688551 w 2477141"/>
              <a:gd name="csY29" fmla="*/ 1948179 h 2000788"/>
              <a:gd name="csX30" fmla="*/ 980609 w 2477141"/>
              <a:gd name="csY30" fmla="*/ 1927579 h 2000788"/>
              <a:gd name="csX31" fmla="*/ 1232834 w 2477141"/>
              <a:gd name="csY31" fmla="*/ 1770076 h 2000788"/>
              <a:gd name="csX32" fmla="*/ 1426061 w 2477141"/>
              <a:gd name="csY32" fmla="*/ 1577957 h 2000788"/>
              <a:gd name="csX33" fmla="*/ 1604686 w 2477141"/>
              <a:gd name="csY33" fmla="*/ 1133287 h 2000788"/>
              <a:gd name="csX34" fmla="*/ 2023019 w 2477141"/>
              <a:gd name="csY34" fmla="*/ 315917 h 2000788"/>
              <a:gd name="csX35" fmla="*/ 2183520 w 2477141"/>
              <a:gd name="csY35" fmla="*/ 150918 h 2000788"/>
              <a:gd name="csX36" fmla="*/ 2374400 w 2477141"/>
              <a:gd name="csY36" fmla="*/ 81033 h 2000788"/>
              <a:gd name="csX37" fmla="*/ 2277265 w 2477141"/>
              <a:gd name="csY37" fmla="*/ 308225 h 2000788"/>
              <a:gd name="csX38" fmla="*/ 1943746 w 2477141"/>
              <a:gd name="csY38" fmla="*/ 963072 h 2000788"/>
              <a:gd name="csX39" fmla="*/ 1806127 w 2477141"/>
              <a:gd name="csY39" fmla="*/ 1416609 h 2000788"/>
              <a:gd name="csX40" fmla="*/ 1620332 w 2477141"/>
              <a:gd name="csY40" fmla="*/ 1837810 h 2000788"/>
              <a:gd name="csX41" fmla="*/ 1887747 w 2477141"/>
              <a:gd name="csY41" fmla="*/ 1768772 h 2000788"/>
              <a:gd name="csX42" fmla="*/ 2477142 w 2477141"/>
              <a:gd name="csY42" fmla="*/ 1663097 h 2000788"/>
              <a:gd name="csX43" fmla="*/ 2015587 w 2477141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1" h="2000788">
                <a:moveTo>
                  <a:pt x="337235" y="53587"/>
                </a:moveTo>
                <a:cubicBezTo>
                  <a:pt x="240556" y="128297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1" y="233711"/>
                </a:cubicBezTo>
                <a:cubicBezTo>
                  <a:pt x="431437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3" y="261287"/>
                  <a:pt x="511361" y="333324"/>
                  <a:pt x="393951" y="397015"/>
                </a:cubicBezTo>
                <a:cubicBezTo>
                  <a:pt x="306660" y="444344"/>
                  <a:pt x="206396" y="500409"/>
                  <a:pt x="188729" y="598196"/>
                </a:cubicBezTo>
                <a:cubicBezTo>
                  <a:pt x="240556" y="589917"/>
                  <a:pt x="282148" y="552758"/>
                  <a:pt x="322306" y="518989"/>
                </a:cubicBezTo>
                <a:cubicBezTo>
                  <a:pt x="592003" y="292449"/>
                  <a:pt x="926109" y="159719"/>
                  <a:pt x="1253826" y="30640"/>
                </a:cubicBezTo>
                <a:cubicBezTo>
                  <a:pt x="1258324" y="87748"/>
                  <a:pt x="1219405" y="138141"/>
                  <a:pt x="1182637" y="182080"/>
                </a:cubicBezTo>
                <a:cubicBezTo>
                  <a:pt x="845141" y="585679"/>
                  <a:pt x="496954" y="998210"/>
                  <a:pt x="37550" y="1254608"/>
                </a:cubicBezTo>
                <a:cubicBezTo>
                  <a:pt x="141922" y="1042606"/>
                  <a:pt x="387563" y="947948"/>
                  <a:pt x="611234" y="871804"/>
                </a:cubicBezTo>
                <a:cubicBezTo>
                  <a:pt x="588874" y="1003752"/>
                  <a:pt x="468661" y="1093455"/>
                  <a:pt x="356401" y="1166404"/>
                </a:cubicBezTo>
                <a:cubicBezTo>
                  <a:pt x="244142" y="1239353"/>
                  <a:pt x="121386" y="1321820"/>
                  <a:pt x="87617" y="1451356"/>
                </a:cubicBezTo>
                <a:cubicBezTo>
                  <a:pt x="159980" y="1397573"/>
                  <a:pt x="232342" y="1343790"/>
                  <a:pt x="304639" y="1289942"/>
                </a:cubicBezTo>
                <a:cubicBezTo>
                  <a:pt x="348904" y="1257020"/>
                  <a:pt x="417094" y="1226054"/>
                  <a:pt x="452363" y="1268559"/>
                </a:cubicBezTo>
                <a:cubicBezTo>
                  <a:pt x="482286" y="1304610"/>
                  <a:pt x="456144" y="1358588"/>
                  <a:pt x="427916" y="1395943"/>
                </a:cubicBezTo>
                <a:cubicBezTo>
                  <a:pt x="367549" y="1476063"/>
                  <a:pt x="298446" y="1549599"/>
                  <a:pt x="222172" y="1614856"/>
                </a:cubicBezTo>
                <a:cubicBezTo>
                  <a:pt x="128557" y="1694976"/>
                  <a:pt x="14277" y="1781289"/>
                  <a:pt x="12973" y="1904436"/>
                </a:cubicBezTo>
                <a:cubicBezTo>
                  <a:pt x="497215" y="1685197"/>
                  <a:pt x="834971" y="1240853"/>
                  <a:pt x="1149194" y="812089"/>
                </a:cubicBezTo>
                <a:cubicBezTo>
                  <a:pt x="1259041" y="662149"/>
                  <a:pt x="1368954" y="511492"/>
                  <a:pt x="1457810" y="348187"/>
                </a:cubicBezTo>
                <a:cubicBezTo>
                  <a:pt x="1513092" y="246554"/>
                  <a:pt x="1566288" y="133708"/>
                  <a:pt x="1668247" y="79012"/>
                </a:cubicBezTo>
                <a:cubicBezTo>
                  <a:pt x="1649146" y="497149"/>
                  <a:pt x="1441121" y="892991"/>
                  <a:pt x="1145869" y="1189677"/>
                </a:cubicBezTo>
                <a:cubicBezTo>
                  <a:pt x="1053623" y="1282314"/>
                  <a:pt x="953163" y="1366346"/>
                  <a:pt x="852834" y="1450117"/>
                </a:cubicBezTo>
                <a:cubicBezTo>
                  <a:pt x="737966" y="1546079"/>
                  <a:pt x="623164" y="1642040"/>
                  <a:pt x="508297" y="1738002"/>
                </a:cubicBezTo>
                <a:cubicBezTo>
                  <a:pt x="394669" y="1832986"/>
                  <a:pt x="280193" y="1928491"/>
                  <a:pt x="150983" y="2000788"/>
                </a:cubicBezTo>
                <a:cubicBezTo>
                  <a:pt x="201898" y="1992705"/>
                  <a:pt x="250987" y="1976016"/>
                  <a:pt x="299815" y="1959457"/>
                </a:cubicBezTo>
                <a:cubicBezTo>
                  <a:pt x="433979" y="1913888"/>
                  <a:pt x="568078" y="1868254"/>
                  <a:pt x="702241" y="1822686"/>
                </a:cubicBezTo>
                <a:cubicBezTo>
                  <a:pt x="721994" y="1862518"/>
                  <a:pt x="716453" y="1913562"/>
                  <a:pt x="688551" y="1948179"/>
                </a:cubicBezTo>
                <a:cubicBezTo>
                  <a:pt x="783535" y="1977711"/>
                  <a:pt x="888102" y="1964347"/>
                  <a:pt x="980609" y="1927579"/>
                </a:cubicBezTo>
                <a:cubicBezTo>
                  <a:pt x="1073115" y="1890811"/>
                  <a:pt x="1155126" y="1832204"/>
                  <a:pt x="1232834" y="1770076"/>
                </a:cubicBezTo>
                <a:cubicBezTo>
                  <a:pt x="1304023" y="1713164"/>
                  <a:pt x="1373061" y="1652145"/>
                  <a:pt x="1426061" y="1577957"/>
                </a:cubicBezTo>
                <a:cubicBezTo>
                  <a:pt x="1519415" y="1447379"/>
                  <a:pt x="1556314" y="1286291"/>
                  <a:pt x="1604686" y="1133287"/>
                </a:cubicBezTo>
                <a:cubicBezTo>
                  <a:pt x="1697453" y="840121"/>
                  <a:pt x="1839505" y="562602"/>
                  <a:pt x="2023019" y="315917"/>
                </a:cubicBezTo>
                <a:cubicBezTo>
                  <a:pt x="2069044" y="254051"/>
                  <a:pt x="2118850" y="193032"/>
                  <a:pt x="2183520" y="150918"/>
                </a:cubicBezTo>
                <a:cubicBezTo>
                  <a:pt x="2240693" y="113694"/>
                  <a:pt x="2307253" y="92898"/>
                  <a:pt x="2374400" y="81033"/>
                </a:cubicBezTo>
                <a:cubicBezTo>
                  <a:pt x="2380528" y="164999"/>
                  <a:pt x="2325898" y="239513"/>
                  <a:pt x="2277265" y="308225"/>
                </a:cubicBezTo>
                <a:cubicBezTo>
                  <a:pt x="2135213" y="508819"/>
                  <a:pt x="2022432" y="730209"/>
                  <a:pt x="1943746" y="963072"/>
                </a:cubicBezTo>
                <a:cubicBezTo>
                  <a:pt x="1893158" y="1112752"/>
                  <a:pt x="1856585" y="1266929"/>
                  <a:pt x="1806127" y="1416609"/>
                </a:cubicBezTo>
                <a:cubicBezTo>
                  <a:pt x="1757038" y="1562181"/>
                  <a:pt x="1694715" y="1703385"/>
                  <a:pt x="1620332" y="1837810"/>
                </a:cubicBezTo>
                <a:cubicBezTo>
                  <a:pt x="1712838" y="1849088"/>
                  <a:pt x="1801564" y="1804171"/>
                  <a:pt x="1887747" y="1768772"/>
                </a:cubicBezTo>
                <a:cubicBezTo>
                  <a:pt x="2073803" y="1692368"/>
                  <a:pt x="2276157" y="1656056"/>
                  <a:pt x="2477142" y="1663097"/>
                </a:cubicBezTo>
                <a:cubicBezTo>
                  <a:pt x="2323290" y="1723399"/>
                  <a:pt x="2169439" y="1783701"/>
                  <a:pt x="2015587" y="1844003"/>
                </a:cubicBezTo>
              </a:path>
            </a:pathLst>
          </a:custGeom>
          <a:noFill/>
          <a:ln w="0" cap="flat">
            <a:solidFill>
              <a:srgbClr val="020202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567" name="Rectangle 340">
            <a:extLst>
              <a:ext uri="{FF2B5EF4-FFF2-40B4-BE49-F238E27FC236}">
                <a16:creationId xmlns:a16="http://schemas.microsoft.com/office/drawing/2014/main" id="{606CAD27-8C67-814C-DA41-1030E0AAEBEB}"/>
              </a:ext>
            </a:extLst>
          </p:cNvPr>
          <p:cNvSpPr/>
          <p:nvPr/>
        </p:nvSpPr>
        <p:spPr>
          <a:xfrm>
            <a:off x="1150281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pic>
        <p:nvPicPr>
          <p:cNvPr id="568" name="Picture Placeholder 404">
            <a:extLst>
              <a:ext uri="{FF2B5EF4-FFF2-40B4-BE49-F238E27FC236}">
                <a16:creationId xmlns:a16="http://schemas.microsoft.com/office/drawing/2014/main" id="{E6FE1567-98B8-CA9C-2FA7-9FF0F428C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282" y="1323417"/>
            <a:ext cx="1603903" cy="1603903"/>
          </a:xfrm>
          <a:custGeom>
            <a:avLst/>
            <a:gdLst>
              <a:gd name="csX0" fmla="*/ 0 w 1603903"/>
              <a:gd name="csY0" fmla="*/ 0 h 1603903"/>
              <a:gd name="csX1" fmla="*/ 1603903 w 1603903"/>
              <a:gd name="csY1" fmla="*/ 0 h 1603903"/>
              <a:gd name="csX2" fmla="*/ 1603903 w 1603903"/>
              <a:gd name="csY2" fmla="*/ 1603903 h 1603903"/>
              <a:gd name="csX3" fmla="*/ 0 w 1603903"/>
              <a:gd name="csY3" fmla="*/ 1603903 h 16039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603903" h="1603903">
                <a:moveTo>
                  <a:pt x="0" y="0"/>
                </a:moveTo>
                <a:lnTo>
                  <a:pt x="1603903" y="0"/>
                </a:lnTo>
                <a:lnTo>
                  <a:pt x="1603903" y="1603903"/>
                </a:lnTo>
                <a:lnTo>
                  <a:pt x="0" y="1603903"/>
                </a:lnTo>
                <a:close/>
              </a:path>
            </a:pathLst>
          </a:custGeom>
        </p:spPr>
      </p:pic>
      <p:sp>
        <p:nvSpPr>
          <p:cNvPr id="569" name="TextBox 351">
            <a:extLst>
              <a:ext uri="{FF2B5EF4-FFF2-40B4-BE49-F238E27FC236}">
                <a16:creationId xmlns:a16="http://schemas.microsoft.com/office/drawing/2014/main" id="{B69DB8A5-9EDF-8498-4691-71B8DE42D675}"/>
              </a:ext>
            </a:extLst>
          </p:cNvPr>
          <p:cNvSpPr txBox="1"/>
          <p:nvPr/>
        </p:nvSpPr>
        <p:spPr>
          <a:xfrm>
            <a:off x="764589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0" name="TextBox 352">
            <a:extLst>
              <a:ext uri="{FF2B5EF4-FFF2-40B4-BE49-F238E27FC236}">
                <a16:creationId xmlns:a16="http://schemas.microsoft.com/office/drawing/2014/main" id="{809932A9-8054-5566-1643-5BC8457C3B2A}"/>
              </a:ext>
            </a:extLst>
          </p:cNvPr>
          <p:cNvSpPr txBox="1"/>
          <p:nvPr/>
        </p:nvSpPr>
        <p:spPr>
          <a:xfrm>
            <a:off x="764589" y="3606800"/>
            <a:ext cx="13890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HERMES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@Mercator</a:t>
            </a:r>
          </a:p>
        </p:txBody>
      </p:sp>
      <p:sp>
        <p:nvSpPr>
          <p:cNvPr id="571" name="TextBox 353">
            <a:extLst>
              <a:ext uri="{FF2B5EF4-FFF2-40B4-BE49-F238E27FC236}">
                <a16:creationId xmlns:a16="http://schemas.microsoft.com/office/drawing/2014/main" id="{BFDD5ECC-46E3-06AA-E325-71963F7E3AE4}"/>
              </a:ext>
            </a:extLst>
          </p:cNvPr>
          <p:cNvSpPr txBox="1"/>
          <p:nvPr/>
        </p:nvSpPr>
        <p:spPr>
          <a:xfrm>
            <a:off x="1983789" y="3429000"/>
            <a:ext cx="10374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abundances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2" name="TextBox 354">
            <a:extLst>
              <a:ext uri="{FF2B5EF4-FFF2-40B4-BE49-F238E27FC236}">
                <a16:creationId xmlns:a16="http://schemas.microsoft.com/office/drawing/2014/main" id="{9ADDE6A8-2735-3056-3B64-54ABA653A0BC}"/>
              </a:ext>
            </a:extLst>
          </p:cNvPr>
          <p:cNvSpPr txBox="1"/>
          <p:nvPr/>
        </p:nvSpPr>
        <p:spPr>
          <a:xfrm>
            <a:off x="1983789" y="3606800"/>
            <a:ext cx="8611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Carbon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Oxygen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Scandium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Vanadium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Manganese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Cobalt</a:t>
            </a:r>
            <a:endParaRPr lang="en-IN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3" name="TextBox 355">
            <a:extLst>
              <a:ext uri="{FF2B5EF4-FFF2-40B4-BE49-F238E27FC236}">
                <a16:creationId xmlns:a16="http://schemas.microsoft.com/office/drawing/2014/main" id="{B047968D-94A3-AC40-E6A2-DE9430DF2740}"/>
              </a:ext>
            </a:extLst>
          </p:cNvPr>
          <p:cNvSpPr txBox="1"/>
          <p:nvPr/>
        </p:nvSpPr>
        <p:spPr>
          <a:xfrm>
            <a:off x="764589" y="4743938"/>
            <a:ext cx="928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Stars analysed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4" name="TextBox 356">
            <a:extLst>
              <a:ext uri="{FF2B5EF4-FFF2-40B4-BE49-F238E27FC236}">
                <a16:creationId xmlns:a16="http://schemas.microsoft.com/office/drawing/2014/main" id="{91E91628-2810-16F6-416F-C9D980FD78AF}"/>
              </a:ext>
            </a:extLst>
          </p:cNvPr>
          <p:cNvSpPr txBox="1"/>
          <p:nvPr/>
        </p:nvSpPr>
        <p:spPr>
          <a:xfrm>
            <a:off x="764589" y="4883638"/>
            <a:ext cx="550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179</a:t>
            </a:r>
          </a:p>
        </p:txBody>
      </p:sp>
      <p:sp>
        <p:nvSpPr>
          <p:cNvPr id="575" name="TextBox 357">
            <a:extLst>
              <a:ext uri="{FF2B5EF4-FFF2-40B4-BE49-F238E27FC236}">
                <a16:creationId xmlns:a16="http://schemas.microsoft.com/office/drawing/2014/main" id="{8419AEE8-CBCD-908C-B596-48E1246002D3}"/>
              </a:ext>
            </a:extLst>
          </p:cNvPr>
          <p:cNvSpPr txBox="1"/>
          <p:nvPr/>
        </p:nvSpPr>
        <p:spPr>
          <a:xfrm>
            <a:off x="1983789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6" name="TextBox 358">
            <a:extLst>
              <a:ext uri="{FF2B5EF4-FFF2-40B4-BE49-F238E27FC236}">
                <a16:creationId xmlns:a16="http://schemas.microsoft.com/office/drawing/2014/main" id="{01A6CE15-8274-7AA3-CE32-3AB607CA68AD}"/>
              </a:ext>
            </a:extLst>
          </p:cNvPr>
          <p:cNvSpPr txBox="1"/>
          <p:nvPr/>
        </p:nvSpPr>
        <p:spPr>
          <a:xfrm>
            <a:off x="1983789" y="4883638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High-res</a:t>
            </a:r>
          </a:p>
        </p:txBody>
      </p:sp>
      <p:sp>
        <p:nvSpPr>
          <p:cNvPr id="577" name="TextBox 360">
            <a:extLst>
              <a:ext uri="{FF2B5EF4-FFF2-40B4-BE49-F238E27FC236}">
                <a16:creationId xmlns:a16="http://schemas.microsoft.com/office/drawing/2014/main" id="{BB052736-AB63-704F-6B62-33C4FCA04A16}"/>
              </a:ext>
            </a:extLst>
          </p:cNvPr>
          <p:cNvSpPr txBox="1"/>
          <p:nvPr/>
        </p:nvSpPr>
        <p:spPr>
          <a:xfrm>
            <a:off x="1402413" y="5431431"/>
            <a:ext cx="17267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latin typeface="Calibri" panose="020F0502020204030204" pitchFamily="34" charset="0"/>
                <a:cs typeface="Calibri" panose="020F0502020204030204" pitchFamily="34" charset="0"/>
              </a:rPr>
              <a:t>DUQUE-ARRIBAS ET AL. 2024</a:t>
            </a:r>
            <a:endParaRPr lang="en-IN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78" name="Graphic 365">
            <a:extLst>
              <a:ext uri="{FF2B5EF4-FFF2-40B4-BE49-F238E27FC236}">
                <a16:creationId xmlns:a16="http://schemas.microsoft.com/office/drawing/2014/main" id="{DCF22425-1D69-9984-9041-F600A6CDE7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9198" y="5444209"/>
            <a:ext cx="220664" cy="220664"/>
          </a:xfrm>
          <a:prstGeom prst="rect">
            <a:avLst/>
          </a:prstGeom>
        </p:spPr>
      </p:pic>
      <p:sp>
        <p:nvSpPr>
          <p:cNvPr id="581" name="Rectangle: Rounded Corners 364">
            <a:extLst>
              <a:ext uri="{FF2B5EF4-FFF2-40B4-BE49-F238E27FC236}">
                <a16:creationId xmlns:a16="http://schemas.microsoft.com/office/drawing/2014/main" id="{ED13A647-8E33-407E-0D2D-4D556F1117B4}"/>
              </a:ext>
            </a:extLst>
          </p:cNvPr>
          <p:cNvSpPr/>
          <p:nvPr/>
        </p:nvSpPr>
        <p:spPr>
          <a:xfrm>
            <a:off x="8882209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82" name="Rectangle: Rounded Corners 363">
            <a:extLst>
              <a:ext uri="{FF2B5EF4-FFF2-40B4-BE49-F238E27FC236}">
                <a16:creationId xmlns:a16="http://schemas.microsoft.com/office/drawing/2014/main" id="{5B8CA86D-4EB0-5F0A-3581-11241C80D149}"/>
              </a:ext>
            </a:extLst>
          </p:cNvPr>
          <p:cNvSpPr/>
          <p:nvPr/>
        </p:nvSpPr>
        <p:spPr>
          <a:xfrm>
            <a:off x="6126657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F0F0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583" name="Group 343">
            <a:extLst>
              <a:ext uri="{FF2B5EF4-FFF2-40B4-BE49-F238E27FC236}">
                <a16:creationId xmlns:a16="http://schemas.microsoft.com/office/drawing/2014/main" id="{121388F3-A5E3-40DC-26B5-E949F1622535}"/>
              </a:ext>
            </a:extLst>
          </p:cNvPr>
          <p:cNvGrpSpPr/>
          <p:nvPr/>
        </p:nvGrpSpPr>
        <p:grpSpPr>
          <a:xfrm>
            <a:off x="9238338" y="1109066"/>
            <a:ext cx="2217680" cy="2032602"/>
            <a:chOff x="9507334" y="1101667"/>
            <a:chExt cx="2217680" cy="2032602"/>
          </a:xfrm>
        </p:grpSpPr>
        <p:sp>
          <p:nvSpPr>
            <p:cNvPr id="584" name="Oval 50">
              <a:extLst>
                <a:ext uri="{FF2B5EF4-FFF2-40B4-BE49-F238E27FC236}">
                  <a16:creationId xmlns:a16="http://schemas.microsoft.com/office/drawing/2014/main" id="{17A7DA27-20F2-65CC-1A63-78AB3F6923DA}"/>
                </a:ext>
              </a:extLst>
            </p:cNvPr>
            <p:cNvSpPr/>
            <p:nvPr/>
          </p:nvSpPr>
          <p:spPr>
            <a:xfrm>
              <a:off x="9697823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5" name="Oval 51">
              <a:extLst>
                <a:ext uri="{FF2B5EF4-FFF2-40B4-BE49-F238E27FC236}">
                  <a16:creationId xmlns:a16="http://schemas.microsoft.com/office/drawing/2014/main" id="{D5E8C829-3C3A-7EAC-8AD3-6E3CF9171476}"/>
                </a:ext>
              </a:extLst>
            </p:cNvPr>
            <p:cNvSpPr/>
            <p:nvPr/>
          </p:nvSpPr>
          <p:spPr>
            <a:xfrm>
              <a:off x="10065176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6" name="Oval 52">
              <a:extLst>
                <a:ext uri="{FF2B5EF4-FFF2-40B4-BE49-F238E27FC236}">
                  <a16:creationId xmlns:a16="http://schemas.microsoft.com/office/drawing/2014/main" id="{ED4493CC-D025-CE3D-BCF6-998DCED5F96D}"/>
                </a:ext>
              </a:extLst>
            </p:cNvPr>
            <p:cNvSpPr/>
            <p:nvPr/>
          </p:nvSpPr>
          <p:spPr>
            <a:xfrm>
              <a:off x="10432530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7" name="Oval 53">
              <a:extLst>
                <a:ext uri="{FF2B5EF4-FFF2-40B4-BE49-F238E27FC236}">
                  <a16:creationId xmlns:a16="http://schemas.microsoft.com/office/drawing/2014/main" id="{91EE3DA5-28B0-0EF0-DB1C-433C0269E1E5}"/>
                </a:ext>
              </a:extLst>
            </p:cNvPr>
            <p:cNvSpPr/>
            <p:nvPr/>
          </p:nvSpPr>
          <p:spPr>
            <a:xfrm>
              <a:off x="10799818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8" name="Oval 54">
              <a:extLst>
                <a:ext uri="{FF2B5EF4-FFF2-40B4-BE49-F238E27FC236}">
                  <a16:creationId xmlns:a16="http://schemas.microsoft.com/office/drawing/2014/main" id="{D40064A1-09D6-6730-18A0-5D0359B6EB4F}"/>
                </a:ext>
              </a:extLst>
            </p:cNvPr>
            <p:cNvSpPr/>
            <p:nvPr/>
          </p:nvSpPr>
          <p:spPr>
            <a:xfrm>
              <a:off x="11167171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9" name="Oval 55">
              <a:extLst>
                <a:ext uri="{FF2B5EF4-FFF2-40B4-BE49-F238E27FC236}">
                  <a16:creationId xmlns:a16="http://schemas.microsoft.com/office/drawing/2014/main" id="{CCD1F977-4126-0CE4-BBC4-7B6B52A28203}"/>
                </a:ext>
              </a:extLst>
            </p:cNvPr>
            <p:cNvSpPr/>
            <p:nvPr/>
          </p:nvSpPr>
          <p:spPr>
            <a:xfrm>
              <a:off x="11534525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0" name="Oval 57">
              <a:extLst>
                <a:ext uri="{FF2B5EF4-FFF2-40B4-BE49-F238E27FC236}">
                  <a16:creationId xmlns:a16="http://schemas.microsoft.com/office/drawing/2014/main" id="{68BF0EE8-40A0-5AAD-5280-204D8A394D9C}"/>
                </a:ext>
              </a:extLst>
            </p:cNvPr>
            <p:cNvSpPr/>
            <p:nvPr/>
          </p:nvSpPr>
          <p:spPr>
            <a:xfrm>
              <a:off x="9697823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1" name="Oval 58">
              <a:extLst>
                <a:ext uri="{FF2B5EF4-FFF2-40B4-BE49-F238E27FC236}">
                  <a16:creationId xmlns:a16="http://schemas.microsoft.com/office/drawing/2014/main" id="{144A2BD7-22DF-67E0-1ACC-DE2BAF048E98}"/>
                </a:ext>
              </a:extLst>
            </p:cNvPr>
            <p:cNvSpPr/>
            <p:nvPr/>
          </p:nvSpPr>
          <p:spPr>
            <a:xfrm>
              <a:off x="10065176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2" name="Oval 59">
              <a:extLst>
                <a:ext uri="{FF2B5EF4-FFF2-40B4-BE49-F238E27FC236}">
                  <a16:creationId xmlns:a16="http://schemas.microsoft.com/office/drawing/2014/main" id="{152ED1FC-86EE-54D2-A758-5A00D8C35874}"/>
                </a:ext>
              </a:extLst>
            </p:cNvPr>
            <p:cNvSpPr/>
            <p:nvPr/>
          </p:nvSpPr>
          <p:spPr>
            <a:xfrm>
              <a:off x="10432530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3" name="Oval 60">
              <a:extLst>
                <a:ext uri="{FF2B5EF4-FFF2-40B4-BE49-F238E27FC236}">
                  <a16:creationId xmlns:a16="http://schemas.microsoft.com/office/drawing/2014/main" id="{FCB79165-5C6C-057F-1836-7109439986FB}"/>
                </a:ext>
              </a:extLst>
            </p:cNvPr>
            <p:cNvSpPr/>
            <p:nvPr/>
          </p:nvSpPr>
          <p:spPr>
            <a:xfrm>
              <a:off x="10799818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4" name="Oval 61">
              <a:extLst>
                <a:ext uri="{FF2B5EF4-FFF2-40B4-BE49-F238E27FC236}">
                  <a16:creationId xmlns:a16="http://schemas.microsoft.com/office/drawing/2014/main" id="{1DB1E9F9-3B7C-A7BC-2FEB-AA330B40CF98}"/>
                </a:ext>
              </a:extLst>
            </p:cNvPr>
            <p:cNvSpPr/>
            <p:nvPr/>
          </p:nvSpPr>
          <p:spPr>
            <a:xfrm>
              <a:off x="11167171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5" name="Oval 62">
              <a:extLst>
                <a:ext uri="{FF2B5EF4-FFF2-40B4-BE49-F238E27FC236}">
                  <a16:creationId xmlns:a16="http://schemas.microsoft.com/office/drawing/2014/main" id="{EE2DA29A-66B2-22BB-F6EC-2ACD72209912}"/>
                </a:ext>
              </a:extLst>
            </p:cNvPr>
            <p:cNvSpPr/>
            <p:nvPr/>
          </p:nvSpPr>
          <p:spPr>
            <a:xfrm>
              <a:off x="11534525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6" name="Oval 64">
              <a:extLst>
                <a:ext uri="{FF2B5EF4-FFF2-40B4-BE49-F238E27FC236}">
                  <a16:creationId xmlns:a16="http://schemas.microsoft.com/office/drawing/2014/main" id="{565D3677-C65A-F125-0FC1-CCCBBDB8F0F8}"/>
                </a:ext>
              </a:extLst>
            </p:cNvPr>
            <p:cNvSpPr/>
            <p:nvPr/>
          </p:nvSpPr>
          <p:spPr>
            <a:xfrm>
              <a:off x="9507334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7" name="Oval 65">
              <a:extLst>
                <a:ext uri="{FF2B5EF4-FFF2-40B4-BE49-F238E27FC236}">
                  <a16:creationId xmlns:a16="http://schemas.microsoft.com/office/drawing/2014/main" id="{AB018087-E8F8-F19B-CEA9-52FBDFC14525}"/>
                </a:ext>
              </a:extLst>
            </p:cNvPr>
            <p:cNvSpPr/>
            <p:nvPr/>
          </p:nvSpPr>
          <p:spPr>
            <a:xfrm>
              <a:off x="9874687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8" name="Oval 66">
              <a:extLst>
                <a:ext uri="{FF2B5EF4-FFF2-40B4-BE49-F238E27FC236}">
                  <a16:creationId xmlns:a16="http://schemas.microsoft.com/office/drawing/2014/main" id="{37959A13-03A3-908B-9A19-6D51B6962E77}"/>
                </a:ext>
              </a:extLst>
            </p:cNvPr>
            <p:cNvSpPr/>
            <p:nvPr/>
          </p:nvSpPr>
          <p:spPr>
            <a:xfrm>
              <a:off x="10242040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9" name="Oval 67">
              <a:extLst>
                <a:ext uri="{FF2B5EF4-FFF2-40B4-BE49-F238E27FC236}">
                  <a16:creationId xmlns:a16="http://schemas.microsoft.com/office/drawing/2014/main" id="{89BFABCC-BC60-F072-7CA9-E6154B794786}"/>
                </a:ext>
              </a:extLst>
            </p:cNvPr>
            <p:cNvSpPr/>
            <p:nvPr/>
          </p:nvSpPr>
          <p:spPr>
            <a:xfrm>
              <a:off x="10609394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0" name="Oval 68">
              <a:extLst>
                <a:ext uri="{FF2B5EF4-FFF2-40B4-BE49-F238E27FC236}">
                  <a16:creationId xmlns:a16="http://schemas.microsoft.com/office/drawing/2014/main" id="{B25B2B84-EC4E-08BC-FAA9-0716C275BE9F}"/>
                </a:ext>
              </a:extLst>
            </p:cNvPr>
            <p:cNvSpPr/>
            <p:nvPr/>
          </p:nvSpPr>
          <p:spPr>
            <a:xfrm>
              <a:off x="10976682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1" name="Oval 69">
              <a:extLst>
                <a:ext uri="{FF2B5EF4-FFF2-40B4-BE49-F238E27FC236}">
                  <a16:creationId xmlns:a16="http://schemas.microsoft.com/office/drawing/2014/main" id="{33AB4EB4-4B93-3506-1218-5DF0611C8C47}"/>
                </a:ext>
              </a:extLst>
            </p:cNvPr>
            <p:cNvSpPr/>
            <p:nvPr/>
          </p:nvSpPr>
          <p:spPr>
            <a:xfrm>
              <a:off x="11344035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2" name="Oval 71">
              <a:extLst>
                <a:ext uri="{FF2B5EF4-FFF2-40B4-BE49-F238E27FC236}">
                  <a16:creationId xmlns:a16="http://schemas.microsoft.com/office/drawing/2014/main" id="{6537D835-38F6-F197-0259-ACF21D648010}"/>
                </a:ext>
              </a:extLst>
            </p:cNvPr>
            <p:cNvSpPr/>
            <p:nvPr/>
          </p:nvSpPr>
          <p:spPr>
            <a:xfrm>
              <a:off x="9507334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3" name="Oval 72">
              <a:extLst>
                <a:ext uri="{FF2B5EF4-FFF2-40B4-BE49-F238E27FC236}">
                  <a16:creationId xmlns:a16="http://schemas.microsoft.com/office/drawing/2014/main" id="{FCECCEC1-93B2-7E70-2A27-98935F77A56F}"/>
                </a:ext>
              </a:extLst>
            </p:cNvPr>
            <p:cNvSpPr/>
            <p:nvPr/>
          </p:nvSpPr>
          <p:spPr>
            <a:xfrm>
              <a:off x="9874687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4" name="Oval 73">
              <a:extLst>
                <a:ext uri="{FF2B5EF4-FFF2-40B4-BE49-F238E27FC236}">
                  <a16:creationId xmlns:a16="http://schemas.microsoft.com/office/drawing/2014/main" id="{68968A9C-5D3E-333E-9396-5E53CFB764D2}"/>
                </a:ext>
              </a:extLst>
            </p:cNvPr>
            <p:cNvSpPr/>
            <p:nvPr/>
          </p:nvSpPr>
          <p:spPr>
            <a:xfrm>
              <a:off x="10242040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5" name="Oval 74">
              <a:extLst>
                <a:ext uri="{FF2B5EF4-FFF2-40B4-BE49-F238E27FC236}">
                  <a16:creationId xmlns:a16="http://schemas.microsoft.com/office/drawing/2014/main" id="{DB8164BE-9BBA-7192-6E98-34D045721B33}"/>
                </a:ext>
              </a:extLst>
            </p:cNvPr>
            <p:cNvSpPr/>
            <p:nvPr/>
          </p:nvSpPr>
          <p:spPr>
            <a:xfrm>
              <a:off x="10609394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6" name="Oval 75">
              <a:extLst>
                <a:ext uri="{FF2B5EF4-FFF2-40B4-BE49-F238E27FC236}">
                  <a16:creationId xmlns:a16="http://schemas.microsoft.com/office/drawing/2014/main" id="{0D21A211-4A92-8A58-EC59-F9D421AB6AD7}"/>
                </a:ext>
              </a:extLst>
            </p:cNvPr>
            <p:cNvSpPr/>
            <p:nvPr/>
          </p:nvSpPr>
          <p:spPr>
            <a:xfrm>
              <a:off x="10976682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7" name="Oval 76">
              <a:extLst>
                <a:ext uri="{FF2B5EF4-FFF2-40B4-BE49-F238E27FC236}">
                  <a16:creationId xmlns:a16="http://schemas.microsoft.com/office/drawing/2014/main" id="{5462094B-A423-D0A4-2C22-0106781716AC}"/>
                </a:ext>
              </a:extLst>
            </p:cNvPr>
            <p:cNvSpPr/>
            <p:nvPr/>
          </p:nvSpPr>
          <p:spPr>
            <a:xfrm>
              <a:off x="11344035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8" name="Oval 78">
              <a:extLst>
                <a:ext uri="{FF2B5EF4-FFF2-40B4-BE49-F238E27FC236}">
                  <a16:creationId xmlns:a16="http://schemas.microsoft.com/office/drawing/2014/main" id="{45EE3009-E11B-F3AD-C9B8-E6157C082B60}"/>
                </a:ext>
              </a:extLst>
            </p:cNvPr>
            <p:cNvSpPr/>
            <p:nvPr/>
          </p:nvSpPr>
          <p:spPr>
            <a:xfrm>
              <a:off x="9507334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9" name="Oval 79">
              <a:extLst>
                <a:ext uri="{FF2B5EF4-FFF2-40B4-BE49-F238E27FC236}">
                  <a16:creationId xmlns:a16="http://schemas.microsoft.com/office/drawing/2014/main" id="{527D1DF7-F648-E330-3AA1-BBEE3656A575}"/>
                </a:ext>
              </a:extLst>
            </p:cNvPr>
            <p:cNvSpPr/>
            <p:nvPr/>
          </p:nvSpPr>
          <p:spPr>
            <a:xfrm>
              <a:off x="9874687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0" name="Oval 80">
              <a:extLst>
                <a:ext uri="{FF2B5EF4-FFF2-40B4-BE49-F238E27FC236}">
                  <a16:creationId xmlns:a16="http://schemas.microsoft.com/office/drawing/2014/main" id="{0618C21D-594A-8661-F0C7-131C5E2EA5E1}"/>
                </a:ext>
              </a:extLst>
            </p:cNvPr>
            <p:cNvSpPr/>
            <p:nvPr/>
          </p:nvSpPr>
          <p:spPr>
            <a:xfrm>
              <a:off x="10242040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1" name="Oval 81">
              <a:extLst>
                <a:ext uri="{FF2B5EF4-FFF2-40B4-BE49-F238E27FC236}">
                  <a16:creationId xmlns:a16="http://schemas.microsoft.com/office/drawing/2014/main" id="{81F0C908-20CD-B8A1-D452-69C7DF314C04}"/>
                </a:ext>
              </a:extLst>
            </p:cNvPr>
            <p:cNvSpPr/>
            <p:nvPr/>
          </p:nvSpPr>
          <p:spPr>
            <a:xfrm>
              <a:off x="10609394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2" name="Oval 82">
              <a:extLst>
                <a:ext uri="{FF2B5EF4-FFF2-40B4-BE49-F238E27FC236}">
                  <a16:creationId xmlns:a16="http://schemas.microsoft.com/office/drawing/2014/main" id="{84909883-7FC6-734A-653F-8EB83F9DD551}"/>
                </a:ext>
              </a:extLst>
            </p:cNvPr>
            <p:cNvSpPr/>
            <p:nvPr/>
          </p:nvSpPr>
          <p:spPr>
            <a:xfrm>
              <a:off x="10976682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3" name="Oval 83">
              <a:extLst>
                <a:ext uri="{FF2B5EF4-FFF2-40B4-BE49-F238E27FC236}">
                  <a16:creationId xmlns:a16="http://schemas.microsoft.com/office/drawing/2014/main" id="{EC67C017-DA79-2B68-93EC-6CE634172056}"/>
                </a:ext>
              </a:extLst>
            </p:cNvPr>
            <p:cNvSpPr/>
            <p:nvPr/>
          </p:nvSpPr>
          <p:spPr>
            <a:xfrm>
              <a:off x="11344035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4" name="Oval 85">
              <a:extLst>
                <a:ext uri="{FF2B5EF4-FFF2-40B4-BE49-F238E27FC236}">
                  <a16:creationId xmlns:a16="http://schemas.microsoft.com/office/drawing/2014/main" id="{7599C570-C98C-E277-4B5E-D1F7F2CB857C}"/>
                </a:ext>
              </a:extLst>
            </p:cNvPr>
            <p:cNvSpPr/>
            <p:nvPr/>
          </p:nvSpPr>
          <p:spPr>
            <a:xfrm>
              <a:off x="9507334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5" name="Oval 86">
              <a:extLst>
                <a:ext uri="{FF2B5EF4-FFF2-40B4-BE49-F238E27FC236}">
                  <a16:creationId xmlns:a16="http://schemas.microsoft.com/office/drawing/2014/main" id="{04220BAD-3C8F-FE3C-B52C-4C607DD948AA}"/>
                </a:ext>
              </a:extLst>
            </p:cNvPr>
            <p:cNvSpPr/>
            <p:nvPr/>
          </p:nvSpPr>
          <p:spPr>
            <a:xfrm>
              <a:off x="9874687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6" name="Oval 87">
              <a:extLst>
                <a:ext uri="{FF2B5EF4-FFF2-40B4-BE49-F238E27FC236}">
                  <a16:creationId xmlns:a16="http://schemas.microsoft.com/office/drawing/2014/main" id="{ECF6433C-3B7B-46DD-7F1C-7EC8AA15EC40}"/>
                </a:ext>
              </a:extLst>
            </p:cNvPr>
            <p:cNvSpPr/>
            <p:nvPr/>
          </p:nvSpPr>
          <p:spPr>
            <a:xfrm>
              <a:off x="10242040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7" name="Oval 88">
              <a:extLst>
                <a:ext uri="{FF2B5EF4-FFF2-40B4-BE49-F238E27FC236}">
                  <a16:creationId xmlns:a16="http://schemas.microsoft.com/office/drawing/2014/main" id="{88A23888-3757-A7E4-6A7A-67E5572A389B}"/>
                </a:ext>
              </a:extLst>
            </p:cNvPr>
            <p:cNvSpPr/>
            <p:nvPr/>
          </p:nvSpPr>
          <p:spPr>
            <a:xfrm>
              <a:off x="10609394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8" name="Oval 89">
              <a:extLst>
                <a:ext uri="{FF2B5EF4-FFF2-40B4-BE49-F238E27FC236}">
                  <a16:creationId xmlns:a16="http://schemas.microsoft.com/office/drawing/2014/main" id="{FA43BD0E-D048-9609-B289-A29E5E9E22BB}"/>
                </a:ext>
              </a:extLst>
            </p:cNvPr>
            <p:cNvSpPr/>
            <p:nvPr/>
          </p:nvSpPr>
          <p:spPr>
            <a:xfrm>
              <a:off x="10976682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9" name="Oval 90">
              <a:extLst>
                <a:ext uri="{FF2B5EF4-FFF2-40B4-BE49-F238E27FC236}">
                  <a16:creationId xmlns:a16="http://schemas.microsoft.com/office/drawing/2014/main" id="{D8CC1D2F-AEFC-9629-690B-CD00B51BEEDE}"/>
                </a:ext>
              </a:extLst>
            </p:cNvPr>
            <p:cNvSpPr/>
            <p:nvPr/>
          </p:nvSpPr>
          <p:spPr>
            <a:xfrm>
              <a:off x="11344035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0" name="Oval 92">
              <a:extLst>
                <a:ext uri="{FF2B5EF4-FFF2-40B4-BE49-F238E27FC236}">
                  <a16:creationId xmlns:a16="http://schemas.microsoft.com/office/drawing/2014/main" id="{D0B74F19-089B-33F4-F8B6-9A3284D78972}"/>
                </a:ext>
              </a:extLst>
            </p:cNvPr>
            <p:cNvSpPr/>
            <p:nvPr/>
          </p:nvSpPr>
          <p:spPr>
            <a:xfrm>
              <a:off x="9507334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1" name="Oval 93">
              <a:extLst>
                <a:ext uri="{FF2B5EF4-FFF2-40B4-BE49-F238E27FC236}">
                  <a16:creationId xmlns:a16="http://schemas.microsoft.com/office/drawing/2014/main" id="{B0DF7970-84AE-A367-A19E-C7367FE13D61}"/>
                </a:ext>
              </a:extLst>
            </p:cNvPr>
            <p:cNvSpPr/>
            <p:nvPr/>
          </p:nvSpPr>
          <p:spPr>
            <a:xfrm>
              <a:off x="9874687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2" name="Oval 94">
              <a:extLst>
                <a:ext uri="{FF2B5EF4-FFF2-40B4-BE49-F238E27FC236}">
                  <a16:creationId xmlns:a16="http://schemas.microsoft.com/office/drawing/2014/main" id="{CC6A7044-B22F-9510-A32F-02C48CE90DB7}"/>
                </a:ext>
              </a:extLst>
            </p:cNvPr>
            <p:cNvSpPr/>
            <p:nvPr/>
          </p:nvSpPr>
          <p:spPr>
            <a:xfrm>
              <a:off x="10242040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3" name="Oval 95">
              <a:extLst>
                <a:ext uri="{FF2B5EF4-FFF2-40B4-BE49-F238E27FC236}">
                  <a16:creationId xmlns:a16="http://schemas.microsoft.com/office/drawing/2014/main" id="{0330A2E4-F572-AFEB-04BE-CF17F4C42B34}"/>
                </a:ext>
              </a:extLst>
            </p:cNvPr>
            <p:cNvSpPr/>
            <p:nvPr/>
          </p:nvSpPr>
          <p:spPr>
            <a:xfrm>
              <a:off x="10609394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4" name="Oval 96">
              <a:extLst>
                <a:ext uri="{FF2B5EF4-FFF2-40B4-BE49-F238E27FC236}">
                  <a16:creationId xmlns:a16="http://schemas.microsoft.com/office/drawing/2014/main" id="{B1E6B572-C837-2211-3EF0-EBF7BEA9DEFC}"/>
                </a:ext>
              </a:extLst>
            </p:cNvPr>
            <p:cNvSpPr/>
            <p:nvPr/>
          </p:nvSpPr>
          <p:spPr>
            <a:xfrm>
              <a:off x="10976682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5" name="Oval 97">
              <a:extLst>
                <a:ext uri="{FF2B5EF4-FFF2-40B4-BE49-F238E27FC236}">
                  <a16:creationId xmlns:a16="http://schemas.microsoft.com/office/drawing/2014/main" id="{823DDC5B-F7BB-954C-07FC-4ED554AFFE76}"/>
                </a:ext>
              </a:extLst>
            </p:cNvPr>
            <p:cNvSpPr/>
            <p:nvPr/>
          </p:nvSpPr>
          <p:spPr>
            <a:xfrm>
              <a:off x="11344035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6" name="Oval 99">
              <a:extLst>
                <a:ext uri="{FF2B5EF4-FFF2-40B4-BE49-F238E27FC236}">
                  <a16:creationId xmlns:a16="http://schemas.microsoft.com/office/drawing/2014/main" id="{951F2AFB-5133-1301-7BC1-B148787D916B}"/>
                </a:ext>
              </a:extLst>
            </p:cNvPr>
            <p:cNvSpPr/>
            <p:nvPr/>
          </p:nvSpPr>
          <p:spPr>
            <a:xfrm>
              <a:off x="9697823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7" name="Oval 100">
              <a:extLst>
                <a:ext uri="{FF2B5EF4-FFF2-40B4-BE49-F238E27FC236}">
                  <a16:creationId xmlns:a16="http://schemas.microsoft.com/office/drawing/2014/main" id="{68E6F54A-28D9-22EE-9F87-6308BFDA83E5}"/>
                </a:ext>
              </a:extLst>
            </p:cNvPr>
            <p:cNvSpPr/>
            <p:nvPr/>
          </p:nvSpPr>
          <p:spPr>
            <a:xfrm>
              <a:off x="10065176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8" name="Oval 101">
              <a:extLst>
                <a:ext uri="{FF2B5EF4-FFF2-40B4-BE49-F238E27FC236}">
                  <a16:creationId xmlns:a16="http://schemas.microsoft.com/office/drawing/2014/main" id="{A9B4D83F-90B4-8C4C-A660-424244021CAA}"/>
                </a:ext>
              </a:extLst>
            </p:cNvPr>
            <p:cNvSpPr/>
            <p:nvPr/>
          </p:nvSpPr>
          <p:spPr>
            <a:xfrm>
              <a:off x="10432530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9" name="Oval 102">
              <a:extLst>
                <a:ext uri="{FF2B5EF4-FFF2-40B4-BE49-F238E27FC236}">
                  <a16:creationId xmlns:a16="http://schemas.microsoft.com/office/drawing/2014/main" id="{4A5B620F-42D2-1C76-4DC1-74253DA4F733}"/>
                </a:ext>
              </a:extLst>
            </p:cNvPr>
            <p:cNvSpPr/>
            <p:nvPr/>
          </p:nvSpPr>
          <p:spPr>
            <a:xfrm>
              <a:off x="10799818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0" name="Oval 103">
              <a:extLst>
                <a:ext uri="{FF2B5EF4-FFF2-40B4-BE49-F238E27FC236}">
                  <a16:creationId xmlns:a16="http://schemas.microsoft.com/office/drawing/2014/main" id="{97B98DF2-AF26-BA9F-6259-2382349159C4}"/>
                </a:ext>
              </a:extLst>
            </p:cNvPr>
            <p:cNvSpPr/>
            <p:nvPr/>
          </p:nvSpPr>
          <p:spPr>
            <a:xfrm>
              <a:off x="11167171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1" name="Oval 104">
              <a:extLst>
                <a:ext uri="{FF2B5EF4-FFF2-40B4-BE49-F238E27FC236}">
                  <a16:creationId xmlns:a16="http://schemas.microsoft.com/office/drawing/2014/main" id="{692AC500-889F-085C-9D0A-0FEF59B7514E}"/>
                </a:ext>
              </a:extLst>
            </p:cNvPr>
            <p:cNvSpPr/>
            <p:nvPr/>
          </p:nvSpPr>
          <p:spPr>
            <a:xfrm>
              <a:off x="11534525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2" name="Oval 106">
              <a:extLst>
                <a:ext uri="{FF2B5EF4-FFF2-40B4-BE49-F238E27FC236}">
                  <a16:creationId xmlns:a16="http://schemas.microsoft.com/office/drawing/2014/main" id="{5F6A6D69-199A-BB87-077E-BA0A89375323}"/>
                </a:ext>
              </a:extLst>
            </p:cNvPr>
            <p:cNvSpPr/>
            <p:nvPr/>
          </p:nvSpPr>
          <p:spPr>
            <a:xfrm>
              <a:off x="9697823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3" name="Oval 107">
              <a:extLst>
                <a:ext uri="{FF2B5EF4-FFF2-40B4-BE49-F238E27FC236}">
                  <a16:creationId xmlns:a16="http://schemas.microsoft.com/office/drawing/2014/main" id="{82B31C43-BF58-9C3D-68E3-38E5A3FABBE5}"/>
                </a:ext>
              </a:extLst>
            </p:cNvPr>
            <p:cNvSpPr/>
            <p:nvPr/>
          </p:nvSpPr>
          <p:spPr>
            <a:xfrm>
              <a:off x="10065176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4" name="Oval 108">
              <a:extLst>
                <a:ext uri="{FF2B5EF4-FFF2-40B4-BE49-F238E27FC236}">
                  <a16:creationId xmlns:a16="http://schemas.microsoft.com/office/drawing/2014/main" id="{EC9A5BB7-0306-3A91-2E70-F4857DB939F1}"/>
                </a:ext>
              </a:extLst>
            </p:cNvPr>
            <p:cNvSpPr/>
            <p:nvPr/>
          </p:nvSpPr>
          <p:spPr>
            <a:xfrm>
              <a:off x="10432530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5" name="Oval 109">
              <a:extLst>
                <a:ext uri="{FF2B5EF4-FFF2-40B4-BE49-F238E27FC236}">
                  <a16:creationId xmlns:a16="http://schemas.microsoft.com/office/drawing/2014/main" id="{F1504244-6D86-FA86-2178-A75324ABE2BA}"/>
                </a:ext>
              </a:extLst>
            </p:cNvPr>
            <p:cNvSpPr/>
            <p:nvPr/>
          </p:nvSpPr>
          <p:spPr>
            <a:xfrm>
              <a:off x="10799818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6" name="Oval 110">
              <a:extLst>
                <a:ext uri="{FF2B5EF4-FFF2-40B4-BE49-F238E27FC236}">
                  <a16:creationId xmlns:a16="http://schemas.microsoft.com/office/drawing/2014/main" id="{49FAF729-FC91-298A-A2DC-A78BB8ED37FB}"/>
                </a:ext>
              </a:extLst>
            </p:cNvPr>
            <p:cNvSpPr/>
            <p:nvPr/>
          </p:nvSpPr>
          <p:spPr>
            <a:xfrm>
              <a:off x="11167171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7" name="Oval 111">
              <a:extLst>
                <a:ext uri="{FF2B5EF4-FFF2-40B4-BE49-F238E27FC236}">
                  <a16:creationId xmlns:a16="http://schemas.microsoft.com/office/drawing/2014/main" id="{56F018F7-7E7F-D4D1-3885-BF7C0B488DA1}"/>
                </a:ext>
              </a:extLst>
            </p:cNvPr>
            <p:cNvSpPr/>
            <p:nvPr/>
          </p:nvSpPr>
          <p:spPr>
            <a:xfrm>
              <a:off x="11534525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8" name="Oval 113">
              <a:extLst>
                <a:ext uri="{FF2B5EF4-FFF2-40B4-BE49-F238E27FC236}">
                  <a16:creationId xmlns:a16="http://schemas.microsoft.com/office/drawing/2014/main" id="{D5B8C1C7-A4C3-780A-28D0-7F7218952F7F}"/>
                </a:ext>
              </a:extLst>
            </p:cNvPr>
            <p:cNvSpPr/>
            <p:nvPr/>
          </p:nvSpPr>
          <p:spPr>
            <a:xfrm>
              <a:off x="9697823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9" name="Oval 114">
              <a:extLst>
                <a:ext uri="{FF2B5EF4-FFF2-40B4-BE49-F238E27FC236}">
                  <a16:creationId xmlns:a16="http://schemas.microsoft.com/office/drawing/2014/main" id="{DE1ECEE7-5743-19DF-2302-D3552D72924A}"/>
                </a:ext>
              </a:extLst>
            </p:cNvPr>
            <p:cNvSpPr/>
            <p:nvPr/>
          </p:nvSpPr>
          <p:spPr>
            <a:xfrm>
              <a:off x="10065176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0" name="Oval 115">
              <a:extLst>
                <a:ext uri="{FF2B5EF4-FFF2-40B4-BE49-F238E27FC236}">
                  <a16:creationId xmlns:a16="http://schemas.microsoft.com/office/drawing/2014/main" id="{288E0489-2475-E40B-0D42-BB8149ED4CC4}"/>
                </a:ext>
              </a:extLst>
            </p:cNvPr>
            <p:cNvSpPr/>
            <p:nvPr/>
          </p:nvSpPr>
          <p:spPr>
            <a:xfrm>
              <a:off x="10432530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1" name="Oval 116">
              <a:extLst>
                <a:ext uri="{FF2B5EF4-FFF2-40B4-BE49-F238E27FC236}">
                  <a16:creationId xmlns:a16="http://schemas.microsoft.com/office/drawing/2014/main" id="{4BACBFE4-FCBC-044F-E2EE-59E63695DAD9}"/>
                </a:ext>
              </a:extLst>
            </p:cNvPr>
            <p:cNvSpPr/>
            <p:nvPr/>
          </p:nvSpPr>
          <p:spPr>
            <a:xfrm>
              <a:off x="10799818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2" name="Oval 117">
              <a:extLst>
                <a:ext uri="{FF2B5EF4-FFF2-40B4-BE49-F238E27FC236}">
                  <a16:creationId xmlns:a16="http://schemas.microsoft.com/office/drawing/2014/main" id="{570B7084-FC97-5CD0-D24E-6FA24ECF535F}"/>
                </a:ext>
              </a:extLst>
            </p:cNvPr>
            <p:cNvSpPr/>
            <p:nvPr/>
          </p:nvSpPr>
          <p:spPr>
            <a:xfrm>
              <a:off x="11167171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3" name="Oval 118">
              <a:extLst>
                <a:ext uri="{FF2B5EF4-FFF2-40B4-BE49-F238E27FC236}">
                  <a16:creationId xmlns:a16="http://schemas.microsoft.com/office/drawing/2014/main" id="{7A3E69F5-9005-4BD8-FF57-C7576D7A72EF}"/>
                </a:ext>
              </a:extLst>
            </p:cNvPr>
            <p:cNvSpPr/>
            <p:nvPr/>
          </p:nvSpPr>
          <p:spPr>
            <a:xfrm>
              <a:off x="11534525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4" name="Oval 120">
              <a:extLst>
                <a:ext uri="{FF2B5EF4-FFF2-40B4-BE49-F238E27FC236}">
                  <a16:creationId xmlns:a16="http://schemas.microsoft.com/office/drawing/2014/main" id="{CF34696D-47D7-1CAC-F262-13BE54665DB7}"/>
                </a:ext>
              </a:extLst>
            </p:cNvPr>
            <p:cNvSpPr/>
            <p:nvPr/>
          </p:nvSpPr>
          <p:spPr>
            <a:xfrm>
              <a:off x="9697823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5" name="Oval 121">
              <a:extLst>
                <a:ext uri="{FF2B5EF4-FFF2-40B4-BE49-F238E27FC236}">
                  <a16:creationId xmlns:a16="http://schemas.microsoft.com/office/drawing/2014/main" id="{ADA10F2F-3243-80D9-4FE2-76D5542415CE}"/>
                </a:ext>
              </a:extLst>
            </p:cNvPr>
            <p:cNvSpPr/>
            <p:nvPr/>
          </p:nvSpPr>
          <p:spPr>
            <a:xfrm>
              <a:off x="10065176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6" name="Oval 122">
              <a:extLst>
                <a:ext uri="{FF2B5EF4-FFF2-40B4-BE49-F238E27FC236}">
                  <a16:creationId xmlns:a16="http://schemas.microsoft.com/office/drawing/2014/main" id="{C5EA52B6-9E1C-E644-8E38-F77A23B6C64F}"/>
                </a:ext>
              </a:extLst>
            </p:cNvPr>
            <p:cNvSpPr/>
            <p:nvPr/>
          </p:nvSpPr>
          <p:spPr>
            <a:xfrm>
              <a:off x="10432530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7" name="Oval 123">
              <a:extLst>
                <a:ext uri="{FF2B5EF4-FFF2-40B4-BE49-F238E27FC236}">
                  <a16:creationId xmlns:a16="http://schemas.microsoft.com/office/drawing/2014/main" id="{AEAA88EA-81DE-2BB3-E8D5-11C52198BCF5}"/>
                </a:ext>
              </a:extLst>
            </p:cNvPr>
            <p:cNvSpPr/>
            <p:nvPr/>
          </p:nvSpPr>
          <p:spPr>
            <a:xfrm>
              <a:off x="10799818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8" name="Oval 124">
              <a:extLst>
                <a:ext uri="{FF2B5EF4-FFF2-40B4-BE49-F238E27FC236}">
                  <a16:creationId xmlns:a16="http://schemas.microsoft.com/office/drawing/2014/main" id="{4BAE92FD-CC86-FC11-CCEF-EE19629898EB}"/>
                </a:ext>
              </a:extLst>
            </p:cNvPr>
            <p:cNvSpPr/>
            <p:nvPr/>
          </p:nvSpPr>
          <p:spPr>
            <a:xfrm>
              <a:off x="11167171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9" name="Oval 125">
              <a:extLst>
                <a:ext uri="{FF2B5EF4-FFF2-40B4-BE49-F238E27FC236}">
                  <a16:creationId xmlns:a16="http://schemas.microsoft.com/office/drawing/2014/main" id="{B61D0A54-B05D-F854-2293-81638226FBA3}"/>
                </a:ext>
              </a:extLst>
            </p:cNvPr>
            <p:cNvSpPr/>
            <p:nvPr/>
          </p:nvSpPr>
          <p:spPr>
            <a:xfrm>
              <a:off x="11534525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650" name="TextBox 126">
            <a:extLst>
              <a:ext uri="{FF2B5EF4-FFF2-40B4-BE49-F238E27FC236}">
                <a16:creationId xmlns:a16="http://schemas.microsoft.com/office/drawing/2014/main" id="{74B233A9-943D-38D3-913F-CF1E5909D2F9}"/>
              </a:ext>
            </a:extLst>
          </p:cNvPr>
          <p:cNvSpPr txBox="1"/>
          <p:nvPr/>
        </p:nvSpPr>
        <p:spPr>
          <a:xfrm rot="16200000">
            <a:off x="8023718" y="1675675"/>
            <a:ext cx="234070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FF0C25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E0A24"/>
                </a:solidFill>
                <a:sym typeface="Arial"/>
              </a:rPr>
              <a:t>202X</a:t>
            </a:r>
          </a:p>
        </p:txBody>
      </p:sp>
      <p:sp>
        <p:nvSpPr>
          <p:cNvPr id="651" name="Freeform: Shape 127">
            <a:extLst>
              <a:ext uri="{FF2B5EF4-FFF2-40B4-BE49-F238E27FC236}">
                <a16:creationId xmlns:a16="http://schemas.microsoft.com/office/drawing/2014/main" id="{94A2FF17-D8E6-F9A8-AE20-CD439217CD55}"/>
              </a:ext>
            </a:extLst>
          </p:cNvPr>
          <p:cNvSpPr/>
          <p:nvPr/>
        </p:nvSpPr>
        <p:spPr>
          <a:xfrm>
            <a:off x="8964012" y="1132568"/>
            <a:ext cx="2477142" cy="2000853"/>
          </a:xfrm>
          <a:custGeom>
            <a:avLst/>
            <a:gdLst>
              <a:gd name="csX0" fmla="*/ 337300 w 2477142"/>
              <a:gd name="csY0" fmla="*/ 53587 h 2000853"/>
              <a:gd name="csX1" fmla="*/ 47069 w 2477142"/>
              <a:gd name="csY1" fmla="*/ 277846 h 2000853"/>
              <a:gd name="csX2" fmla="*/ 0 w 2477142"/>
              <a:gd name="csY2" fmla="*/ 338278 h 2000853"/>
              <a:gd name="csX3" fmla="*/ 259070 w 2477142"/>
              <a:gd name="csY3" fmla="*/ 233711 h 2000853"/>
              <a:gd name="csX4" fmla="*/ 832168 w 2477142"/>
              <a:gd name="csY4" fmla="*/ 0 h 2000853"/>
              <a:gd name="csX5" fmla="*/ 731448 w 2477142"/>
              <a:gd name="csY5" fmla="*/ 181623 h 2000853"/>
              <a:gd name="csX6" fmla="*/ 393952 w 2477142"/>
              <a:gd name="csY6" fmla="*/ 397015 h 2000853"/>
              <a:gd name="csX7" fmla="*/ 188730 w 2477142"/>
              <a:gd name="csY7" fmla="*/ 598261 h 2000853"/>
              <a:gd name="csX8" fmla="*/ 322307 w 2477142"/>
              <a:gd name="csY8" fmla="*/ 519054 h 2000853"/>
              <a:gd name="csX9" fmla="*/ 1253826 w 2477142"/>
              <a:gd name="csY9" fmla="*/ 30705 h 2000853"/>
              <a:gd name="csX10" fmla="*/ 1182637 w 2477142"/>
              <a:gd name="csY10" fmla="*/ 182145 h 2000853"/>
              <a:gd name="csX11" fmla="*/ 37550 w 2477142"/>
              <a:gd name="csY11" fmla="*/ 1254673 h 2000853"/>
              <a:gd name="csX12" fmla="*/ 611234 w 2477142"/>
              <a:gd name="csY12" fmla="*/ 871869 h 2000853"/>
              <a:gd name="csX13" fmla="*/ 356402 w 2477142"/>
              <a:gd name="csY13" fmla="*/ 1166469 h 2000853"/>
              <a:gd name="csX14" fmla="*/ 87618 w 2477142"/>
              <a:gd name="csY14" fmla="*/ 1451421 h 2000853"/>
              <a:gd name="csX15" fmla="*/ 304640 w 2477142"/>
              <a:gd name="csY15" fmla="*/ 1290007 h 2000853"/>
              <a:gd name="csX16" fmla="*/ 452363 w 2477142"/>
              <a:gd name="csY16" fmla="*/ 1268624 h 2000853"/>
              <a:gd name="csX17" fmla="*/ 427916 w 2477142"/>
              <a:gd name="csY17" fmla="*/ 1396008 h 2000853"/>
              <a:gd name="csX18" fmla="*/ 222173 w 2477142"/>
              <a:gd name="csY18" fmla="*/ 1614921 h 2000853"/>
              <a:gd name="csX19" fmla="*/ 12973 w 2477142"/>
              <a:gd name="csY19" fmla="*/ 1904501 h 2000853"/>
              <a:gd name="csX20" fmla="*/ 1149194 w 2477142"/>
              <a:gd name="csY20" fmla="*/ 812154 h 2000853"/>
              <a:gd name="csX21" fmla="*/ 1457809 w 2477142"/>
              <a:gd name="csY21" fmla="*/ 348252 h 2000853"/>
              <a:gd name="csX22" fmla="*/ 1668247 w 2477142"/>
              <a:gd name="csY22" fmla="*/ 79077 h 2000853"/>
              <a:gd name="csX23" fmla="*/ 1145869 w 2477142"/>
              <a:gd name="csY23" fmla="*/ 1189743 h 2000853"/>
              <a:gd name="csX24" fmla="*/ 852834 w 2477142"/>
              <a:gd name="csY24" fmla="*/ 1450182 h 2000853"/>
              <a:gd name="csX25" fmla="*/ 508298 w 2477142"/>
              <a:gd name="csY25" fmla="*/ 1738067 h 2000853"/>
              <a:gd name="csX26" fmla="*/ 150983 w 2477142"/>
              <a:gd name="csY26" fmla="*/ 2000854 h 2000853"/>
              <a:gd name="csX27" fmla="*/ 299815 w 2477142"/>
              <a:gd name="csY27" fmla="*/ 1959522 h 2000853"/>
              <a:gd name="csX28" fmla="*/ 702242 w 2477142"/>
              <a:gd name="csY28" fmla="*/ 1822751 h 2000853"/>
              <a:gd name="csX29" fmla="*/ 688551 w 2477142"/>
              <a:gd name="csY29" fmla="*/ 1948244 h 2000853"/>
              <a:gd name="csX30" fmla="*/ 980609 w 2477142"/>
              <a:gd name="csY30" fmla="*/ 1927644 h 2000853"/>
              <a:gd name="csX31" fmla="*/ 1232835 w 2477142"/>
              <a:gd name="csY31" fmla="*/ 1770141 h 2000853"/>
              <a:gd name="csX32" fmla="*/ 1426061 w 2477142"/>
              <a:gd name="csY32" fmla="*/ 1578022 h 2000853"/>
              <a:gd name="csX33" fmla="*/ 1604686 w 2477142"/>
              <a:gd name="csY33" fmla="*/ 1133352 h 2000853"/>
              <a:gd name="csX34" fmla="*/ 2023019 w 2477142"/>
              <a:gd name="csY34" fmla="*/ 315983 h 2000853"/>
              <a:gd name="csX35" fmla="*/ 2183520 w 2477142"/>
              <a:gd name="csY35" fmla="*/ 150983 h 2000853"/>
              <a:gd name="csX36" fmla="*/ 2374401 w 2477142"/>
              <a:gd name="csY36" fmla="*/ 81098 h 2000853"/>
              <a:gd name="csX37" fmla="*/ 2277266 w 2477142"/>
              <a:gd name="csY37" fmla="*/ 308290 h 2000853"/>
              <a:gd name="csX38" fmla="*/ 1943746 w 2477142"/>
              <a:gd name="csY38" fmla="*/ 963137 h 2000853"/>
              <a:gd name="csX39" fmla="*/ 1806127 w 2477142"/>
              <a:gd name="csY39" fmla="*/ 1416674 h 2000853"/>
              <a:gd name="csX40" fmla="*/ 1620332 w 2477142"/>
              <a:gd name="csY40" fmla="*/ 1837875 h 2000853"/>
              <a:gd name="csX41" fmla="*/ 1887747 w 2477142"/>
              <a:gd name="csY41" fmla="*/ 1768838 h 2000853"/>
              <a:gd name="csX42" fmla="*/ 2477143 w 2477142"/>
              <a:gd name="csY42" fmla="*/ 1663162 h 2000853"/>
              <a:gd name="csX43" fmla="*/ 2015587 w 2477142"/>
              <a:gd name="csY43" fmla="*/ 1844068 h 200085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2" h="2000853">
                <a:moveTo>
                  <a:pt x="337300" y="53587"/>
                </a:moveTo>
                <a:cubicBezTo>
                  <a:pt x="240556" y="128362"/>
                  <a:pt x="143813" y="203071"/>
                  <a:pt x="47069" y="277846"/>
                </a:cubicBezTo>
                <a:cubicBezTo>
                  <a:pt x="26338" y="293883"/>
                  <a:pt x="4042" y="312397"/>
                  <a:pt x="0" y="338278"/>
                </a:cubicBezTo>
                <a:cubicBezTo>
                  <a:pt x="94333" y="354446"/>
                  <a:pt x="179472" y="286777"/>
                  <a:pt x="259070" y="233711"/>
                </a:cubicBezTo>
                <a:cubicBezTo>
                  <a:pt x="431437" y="118844"/>
                  <a:pt x="633530" y="58607"/>
                  <a:pt x="832168" y="0"/>
                </a:cubicBezTo>
                <a:cubicBezTo>
                  <a:pt x="855572" y="70472"/>
                  <a:pt x="791033" y="137293"/>
                  <a:pt x="731448" y="181623"/>
                </a:cubicBezTo>
                <a:cubicBezTo>
                  <a:pt x="624273" y="261287"/>
                  <a:pt x="511362" y="333324"/>
                  <a:pt x="393952" y="397015"/>
                </a:cubicBezTo>
                <a:cubicBezTo>
                  <a:pt x="306595" y="444410"/>
                  <a:pt x="206331" y="500474"/>
                  <a:pt x="188730" y="598261"/>
                </a:cubicBezTo>
                <a:cubicBezTo>
                  <a:pt x="240556" y="589982"/>
                  <a:pt x="282148" y="552823"/>
                  <a:pt x="322307" y="519054"/>
                </a:cubicBezTo>
                <a:cubicBezTo>
                  <a:pt x="592003" y="292514"/>
                  <a:pt x="926109" y="159784"/>
                  <a:pt x="1253826" y="30705"/>
                </a:cubicBezTo>
                <a:cubicBezTo>
                  <a:pt x="1258324" y="87813"/>
                  <a:pt x="1219405" y="138206"/>
                  <a:pt x="1182637" y="182145"/>
                </a:cubicBezTo>
                <a:cubicBezTo>
                  <a:pt x="845141" y="585679"/>
                  <a:pt x="496955" y="998275"/>
                  <a:pt x="37550" y="1254673"/>
                </a:cubicBezTo>
                <a:cubicBezTo>
                  <a:pt x="141922" y="1042671"/>
                  <a:pt x="387563" y="948013"/>
                  <a:pt x="611234" y="871869"/>
                </a:cubicBezTo>
                <a:cubicBezTo>
                  <a:pt x="588874" y="1003817"/>
                  <a:pt x="468661" y="1093520"/>
                  <a:pt x="356402" y="1166469"/>
                </a:cubicBezTo>
                <a:cubicBezTo>
                  <a:pt x="244142" y="1239418"/>
                  <a:pt x="121322" y="1321886"/>
                  <a:pt x="87618" y="1451421"/>
                </a:cubicBezTo>
                <a:cubicBezTo>
                  <a:pt x="159980" y="1397638"/>
                  <a:pt x="232342" y="1343855"/>
                  <a:pt x="304640" y="1290007"/>
                </a:cubicBezTo>
                <a:cubicBezTo>
                  <a:pt x="348904" y="1257085"/>
                  <a:pt x="417095" y="1226119"/>
                  <a:pt x="452363" y="1268624"/>
                </a:cubicBezTo>
                <a:cubicBezTo>
                  <a:pt x="482286" y="1304675"/>
                  <a:pt x="456145" y="1358653"/>
                  <a:pt x="427916" y="1396008"/>
                </a:cubicBezTo>
                <a:cubicBezTo>
                  <a:pt x="367549" y="1476128"/>
                  <a:pt x="298446" y="1549664"/>
                  <a:pt x="222173" y="1614921"/>
                </a:cubicBezTo>
                <a:cubicBezTo>
                  <a:pt x="128558" y="1695041"/>
                  <a:pt x="14277" y="1781354"/>
                  <a:pt x="12973" y="1904501"/>
                </a:cubicBezTo>
                <a:cubicBezTo>
                  <a:pt x="497215" y="1685262"/>
                  <a:pt x="834972" y="1240918"/>
                  <a:pt x="1149194" y="812154"/>
                </a:cubicBezTo>
                <a:cubicBezTo>
                  <a:pt x="1259041" y="662214"/>
                  <a:pt x="1368954" y="511557"/>
                  <a:pt x="1457809" y="348252"/>
                </a:cubicBezTo>
                <a:cubicBezTo>
                  <a:pt x="1513092" y="246619"/>
                  <a:pt x="1566353" y="133773"/>
                  <a:pt x="1668247" y="79077"/>
                </a:cubicBezTo>
                <a:cubicBezTo>
                  <a:pt x="1649147" y="497215"/>
                  <a:pt x="1441121" y="893057"/>
                  <a:pt x="1145869" y="1189743"/>
                </a:cubicBezTo>
                <a:cubicBezTo>
                  <a:pt x="1053623" y="1282380"/>
                  <a:pt x="953164" y="1366411"/>
                  <a:pt x="852834" y="1450182"/>
                </a:cubicBezTo>
                <a:cubicBezTo>
                  <a:pt x="737967" y="1546144"/>
                  <a:pt x="623165" y="1642106"/>
                  <a:pt x="508298" y="1738067"/>
                </a:cubicBezTo>
                <a:cubicBezTo>
                  <a:pt x="394669" y="1833051"/>
                  <a:pt x="280193" y="1928557"/>
                  <a:pt x="150983" y="2000854"/>
                </a:cubicBezTo>
                <a:cubicBezTo>
                  <a:pt x="201898" y="1992770"/>
                  <a:pt x="250987" y="1976081"/>
                  <a:pt x="299815" y="1959522"/>
                </a:cubicBezTo>
                <a:cubicBezTo>
                  <a:pt x="433979" y="1913953"/>
                  <a:pt x="568078" y="1868320"/>
                  <a:pt x="702242" y="1822751"/>
                </a:cubicBezTo>
                <a:cubicBezTo>
                  <a:pt x="721994" y="1862583"/>
                  <a:pt x="716453" y="1913628"/>
                  <a:pt x="688551" y="1948244"/>
                </a:cubicBezTo>
                <a:cubicBezTo>
                  <a:pt x="783536" y="1977776"/>
                  <a:pt x="888103" y="1964412"/>
                  <a:pt x="980609" y="1927644"/>
                </a:cubicBezTo>
                <a:cubicBezTo>
                  <a:pt x="1073116" y="1890876"/>
                  <a:pt x="1155126" y="1832269"/>
                  <a:pt x="1232835" y="1770141"/>
                </a:cubicBezTo>
                <a:cubicBezTo>
                  <a:pt x="1304023" y="1713229"/>
                  <a:pt x="1373061" y="1652210"/>
                  <a:pt x="1426061" y="1578022"/>
                </a:cubicBezTo>
                <a:cubicBezTo>
                  <a:pt x="1519416" y="1447444"/>
                  <a:pt x="1556314" y="1286356"/>
                  <a:pt x="1604686" y="1133352"/>
                </a:cubicBezTo>
                <a:cubicBezTo>
                  <a:pt x="1697453" y="840186"/>
                  <a:pt x="1839505" y="562667"/>
                  <a:pt x="2023019" y="315983"/>
                </a:cubicBezTo>
                <a:cubicBezTo>
                  <a:pt x="2069044" y="254116"/>
                  <a:pt x="2118850" y="193097"/>
                  <a:pt x="2183520" y="150983"/>
                </a:cubicBezTo>
                <a:cubicBezTo>
                  <a:pt x="2240693" y="113759"/>
                  <a:pt x="2307253" y="92963"/>
                  <a:pt x="2374401" y="81098"/>
                </a:cubicBezTo>
                <a:cubicBezTo>
                  <a:pt x="2380528" y="165065"/>
                  <a:pt x="2325898" y="239578"/>
                  <a:pt x="2277266" y="308290"/>
                </a:cubicBezTo>
                <a:cubicBezTo>
                  <a:pt x="2135213" y="508884"/>
                  <a:pt x="2022433" y="730274"/>
                  <a:pt x="1943746" y="963137"/>
                </a:cubicBezTo>
                <a:cubicBezTo>
                  <a:pt x="1893158" y="1112817"/>
                  <a:pt x="1856585" y="1266994"/>
                  <a:pt x="1806127" y="1416674"/>
                </a:cubicBezTo>
                <a:cubicBezTo>
                  <a:pt x="1757038" y="1562246"/>
                  <a:pt x="1694716" y="1703451"/>
                  <a:pt x="1620332" y="1837875"/>
                </a:cubicBezTo>
                <a:cubicBezTo>
                  <a:pt x="1712838" y="1849153"/>
                  <a:pt x="1801564" y="1804237"/>
                  <a:pt x="1887747" y="1768838"/>
                </a:cubicBezTo>
                <a:cubicBezTo>
                  <a:pt x="2073804" y="1692433"/>
                  <a:pt x="2276157" y="1656122"/>
                  <a:pt x="2477143" y="1663162"/>
                </a:cubicBezTo>
                <a:cubicBezTo>
                  <a:pt x="2323290" y="1723464"/>
                  <a:pt x="2169439" y="1783766"/>
                  <a:pt x="2015587" y="1844068"/>
                </a:cubicBezTo>
              </a:path>
            </a:pathLst>
          </a:custGeom>
          <a:noFill/>
          <a:ln w="0" cap="flat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652" name="Rectangle 128">
            <a:extLst>
              <a:ext uri="{FF2B5EF4-FFF2-40B4-BE49-F238E27FC236}">
                <a16:creationId xmlns:a16="http://schemas.microsoft.com/office/drawing/2014/main" id="{E88DDA5E-08B8-EB1C-FDDE-8C64490D0603}"/>
              </a:ext>
            </a:extLst>
          </p:cNvPr>
          <p:cNvSpPr/>
          <p:nvPr/>
        </p:nvSpPr>
        <p:spPr>
          <a:xfrm>
            <a:off x="9360180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grpSp>
        <p:nvGrpSpPr>
          <p:cNvPr id="653" name="Group 342">
            <a:extLst>
              <a:ext uri="{FF2B5EF4-FFF2-40B4-BE49-F238E27FC236}">
                <a16:creationId xmlns:a16="http://schemas.microsoft.com/office/drawing/2014/main" id="{0CC840E2-9865-8D35-B7C9-3DE9E2CE7588}"/>
              </a:ext>
            </a:extLst>
          </p:cNvPr>
          <p:cNvGrpSpPr/>
          <p:nvPr/>
        </p:nvGrpSpPr>
        <p:grpSpPr>
          <a:xfrm>
            <a:off x="6996015" y="1101667"/>
            <a:ext cx="1721509" cy="2047401"/>
            <a:chOff x="7115853" y="1101667"/>
            <a:chExt cx="1721509" cy="2047401"/>
          </a:xfrm>
        </p:grpSpPr>
        <p:sp>
          <p:nvSpPr>
            <p:cNvPr id="654" name="Freeform: Shape 130">
              <a:extLst>
                <a:ext uri="{FF2B5EF4-FFF2-40B4-BE49-F238E27FC236}">
                  <a16:creationId xmlns:a16="http://schemas.microsoft.com/office/drawing/2014/main" id="{2E01C144-9D35-752B-7A15-D81325D7D1BE}"/>
                </a:ext>
              </a:extLst>
            </p:cNvPr>
            <p:cNvSpPr/>
            <p:nvPr/>
          </p:nvSpPr>
          <p:spPr>
            <a:xfrm>
              <a:off x="7862881" y="1175790"/>
              <a:ext cx="974415" cy="1948830"/>
            </a:xfrm>
            <a:custGeom>
              <a:avLst/>
              <a:gdLst>
                <a:gd name="csX0" fmla="*/ 0 w 974415"/>
                <a:gd name="csY0" fmla="*/ 974415 h 1948830"/>
                <a:gd name="csX1" fmla="*/ 974415 w 974415"/>
                <a:gd name="csY1" fmla="*/ 1948831 h 1948830"/>
                <a:gd name="csX2" fmla="*/ 974415 w 974415"/>
                <a:gd name="csY2" fmla="*/ 1824055 h 1948830"/>
                <a:gd name="csX3" fmla="*/ 124776 w 974415"/>
                <a:gd name="csY3" fmla="*/ 974415 h 1948830"/>
                <a:gd name="csX4" fmla="*/ 974415 w 974415"/>
                <a:gd name="csY4" fmla="*/ 124776 h 1948830"/>
                <a:gd name="csX5" fmla="*/ 974415 w 974415"/>
                <a:gd name="csY5" fmla="*/ 0 h 1948830"/>
                <a:gd name="csX6" fmla="*/ 0 w 974415"/>
                <a:gd name="csY6" fmla="*/ 974415 h 194883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74415" h="1948830">
                  <a:moveTo>
                    <a:pt x="0" y="974415"/>
                  </a:moveTo>
                  <a:cubicBezTo>
                    <a:pt x="0" y="1511723"/>
                    <a:pt x="437108" y="1948831"/>
                    <a:pt x="974415" y="1948831"/>
                  </a:cubicBezTo>
                  <a:lnTo>
                    <a:pt x="974415" y="1824055"/>
                  </a:lnTo>
                  <a:cubicBezTo>
                    <a:pt x="505950" y="1824055"/>
                    <a:pt x="124776" y="1442881"/>
                    <a:pt x="124776" y="974415"/>
                  </a:cubicBezTo>
                  <a:cubicBezTo>
                    <a:pt x="124776" y="505950"/>
                    <a:pt x="505950" y="124776"/>
                    <a:pt x="974415" y="124776"/>
                  </a:cubicBezTo>
                  <a:lnTo>
                    <a:pt x="974415" y="0"/>
                  </a:lnTo>
                  <a:cubicBezTo>
                    <a:pt x="437108" y="0"/>
                    <a:pt x="0" y="437173"/>
                    <a:pt x="0" y="974415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5" name="Freeform: Shape 131">
              <a:extLst>
                <a:ext uri="{FF2B5EF4-FFF2-40B4-BE49-F238E27FC236}">
                  <a16:creationId xmlns:a16="http://schemas.microsoft.com/office/drawing/2014/main" id="{B7C6A38A-8E9B-D32B-35E7-0593DD65CED6}"/>
                </a:ext>
              </a:extLst>
            </p:cNvPr>
            <p:cNvSpPr/>
            <p:nvPr/>
          </p:nvSpPr>
          <p:spPr>
            <a:xfrm>
              <a:off x="7180458" y="1101667"/>
              <a:ext cx="512209" cy="2047400"/>
            </a:xfrm>
            <a:custGeom>
              <a:avLst/>
              <a:gdLst>
                <a:gd name="csX0" fmla="*/ 512209 w 512209"/>
                <a:gd name="csY0" fmla="*/ 0 h 2047400"/>
                <a:gd name="csX1" fmla="*/ 354968 w 512209"/>
                <a:gd name="csY1" fmla="*/ 0 h 2047400"/>
                <a:gd name="csX2" fmla="*/ 0 w 512209"/>
                <a:gd name="csY2" fmla="*/ 1023700 h 2047400"/>
                <a:gd name="csX3" fmla="*/ 354968 w 512209"/>
                <a:gd name="csY3" fmla="*/ 2047400 h 2047400"/>
                <a:gd name="csX4" fmla="*/ 512209 w 512209"/>
                <a:gd name="csY4" fmla="*/ 2047400 h 2047400"/>
                <a:gd name="csX5" fmla="*/ 121191 w 512209"/>
                <a:gd name="csY5" fmla="*/ 1023700 h 2047400"/>
                <a:gd name="csX6" fmla="*/ 512209 w 512209"/>
                <a:gd name="csY6" fmla="*/ 0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12209" h="2047400">
                  <a:moveTo>
                    <a:pt x="512209" y="0"/>
                  </a:moveTo>
                  <a:lnTo>
                    <a:pt x="354968" y="0"/>
                  </a:lnTo>
                  <a:cubicBezTo>
                    <a:pt x="132730" y="282018"/>
                    <a:pt x="0" y="637637"/>
                    <a:pt x="0" y="1023700"/>
                  </a:cubicBezTo>
                  <a:cubicBezTo>
                    <a:pt x="0" y="1409764"/>
                    <a:pt x="132730" y="1765382"/>
                    <a:pt x="354968" y="2047400"/>
                  </a:cubicBezTo>
                  <a:lnTo>
                    <a:pt x="512209" y="2047400"/>
                  </a:lnTo>
                  <a:cubicBezTo>
                    <a:pt x="259462" y="1765513"/>
                    <a:pt x="121191" y="1405265"/>
                    <a:pt x="121191" y="1023700"/>
                  </a:cubicBezTo>
                  <a:cubicBezTo>
                    <a:pt x="121191" y="642135"/>
                    <a:pt x="259462" y="281888"/>
                    <a:pt x="512209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6" name="Freeform: Shape 132">
              <a:extLst>
                <a:ext uri="{FF2B5EF4-FFF2-40B4-BE49-F238E27FC236}">
                  <a16:creationId xmlns:a16="http://schemas.microsoft.com/office/drawing/2014/main" id="{D535FF84-9FAF-196F-F559-B792005D4AFA}"/>
                </a:ext>
              </a:extLst>
            </p:cNvPr>
            <p:cNvSpPr/>
            <p:nvPr/>
          </p:nvSpPr>
          <p:spPr>
            <a:xfrm>
              <a:off x="7639536" y="1101667"/>
              <a:ext cx="938429" cy="2047400"/>
            </a:xfrm>
            <a:custGeom>
              <a:avLst/>
              <a:gdLst>
                <a:gd name="csX0" fmla="*/ 117670 w 938429"/>
                <a:gd name="csY0" fmla="*/ 1048538 h 2047400"/>
                <a:gd name="csX1" fmla="*/ 938430 w 938429"/>
                <a:gd name="csY1" fmla="*/ 0 h 2047400"/>
                <a:gd name="csX2" fmla="*/ 619383 w 938429"/>
                <a:gd name="csY2" fmla="*/ 0 h 2047400"/>
                <a:gd name="csX3" fmla="*/ 0 w 938429"/>
                <a:gd name="csY3" fmla="*/ 1048538 h 2047400"/>
                <a:gd name="csX4" fmla="*/ 537503 w 938429"/>
                <a:gd name="csY4" fmla="*/ 2047400 h 2047400"/>
                <a:gd name="csX5" fmla="*/ 786860 w 938429"/>
                <a:gd name="csY5" fmla="*/ 2047400 h 2047400"/>
                <a:gd name="csX6" fmla="*/ 117670 w 938429"/>
                <a:gd name="csY6" fmla="*/ 1048538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38429" h="2047400">
                  <a:moveTo>
                    <a:pt x="117670" y="1048538"/>
                  </a:moveTo>
                  <a:cubicBezTo>
                    <a:pt x="117670" y="542327"/>
                    <a:pt x="467748" y="116432"/>
                    <a:pt x="938430" y="0"/>
                  </a:cubicBezTo>
                  <a:lnTo>
                    <a:pt x="619383" y="0"/>
                  </a:lnTo>
                  <a:cubicBezTo>
                    <a:pt x="250400" y="204310"/>
                    <a:pt x="0" y="597740"/>
                    <a:pt x="0" y="1048538"/>
                  </a:cubicBezTo>
                  <a:cubicBezTo>
                    <a:pt x="0" y="1465176"/>
                    <a:pt x="213827" y="1832725"/>
                    <a:pt x="537503" y="2047400"/>
                  </a:cubicBezTo>
                  <a:lnTo>
                    <a:pt x="786860" y="2047400"/>
                  </a:lnTo>
                  <a:cubicBezTo>
                    <a:pt x="394538" y="1885400"/>
                    <a:pt x="117670" y="1498750"/>
                    <a:pt x="117670" y="104853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7" name="Freeform: Shape 133">
              <a:extLst>
                <a:ext uri="{FF2B5EF4-FFF2-40B4-BE49-F238E27FC236}">
                  <a16:creationId xmlns:a16="http://schemas.microsoft.com/office/drawing/2014/main" id="{87C3D564-3DBD-3A9D-6C66-1B7286014AC9}"/>
                </a:ext>
              </a:extLst>
            </p:cNvPr>
            <p:cNvSpPr/>
            <p:nvPr/>
          </p:nvSpPr>
          <p:spPr>
            <a:xfrm>
              <a:off x="8294579" y="1607487"/>
              <a:ext cx="542783" cy="1085501"/>
            </a:xfrm>
            <a:custGeom>
              <a:avLst/>
              <a:gdLst>
                <a:gd name="csX0" fmla="*/ 0 w 542783"/>
                <a:gd name="csY0" fmla="*/ 542718 h 1085501"/>
                <a:gd name="csX1" fmla="*/ 542783 w 542783"/>
                <a:gd name="csY1" fmla="*/ 1085502 h 1085501"/>
                <a:gd name="csX2" fmla="*/ 542783 w 542783"/>
                <a:gd name="csY2" fmla="*/ 966006 h 1085501"/>
                <a:gd name="csX3" fmla="*/ 119496 w 542783"/>
                <a:gd name="csY3" fmla="*/ 542718 h 1085501"/>
                <a:gd name="csX4" fmla="*/ 542783 w 542783"/>
                <a:gd name="csY4" fmla="*/ 119431 h 1085501"/>
                <a:gd name="csX5" fmla="*/ 542783 w 542783"/>
                <a:gd name="csY5" fmla="*/ 0 h 1085501"/>
                <a:gd name="csX6" fmla="*/ 0 w 542783"/>
                <a:gd name="csY6" fmla="*/ 542718 h 10855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42783" h="1085501">
                  <a:moveTo>
                    <a:pt x="0" y="542718"/>
                  </a:moveTo>
                  <a:cubicBezTo>
                    <a:pt x="0" y="842012"/>
                    <a:pt x="243490" y="1085502"/>
                    <a:pt x="542783" y="1085502"/>
                  </a:cubicBezTo>
                  <a:lnTo>
                    <a:pt x="542783" y="966006"/>
                  </a:lnTo>
                  <a:cubicBezTo>
                    <a:pt x="309398" y="966006"/>
                    <a:pt x="119496" y="776103"/>
                    <a:pt x="119496" y="542718"/>
                  </a:cubicBezTo>
                  <a:cubicBezTo>
                    <a:pt x="119496" y="309333"/>
                    <a:pt x="309398" y="119431"/>
                    <a:pt x="542783" y="119431"/>
                  </a:cubicBezTo>
                  <a:lnTo>
                    <a:pt x="542783" y="0"/>
                  </a:lnTo>
                  <a:cubicBezTo>
                    <a:pt x="243424" y="0"/>
                    <a:pt x="0" y="243490"/>
                    <a:pt x="0" y="54271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8" name="Freeform: Shape 134">
              <a:extLst>
                <a:ext uri="{FF2B5EF4-FFF2-40B4-BE49-F238E27FC236}">
                  <a16:creationId xmlns:a16="http://schemas.microsoft.com/office/drawing/2014/main" id="{8B1BDED0-2395-9BB7-0512-891774CB900A}"/>
                </a:ext>
              </a:extLst>
            </p:cNvPr>
            <p:cNvSpPr/>
            <p:nvPr/>
          </p:nvSpPr>
          <p:spPr>
            <a:xfrm>
              <a:off x="8519750" y="1832724"/>
              <a:ext cx="317546" cy="635029"/>
            </a:xfrm>
            <a:custGeom>
              <a:avLst/>
              <a:gdLst>
                <a:gd name="csX0" fmla="*/ 0 w 317546"/>
                <a:gd name="csY0" fmla="*/ 317482 h 635029"/>
                <a:gd name="csX1" fmla="*/ 317547 w 317546"/>
                <a:gd name="csY1" fmla="*/ 635029 h 635029"/>
                <a:gd name="csX2" fmla="*/ 317547 w 317546"/>
                <a:gd name="csY2" fmla="*/ 544087 h 635029"/>
                <a:gd name="csX3" fmla="*/ 91007 w 317546"/>
                <a:gd name="csY3" fmla="*/ 317547 h 635029"/>
                <a:gd name="csX4" fmla="*/ 317547 w 317546"/>
                <a:gd name="csY4" fmla="*/ 91007 h 635029"/>
                <a:gd name="csX5" fmla="*/ 317547 w 317546"/>
                <a:gd name="csY5" fmla="*/ 0 h 635029"/>
                <a:gd name="csX6" fmla="*/ 0 w 317546"/>
                <a:gd name="csY6" fmla="*/ 317482 h 6350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17546" h="635029">
                  <a:moveTo>
                    <a:pt x="0" y="317482"/>
                  </a:moveTo>
                  <a:cubicBezTo>
                    <a:pt x="0" y="492586"/>
                    <a:pt x="142443" y="635029"/>
                    <a:pt x="317547" y="635029"/>
                  </a:cubicBezTo>
                  <a:lnTo>
                    <a:pt x="317547" y="544087"/>
                  </a:lnTo>
                  <a:cubicBezTo>
                    <a:pt x="192640" y="544087"/>
                    <a:pt x="91007" y="442454"/>
                    <a:pt x="91007" y="317547"/>
                  </a:cubicBezTo>
                  <a:cubicBezTo>
                    <a:pt x="91007" y="192641"/>
                    <a:pt x="192640" y="91007"/>
                    <a:pt x="317547" y="91007"/>
                  </a:cubicBezTo>
                  <a:lnTo>
                    <a:pt x="317547" y="0"/>
                  </a:lnTo>
                  <a:cubicBezTo>
                    <a:pt x="142443" y="-65"/>
                    <a:pt x="0" y="142378"/>
                    <a:pt x="0" y="317482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9" name="Freeform: Shape 135">
              <a:extLst>
                <a:ext uri="{FF2B5EF4-FFF2-40B4-BE49-F238E27FC236}">
                  <a16:creationId xmlns:a16="http://schemas.microsoft.com/office/drawing/2014/main" id="{1A607EBE-6B35-C735-7CA2-987B87127254}"/>
                </a:ext>
              </a:extLst>
            </p:cNvPr>
            <p:cNvSpPr/>
            <p:nvPr/>
          </p:nvSpPr>
          <p:spPr>
            <a:xfrm>
              <a:off x="8716432" y="2029341"/>
              <a:ext cx="120865" cy="241729"/>
            </a:xfrm>
            <a:custGeom>
              <a:avLst/>
              <a:gdLst>
                <a:gd name="csX0" fmla="*/ 0 w 120865"/>
                <a:gd name="csY0" fmla="*/ 120865 h 241729"/>
                <a:gd name="csX1" fmla="*/ 120865 w 120865"/>
                <a:gd name="csY1" fmla="*/ 241730 h 241729"/>
                <a:gd name="csX2" fmla="*/ 120865 w 120865"/>
                <a:gd name="csY2" fmla="*/ 0 h 241729"/>
                <a:gd name="csX3" fmla="*/ 0 w 120865"/>
                <a:gd name="csY3" fmla="*/ 120865 h 2417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20865" h="241729">
                  <a:moveTo>
                    <a:pt x="0" y="120865"/>
                  </a:moveTo>
                  <a:cubicBezTo>
                    <a:pt x="0" y="187490"/>
                    <a:pt x="54240" y="241730"/>
                    <a:pt x="120865" y="241730"/>
                  </a:cubicBezTo>
                  <a:lnTo>
                    <a:pt x="120865" y="0"/>
                  </a:lnTo>
                  <a:cubicBezTo>
                    <a:pt x="54240" y="0"/>
                    <a:pt x="0" y="54239"/>
                    <a:pt x="0" y="120865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0" name="Freeform: Shape 136">
              <a:extLst>
                <a:ext uri="{FF2B5EF4-FFF2-40B4-BE49-F238E27FC236}">
                  <a16:creationId xmlns:a16="http://schemas.microsoft.com/office/drawing/2014/main" id="{6A2C06F4-41D8-63F0-5949-98A895978F39}"/>
                </a:ext>
              </a:extLst>
            </p:cNvPr>
            <p:cNvSpPr/>
            <p:nvPr/>
          </p:nvSpPr>
          <p:spPr>
            <a:xfrm>
              <a:off x="7407324" y="1101667"/>
              <a:ext cx="655238" cy="2047400"/>
            </a:xfrm>
            <a:custGeom>
              <a:avLst/>
              <a:gdLst>
                <a:gd name="csX0" fmla="*/ 126537 w 655238"/>
                <a:gd name="csY0" fmla="*/ 1048538 h 2047400"/>
                <a:gd name="csX1" fmla="*/ 508297 w 655238"/>
                <a:gd name="csY1" fmla="*/ 126862 h 2047400"/>
                <a:gd name="csX2" fmla="*/ 655239 w 655238"/>
                <a:gd name="csY2" fmla="*/ 0 h 2047400"/>
                <a:gd name="csX3" fmla="*/ 432675 w 655238"/>
                <a:gd name="csY3" fmla="*/ 0 h 2047400"/>
                <a:gd name="csX4" fmla="*/ 0 w 655238"/>
                <a:gd name="csY4" fmla="*/ 1023700 h 2047400"/>
                <a:gd name="csX5" fmla="*/ 432675 w 655238"/>
                <a:gd name="csY5" fmla="*/ 2047400 h 2047400"/>
                <a:gd name="csX6" fmla="*/ 592525 w 655238"/>
                <a:gd name="csY6" fmla="*/ 2047400 h 2047400"/>
                <a:gd name="csX7" fmla="*/ 508297 w 655238"/>
                <a:gd name="csY7" fmla="*/ 1970279 h 2047400"/>
                <a:gd name="csX8" fmla="*/ 126537 w 655238"/>
                <a:gd name="csY8" fmla="*/ 1048538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655238" h="2047400">
                  <a:moveTo>
                    <a:pt x="126537" y="1048538"/>
                  </a:moveTo>
                  <a:cubicBezTo>
                    <a:pt x="126537" y="700351"/>
                    <a:pt x="262134" y="373025"/>
                    <a:pt x="508297" y="126862"/>
                  </a:cubicBezTo>
                  <a:cubicBezTo>
                    <a:pt x="554583" y="80642"/>
                    <a:pt x="603672" y="38267"/>
                    <a:pt x="655239" y="0"/>
                  </a:cubicBezTo>
                  <a:lnTo>
                    <a:pt x="432675" y="0"/>
                  </a:lnTo>
                  <a:cubicBezTo>
                    <a:pt x="165977" y="259918"/>
                    <a:pt x="0" y="622773"/>
                    <a:pt x="0" y="1023700"/>
                  </a:cubicBezTo>
                  <a:cubicBezTo>
                    <a:pt x="0" y="1424627"/>
                    <a:pt x="165912" y="1787482"/>
                    <a:pt x="432675" y="2047400"/>
                  </a:cubicBezTo>
                  <a:lnTo>
                    <a:pt x="592525" y="2047400"/>
                  </a:lnTo>
                  <a:cubicBezTo>
                    <a:pt x="563579" y="2023019"/>
                    <a:pt x="535417" y="1997333"/>
                    <a:pt x="508297" y="1970279"/>
                  </a:cubicBezTo>
                  <a:cubicBezTo>
                    <a:pt x="262134" y="1724051"/>
                    <a:pt x="126537" y="1396725"/>
                    <a:pt x="126537" y="104853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1" name="Freeform: Shape 137">
              <a:extLst>
                <a:ext uri="{FF2B5EF4-FFF2-40B4-BE49-F238E27FC236}">
                  <a16:creationId xmlns:a16="http://schemas.microsoft.com/office/drawing/2014/main" id="{B2CB1BC6-63B6-30D2-420E-1FD51B05085F}"/>
                </a:ext>
              </a:extLst>
            </p:cNvPr>
            <p:cNvSpPr/>
            <p:nvPr/>
          </p:nvSpPr>
          <p:spPr>
            <a:xfrm>
              <a:off x="8093398" y="1406307"/>
              <a:ext cx="743963" cy="1487862"/>
            </a:xfrm>
            <a:custGeom>
              <a:avLst/>
              <a:gdLst>
                <a:gd name="csX0" fmla="*/ 0 w 743963"/>
                <a:gd name="csY0" fmla="*/ 743899 h 1487862"/>
                <a:gd name="csX1" fmla="*/ 743964 w 743963"/>
                <a:gd name="csY1" fmla="*/ 1487863 h 1487862"/>
                <a:gd name="csX2" fmla="*/ 743964 w 743963"/>
                <a:gd name="csY2" fmla="*/ 1392357 h 1487862"/>
                <a:gd name="csX3" fmla="*/ 95506 w 743963"/>
                <a:gd name="csY3" fmla="*/ 743899 h 1487862"/>
                <a:gd name="csX4" fmla="*/ 743964 w 743963"/>
                <a:gd name="csY4" fmla="*/ 95440 h 1487862"/>
                <a:gd name="csX5" fmla="*/ 743964 w 743963"/>
                <a:gd name="csY5" fmla="*/ 0 h 1487862"/>
                <a:gd name="csX6" fmla="*/ 0 w 743963"/>
                <a:gd name="csY6" fmla="*/ 743899 h 14878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743963" h="1487862">
                  <a:moveTo>
                    <a:pt x="0" y="743899"/>
                  </a:moveTo>
                  <a:cubicBezTo>
                    <a:pt x="0" y="1154083"/>
                    <a:pt x="333714" y="1487863"/>
                    <a:pt x="743964" y="1487863"/>
                  </a:cubicBezTo>
                  <a:lnTo>
                    <a:pt x="743964" y="1392357"/>
                  </a:lnTo>
                  <a:cubicBezTo>
                    <a:pt x="386389" y="1392357"/>
                    <a:pt x="95506" y="1101474"/>
                    <a:pt x="95506" y="743899"/>
                  </a:cubicBezTo>
                  <a:cubicBezTo>
                    <a:pt x="95506" y="386324"/>
                    <a:pt x="386389" y="95440"/>
                    <a:pt x="743964" y="95440"/>
                  </a:cubicBezTo>
                  <a:lnTo>
                    <a:pt x="743964" y="0"/>
                  </a:lnTo>
                  <a:cubicBezTo>
                    <a:pt x="333714" y="0"/>
                    <a:pt x="0" y="333715"/>
                    <a:pt x="0" y="743899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2" name="Freeform: Shape 138">
              <a:extLst>
                <a:ext uri="{FF2B5EF4-FFF2-40B4-BE49-F238E27FC236}">
                  <a16:creationId xmlns:a16="http://schemas.microsoft.com/office/drawing/2014/main" id="{1393DFBF-7305-B0A6-03D7-3D4CF438D48E}"/>
                </a:ext>
              </a:extLst>
            </p:cNvPr>
            <p:cNvSpPr/>
            <p:nvPr/>
          </p:nvSpPr>
          <p:spPr>
            <a:xfrm>
              <a:off x="7115853" y="1101667"/>
              <a:ext cx="19231" cy="32660"/>
            </a:xfrm>
            <a:custGeom>
              <a:avLst/>
              <a:gdLst>
                <a:gd name="csX0" fmla="*/ 19232 w 19231"/>
                <a:gd name="csY0" fmla="*/ 0 h 32660"/>
                <a:gd name="csX1" fmla="*/ 0 w 19231"/>
                <a:gd name="csY1" fmla="*/ 0 h 32660"/>
                <a:gd name="csX2" fmla="*/ 0 w 19231"/>
                <a:gd name="csY2" fmla="*/ 32661 h 32660"/>
                <a:gd name="csX3" fmla="*/ 19232 w 19231"/>
                <a:gd name="csY3" fmla="*/ 0 h 326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9231" h="32660">
                  <a:moveTo>
                    <a:pt x="19232" y="0"/>
                  </a:moveTo>
                  <a:lnTo>
                    <a:pt x="0" y="0"/>
                  </a:lnTo>
                  <a:lnTo>
                    <a:pt x="0" y="32661"/>
                  </a:lnTo>
                  <a:cubicBezTo>
                    <a:pt x="6323" y="21709"/>
                    <a:pt x="12712" y="10822"/>
                    <a:pt x="19232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3" name="Freeform: Shape 139">
              <a:extLst>
                <a:ext uri="{FF2B5EF4-FFF2-40B4-BE49-F238E27FC236}">
                  <a16:creationId xmlns:a16="http://schemas.microsoft.com/office/drawing/2014/main" id="{7FA51EB4-21C3-341F-054A-6A9DBD542000}"/>
                </a:ext>
              </a:extLst>
            </p:cNvPr>
            <p:cNvSpPr/>
            <p:nvPr/>
          </p:nvSpPr>
          <p:spPr>
            <a:xfrm>
              <a:off x="7115853" y="3116407"/>
              <a:ext cx="19231" cy="32660"/>
            </a:xfrm>
            <a:custGeom>
              <a:avLst/>
              <a:gdLst>
                <a:gd name="csX0" fmla="*/ 19232 w 19231"/>
                <a:gd name="csY0" fmla="*/ 32661 h 32660"/>
                <a:gd name="csX1" fmla="*/ 0 w 19231"/>
                <a:gd name="csY1" fmla="*/ 0 h 32660"/>
                <a:gd name="csX2" fmla="*/ 0 w 19231"/>
                <a:gd name="csY2" fmla="*/ 32661 h 32660"/>
                <a:gd name="csX3" fmla="*/ 19232 w 19231"/>
                <a:gd name="csY3" fmla="*/ 32661 h 326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9231" h="32660">
                  <a:moveTo>
                    <a:pt x="19232" y="32661"/>
                  </a:moveTo>
                  <a:cubicBezTo>
                    <a:pt x="12712" y="21839"/>
                    <a:pt x="6323" y="10952"/>
                    <a:pt x="0" y="0"/>
                  </a:cubicBezTo>
                  <a:lnTo>
                    <a:pt x="0" y="32661"/>
                  </a:lnTo>
                  <a:lnTo>
                    <a:pt x="19232" y="32661"/>
                  </a:ln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4" name="Freeform: Shape 140">
              <a:extLst>
                <a:ext uri="{FF2B5EF4-FFF2-40B4-BE49-F238E27FC236}">
                  <a16:creationId xmlns:a16="http://schemas.microsoft.com/office/drawing/2014/main" id="{8027C63B-72F0-0DD9-AE50-2DCF989016F3}"/>
                </a:ext>
              </a:extLst>
            </p:cNvPr>
            <p:cNvSpPr/>
            <p:nvPr/>
          </p:nvSpPr>
          <p:spPr>
            <a:xfrm>
              <a:off x="7115919" y="2506542"/>
              <a:ext cx="286255" cy="642526"/>
            </a:xfrm>
            <a:custGeom>
              <a:avLst/>
              <a:gdLst>
                <a:gd name="csX0" fmla="*/ 0 w 286255"/>
                <a:gd name="csY0" fmla="*/ 374850 h 642526"/>
                <a:gd name="csX1" fmla="*/ 144985 w 286255"/>
                <a:gd name="csY1" fmla="*/ 642526 h 642526"/>
                <a:gd name="csX2" fmla="*/ 286255 w 286255"/>
                <a:gd name="csY2" fmla="*/ 642526 h 642526"/>
                <a:gd name="csX3" fmla="*/ 65 w 286255"/>
                <a:gd name="csY3" fmla="*/ 0 h 642526"/>
                <a:gd name="csX4" fmla="*/ 65 w 286255"/>
                <a:gd name="csY4" fmla="*/ 374850 h 6425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86255" h="642526">
                  <a:moveTo>
                    <a:pt x="0" y="374850"/>
                  </a:moveTo>
                  <a:cubicBezTo>
                    <a:pt x="41201" y="468270"/>
                    <a:pt x="89768" y="557777"/>
                    <a:pt x="144985" y="642526"/>
                  </a:cubicBezTo>
                  <a:lnTo>
                    <a:pt x="286255" y="642526"/>
                  </a:lnTo>
                  <a:cubicBezTo>
                    <a:pt x="147723" y="449234"/>
                    <a:pt x="50849" y="231364"/>
                    <a:pt x="65" y="0"/>
                  </a:cubicBezTo>
                  <a:lnTo>
                    <a:pt x="65" y="374850"/>
                  </a:ln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5" name="Freeform: Shape 141">
              <a:extLst>
                <a:ext uri="{FF2B5EF4-FFF2-40B4-BE49-F238E27FC236}">
                  <a16:creationId xmlns:a16="http://schemas.microsoft.com/office/drawing/2014/main" id="{851592FA-0C2B-7AF5-3248-8B8BD3DCEA75}"/>
                </a:ext>
              </a:extLst>
            </p:cNvPr>
            <p:cNvSpPr/>
            <p:nvPr/>
          </p:nvSpPr>
          <p:spPr>
            <a:xfrm>
              <a:off x="7115853" y="1101667"/>
              <a:ext cx="286255" cy="642526"/>
            </a:xfrm>
            <a:custGeom>
              <a:avLst/>
              <a:gdLst>
                <a:gd name="csX0" fmla="*/ 286255 w 286255"/>
                <a:gd name="csY0" fmla="*/ 0 h 642526"/>
                <a:gd name="csX1" fmla="*/ 144986 w 286255"/>
                <a:gd name="csY1" fmla="*/ 0 h 642526"/>
                <a:gd name="csX2" fmla="*/ 0 w 286255"/>
                <a:gd name="csY2" fmla="*/ 267676 h 642526"/>
                <a:gd name="csX3" fmla="*/ 0 w 286255"/>
                <a:gd name="csY3" fmla="*/ 642526 h 642526"/>
                <a:gd name="csX4" fmla="*/ 286255 w 286255"/>
                <a:gd name="csY4" fmla="*/ 0 h 6425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86255" h="642526">
                  <a:moveTo>
                    <a:pt x="286255" y="0"/>
                  </a:moveTo>
                  <a:lnTo>
                    <a:pt x="144986" y="0"/>
                  </a:lnTo>
                  <a:cubicBezTo>
                    <a:pt x="89768" y="84749"/>
                    <a:pt x="41201" y="174257"/>
                    <a:pt x="0" y="267676"/>
                  </a:cubicBezTo>
                  <a:lnTo>
                    <a:pt x="0" y="642526"/>
                  </a:lnTo>
                  <a:cubicBezTo>
                    <a:pt x="50784" y="411162"/>
                    <a:pt x="147723" y="193292"/>
                    <a:pt x="286255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666" name="TextBox 142">
            <a:extLst>
              <a:ext uri="{FF2B5EF4-FFF2-40B4-BE49-F238E27FC236}">
                <a16:creationId xmlns:a16="http://schemas.microsoft.com/office/drawing/2014/main" id="{B01CEC13-19AC-25EB-2B6D-5124877DDCE5}"/>
              </a:ext>
            </a:extLst>
          </p:cNvPr>
          <p:cNvSpPr txBox="1"/>
          <p:nvPr/>
        </p:nvSpPr>
        <p:spPr>
          <a:xfrm rot="16200000">
            <a:off x="5292587" y="1675675"/>
            <a:ext cx="232307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9A8AFF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F0C25"/>
                </a:solidFill>
                <a:sym typeface="Arial"/>
              </a:rPr>
              <a:t>2026</a:t>
            </a:r>
          </a:p>
        </p:txBody>
      </p:sp>
      <p:sp>
        <p:nvSpPr>
          <p:cNvPr id="667" name="Freeform: Shape 143">
            <a:extLst>
              <a:ext uri="{FF2B5EF4-FFF2-40B4-BE49-F238E27FC236}">
                <a16:creationId xmlns:a16="http://schemas.microsoft.com/office/drawing/2014/main" id="{C5EBD552-E722-805A-ABB6-8E92A8F083F2}"/>
              </a:ext>
            </a:extLst>
          </p:cNvPr>
          <p:cNvSpPr/>
          <p:nvPr/>
        </p:nvSpPr>
        <p:spPr>
          <a:xfrm>
            <a:off x="6224084" y="1132568"/>
            <a:ext cx="2477141" cy="2000788"/>
          </a:xfrm>
          <a:custGeom>
            <a:avLst/>
            <a:gdLst>
              <a:gd name="csX0" fmla="*/ 337300 w 2477141"/>
              <a:gd name="csY0" fmla="*/ 53587 h 2000788"/>
              <a:gd name="csX1" fmla="*/ 47068 w 2477141"/>
              <a:gd name="csY1" fmla="*/ 277846 h 2000788"/>
              <a:gd name="csX2" fmla="*/ 0 w 2477141"/>
              <a:gd name="csY2" fmla="*/ 338278 h 2000788"/>
              <a:gd name="csX3" fmla="*/ 259070 w 2477141"/>
              <a:gd name="csY3" fmla="*/ 233711 h 2000788"/>
              <a:gd name="csX4" fmla="*/ 832168 w 2477141"/>
              <a:gd name="csY4" fmla="*/ 0 h 2000788"/>
              <a:gd name="csX5" fmla="*/ 731447 w 2477141"/>
              <a:gd name="csY5" fmla="*/ 181623 h 2000788"/>
              <a:gd name="csX6" fmla="*/ 393951 w 2477141"/>
              <a:gd name="csY6" fmla="*/ 397015 h 2000788"/>
              <a:gd name="csX7" fmla="*/ 188729 w 2477141"/>
              <a:gd name="csY7" fmla="*/ 598196 h 2000788"/>
              <a:gd name="csX8" fmla="*/ 322306 w 2477141"/>
              <a:gd name="csY8" fmla="*/ 518989 h 2000788"/>
              <a:gd name="csX9" fmla="*/ 1253825 w 2477141"/>
              <a:gd name="csY9" fmla="*/ 30640 h 2000788"/>
              <a:gd name="csX10" fmla="*/ 1182636 w 2477141"/>
              <a:gd name="csY10" fmla="*/ 182080 h 2000788"/>
              <a:gd name="csX11" fmla="*/ 37550 w 2477141"/>
              <a:gd name="csY11" fmla="*/ 1254608 h 2000788"/>
              <a:gd name="csX12" fmla="*/ 611234 w 2477141"/>
              <a:gd name="csY12" fmla="*/ 871804 h 2000788"/>
              <a:gd name="csX13" fmla="*/ 356401 w 2477141"/>
              <a:gd name="csY13" fmla="*/ 1166404 h 2000788"/>
              <a:gd name="csX14" fmla="*/ 87617 w 2477141"/>
              <a:gd name="csY14" fmla="*/ 1451356 h 2000788"/>
              <a:gd name="csX15" fmla="*/ 304639 w 2477141"/>
              <a:gd name="csY15" fmla="*/ 1289942 h 2000788"/>
              <a:gd name="csX16" fmla="*/ 452363 w 2477141"/>
              <a:gd name="csY16" fmla="*/ 1268559 h 2000788"/>
              <a:gd name="csX17" fmla="*/ 427916 w 2477141"/>
              <a:gd name="csY17" fmla="*/ 1395943 h 2000788"/>
              <a:gd name="csX18" fmla="*/ 222172 w 2477141"/>
              <a:gd name="csY18" fmla="*/ 1614856 h 2000788"/>
              <a:gd name="csX19" fmla="*/ 12973 w 2477141"/>
              <a:gd name="csY19" fmla="*/ 1904436 h 2000788"/>
              <a:gd name="csX20" fmla="*/ 1149194 w 2477141"/>
              <a:gd name="csY20" fmla="*/ 812089 h 2000788"/>
              <a:gd name="csX21" fmla="*/ 1457809 w 2477141"/>
              <a:gd name="csY21" fmla="*/ 348187 h 2000788"/>
              <a:gd name="csX22" fmla="*/ 1668247 w 2477141"/>
              <a:gd name="csY22" fmla="*/ 79012 h 2000788"/>
              <a:gd name="csX23" fmla="*/ 1145869 w 2477141"/>
              <a:gd name="csY23" fmla="*/ 1189677 h 2000788"/>
              <a:gd name="csX24" fmla="*/ 852833 w 2477141"/>
              <a:gd name="csY24" fmla="*/ 1450117 h 2000788"/>
              <a:gd name="csX25" fmla="*/ 508297 w 2477141"/>
              <a:gd name="csY25" fmla="*/ 1738002 h 2000788"/>
              <a:gd name="csX26" fmla="*/ 150983 w 2477141"/>
              <a:gd name="csY26" fmla="*/ 2000788 h 2000788"/>
              <a:gd name="csX27" fmla="*/ 299815 w 2477141"/>
              <a:gd name="csY27" fmla="*/ 1959457 h 2000788"/>
              <a:gd name="csX28" fmla="*/ 702241 w 2477141"/>
              <a:gd name="csY28" fmla="*/ 1822686 h 2000788"/>
              <a:gd name="csX29" fmla="*/ 688551 w 2477141"/>
              <a:gd name="csY29" fmla="*/ 1948179 h 2000788"/>
              <a:gd name="csX30" fmla="*/ 980608 w 2477141"/>
              <a:gd name="csY30" fmla="*/ 1927579 h 2000788"/>
              <a:gd name="csX31" fmla="*/ 1232834 w 2477141"/>
              <a:gd name="csY31" fmla="*/ 1770076 h 2000788"/>
              <a:gd name="csX32" fmla="*/ 1426061 w 2477141"/>
              <a:gd name="csY32" fmla="*/ 1577957 h 2000788"/>
              <a:gd name="csX33" fmla="*/ 1604686 w 2477141"/>
              <a:gd name="csY33" fmla="*/ 1133287 h 2000788"/>
              <a:gd name="csX34" fmla="*/ 2023018 w 2477141"/>
              <a:gd name="csY34" fmla="*/ 315917 h 2000788"/>
              <a:gd name="csX35" fmla="*/ 2183520 w 2477141"/>
              <a:gd name="csY35" fmla="*/ 150918 h 2000788"/>
              <a:gd name="csX36" fmla="*/ 2374400 w 2477141"/>
              <a:gd name="csY36" fmla="*/ 81033 h 2000788"/>
              <a:gd name="csX37" fmla="*/ 2277265 w 2477141"/>
              <a:gd name="csY37" fmla="*/ 308225 h 2000788"/>
              <a:gd name="csX38" fmla="*/ 1943745 w 2477141"/>
              <a:gd name="csY38" fmla="*/ 963072 h 2000788"/>
              <a:gd name="csX39" fmla="*/ 1806127 w 2477141"/>
              <a:gd name="csY39" fmla="*/ 1416609 h 2000788"/>
              <a:gd name="csX40" fmla="*/ 1620331 w 2477141"/>
              <a:gd name="csY40" fmla="*/ 1837810 h 2000788"/>
              <a:gd name="csX41" fmla="*/ 1887746 w 2477141"/>
              <a:gd name="csY41" fmla="*/ 1768772 h 2000788"/>
              <a:gd name="csX42" fmla="*/ 2477142 w 2477141"/>
              <a:gd name="csY42" fmla="*/ 1663097 h 2000788"/>
              <a:gd name="csX43" fmla="*/ 2015586 w 2477141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1" h="2000788">
                <a:moveTo>
                  <a:pt x="337300" y="53587"/>
                </a:moveTo>
                <a:cubicBezTo>
                  <a:pt x="240556" y="128362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0" y="233711"/>
                </a:cubicBezTo>
                <a:cubicBezTo>
                  <a:pt x="431436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2" y="261287"/>
                  <a:pt x="511361" y="333324"/>
                  <a:pt x="393951" y="397015"/>
                </a:cubicBezTo>
                <a:cubicBezTo>
                  <a:pt x="306660" y="444344"/>
                  <a:pt x="206396" y="500409"/>
                  <a:pt x="188729" y="598196"/>
                </a:cubicBezTo>
                <a:cubicBezTo>
                  <a:pt x="240556" y="589917"/>
                  <a:pt x="282148" y="552758"/>
                  <a:pt x="322306" y="518989"/>
                </a:cubicBezTo>
                <a:cubicBezTo>
                  <a:pt x="592003" y="292449"/>
                  <a:pt x="926108" y="159719"/>
                  <a:pt x="1253825" y="30640"/>
                </a:cubicBezTo>
                <a:cubicBezTo>
                  <a:pt x="1258324" y="87748"/>
                  <a:pt x="1219404" y="138141"/>
                  <a:pt x="1182636" y="182080"/>
                </a:cubicBezTo>
                <a:cubicBezTo>
                  <a:pt x="845141" y="585614"/>
                  <a:pt x="496954" y="998210"/>
                  <a:pt x="37550" y="1254608"/>
                </a:cubicBezTo>
                <a:cubicBezTo>
                  <a:pt x="141921" y="1042606"/>
                  <a:pt x="387562" y="947948"/>
                  <a:pt x="611234" y="871804"/>
                </a:cubicBezTo>
                <a:cubicBezTo>
                  <a:pt x="588873" y="1003752"/>
                  <a:pt x="468660" y="1093455"/>
                  <a:pt x="356401" y="1166404"/>
                </a:cubicBezTo>
                <a:cubicBezTo>
                  <a:pt x="244141" y="1239353"/>
                  <a:pt x="121321" y="1321820"/>
                  <a:pt x="87617" y="1451356"/>
                </a:cubicBezTo>
                <a:cubicBezTo>
                  <a:pt x="159979" y="1397573"/>
                  <a:pt x="232342" y="1343790"/>
                  <a:pt x="304639" y="1289942"/>
                </a:cubicBezTo>
                <a:cubicBezTo>
                  <a:pt x="348904" y="1257020"/>
                  <a:pt x="417094" y="1226054"/>
                  <a:pt x="452363" y="1268559"/>
                </a:cubicBezTo>
                <a:cubicBezTo>
                  <a:pt x="482286" y="1304610"/>
                  <a:pt x="456144" y="1358588"/>
                  <a:pt x="427916" y="1395943"/>
                </a:cubicBezTo>
                <a:cubicBezTo>
                  <a:pt x="367549" y="1476063"/>
                  <a:pt x="298446" y="1549599"/>
                  <a:pt x="222172" y="1614856"/>
                </a:cubicBezTo>
                <a:cubicBezTo>
                  <a:pt x="128557" y="1694976"/>
                  <a:pt x="14277" y="1781289"/>
                  <a:pt x="12973" y="1904436"/>
                </a:cubicBezTo>
                <a:cubicBezTo>
                  <a:pt x="497214" y="1685197"/>
                  <a:pt x="834971" y="1240853"/>
                  <a:pt x="1149194" y="812089"/>
                </a:cubicBezTo>
                <a:cubicBezTo>
                  <a:pt x="1259041" y="662149"/>
                  <a:pt x="1368954" y="511492"/>
                  <a:pt x="1457809" y="348187"/>
                </a:cubicBezTo>
                <a:cubicBezTo>
                  <a:pt x="1513092" y="246554"/>
                  <a:pt x="1566288" y="133708"/>
                  <a:pt x="1668247" y="79012"/>
                </a:cubicBezTo>
                <a:cubicBezTo>
                  <a:pt x="1649146" y="497149"/>
                  <a:pt x="1441120" y="892991"/>
                  <a:pt x="1145869" y="1189677"/>
                </a:cubicBezTo>
                <a:cubicBezTo>
                  <a:pt x="1053623" y="1282314"/>
                  <a:pt x="953163" y="1366346"/>
                  <a:pt x="852833" y="1450117"/>
                </a:cubicBezTo>
                <a:cubicBezTo>
                  <a:pt x="737966" y="1546079"/>
                  <a:pt x="623164" y="1642040"/>
                  <a:pt x="508297" y="1738002"/>
                </a:cubicBezTo>
                <a:cubicBezTo>
                  <a:pt x="394668" y="1832986"/>
                  <a:pt x="280192" y="1928491"/>
                  <a:pt x="150983" y="2000788"/>
                </a:cubicBezTo>
                <a:cubicBezTo>
                  <a:pt x="201897" y="1992705"/>
                  <a:pt x="250987" y="1976016"/>
                  <a:pt x="299815" y="1959457"/>
                </a:cubicBezTo>
                <a:cubicBezTo>
                  <a:pt x="433979" y="1913888"/>
                  <a:pt x="568077" y="1868254"/>
                  <a:pt x="702241" y="1822686"/>
                </a:cubicBezTo>
                <a:cubicBezTo>
                  <a:pt x="721994" y="1862518"/>
                  <a:pt x="716453" y="1913562"/>
                  <a:pt x="688551" y="1948179"/>
                </a:cubicBezTo>
                <a:cubicBezTo>
                  <a:pt x="783535" y="1977711"/>
                  <a:pt x="888102" y="1964347"/>
                  <a:pt x="980608" y="1927579"/>
                </a:cubicBezTo>
                <a:cubicBezTo>
                  <a:pt x="1073115" y="1890811"/>
                  <a:pt x="1155126" y="1832204"/>
                  <a:pt x="1232834" y="1770076"/>
                </a:cubicBezTo>
                <a:cubicBezTo>
                  <a:pt x="1304023" y="1713164"/>
                  <a:pt x="1373061" y="1652145"/>
                  <a:pt x="1426061" y="1577957"/>
                </a:cubicBezTo>
                <a:cubicBezTo>
                  <a:pt x="1519415" y="1447379"/>
                  <a:pt x="1556314" y="1286291"/>
                  <a:pt x="1604686" y="1133287"/>
                </a:cubicBezTo>
                <a:cubicBezTo>
                  <a:pt x="1697453" y="840121"/>
                  <a:pt x="1839505" y="562602"/>
                  <a:pt x="2023018" y="315917"/>
                </a:cubicBezTo>
                <a:cubicBezTo>
                  <a:pt x="2069044" y="254051"/>
                  <a:pt x="2118850" y="193032"/>
                  <a:pt x="2183520" y="150918"/>
                </a:cubicBezTo>
                <a:cubicBezTo>
                  <a:pt x="2240693" y="113694"/>
                  <a:pt x="2307253" y="92898"/>
                  <a:pt x="2374400" y="81033"/>
                </a:cubicBezTo>
                <a:cubicBezTo>
                  <a:pt x="2380528" y="164999"/>
                  <a:pt x="2325898" y="239513"/>
                  <a:pt x="2277265" y="308225"/>
                </a:cubicBezTo>
                <a:cubicBezTo>
                  <a:pt x="2135213" y="508819"/>
                  <a:pt x="2022432" y="730209"/>
                  <a:pt x="1943745" y="963072"/>
                </a:cubicBezTo>
                <a:cubicBezTo>
                  <a:pt x="1893158" y="1112752"/>
                  <a:pt x="1856585" y="1266929"/>
                  <a:pt x="1806127" y="1416609"/>
                </a:cubicBezTo>
                <a:cubicBezTo>
                  <a:pt x="1757038" y="1562181"/>
                  <a:pt x="1694715" y="1703385"/>
                  <a:pt x="1620331" y="1837810"/>
                </a:cubicBezTo>
                <a:cubicBezTo>
                  <a:pt x="1712838" y="1849088"/>
                  <a:pt x="1801563" y="1804171"/>
                  <a:pt x="1887746" y="1768772"/>
                </a:cubicBezTo>
                <a:cubicBezTo>
                  <a:pt x="2073803" y="1692368"/>
                  <a:pt x="2276157" y="1656056"/>
                  <a:pt x="2477142" y="1663097"/>
                </a:cubicBezTo>
                <a:cubicBezTo>
                  <a:pt x="2323290" y="1723399"/>
                  <a:pt x="2169439" y="1783701"/>
                  <a:pt x="2015586" y="1844003"/>
                </a:cubicBezTo>
              </a:path>
            </a:pathLst>
          </a:custGeom>
          <a:noFill/>
          <a:ln w="0" cap="flat">
            <a:solidFill>
              <a:srgbClr val="0A0A0A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668" name="Rectangle 144">
            <a:extLst>
              <a:ext uri="{FF2B5EF4-FFF2-40B4-BE49-F238E27FC236}">
                <a16:creationId xmlns:a16="http://schemas.microsoft.com/office/drawing/2014/main" id="{214561BF-52C6-E7DE-3474-42385E44DF0D}"/>
              </a:ext>
            </a:extLst>
          </p:cNvPr>
          <p:cNvSpPr/>
          <p:nvPr/>
        </p:nvSpPr>
        <p:spPr>
          <a:xfrm>
            <a:off x="6621621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pic>
        <p:nvPicPr>
          <p:cNvPr id="669" name="Picture Placeholder 408">
            <a:extLst>
              <a:ext uri="{FF2B5EF4-FFF2-40B4-BE49-F238E27FC236}">
                <a16:creationId xmlns:a16="http://schemas.microsoft.com/office/drawing/2014/main" id="{9A4DBC39-D7FA-026E-B120-7359A0D5F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1621" y="1323417"/>
            <a:ext cx="1603903" cy="1603903"/>
          </a:xfrm>
          <a:custGeom>
            <a:avLst/>
            <a:gdLst>
              <a:gd name="csX0" fmla="*/ 0 w 1603903"/>
              <a:gd name="csY0" fmla="*/ 0 h 1603903"/>
              <a:gd name="csX1" fmla="*/ 1603903 w 1603903"/>
              <a:gd name="csY1" fmla="*/ 0 h 1603903"/>
              <a:gd name="csX2" fmla="*/ 1603903 w 1603903"/>
              <a:gd name="csY2" fmla="*/ 1603903 h 1603903"/>
              <a:gd name="csX3" fmla="*/ 0 w 1603903"/>
              <a:gd name="csY3" fmla="*/ 1603903 h 16039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603903" h="1603903">
                <a:moveTo>
                  <a:pt x="0" y="0"/>
                </a:moveTo>
                <a:lnTo>
                  <a:pt x="1603903" y="0"/>
                </a:lnTo>
                <a:lnTo>
                  <a:pt x="1603903" y="1603903"/>
                </a:lnTo>
                <a:lnTo>
                  <a:pt x="0" y="1603903"/>
                </a:lnTo>
                <a:close/>
              </a:path>
            </a:pathLst>
          </a:custGeom>
        </p:spPr>
      </p:pic>
      <p:pic>
        <p:nvPicPr>
          <p:cNvPr id="670" name="Picture Placeholder 410">
            <a:extLst>
              <a:ext uri="{FF2B5EF4-FFF2-40B4-BE49-F238E27FC236}">
                <a16:creationId xmlns:a16="http://schemas.microsoft.com/office/drawing/2014/main" id="{7F440994-10DD-742D-AEB4-4946F7016C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0180" y="1323417"/>
            <a:ext cx="1603903" cy="1603903"/>
          </a:xfrm>
          <a:custGeom>
            <a:avLst/>
            <a:gdLst>
              <a:gd name="csX0" fmla="*/ 0 w 1603903"/>
              <a:gd name="csY0" fmla="*/ 0 h 1603903"/>
              <a:gd name="csX1" fmla="*/ 1603903 w 1603903"/>
              <a:gd name="csY1" fmla="*/ 0 h 1603903"/>
              <a:gd name="csX2" fmla="*/ 1603903 w 1603903"/>
              <a:gd name="csY2" fmla="*/ 1603903 h 1603903"/>
              <a:gd name="csX3" fmla="*/ 0 w 1603903"/>
              <a:gd name="csY3" fmla="*/ 1603903 h 16039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603903" h="1603903">
                <a:moveTo>
                  <a:pt x="0" y="0"/>
                </a:moveTo>
                <a:lnTo>
                  <a:pt x="1603903" y="0"/>
                </a:lnTo>
                <a:lnTo>
                  <a:pt x="1603903" y="1603903"/>
                </a:lnTo>
                <a:lnTo>
                  <a:pt x="0" y="1603903"/>
                </a:lnTo>
                <a:close/>
              </a:path>
            </a:pathLst>
          </a:custGeom>
        </p:spPr>
      </p:pic>
      <p:sp>
        <p:nvSpPr>
          <p:cNvPr id="671" name="TextBox 379">
            <a:extLst>
              <a:ext uri="{FF2B5EF4-FFF2-40B4-BE49-F238E27FC236}">
                <a16:creationId xmlns:a16="http://schemas.microsoft.com/office/drawing/2014/main" id="{09708313-98C3-D3AE-DBFD-E60FBC37382B}"/>
              </a:ext>
            </a:extLst>
          </p:cNvPr>
          <p:cNvSpPr txBox="1"/>
          <p:nvPr/>
        </p:nvSpPr>
        <p:spPr>
          <a:xfrm>
            <a:off x="6234415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2" name="TextBox 380">
            <a:extLst>
              <a:ext uri="{FF2B5EF4-FFF2-40B4-BE49-F238E27FC236}">
                <a16:creationId xmlns:a16="http://schemas.microsoft.com/office/drawing/2014/main" id="{1E040C90-41DA-A65F-E154-7E2713AAAEFE}"/>
              </a:ext>
            </a:extLst>
          </p:cNvPr>
          <p:cNvSpPr txBox="1"/>
          <p:nvPr/>
        </p:nvSpPr>
        <p:spPr>
          <a:xfrm>
            <a:off x="6234415" y="3606800"/>
            <a:ext cx="1008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CAFOS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@ 2.2m CAHA</a:t>
            </a:r>
          </a:p>
        </p:txBody>
      </p:sp>
      <p:sp>
        <p:nvSpPr>
          <p:cNvPr id="673" name="TextBox 381">
            <a:extLst>
              <a:ext uri="{FF2B5EF4-FFF2-40B4-BE49-F238E27FC236}">
                <a16:creationId xmlns:a16="http://schemas.microsoft.com/office/drawing/2014/main" id="{90B24451-6D84-2C33-CCF8-7F728E918B97}"/>
              </a:ext>
            </a:extLst>
          </p:cNvPr>
          <p:cNvSpPr txBox="1"/>
          <p:nvPr/>
        </p:nvSpPr>
        <p:spPr>
          <a:xfrm>
            <a:off x="7453615" y="3429000"/>
            <a:ext cx="9845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R packages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4" name="TextBox 382">
            <a:extLst>
              <a:ext uri="{FF2B5EF4-FFF2-40B4-BE49-F238E27FC236}">
                <a16:creationId xmlns:a16="http://schemas.microsoft.com/office/drawing/2014/main" id="{7F61940F-F2CE-1C31-4156-A7D6BF0C546F}"/>
              </a:ext>
            </a:extLst>
          </p:cNvPr>
          <p:cNvSpPr txBox="1"/>
          <p:nvPr/>
        </p:nvSpPr>
        <p:spPr>
          <a:xfrm>
            <a:off x="7453615" y="3606800"/>
            <a:ext cx="7585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projpred</a:t>
            </a:r>
            <a:endParaRPr lang="en-IN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brms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loo</a:t>
            </a:r>
          </a:p>
          <a:p>
            <a:r>
              <a:rPr lang="en-IN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bayesplot</a:t>
            </a:r>
            <a:endParaRPr lang="en-IN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5" name="TextBox 383">
            <a:extLst>
              <a:ext uri="{FF2B5EF4-FFF2-40B4-BE49-F238E27FC236}">
                <a16:creationId xmlns:a16="http://schemas.microsoft.com/office/drawing/2014/main" id="{7B755830-D899-4177-C3A4-43DA5740E09E}"/>
              </a:ext>
            </a:extLst>
          </p:cNvPr>
          <p:cNvSpPr txBox="1"/>
          <p:nvPr/>
        </p:nvSpPr>
        <p:spPr>
          <a:xfrm>
            <a:off x="6234415" y="4743938"/>
            <a:ext cx="928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Stars analysed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6" name="TextBox 384">
            <a:extLst>
              <a:ext uri="{FF2B5EF4-FFF2-40B4-BE49-F238E27FC236}">
                <a16:creationId xmlns:a16="http://schemas.microsoft.com/office/drawing/2014/main" id="{4F695EB1-9F78-3AE0-54C6-DCF3D69434B3}"/>
              </a:ext>
            </a:extLst>
          </p:cNvPr>
          <p:cNvSpPr txBox="1"/>
          <p:nvPr/>
        </p:nvSpPr>
        <p:spPr>
          <a:xfrm>
            <a:off x="6234415" y="4883638"/>
            <a:ext cx="67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+770</a:t>
            </a:r>
          </a:p>
        </p:txBody>
      </p:sp>
      <p:sp>
        <p:nvSpPr>
          <p:cNvPr id="677" name="TextBox 385">
            <a:extLst>
              <a:ext uri="{FF2B5EF4-FFF2-40B4-BE49-F238E27FC236}">
                <a16:creationId xmlns:a16="http://schemas.microsoft.com/office/drawing/2014/main" id="{3CBD1CE4-F82E-00EF-2A01-EEC84896376C}"/>
              </a:ext>
            </a:extLst>
          </p:cNvPr>
          <p:cNvSpPr txBox="1"/>
          <p:nvPr/>
        </p:nvSpPr>
        <p:spPr>
          <a:xfrm>
            <a:off x="7453615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8" name="TextBox 386">
            <a:extLst>
              <a:ext uri="{FF2B5EF4-FFF2-40B4-BE49-F238E27FC236}">
                <a16:creationId xmlns:a16="http://schemas.microsoft.com/office/drawing/2014/main" id="{A4730C5F-49CA-D225-3DB7-9EDDF7F8FF51}"/>
              </a:ext>
            </a:extLst>
          </p:cNvPr>
          <p:cNvSpPr txBox="1"/>
          <p:nvPr/>
        </p:nvSpPr>
        <p:spPr>
          <a:xfrm>
            <a:off x="7453615" y="488363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Low-res</a:t>
            </a:r>
          </a:p>
        </p:txBody>
      </p:sp>
      <p:sp>
        <p:nvSpPr>
          <p:cNvPr id="679" name="TextBox 387">
            <a:extLst>
              <a:ext uri="{FF2B5EF4-FFF2-40B4-BE49-F238E27FC236}">
                <a16:creationId xmlns:a16="http://schemas.microsoft.com/office/drawing/2014/main" id="{54AA2722-8827-D60D-1D23-50D166B6BE2C}"/>
              </a:ext>
            </a:extLst>
          </p:cNvPr>
          <p:cNvSpPr txBox="1"/>
          <p:nvPr/>
        </p:nvSpPr>
        <p:spPr>
          <a:xfrm>
            <a:off x="6634996" y="5431431"/>
            <a:ext cx="1963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latin typeface="Calibri" panose="020F0502020204030204" pitchFamily="34" charset="0"/>
                <a:cs typeface="Calibri" panose="020F0502020204030204" pitchFamily="34" charset="0"/>
              </a:rPr>
              <a:t>DUQUE-ARRIBAS ET AL. (IN PREP)</a:t>
            </a:r>
            <a:endParaRPr lang="en-IN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80" name="Graphic 388">
            <a:extLst>
              <a:ext uri="{FF2B5EF4-FFF2-40B4-BE49-F238E27FC236}">
                <a16:creationId xmlns:a16="http://schemas.microsoft.com/office/drawing/2014/main" id="{3BE11255-46C3-C2ED-DF0F-E1CC1A5A4D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39024" y="5444209"/>
            <a:ext cx="220664" cy="220664"/>
          </a:xfrm>
          <a:prstGeom prst="rect">
            <a:avLst/>
          </a:prstGeom>
        </p:spPr>
      </p:pic>
      <p:sp>
        <p:nvSpPr>
          <p:cNvPr id="681" name="TextBox 390">
            <a:extLst>
              <a:ext uri="{FF2B5EF4-FFF2-40B4-BE49-F238E27FC236}">
                <a16:creationId xmlns:a16="http://schemas.microsoft.com/office/drawing/2014/main" id="{F4668318-EBAA-B14F-0F37-CF8BC63C15CC}"/>
              </a:ext>
            </a:extLst>
          </p:cNvPr>
          <p:cNvSpPr txBox="1"/>
          <p:nvPr/>
        </p:nvSpPr>
        <p:spPr>
          <a:xfrm>
            <a:off x="8972974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2" name="TextBox 391">
            <a:extLst>
              <a:ext uri="{FF2B5EF4-FFF2-40B4-BE49-F238E27FC236}">
                <a16:creationId xmlns:a16="http://schemas.microsoft.com/office/drawing/2014/main" id="{47E5338D-FBC8-DED2-CD5B-C5E045BFDA0C}"/>
              </a:ext>
            </a:extLst>
          </p:cNvPr>
          <p:cNvSpPr txBox="1"/>
          <p:nvPr/>
        </p:nvSpPr>
        <p:spPr>
          <a:xfrm>
            <a:off x="8972974" y="3606800"/>
            <a:ext cx="1008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CARMENES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 3.5m CAHA</a:t>
            </a:r>
            <a:endParaRPr lang="en-IN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3" name="TextBox 392">
            <a:extLst>
              <a:ext uri="{FF2B5EF4-FFF2-40B4-BE49-F238E27FC236}">
                <a16:creationId xmlns:a16="http://schemas.microsoft.com/office/drawing/2014/main" id="{1E94DA0B-0DB8-1F5E-0078-9B8638654771}"/>
              </a:ext>
            </a:extLst>
          </p:cNvPr>
          <p:cNvSpPr txBox="1"/>
          <p:nvPr/>
        </p:nvSpPr>
        <p:spPr>
          <a:xfrm>
            <a:off x="10192174" y="3429000"/>
            <a:ext cx="9140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proposals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4" name="TextBox 393">
            <a:extLst>
              <a:ext uri="{FF2B5EF4-FFF2-40B4-BE49-F238E27FC236}">
                <a16:creationId xmlns:a16="http://schemas.microsoft.com/office/drawing/2014/main" id="{26295292-D141-43B5-7B0E-10B91B88F10F}"/>
              </a:ext>
            </a:extLst>
          </p:cNvPr>
          <p:cNvSpPr txBox="1"/>
          <p:nvPr/>
        </p:nvSpPr>
        <p:spPr>
          <a:xfrm>
            <a:off x="10192174" y="3606800"/>
            <a:ext cx="12378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23A-3.5-010 (36h)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23B-3.5-009 (23h)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24A-3.5-007 (20h)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24B-3.5-008 (29h)</a:t>
            </a:r>
          </a:p>
        </p:txBody>
      </p:sp>
      <p:sp>
        <p:nvSpPr>
          <p:cNvPr id="685" name="TextBox 394">
            <a:extLst>
              <a:ext uri="{FF2B5EF4-FFF2-40B4-BE49-F238E27FC236}">
                <a16:creationId xmlns:a16="http://schemas.microsoft.com/office/drawing/2014/main" id="{C9E82032-F6AF-E735-2F5F-1C20AF677C85}"/>
              </a:ext>
            </a:extLst>
          </p:cNvPr>
          <p:cNvSpPr txBox="1"/>
          <p:nvPr/>
        </p:nvSpPr>
        <p:spPr>
          <a:xfrm>
            <a:off x="8972974" y="4743938"/>
            <a:ext cx="11208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observations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6" name="TextBox 395">
            <a:extLst>
              <a:ext uri="{FF2B5EF4-FFF2-40B4-BE49-F238E27FC236}">
                <a16:creationId xmlns:a16="http://schemas.microsoft.com/office/drawing/2014/main" id="{F3590693-FDE2-B3EC-3488-8BCAC948893A}"/>
              </a:ext>
            </a:extLst>
          </p:cNvPr>
          <p:cNvSpPr txBox="1"/>
          <p:nvPr/>
        </p:nvSpPr>
        <p:spPr>
          <a:xfrm>
            <a:off x="8972974" y="4883638"/>
            <a:ext cx="11785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3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+200 spectra</a:t>
            </a:r>
          </a:p>
          <a:p>
            <a:r>
              <a:rPr lang="en-IN" sz="13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44 stars</a:t>
            </a:r>
          </a:p>
        </p:txBody>
      </p:sp>
      <p:sp>
        <p:nvSpPr>
          <p:cNvPr id="687" name="TextBox 396">
            <a:extLst>
              <a:ext uri="{FF2B5EF4-FFF2-40B4-BE49-F238E27FC236}">
                <a16:creationId xmlns:a16="http://schemas.microsoft.com/office/drawing/2014/main" id="{FB120919-85D6-C593-24A0-CE89A48B1572}"/>
              </a:ext>
            </a:extLst>
          </p:cNvPr>
          <p:cNvSpPr txBox="1"/>
          <p:nvPr/>
        </p:nvSpPr>
        <p:spPr>
          <a:xfrm>
            <a:off x="10192174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8" name="TextBox 397">
            <a:extLst>
              <a:ext uri="{FF2B5EF4-FFF2-40B4-BE49-F238E27FC236}">
                <a16:creationId xmlns:a16="http://schemas.microsoft.com/office/drawing/2014/main" id="{9A3F49B0-6060-A91C-FFBB-4F73F667FA07}"/>
              </a:ext>
            </a:extLst>
          </p:cNvPr>
          <p:cNvSpPr txBox="1"/>
          <p:nvPr/>
        </p:nvSpPr>
        <p:spPr>
          <a:xfrm>
            <a:off x="10192174" y="4883638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High-res</a:t>
            </a:r>
          </a:p>
        </p:txBody>
      </p:sp>
      <p:sp>
        <p:nvSpPr>
          <p:cNvPr id="689" name="TextBox 398">
            <a:extLst>
              <a:ext uri="{FF2B5EF4-FFF2-40B4-BE49-F238E27FC236}">
                <a16:creationId xmlns:a16="http://schemas.microsoft.com/office/drawing/2014/main" id="{500706FF-72CB-1490-74D3-C46E404E76D2}"/>
              </a:ext>
            </a:extLst>
          </p:cNvPr>
          <p:cNvSpPr txBox="1"/>
          <p:nvPr/>
        </p:nvSpPr>
        <p:spPr>
          <a:xfrm>
            <a:off x="10064449" y="5431431"/>
            <a:ext cx="12731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PROGRESS</a:t>
            </a:r>
            <a:endParaRPr lang="en-IN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90" name="Graphic 399">
            <a:extLst>
              <a:ext uri="{FF2B5EF4-FFF2-40B4-BE49-F238E27FC236}">
                <a16:creationId xmlns:a16="http://schemas.microsoft.com/office/drawing/2014/main" id="{7D792747-93D6-A11B-3565-7DEEC7610E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77583" y="5444209"/>
            <a:ext cx="220664" cy="220664"/>
          </a:xfrm>
          <a:prstGeom prst="rect">
            <a:avLst/>
          </a:prstGeom>
        </p:spPr>
      </p:pic>
      <p:sp>
        <p:nvSpPr>
          <p:cNvPr id="697" name="Rectangle: Rounded Corners 362">
            <a:extLst>
              <a:ext uri="{FF2B5EF4-FFF2-40B4-BE49-F238E27FC236}">
                <a16:creationId xmlns:a16="http://schemas.microsoft.com/office/drawing/2014/main" id="{8C5F48E6-B0F3-0992-9AC5-0D3382B6C72E}"/>
              </a:ext>
            </a:extLst>
          </p:cNvPr>
          <p:cNvSpPr/>
          <p:nvPr/>
        </p:nvSpPr>
        <p:spPr>
          <a:xfrm>
            <a:off x="3399386" y="1104900"/>
            <a:ext cx="2573721" cy="4673600"/>
          </a:xfrm>
          <a:prstGeom prst="roundRect">
            <a:avLst>
              <a:gd name="adj" fmla="val 6219"/>
            </a:avLst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698" name="Group 341">
            <a:extLst>
              <a:ext uri="{FF2B5EF4-FFF2-40B4-BE49-F238E27FC236}">
                <a16:creationId xmlns:a16="http://schemas.microsoft.com/office/drawing/2014/main" id="{66C977D3-5FBF-7AE3-4A48-946708C63E9F}"/>
              </a:ext>
            </a:extLst>
          </p:cNvPr>
          <p:cNvGrpSpPr/>
          <p:nvPr/>
        </p:nvGrpSpPr>
        <p:grpSpPr>
          <a:xfrm>
            <a:off x="4090511" y="1105369"/>
            <a:ext cx="1865581" cy="2039997"/>
            <a:chOff x="4049903" y="1101667"/>
            <a:chExt cx="1865581" cy="2006656"/>
          </a:xfrm>
        </p:grpSpPr>
        <p:sp>
          <p:nvSpPr>
            <p:cNvPr id="699" name="Rectangle 9">
              <a:extLst>
                <a:ext uri="{FF2B5EF4-FFF2-40B4-BE49-F238E27FC236}">
                  <a16:creationId xmlns:a16="http://schemas.microsoft.com/office/drawing/2014/main" id="{EA7B97CC-706A-E9A3-D08C-286A40BD7597}"/>
                </a:ext>
              </a:extLst>
            </p:cNvPr>
            <p:cNvSpPr/>
            <p:nvPr/>
          </p:nvSpPr>
          <p:spPr>
            <a:xfrm>
              <a:off x="412780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0" name="Rectangle 10">
              <a:extLst>
                <a:ext uri="{FF2B5EF4-FFF2-40B4-BE49-F238E27FC236}">
                  <a16:creationId xmlns:a16="http://schemas.microsoft.com/office/drawing/2014/main" id="{D6EF7C02-D179-D84F-61C5-D26FECBEE8F5}"/>
                </a:ext>
              </a:extLst>
            </p:cNvPr>
            <p:cNvSpPr/>
            <p:nvPr/>
          </p:nvSpPr>
          <p:spPr>
            <a:xfrm>
              <a:off x="428367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1" name="Rectangle 11">
              <a:extLst>
                <a:ext uri="{FF2B5EF4-FFF2-40B4-BE49-F238E27FC236}">
                  <a16:creationId xmlns:a16="http://schemas.microsoft.com/office/drawing/2014/main" id="{69A75174-DFD2-7394-B4FB-39E8CF82200C}"/>
                </a:ext>
              </a:extLst>
            </p:cNvPr>
            <p:cNvSpPr/>
            <p:nvPr/>
          </p:nvSpPr>
          <p:spPr>
            <a:xfrm>
              <a:off x="443948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2" name="Rectangle 12">
              <a:extLst>
                <a:ext uri="{FF2B5EF4-FFF2-40B4-BE49-F238E27FC236}">
                  <a16:creationId xmlns:a16="http://schemas.microsoft.com/office/drawing/2014/main" id="{4DDC3631-B844-461F-4425-8C078D13AD75}"/>
                </a:ext>
              </a:extLst>
            </p:cNvPr>
            <p:cNvSpPr/>
            <p:nvPr/>
          </p:nvSpPr>
          <p:spPr>
            <a:xfrm>
              <a:off x="459535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3" name="Rectangle 13">
              <a:extLst>
                <a:ext uri="{FF2B5EF4-FFF2-40B4-BE49-F238E27FC236}">
                  <a16:creationId xmlns:a16="http://schemas.microsoft.com/office/drawing/2014/main" id="{5B407809-739C-7D90-401B-D436DEF1BCDC}"/>
                </a:ext>
              </a:extLst>
            </p:cNvPr>
            <p:cNvSpPr/>
            <p:nvPr/>
          </p:nvSpPr>
          <p:spPr>
            <a:xfrm>
              <a:off x="475116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4" name="Rectangle 14">
              <a:extLst>
                <a:ext uri="{FF2B5EF4-FFF2-40B4-BE49-F238E27FC236}">
                  <a16:creationId xmlns:a16="http://schemas.microsoft.com/office/drawing/2014/main" id="{078D4C1B-23DC-B247-D33A-53EB5CF3E04E}"/>
                </a:ext>
              </a:extLst>
            </p:cNvPr>
            <p:cNvSpPr/>
            <p:nvPr/>
          </p:nvSpPr>
          <p:spPr>
            <a:xfrm>
              <a:off x="490697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5" name="Rectangle 15">
              <a:extLst>
                <a:ext uri="{FF2B5EF4-FFF2-40B4-BE49-F238E27FC236}">
                  <a16:creationId xmlns:a16="http://schemas.microsoft.com/office/drawing/2014/main" id="{16FB1E40-C0A9-607C-D1B3-A037315DA885}"/>
                </a:ext>
              </a:extLst>
            </p:cNvPr>
            <p:cNvSpPr/>
            <p:nvPr/>
          </p:nvSpPr>
          <p:spPr>
            <a:xfrm>
              <a:off x="506284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6" name="Rectangle 16">
              <a:extLst>
                <a:ext uri="{FF2B5EF4-FFF2-40B4-BE49-F238E27FC236}">
                  <a16:creationId xmlns:a16="http://schemas.microsoft.com/office/drawing/2014/main" id="{4291F45C-2EB4-82C5-0410-CE68C8E962CC}"/>
                </a:ext>
              </a:extLst>
            </p:cNvPr>
            <p:cNvSpPr/>
            <p:nvPr/>
          </p:nvSpPr>
          <p:spPr>
            <a:xfrm>
              <a:off x="521865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7" name="Rectangle 17">
              <a:extLst>
                <a:ext uri="{FF2B5EF4-FFF2-40B4-BE49-F238E27FC236}">
                  <a16:creationId xmlns:a16="http://schemas.microsoft.com/office/drawing/2014/main" id="{910CEEE4-BEDD-FC73-5852-639D7F330BB0}"/>
                </a:ext>
              </a:extLst>
            </p:cNvPr>
            <p:cNvSpPr/>
            <p:nvPr/>
          </p:nvSpPr>
          <p:spPr>
            <a:xfrm>
              <a:off x="5374461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8" name="Rectangle 18">
              <a:extLst>
                <a:ext uri="{FF2B5EF4-FFF2-40B4-BE49-F238E27FC236}">
                  <a16:creationId xmlns:a16="http://schemas.microsoft.com/office/drawing/2014/main" id="{9EE2FE60-3DF8-8616-305A-BBF33E281657}"/>
                </a:ext>
              </a:extLst>
            </p:cNvPr>
            <p:cNvSpPr/>
            <p:nvPr/>
          </p:nvSpPr>
          <p:spPr>
            <a:xfrm>
              <a:off x="553033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9" name="Rectangle 19">
              <a:extLst>
                <a:ext uri="{FF2B5EF4-FFF2-40B4-BE49-F238E27FC236}">
                  <a16:creationId xmlns:a16="http://schemas.microsoft.com/office/drawing/2014/main" id="{2D464C62-0414-378D-64BE-B0BE2785790A}"/>
                </a:ext>
              </a:extLst>
            </p:cNvPr>
            <p:cNvSpPr/>
            <p:nvPr/>
          </p:nvSpPr>
          <p:spPr>
            <a:xfrm>
              <a:off x="5686141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0" name="Rectangle 20">
              <a:extLst>
                <a:ext uri="{FF2B5EF4-FFF2-40B4-BE49-F238E27FC236}">
                  <a16:creationId xmlns:a16="http://schemas.microsoft.com/office/drawing/2014/main" id="{9691F1A3-9FDF-9C43-9612-0EADF86D3573}"/>
                </a:ext>
              </a:extLst>
            </p:cNvPr>
            <p:cNvSpPr/>
            <p:nvPr/>
          </p:nvSpPr>
          <p:spPr>
            <a:xfrm>
              <a:off x="584194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1" name="Rectangle 21">
              <a:extLst>
                <a:ext uri="{FF2B5EF4-FFF2-40B4-BE49-F238E27FC236}">
                  <a16:creationId xmlns:a16="http://schemas.microsoft.com/office/drawing/2014/main" id="{2FA94862-A79A-DD67-562A-BBA6A252BA69}"/>
                </a:ext>
              </a:extLst>
            </p:cNvPr>
            <p:cNvSpPr/>
            <p:nvPr/>
          </p:nvSpPr>
          <p:spPr>
            <a:xfrm>
              <a:off x="412780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2" name="Rectangle 22">
              <a:extLst>
                <a:ext uri="{FF2B5EF4-FFF2-40B4-BE49-F238E27FC236}">
                  <a16:creationId xmlns:a16="http://schemas.microsoft.com/office/drawing/2014/main" id="{C81BE7AF-530E-08A4-2E6C-04B64D130F2C}"/>
                </a:ext>
              </a:extLst>
            </p:cNvPr>
            <p:cNvSpPr/>
            <p:nvPr/>
          </p:nvSpPr>
          <p:spPr>
            <a:xfrm>
              <a:off x="428367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3" name="Rectangle 23">
              <a:extLst>
                <a:ext uri="{FF2B5EF4-FFF2-40B4-BE49-F238E27FC236}">
                  <a16:creationId xmlns:a16="http://schemas.microsoft.com/office/drawing/2014/main" id="{417A3377-323D-5270-BF76-15778DAF79F6}"/>
                </a:ext>
              </a:extLst>
            </p:cNvPr>
            <p:cNvSpPr/>
            <p:nvPr/>
          </p:nvSpPr>
          <p:spPr>
            <a:xfrm>
              <a:off x="443948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4" name="Rectangle 24">
              <a:extLst>
                <a:ext uri="{FF2B5EF4-FFF2-40B4-BE49-F238E27FC236}">
                  <a16:creationId xmlns:a16="http://schemas.microsoft.com/office/drawing/2014/main" id="{7EB3028D-0AA3-4451-E126-82D8FE8EBA25}"/>
                </a:ext>
              </a:extLst>
            </p:cNvPr>
            <p:cNvSpPr/>
            <p:nvPr/>
          </p:nvSpPr>
          <p:spPr>
            <a:xfrm>
              <a:off x="459535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5" name="Rectangle 25">
              <a:extLst>
                <a:ext uri="{FF2B5EF4-FFF2-40B4-BE49-F238E27FC236}">
                  <a16:creationId xmlns:a16="http://schemas.microsoft.com/office/drawing/2014/main" id="{C1591CB1-2C8A-94AA-9A6B-02B198145796}"/>
                </a:ext>
              </a:extLst>
            </p:cNvPr>
            <p:cNvSpPr/>
            <p:nvPr/>
          </p:nvSpPr>
          <p:spPr>
            <a:xfrm>
              <a:off x="475116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6" name="Rectangle 26">
              <a:extLst>
                <a:ext uri="{FF2B5EF4-FFF2-40B4-BE49-F238E27FC236}">
                  <a16:creationId xmlns:a16="http://schemas.microsoft.com/office/drawing/2014/main" id="{8936FC73-997B-56B3-6CF8-D9C7272968A8}"/>
                </a:ext>
              </a:extLst>
            </p:cNvPr>
            <p:cNvSpPr/>
            <p:nvPr/>
          </p:nvSpPr>
          <p:spPr>
            <a:xfrm>
              <a:off x="490697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7" name="Rectangle 27">
              <a:extLst>
                <a:ext uri="{FF2B5EF4-FFF2-40B4-BE49-F238E27FC236}">
                  <a16:creationId xmlns:a16="http://schemas.microsoft.com/office/drawing/2014/main" id="{14083682-6A57-58ED-0672-6A6CC87B4636}"/>
                </a:ext>
              </a:extLst>
            </p:cNvPr>
            <p:cNvSpPr/>
            <p:nvPr/>
          </p:nvSpPr>
          <p:spPr>
            <a:xfrm>
              <a:off x="506284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8" name="Rectangle 28">
              <a:extLst>
                <a:ext uri="{FF2B5EF4-FFF2-40B4-BE49-F238E27FC236}">
                  <a16:creationId xmlns:a16="http://schemas.microsoft.com/office/drawing/2014/main" id="{5FE72AC8-8807-F81D-B7F4-108DF87C5DC2}"/>
                </a:ext>
              </a:extLst>
            </p:cNvPr>
            <p:cNvSpPr/>
            <p:nvPr/>
          </p:nvSpPr>
          <p:spPr>
            <a:xfrm>
              <a:off x="521865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9" name="Rectangle 29">
              <a:extLst>
                <a:ext uri="{FF2B5EF4-FFF2-40B4-BE49-F238E27FC236}">
                  <a16:creationId xmlns:a16="http://schemas.microsoft.com/office/drawing/2014/main" id="{E036B67F-AFCE-03D8-ECAC-E123FD738302}"/>
                </a:ext>
              </a:extLst>
            </p:cNvPr>
            <p:cNvSpPr/>
            <p:nvPr/>
          </p:nvSpPr>
          <p:spPr>
            <a:xfrm>
              <a:off x="5374461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0" name="Rectangle 30">
              <a:extLst>
                <a:ext uri="{FF2B5EF4-FFF2-40B4-BE49-F238E27FC236}">
                  <a16:creationId xmlns:a16="http://schemas.microsoft.com/office/drawing/2014/main" id="{8F39AA27-A310-9F06-9912-29AA3CFFD30D}"/>
                </a:ext>
              </a:extLst>
            </p:cNvPr>
            <p:cNvSpPr/>
            <p:nvPr/>
          </p:nvSpPr>
          <p:spPr>
            <a:xfrm>
              <a:off x="553033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1" name="Rectangle 31">
              <a:extLst>
                <a:ext uri="{FF2B5EF4-FFF2-40B4-BE49-F238E27FC236}">
                  <a16:creationId xmlns:a16="http://schemas.microsoft.com/office/drawing/2014/main" id="{1D1FB5E2-5F4B-E63A-A680-6EFBFE26D8A6}"/>
                </a:ext>
              </a:extLst>
            </p:cNvPr>
            <p:cNvSpPr/>
            <p:nvPr/>
          </p:nvSpPr>
          <p:spPr>
            <a:xfrm>
              <a:off x="5686141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2" name="Rectangle 32">
              <a:extLst>
                <a:ext uri="{FF2B5EF4-FFF2-40B4-BE49-F238E27FC236}">
                  <a16:creationId xmlns:a16="http://schemas.microsoft.com/office/drawing/2014/main" id="{A5BA44BA-7A9F-6493-0028-F30716A02B88}"/>
                </a:ext>
              </a:extLst>
            </p:cNvPr>
            <p:cNvSpPr/>
            <p:nvPr/>
          </p:nvSpPr>
          <p:spPr>
            <a:xfrm>
              <a:off x="584194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3" name="Rectangle 33">
              <a:extLst>
                <a:ext uri="{FF2B5EF4-FFF2-40B4-BE49-F238E27FC236}">
                  <a16:creationId xmlns:a16="http://schemas.microsoft.com/office/drawing/2014/main" id="{0909CA95-546F-90AC-C7B4-B512830823B3}"/>
                </a:ext>
              </a:extLst>
            </p:cNvPr>
            <p:cNvSpPr/>
            <p:nvPr/>
          </p:nvSpPr>
          <p:spPr>
            <a:xfrm>
              <a:off x="404990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4" name="Rectangle 34">
              <a:extLst>
                <a:ext uri="{FF2B5EF4-FFF2-40B4-BE49-F238E27FC236}">
                  <a16:creationId xmlns:a16="http://schemas.microsoft.com/office/drawing/2014/main" id="{D456175C-DFDA-63CB-B629-D5234D51D51F}"/>
                </a:ext>
              </a:extLst>
            </p:cNvPr>
            <p:cNvSpPr/>
            <p:nvPr/>
          </p:nvSpPr>
          <p:spPr>
            <a:xfrm>
              <a:off x="4205776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5" name="Rectangle 35">
              <a:extLst>
                <a:ext uri="{FF2B5EF4-FFF2-40B4-BE49-F238E27FC236}">
                  <a16:creationId xmlns:a16="http://schemas.microsoft.com/office/drawing/2014/main" id="{146D0A7A-5EDB-9EC9-3633-EBD047495025}"/>
                </a:ext>
              </a:extLst>
            </p:cNvPr>
            <p:cNvSpPr/>
            <p:nvPr/>
          </p:nvSpPr>
          <p:spPr>
            <a:xfrm>
              <a:off x="436158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6" name="Rectangle 36">
              <a:extLst>
                <a:ext uri="{FF2B5EF4-FFF2-40B4-BE49-F238E27FC236}">
                  <a16:creationId xmlns:a16="http://schemas.microsoft.com/office/drawing/2014/main" id="{4B2EC4F0-97D1-6EB7-56B1-4D4C92C6C0EC}"/>
                </a:ext>
              </a:extLst>
            </p:cNvPr>
            <p:cNvSpPr/>
            <p:nvPr/>
          </p:nvSpPr>
          <p:spPr>
            <a:xfrm>
              <a:off x="451739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7" name="Rectangle 37">
              <a:extLst>
                <a:ext uri="{FF2B5EF4-FFF2-40B4-BE49-F238E27FC236}">
                  <a16:creationId xmlns:a16="http://schemas.microsoft.com/office/drawing/2014/main" id="{71D5E817-1108-D433-64B4-8E52CA4EACD7}"/>
                </a:ext>
              </a:extLst>
            </p:cNvPr>
            <p:cNvSpPr/>
            <p:nvPr/>
          </p:nvSpPr>
          <p:spPr>
            <a:xfrm>
              <a:off x="467326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8" name="Rectangle 38">
              <a:extLst>
                <a:ext uri="{FF2B5EF4-FFF2-40B4-BE49-F238E27FC236}">
                  <a16:creationId xmlns:a16="http://schemas.microsoft.com/office/drawing/2014/main" id="{3FC6ECB2-DF14-B378-B183-F2AD0C49609D}"/>
                </a:ext>
              </a:extLst>
            </p:cNvPr>
            <p:cNvSpPr/>
            <p:nvPr/>
          </p:nvSpPr>
          <p:spPr>
            <a:xfrm>
              <a:off x="482907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9" name="Rectangle 39">
              <a:extLst>
                <a:ext uri="{FF2B5EF4-FFF2-40B4-BE49-F238E27FC236}">
                  <a16:creationId xmlns:a16="http://schemas.microsoft.com/office/drawing/2014/main" id="{7BB27EE4-68E3-E11B-2121-91717CAF243D}"/>
                </a:ext>
              </a:extLst>
            </p:cNvPr>
            <p:cNvSpPr/>
            <p:nvPr/>
          </p:nvSpPr>
          <p:spPr>
            <a:xfrm>
              <a:off x="498487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0" name="Rectangle 40">
              <a:extLst>
                <a:ext uri="{FF2B5EF4-FFF2-40B4-BE49-F238E27FC236}">
                  <a16:creationId xmlns:a16="http://schemas.microsoft.com/office/drawing/2014/main" id="{52B04191-DB87-BF02-775A-56A5449CE70C}"/>
                </a:ext>
              </a:extLst>
            </p:cNvPr>
            <p:cNvSpPr/>
            <p:nvPr/>
          </p:nvSpPr>
          <p:spPr>
            <a:xfrm>
              <a:off x="514075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1" name="Rectangle 41">
              <a:extLst>
                <a:ext uri="{FF2B5EF4-FFF2-40B4-BE49-F238E27FC236}">
                  <a16:creationId xmlns:a16="http://schemas.microsoft.com/office/drawing/2014/main" id="{F8A7682A-9F24-A90A-39DD-B6A3F8365177}"/>
                </a:ext>
              </a:extLst>
            </p:cNvPr>
            <p:cNvSpPr/>
            <p:nvPr/>
          </p:nvSpPr>
          <p:spPr>
            <a:xfrm>
              <a:off x="529655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2" name="Rectangle 42">
              <a:extLst>
                <a:ext uri="{FF2B5EF4-FFF2-40B4-BE49-F238E27FC236}">
                  <a16:creationId xmlns:a16="http://schemas.microsoft.com/office/drawing/2014/main" id="{C9BAB811-1E08-AFA0-C5D5-81232FA1ABD1}"/>
                </a:ext>
              </a:extLst>
            </p:cNvPr>
            <p:cNvSpPr/>
            <p:nvPr/>
          </p:nvSpPr>
          <p:spPr>
            <a:xfrm>
              <a:off x="5452365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3" name="Rectangle 43">
              <a:extLst>
                <a:ext uri="{FF2B5EF4-FFF2-40B4-BE49-F238E27FC236}">
                  <a16:creationId xmlns:a16="http://schemas.microsoft.com/office/drawing/2014/main" id="{A2D31D2C-0C82-DCB0-C24E-63CA9A3A5059}"/>
                </a:ext>
              </a:extLst>
            </p:cNvPr>
            <p:cNvSpPr/>
            <p:nvPr/>
          </p:nvSpPr>
          <p:spPr>
            <a:xfrm>
              <a:off x="560823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4" name="Rectangle 44">
              <a:extLst>
                <a:ext uri="{FF2B5EF4-FFF2-40B4-BE49-F238E27FC236}">
                  <a16:creationId xmlns:a16="http://schemas.microsoft.com/office/drawing/2014/main" id="{144DF04E-07C5-4FF0-83BA-C9386E99ACA7}"/>
                </a:ext>
              </a:extLst>
            </p:cNvPr>
            <p:cNvSpPr/>
            <p:nvPr/>
          </p:nvSpPr>
          <p:spPr>
            <a:xfrm>
              <a:off x="5764045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735" name="TextBox 45">
            <a:extLst>
              <a:ext uri="{FF2B5EF4-FFF2-40B4-BE49-F238E27FC236}">
                <a16:creationId xmlns:a16="http://schemas.microsoft.com/office/drawing/2014/main" id="{5915E372-E359-8DFB-6EB6-E4CBEACFCCF5}"/>
              </a:ext>
            </a:extLst>
          </p:cNvPr>
          <p:cNvSpPr txBox="1"/>
          <p:nvPr/>
        </p:nvSpPr>
        <p:spPr>
          <a:xfrm rot="16200000">
            <a:off x="2567668" y="1675675"/>
            <a:ext cx="231666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E8B408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E0A24"/>
                </a:solidFill>
                <a:sym typeface="Arial"/>
              </a:rPr>
              <a:t>2025</a:t>
            </a:r>
          </a:p>
        </p:txBody>
      </p:sp>
      <p:sp>
        <p:nvSpPr>
          <p:cNvPr id="736" name="Freeform: Shape 46">
            <a:extLst>
              <a:ext uri="{FF2B5EF4-FFF2-40B4-BE49-F238E27FC236}">
                <a16:creationId xmlns:a16="http://schemas.microsoft.com/office/drawing/2014/main" id="{70957027-8180-7D23-5337-A703DD22066B}"/>
              </a:ext>
            </a:extLst>
          </p:cNvPr>
          <p:cNvSpPr/>
          <p:nvPr/>
        </p:nvSpPr>
        <p:spPr>
          <a:xfrm>
            <a:off x="3495901" y="1132568"/>
            <a:ext cx="2477206" cy="2000788"/>
          </a:xfrm>
          <a:custGeom>
            <a:avLst/>
            <a:gdLst>
              <a:gd name="csX0" fmla="*/ 337300 w 2477206"/>
              <a:gd name="csY0" fmla="*/ 53587 h 2000788"/>
              <a:gd name="csX1" fmla="*/ 47068 w 2477206"/>
              <a:gd name="csY1" fmla="*/ 277846 h 2000788"/>
              <a:gd name="csX2" fmla="*/ 0 w 2477206"/>
              <a:gd name="csY2" fmla="*/ 338278 h 2000788"/>
              <a:gd name="csX3" fmla="*/ 259071 w 2477206"/>
              <a:gd name="csY3" fmla="*/ 233711 h 2000788"/>
              <a:gd name="csX4" fmla="*/ 832168 w 2477206"/>
              <a:gd name="csY4" fmla="*/ 0 h 2000788"/>
              <a:gd name="csX5" fmla="*/ 731447 w 2477206"/>
              <a:gd name="csY5" fmla="*/ 181623 h 2000788"/>
              <a:gd name="csX6" fmla="*/ 393951 w 2477206"/>
              <a:gd name="csY6" fmla="*/ 397015 h 2000788"/>
              <a:gd name="csX7" fmla="*/ 188794 w 2477206"/>
              <a:gd name="csY7" fmla="*/ 598196 h 2000788"/>
              <a:gd name="csX8" fmla="*/ 322371 w 2477206"/>
              <a:gd name="csY8" fmla="*/ 518989 h 2000788"/>
              <a:gd name="csX9" fmla="*/ 1253891 w 2477206"/>
              <a:gd name="csY9" fmla="*/ 30640 h 2000788"/>
              <a:gd name="csX10" fmla="*/ 1182702 w 2477206"/>
              <a:gd name="csY10" fmla="*/ 182080 h 2000788"/>
              <a:gd name="csX11" fmla="*/ 37616 w 2477206"/>
              <a:gd name="csY11" fmla="*/ 1254608 h 2000788"/>
              <a:gd name="csX12" fmla="*/ 611300 w 2477206"/>
              <a:gd name="csY12" fmla="*/ 871804 h 2000788"/>
              <a:gd name="csX13" fmla="*/ 356466 w 2477206"/>
              <a:gd name="csY13" fmla="*/ 1166404 h 2000788"/>
              <a:gd name="csX14" fmla="*/ 87682 w 2477206"/>
              <a:gd name="csY14" fmla="*/ 1451356 h 2000788"/>
              <a:gd name="csX15" fmla="*/ 304705 w 2477206"/>
              <a:gd name="csY15" fmla="*/ 1289942 h 2000788"/>
              <a:gd name="csX16" fmla="*/ 452428 w 2477206"/>
              <a:gd name="csY16" fmla="*/ 1268559 h 2000788"/>
              <a:gd name="csX17" fmla="*/ 427982 w 2477206"/>
              <a:gd name="csY17" fmla="*/ 1395943 h 2000788"/>
              <a:gd name="csX18" fmla="*/ 222237 w 2477206"/>
              <a:gd name="csY18" fmla="*/ 1614856 h 2000788"/>
              <a:gd name="csX19" fmla="*/ 13038 w 2477206"/>
              <a:gd name="csY19" fmla="*/ 1904436 h 2000788"/>
              <a:gd name="csX20" fmla="*/ 1149259 w 2477206"/>
              <a:gd name="csY20" fmla="*/ 812089 h 2000788"/>
              <a:gd name="csX21" fmla="*/ 1457875 w 2477206"/>
              <a:gd name="csY21" fmla="*/ 348187 h 2000788"/>
              <a:gd name="csX22" fmla="*/ 1668313 w 2477206"/>
              <a:gd name="csY22" fmla="*/ 79012 h 2000788"/>
              <a:gd name="csX23" fmla="*/ 1145934 w 2477206"/>
              <a:gd name="csY23" fmla="*/ 1189677 h 2000788"/>
              <a:gd name="csX24" fmla="*/ 852899 w 2477206"/>
              <a:gd name="csY24" fmla="*/ 1450117 h 2000788"/>
              <a:gd name="csX25" fmla="*/ 508362 w 2477206"/>
              <a:gd name="csY25" fmla="*/ 1738002 h 2000788"/>
              <a:gd name="csX26" fmla="*/ 151049 w 2477206"/>
              <a:gd name="csY26" fmla="*/ 2000788 h 2000788"/>
              <a:gd name="csX27" fmla="*/ 299880 w 2477206"/>
              <a:gd name="csY27" fmla="*/ 1959457 h 2000788"/>
              <a:gd name="csX28" fmla="*/ 702307 w 2477206"/>
              <a:gd name="csY28" fmla="*/ 1822686 h 2000788"/>
              <a:gd name="csX29" fmla="*/ 688617 w 2477206"/>
              <a:gd name="csY29" fmla="*/ 1948179 h 2000788"/>
              <a:gd name="csX30" fmla="*/ 980674 w 2477206"/>
              <a:gd name="csY30" fmla="*/ 1927579 h 2000788"/>
              <a:gd name="csX31" fmla="*/ 1232899 w 2477206"/>
              <a:gd name="csY31" fmla="*/ 1770076 h 2000788"/>
              <a:gd name="csX32" fmla="*/ 1426127 w 2477206"/>
              <a:gd name="csY32" fmla="*/ 1577957 h 2000788"/>
              <a:gd name="csX33" fmla="*/ 1604751 w 2477206"/>
              <a:gd name="csY33" fmla="*/ 1133287 h 2000788"/>
              <a:gd name="csX34" fmla="*/ 2023084 w 2477206"/>
              <a:gd name="csY34" fmla="*/ 315917 h 2000788"/>
              <a:gd name="csX35" fmla="*/ 2183585 w 2477206"/>
              <a:gd name="csY35" fmla="*/ 150918 h 2000788"/>
              <a:gd name="csX36" fmla="*/ 2374465 w 2477206"/>
              <a:gd name="csY36" fmla="*/ 81033 h 2000788"/>
              <a:gd name="csX37" fmla="*/ 2277330 w 2477206"/>
              <a:gd name="csY37" fmla="*/ 308225 h 2000788"/>
              <a:gd name="csX38" fmla="*/ 1943811 w 2477206"/>
              <a:gd name="csY38" fmla="*/ 963072 h 2000788"/>
              <a:gd name="csX39" fmla="*/ 1806192 w 2477206"/>
              <a:gd name="csY39" fmla="*/ 1416609 h 2000788"/>
              <a:gd name="csX40" fmla="*/ 1620397 w 2477206"/>
              <a:gd name="csY40" fmla="*/ 1837810 h 2000788"/>
              <a:gd name="csX41" fmla="*/ 1887812 w 2477206"/>
              <a:gd name="csY41" fmla="*/ 1768772 h 2000788"/>
              <a:gd name="csX42" fmla="*/ 2477207 w 2477206"/>
              <a:gd name="csY42" fmla="*/ 1663097 h 2000788"/>
              <a:gd name="csX43" fmla="*/ 2015652 w 2477206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206" h="2000788">
                <a:moveTo>
                  <a:pt x="337300" y="53587"/>
                </a:moveTo>
                <a:cubicBezTo>
                  <a:pt x="240556" y="128362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1" y="233711"/>
                </a:cubicBezTo>
                <a:cubicBezTo>
                  <a:pt x="431436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3" y="261287"/>
                  <a:pt x="511361" y="333324"/>
                  <a:pt x="393951" y="397015"/>
                </a:cubicBezTo>
                <a:cubicBezTo>
                  <a:pt x="306726" y="444344"/>
                  <a:pt x="206396" y="500409"/>
                  <a:pt x="188794" y="598196"/>
                </a:cubicBezTo>
                <a:cubicBezTo>
                  <a:pt x="240621" y="589917"/>
                  <a:pt x="282214" y="552758"/>
                  <a:pt x="322371" y="518989"/>
                </a:cubicBezTo>
                <a:cubicBezTo>
                  <a:pt x="592068" y="292449"/>
                  <a:pt x="926174" y="159719"/>
                  <a:pt x="1253891" y="30640"/>
                </a:cubicBezTo>
                <a:cubicBezTo>
                  <a:pt x="1258389" y="87748"/>
                  <a:pt x="1219470" y="138141"/>
                  <a:pt x="1182702" y="182080"/>
                </a:cubicBezTo>
                <a:cubicBezTo>
                  <a:pt x="845206" y="585614"/>
                  <a:pt x="497019" y="998210"/>
                  <a:pt x="37616" y="1254608"/>
                </a:cubicBezTo>
                <a:cubicBezTo>
                  <a:pt x="141987" y="1042606"/>
                  <a:pt x="387628" y="947948"/>
                  <a:pt x="611300" y="871804"/>
                </a:cubicBezTo>
                <a:cubicBezTo>
                  <a:pt x="588939" y="1003752"/>
                  <a:pt x="468726" y="1093455"/>
                  <a:pt x="356466" y="1166404"/>
                </a:cubicBezTo>
                <a:cubicBezTo>
                  <a:pt x="244272" y="1239353"/>
                  <a:pt x="121386" y="1321820"/>
                  <a:pt x="87682" y="1451356"/>
                </a:cubicBezTo>
                <a:cubicBezTo>
                  <a:pt x="160045" y="1397573"/>
                  <a:pt x="232407" y="1343790"/>
                  <a:pt x="304705" y="1289942"/>
                </a:cubicBezTo>
                <a:cubicBezTo>
                  <a:pt x="348969" y="1257020"/>
                  <a:pt x="417160" y="1226054"/>
                  <a:pt x="452428" y="1268559"/>
                </a:cubicBezTo>
                <a:cubicBezTo>
                  <a:pt x="482351" y="1304610"/>
                  <a:pt x="456209" y="1358588"/>
                  <a:pt x="427982" y="1395943"/>
                </a:cubicBezTo>
                <a:cubicBezTo>
                  <a:pt x="367614" y="1476063"/>
                  <a:pt x="298511" y="1549599"/>
                  <a:pt x="222237" y="1614856"/>
                </a:cubicBezTo>
                <a:cubicBezTo>
                  <a:pt x="128623" y="1694976"/>
                  <a:pt x="14342" y="1781289"/>
                  <a:pt x="13038" y="1904436"/>
                </a:cubicBezTo>
                <a:cubicBezTo>
                  <a:pt x="497280" y="1685197"/>
                  <a:pt x="835036" y="1240853"/>
                  <a:pt x="1149259" y="812089"/>
                </a:cubicBezTo>
                <a:cubicBezTo>
                  <a:pt x="1259106" y="662149"/>
                  <a:pt x="1369019" y="511492"/>
                  <a:pt x="1457875" y="348187"/>
                </a:cubicBezTo>
                <a:cubicBezTo>
                  <a:pt x="1513157" y="246554"/>
                  <a:pt x="1566353" y="133708"/>
                  <a:pt x="1668313" y="79012"/>
                </a:cubicBezTo>
                <a:cubicBezTo>
                  <a:pt x="1649211" y="497149"/>
                  <a:pt x="1441186" y="892991"/>
                  <a:pt x="1145934" y="1189677"/>
                </a:cubicBezTo>
                <a:cubicBezTo>
                  <a:pt x="1053688" y="1282314"/>
                  <a:pt x="953228" y="1366346"/>
                  <a:pt x="852899" y="1450117"/>
                </a:cubicBezTo>
                <a:cubicBezTo>
                  <a:pt x="738032" y="1546079"/>
                  <a:pt x="623230" y="1642040"/>
                  <a:pt x="508362" y="1738002"/>
                </a:cubicBezTo>
                <a:cubicBezTo>
                  <a:pt x="394734" y="1832986"/>
                  <a:pt x="280258" y="1928491"/>
                  <a:pt x="151049" y="2000788"/>
                </a:cubicBezTo>
                <a:cubicBezTo>
                  <a:pt x="201963" y="1992705"/>
                  <a:pt x="251052" y="1976016"/>
                  <a:pt x="299880" y="1959457"/>
                </a:cubicBezTo>
                <a:cubicBezTo>
                  <a:pt x="434044" y="1913888"/>
                  <a:pt x="568143" y="1868254"/>
                  <a:pt x="702307" y="1822686"/>
                </a:cubicBezTo>
                <a:cubicBezTo>
                  <a:pt x="722060" y="1862518"/>
                  <a:pt x="716519" y="1913562"/>
                  <a:pt x="688617" y="1948179"/>
                </a:cubicBezTo>
                <a:cubicBezTo>
                  <a:pt x="783600" y="1977711"/>
                  <a:pt x="888167" y="1964347"/>
                  <a:pt x="980674" y="1927579"/>
                </a:cubicBezTo>
                <a:cubicBezTo>
                  <a:pt x="1073180" y="1890876"/>
                  <a:pt x="1155191" y="1832204"/>
                  <a:pt x="1232899" y="1770076"/>
                </a:cubicBezTo>
                <a:cubicBezTo>
                  <a:pt x="1304088" y="1713164"/>
                  <a:pt x="1373126" y="1652145"/>
                  <a:pt x="1426127" y="1577957"/>
                </a:cubicBezTo>
                <a:cubicBezTo>
                  <a:pt x="1519481" y="1447379"/>
                  <a:pt x="1556379" y="1286291"/>
                  <a:pt x="1604751" y="1133287"/>
                </a:cubicBezTo>
                <a:cubicBezTo>
                  <a:pt x="1697518" y="840121"/>
                  <a:pt x="1839570" y="562602"/>
                  <a:pt x="2023084" y="315917"/>
                </a:cubicBezTo>
                <a:cubicBezTo>
                  <a:pt x="2069109" y="254051"/>
                  <a:pt x="2118915" y="193032"/>
                  <a:pt x="2183585" y="150918"/>
                </a:cubicBezTo>
                <a:cubicBezTo>
                  <a:pt x="2240758" y="113694"/>
                  <a:pt x="2307318" y="92898"/>
                  <a:pt x="2374465" y="81033"/>
                </a:cubicBezTo>
                <a:cubicBezTo>
                  <a:pt x="2380593" y="164999"/>
                  <a:pt x="2325963" y="239513"/>
                  <a:pt x="2277330" y="308225"/>
                </a:cubicBezTo>
                <a:cubicBezTo>
                  <a:pt x="2135278" y="508819"/>
                  <a:pt x="2022497" y="730209"/>
                  <a:pt x="1943811" y="963072"/>
                </a:cubicBezTo>
                <a:cubicBezTo>
                  <a:pt x="1893223" y="1112752"/>
                  <a:pt x="1856650" y="1266929"/>
                  <a:pt x="1806192" y="1416609"/>
                </a:cubicBezTo>
                <a:cubicBezTo>
                  <a:pt x="1757103" y="1562181"/>
                  <a:pt x="1694780" y="1703385"/>
                  <a:pt x="1620397" y="1837810"/>
                </a:cubicBezTo>
                <a:cubicBezTo>
                  <a:pt x="1712903" y="1849088"/>
                  <a:pt x="1801629" y="1804171"/>
                  <a:pt x="1887812" y="1768772"/>
                </a:cubicBezTo>
                <a:cubicBezTo>
                  <a:pt x="2073868" y="1692368"/>
                  <a:pt x="2276222" y="1656056"/>
                  <a:pt x="2477207" y="1663097"/>
                </a:cubicBezTo>
                <a:cubicBezTo>
                  <a:pt x="2323356" y="1723399"/>
                  <a:pt x="2169504" y="1783701"/>
                  <a:pt x="2015652" y="1844003"/>
                </a:cubicBezTo>
              </a:path>
            </a:pathLst>
          </a:custGeom>
          <a:noFill/>
          <a:ln w="0" cap="flat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737" name="Rectangle 47">
            <a:extLst>
              <a:ext uri="{FF2B5EF4-FFF2-40B4-BE49-F238E27FC236}">
                <a16:creationId xmlns:a16="http://schemas.microsoft.com/office/drawing/2014/main" id="{0F00922C-3CD2-24E2-E35E-FDA8BD2194CA}"/>
              </a:ext>
            </a:extLst>
          </p:cNvPr>
          <p:cNvSpPr/>
          <p:nvPr/>
        </p:nvSpPr>
        <p:spPr>
          <a:xfrm>
            <a:off x="3894350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pic>
        <p:nvPicPr>
          <p:cNvPr id="738" name="Picture Placeholder 406">
            <a:extLst>
              <a:ext uri="{FF2B5EF4-FFF2-40B4-BE49-F238E27FC236}">
                <a16:creationId xmlns:a16="http://schemas.microsoft.com/office/drawing/2014/main" id="{1FB39DEC-10ED-BEC4-8FC0-141CDFC910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4350" y="1323417"/>
            <a:ext cx="1603903" cy="1603903"/>
          </a:xfrm>
          <a:custGeom>
            <a:avLst/>
            <a:gdLst>
              <a:gd name="csX0" fmla="*/ 0 w 1603903"/>
              <a:gd name="csY0" fmla="*/ 0 h 1603903"/>
              <a:gd name="csX1" fmla="*/ 1603903 w 1603903"/>
              <a:gd name="csY1" fmla="*/ 0 h 1603903"/>
              <a:gd name="csX2" fmla="*/ 1603903 w 1603903"/>
              <a:gd name="csY2" fmla="*/ 1603903 h 1603903"/>
              <a:gd name="csX3" fmla="*/ 0 w 1603903"/>
              <a:gd name="csY3" fmla="*/ 1603903 h 16039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603903" h="1603903">
                <a:moveTo>
                  <a:pt x="0" y="0"/>
                </a:moveTo>
                <a:lnTo>
                  <a:pt x="1603903" y="0"/>
                </a:lnTo>
                <a:lnTo>
                  <a:pt x="1603903" y="1603903"/>
                </a:lnTo>
                <a:lnTo>
                  <a:pt x="0" y="1603903"/>
                </a:lnTo>
                <a:close/>
              </a:path>
            </a:pathLst>
          </a:custGeom>
        </p:spPr>
      </p:pic>
      <p:sp>
        <p:nvSpPr>
          <p:cNvPr id="739" name="TextBox 368">
            <a:extLst>
              <a:ext uri="{FF2B5EF4-FFF2-40B4-BE49-F238E27FC236}">
                <a16:creationId xmlns:a16="http://schemas.microsoft.com/office/drawing/2014/main" id="{A9284FB2-6DCB-F1F1-13F3-A603837B1225}"/>
              </a:ext>
            </a:extLst>
          </p:cNvPr>
          <p:cNvSpPr txBox="1"/>
          <p:nvPr/>
        </p:nvSpPr>
        <p:spPr>
          <a:xfrm>
            <a:off x="3507144" y="3429000"/>
            <a:ext cx="8018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surveys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0" name="TextBox 369">
            <a:extLst>
              <a:ext uri="{FF2B5EF4-FFF2-40B4-BE49-F238E27FC236}">
                <a16:creationId xmlns:a16="http://schemas.microsoft.com/office/drawing/2014/main" id="{C590ACDB-1FF3-306E-4A6D-97CD7C2FB379}"/>
              </a:ext>
            </a:extLst>
          </p:cNvPr>
          <p:cNvSpPr txBox="1"/>
          <p:nvPr/>
        </p:nvSpPr>
        <p:spPr>
          <a:xfrm>
            <a:off x="3507144" y="3606800"/>
            <a:ext cx="72006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Gaia DR3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2MASS</a:t>
            </a:r>
          </a:p>
          <a:p>
            <a:r>
              <a:rPr lang="en-IN" sz="1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CatWISE</a:t>
            </a:r>
            <a:endParaRPr lang="en-IN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1" name="TextBox 370">
            <a:extLst>
              <a:ext uri="{FF2B5EF4-FFF2-40B4-BE49-F238E27FC236}">
                <a16:creationId xmlns:a16="http://schemas.microsoft.com/office/drawing/2014/main" id="{A1236F6D-2EEA-A0E8-8BC3-874B3A419964}"/>
              </a:ext>
            </a:extLst>
          </p:cNvPr>
          <p:cNvSpPr txBox="1"/>
          <p:nvPr/>
        </p:nvSpPr>
        <p:spPr>
          <a:xfrm>
            <a:off x="4726344" y="3429000"/>
            <a:ext cx="11897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methodologies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2" name="TextBox 371">
            <a:extLst>
              <a:ext uri="{FF2B5EF4-FFF2-40B4-BE49-F238E27FC236}">
                <a16:creationId xmlns:a16="http://schemas.microsoft.com/office/drawing/2014/main" id="{39A7ED47-A889-6458-8A7B-0174FB4FF24A}"/>
              </a:ext>
            </a:extLst>
          </p:cNvPr>
          <p:cNvSpPr txBox="1"/>
          <p:nvPr/>
        </p:nvSpPr>
        <p:spPr>
          <a:xfrm>
            <a:off x="4726344" y="3606800"/>
            <a:ext cx="11769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fits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Neural Networks</a:t>
            </a:r>
          </a:p>
        </p:txBody>
      </p:sp>
      <p:sp>
        <p:nvSpPr>
          <p:cNvPr id="743" name="TextBox 372">
            <a:extLst>
              <a:ext uri="{FF2B5EF4-FFF2-40B4-BE49-F238E27FC236}">
                <a16:creationId xmlns:a16="http://schemas.microsoft.com/office/drawing/2014/main" id="{E2C3E8DD-9C71-8468-E58E-85131995341A}"/>
              </a:ext>
            </a:extLst>
          </p:cNvPr>
          <p:cNvSpPr txBox="1"/>
          <p:nvPr/>
        </p:nvSpPr>
        <p:spPr>
          <a:xfrm>
            <a:off x="3507144" y="4743938"/>
            <a:ext cx="9172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Stars included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4" name="TextBox 373">
            <a:extLst>
              <a:ext uri="{FF2B5EF4-FFF2-40B4-BE49-F238E27FC236}">
                <a16:creationId xmlns:a16="http://schemas.microsoft.com/office/drawing/2014/main" id="{4E356B7A-A9F2-CA85-DA05-9C71505CF640}"/>
              </a:ext>
            </a:extLst>
          </p:cNvPr>
          <p:cNvSpPr txBox="1"/>
          <p:nvPr/>
        </p:nvSpPr>
        <p:spPr>
          <a:xfrm>
            <a:off x="3507144" y="4883638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+4900</a:t>
            </a:r>
          </a:p>
        </p:txBody>
      </p:sp>
      <p:sp>
        <p:nvSpPr>
          <p:cNvPr id="745" name="TextBox 374">
            <a:extLst>
              <a:ext uri="{FF2B5EF4-FFF2-40B4-BE49-F238E27FC236}">
                <a16:creationId xmlns:a16="http://schemas.microsoft.com/office/drawing/2014/main" id="{689BC6BD-A622-0BC8-36BE-700CC24B1C8F}"/>
              </a:ext>
            </a:extLst>
          </p:cNvPr>
          <p:cNvSpPr txBox="1"/>
          <p:nvPr/>
        </p:nvSpPr>
        <p:spPr>
          <a:xfrm>
            <a:off x="4726344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6" name="TextBox 375">
            <a:extLst>
              <a:ext uri="{FF2B5EF4-FFF2-40B4-BE49-F238E27FC236}">
                <a16:creationId xmlns:a16="http://schemas.microsoft.com/office/drawing/2014/main" id="{936DE814-14B4-3857-0B68-FD2610609ECD}"/>
              </a:ext>
            </a:extLst>
          </p:cNvPr>
          <p:cNvSpPr txBox="1"/>
          <p:nvPr/>
        </p:nvSpPr>
        <p:spPr>
          <a:xfrm>
            <a:off x="4726344" y="4883638"/>
            <a:ext cx="12691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Photometry</a:t>
            </a:r>
          </a:p>
        </p:txBody>
      </p:sp>
      <p:sp>
        <p:nvSpPr>
          <p:cNvPr id="747" name="TextBox 376">
            <a:extLst>
              <a:ext uri="{FF2B5EF4-FFF2-40B4-BE49-F238E27FC236}">
                <a16:creationId xmlns:a16="http://schemas.microsoft.com/office/drawing/2014/main" id="{66683786-A72B-84A4-83FF-68A9225C6B12}"/>
              </a:ext>
            </a:extLst>
          </p:cNvPr>
          <p:cNvSpPr txBox="1"/>
          <p:nvPr/>
        </p:nvSpPr>
        <p:spPr>
          <a:xfrm>
            <a:off x="3819559" y="5431431"/>
            <a:ext cx="20521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DUQUE-ARRIBAS ET AL. 2023, 2025</a:t>
            </a:r>
            <a:endParaRPr lang="en-IN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48" name="Graphic 377">
            <a:extLst>
              <a:ext uri="{FF2B5EF4-FFF2-40B4-BE49-F238E27FC236}">
                <a16:creationId xmlns:a16="http://schemas.microsoft.com/office/drawing/2014/main" id="{A5C17743-FDEC-6B7D-49A1-029E747D7F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11753" y="5444209"/>
            <a:ext cx="220664" cy="22066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CD4D07E-B0C7-C798-CCAA-E6357637553A}"/>
              </a:ext>
            </a:extLst>
          </p:cNvPr>
          <p:cNvSpPr txBox="1"/>
          <p:nvPr/>
        </p:nvSpPr>
        <p:spPr>
          <a:xfrm>
            <a:off x="-130739" y="-6994486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To test the reliability of our calibrations, we check with the full CAFOS sample (+770 stars):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3BBA6E3-7BE1-1230-1FDA-99CB3FA0B86D}"/>
              </a:ext>
            </a:extLst>
          </p:cNvPr>
          <p:cNvSpPr txBox="1"/>
          <p:nvPr/>
        </p:nvSpPr>
        <p:spPr>
          <a:xfrm>
            <a:off x="5359036" y="-6493639"/>
            <a:ext cx="5994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2. Expected trends of [X/Fe] vs. [Fe/H]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79A325D-CF1D-53E1-D55B-EE0D3ABCE1A3}"/>
              </a:ext>
            </a:extLst>
          </p:cNvPr>
          <p:cNvSpPr txBox="1"/>
          <p:nvPr/>
        </p:nvSpPr>
        <p:spPr>
          <a:xfrm>
            <a:off x="446833" y="-6493639"/>
            <a:ext cx="4493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1. Comparison with photometric [Fe/H]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CC4D36B3-D19F-CA7F-6A96-312F2E93C82D}"/>
                  </a:ext>
                </a:extLst>
              </p:cNvPr>
              <p:cNvSpPr txBox="1"/>
              <p:nvPr/>
            </p:nvSpPr>
            <p:spPr>
              <a:xfrm>
                <a:off x="1458372" y="10853343"/>
                <a:ext cx="4318000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700" dirty="0">
                    <a:latin typeface="Century Gothic" panose="020B0502020202020204" pitchFamily="34" charset="0"/>
                  </a:rPr>
                  <a:t>Corner plot showing the marginal posterior </a:t>
                </a:r>
                <a:r>
                  <a:rPr lang="en-GB" sz="17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distributions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7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7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ES" sz="17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</m:sSub>
                    <m:r>
                      <a:rPr lang="es-ES" sz="17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,</m:t>
                    </m:r>
                    <m:func>
                      <m:funcPr>
                        <m:ctrlPr>
                          <a:rPr lang="es-ES" sz="17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s-ES" sz="17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s-ES" sz="17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func>
                    <m:r>
                      <a:rPr lang="es-ES" sz="17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GB" sz="17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and [Fe/H] fo</a:t>
                </a:r>
                <a:r>
                  <a:rPr lang="en-GB" sz="1700" dirty="0">
                    <a:latin typeface="Century Gothic" panose="020B0502020202020204" pitchFamily="34" charset="0"/>
                  </a:rPr>
                  <a:t>r the M0</a:t>
                </a:r>
                <a:r>
                  <a:rPr lang="en-GB" sz="1200" dirty="0">
                    <a:latin typeface="Century Gothic" panose="020B0502020202020204" pitchFamily="34" charset="0"/>
                  </a:rPr>
                  <a:t> </a:t>
                </a:r>
                <a:r>
                  <a:rPr lang="en-GB" sz="1700" dirty="0">
                    <a:latin typeface="Century Gothic" panose="020B0502020202020204" pitchFamily="34" charset="0"/>
                  </a:rPr>
                  <a:t>V star J03519+397.</a:t>
                </a:r>
              </a:p>
            </p:txBody>
          </p:sp>
        </mc:Choice>
        <mc:Fallback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CC4D36B3-D19F-CA7F-6A96-312F2E93C8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372" y="10853343"/>
                <a:ext cx="4318000" cy="877163"/>
              </a:xfrm>
              <a:prstGeom prst="rect">
                <a:avLst/>
              </a:prstGeom>
              <a:blipFill>
                <a:blip r:embed="rId10"/>
                <a:stretch>
                  <a:fillRect t="-2857" b="-8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uadroTexto 16">
            <a:extLst>
              <a:ext uri="{FF2B5EF4-FFF2-40B4-BE49-F238E27FC236}">
                <a16:creationId xmlns:a16="http://schemas.microsoft.com/office/drawing/2014/main" id="{45545D54-028F-69C2-0B59-9F1AFC3333BD}"/>
              </a:ext>
            </a:extLst>
          </p:cNvPr>
          <p:cNvSpPr txBox="1"/>
          <p:nvPr/>
        </p:nvSpPr>
        <p:spPr>
          <a:xfrm>
            <a:off x="6242050" y="10853343"/>
            <a:ext cx="467999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700" dirty="0" err="1">
                <a:latin typeface="Century Gothic" panose="020B0502020202020204" pitchFamily="34" charset="0"/>
              </a:rPr>
              <a:t>Examples</a:t>
            </a:r>
            <a:r>
              <a:rPr lang="es-ES" sz="1700" dirty="0">
                <a:latin typeface="Century Gothic" panose="020B0502020202020204" pitchFamily="34" charset="0"/>
              </a:rPr>
              <a:t> </a:t>
            </a:r>
            <a:r>
              <a:rPr lang="es-ES" sz="1700" dirty="0" err="1">
                <a:latin typeface="Century Gothic" panose="020B0502020202020204" pitchFamily="34" charset="0"/>
              </a:rPr>
              <a:t>of</a:t>
            </a:r>
            <a:r>
              <a:rPr lang="es-ES" sz="1700" dirty="0">
                <a:latin typeface="Century Gothic" panose="020B0502020202020204" pitchFamily="34" charset="0"/>
              </a:rPr>
              <a:t> </a:t>
            </a:r>
            <a:r>
              <a:rPr lang="es-ES" sz="1700" dirty="0" err="1">
                <a:latin typeface="Century Gothic" panose="020B0502020202020204" pitchFamily="34" charset="0"/>
              </a:rPr>
              <a:t>selected</a:t>
            </a:r>
            <a:r>
              <a:rPr lang="es-ES" sz="1700" dirty="0">
                <a:latin typeface="Century Gothic" panose="020B0502020202020204" pitchFamily="34" charset="0"/>
              </a:rPr>
              <a:t> </a:t>
            </a:r>
            <a:r>
              <a:rPr lang="es-ES" sz="1700" dirty="0" err="1">
                <a:latin typeface="Century Gothic" panose="020B0502020202020204" pitchFamily="34" charset="0"/>
              </a:rPr>
              <a:t>lines</a:t>
            </a:r>
            <a:r>
              <a:rPr lang="es-ES" sz="1700" dirty="0">
                <a:latin typeface="Century Gothic" panose="020B0502020202020204" pitchFamily="34" charset="0"/>
              </a:rPr>
              <a:t> </a:t>
            </a:r>
            <a:r>
              <a:rPr lang="es-ES" sz="1700" dirty="0" err="1">
                <a:latin typeface="Century Gothic" panose="020B0502020202020204" pitchFamily="34" charset="0"/>
              </a:rPr>
              <a:t>for</a:t>
            </a:r>
            <a:r>
              <a:rPr lang="es-ES" sz="1700" dirty="0">
                <a:latin typeface="Century Gothic" panose="020B0502020202020204" pitchFamily="34" charset="0"/>
              </a:rPr>
              <a:t> </a:t>
            </a:r>
            <a:r>
              <a:rPr lang="es-ES" sz="1700" dirty="0" err="1">
                <a:latin typeface="Century Gothic" panose="020B0502020202020204" pitchFamily="34" charset="0"/>
              </a:rPr>
              <a:t>the</a:t>
            </a:r>
            <a:r>
              <a:rPr lang="es-ES" sz="1700" dirty="0">
                <a:latin typeface="Century Gothic" panose="020B0502020202020204" pitchFamily="34" charset="0"/>
              </a:rPr>
              <a:t> </a:t>
            </a:r>
            <a:r>
              <a:rPr lang="es-ES" sz="1700" dirty="0" err="1">
                <a:latin typeface="Century Gothic" panose="020B0502020202020204" pitchFamily="34" charset="0"/>
              </a:rPr>
              <a:t>same</a:t>
            </a:r>
            <a:r>
              <a:rPr lang="es-ES" sz="1700" dirty="0">
                <a:latin typeface="Century Gothic" panose="020B0502020202020204" pitchFamily="34" charset="0"/>
              </a:rPr>
              <a:t> </a:t>
            </a:r>
            <a:r>
              <a:rPr lang="es-ES" sz="1700" dirty="0" err="1">
                <a:latin typeface="Century Gothic" panose="020B0502020202020204" pitchFamily="34" charset="0"/>
              </a:rPr>
              <a:t>star</a:t>
            </a:r>
            <a:r>
              <a:rPr lang="es-ES" sz="1700" dirty="0">
                <a:latin typeface="Century Gothic" panose="020B0502020202020204" pitchFamily="34" charset="0"/>
              </a:rPr>
              <a:t>, </a:t>
            </a:r>
            <a:r>
              <a:rPr lang="es-ES" sz="1700" dirty="0" err="1">
                <a:latin typeface="Century Gothic" panose="020B0502020202020204" pitchFamily="34" charset="0"/>
              </a:rPr>
              <a:t>showing</a:t>
            </a:r>
            <a:r>
              <a:rPr lang="es-ES" sz="1700" dirty="0">
                <a:latin typeface="Century Gothic" panose="020B0502020202020204" pitchFamily="34" charset="0"/>
              </a:rPr>
              <a:t> </a:t>
            </a:r>
            <a:r>
              <a:rPr lang="es-ES" sz="1700" dirty="0" err="1">
                <a:latin typeface="Century Gothic" panose="020B0502020202020204" pitchFamily="34" charset="0"/>
              </a:rPr>
              <a:t>the</a:t>
            </a:r>
            <a:r>
              <a:rPr lang="es-ES" sz="1700" dirty="0">
                <a:latin typeface="Century Gothic" panose="020B0502020202020204" pitchFamily="34" charset="0"/>
              </a:rPr>
              <a:t> </a:t>
            </a:r>
            <a:r>
              <a:rPr lang="es-ES" sz="1700" dirty="0" err="1">
                <a:latin typeface="Century Gothic" panose="020B0502020202020204" pitchFamily="34" charset="0"/>
              </a:rPr>
              <a:t>observed</a:t>
            </a:r>
            <a:r>
              <a:rPr lang="es-ES" sz="1700" dirty="0">
                <a:latin typeface="Century Gothic" panose="020B0502020202020204" pitchFamily="34" charset="0"/>
              </a:rPr>
              <a:t> </a:t>
            </a:r>
            <a:r>
              <a:rPr lang="es-ES" sz="1700" dirty="0" err="1">
                <a:latin typeface="Century Gothic" panose="020B0502020202020204" pitchFamily="34" charset="0"/>
              </a:rPr>
              <a:t>spectrum</a:t>
            </a:r>
            <a:r>
              <a:rPr lang="es-ES" sz="1700" dirty="0">
                <a:latin typeface="Century Gothic" panose="020B0502020202020204" pitchFamily="34" charset="0"/>
              </a:rPr>
              <a:t> (</a:t>
            </a:r>
            <a:r>
              <a:rPr lang="es-ES" sz="1700" dirty="0" err="1">
                <a:latin typeface="Century Gothic" panose="020B0502020202020204" pitchFamily="34" charset="0"/>
              </a:rPr>
              <a:t>black</a:t>
            </a:r>
            <a:r>
              <a:rPr lang="es-ES" sz="1700" dirty="0">
                <a:latin typeface="Century Gothic" panose="020B0502020202020204" pitchFamily="34" charset="0"/>
              </a:rPr>
              <a:t>) and </a:t>
            </a:r>
            <a:r>
              <a:rPr lang="es-ES" sz="1700" dirty="0" err="1">
                <a:latin typeface="Century Gothic" panose="020B0502020202020204" pitchFamily="34" charset="0"/>
              </a:rPr>
              <a:t>the</a:t>
            </a:r>
            <a:r>
              <a:rPr lang="es-ES" sz="1700" dirty="0">
                <a:latin typeface="Century Gothic" panose="020B0502020202020204" pitchFamily="34" charset="0"/>
              </a:rPr>
              <a:t> </a:t>
            </a:r>
            <a:r>
              <a:rPr lang="es-ES" sz="1700" dirty="0" err="1">
                <a:latin typeface="Century Gothic" panose="020B0502020202020204" pitchFamily="34" charset="0"/>
              </a:rPr>
              <a:t>best</a:t>
            </a:r>
            <a:r>
              <a:rPr lang="es-ES" sz="1700" dirty="0">
                <a:latin typeface="Century Gothic" panose="020B0502020202020204" pitchFamily="34" charset="0"/>
              </a:rPr>
              <a:t> </a:t>
            </a:r>
            <a:r>
              <a:rPr lang="es-ES" sz="1700" dirty="0" err="1">
                <a:latin typeface="Century Gothic" panose="020B0502020202020204" pitchFamily="34" charset="0"/>
              </a:rPr>
              <a:t>synthetic</a:t>
            </a:r>
            <a:r>
              <a:rPr lang="es-ES" sz="1700" dirty="0">
                <a:latin typeface="Century Gothic" panose="020B0502020202020204" pitchFamily="34" charset="0"/>
              </a:rPr>
              <a:t> </a:t>
            </a:r>
            <a:r>
              <a:rPr lang="es-ES" sz="1700" dirty="0" err="1">
                <a:latin typeface="Century Gothic" panose="020B0502020202020204" pitchFamily="34" charset="0"/>
              </a:rPr>
              <a:t>fit</a:t>
            </a:r>
            <a:r>
              <a:rPr lang="es-ES" sz="1700" dirty="0">
                <a:latin typeface="Century Gothic" panose="020B0502020202020204" pitchFamily="34" charset="0"/>
              </a:rPr>
              <a:t> (</a:t>
            </a:r>
            <a:r>
              <a:rPr lang="es-ES" sz="1700" dirty="0" err="1">
                <a:latin typeface="Century Gothic" panose="020B0502020202020204" pitchFamily="34" charset="0"/>
              </a:rPr>
              <a:t>orange</a:t>
            </a:r>
            <a:r>
              <a:rPr lang="es-ES" sz="1700" dirty="0">
                <a:latin typeface="Century Gothic" panose="020B0502020202020204" pitchFamily="34" charset="0"/>
              </a:rPr>
              <a:t>).</a:t>
            </a:r>
            <a:endParaRPr lang="en-GB" sz="1700" dirty="0">
              <a:latin typeface="Century Gothic" panose="020B0502020202020204" pitchFamily="34" charset="0"/>
            </a:endParaRPr>
          </a:p>
        </p:txBody>
      </p:sp>
      <p:pic>
        <p:nvPicPr>
          <p:cNvPr id="14" name="Picture 8" descr="User icon on transparent background 19879186 PNG">
            <a:extLst>
              <a:ext uri="{FF2B5EF4-FFF2-40B4-BE49-F238E27FC236}">
                <a16:creationId xmlns:a16="http://schemas.microsoft.com/office/drawing/2014/main" id="{DE2F708A-C005-3213-9359-F15BF1134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0" y="6400849"/>
            <a:ext cx="526124" cy="31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5789858D-530D-F32B-6F25-34474DE9FC6F}"/>
              </a:ext>
            </a:extLst>
          </p:cNvPr>
          <p:cNvSpPr txBox="1"/>
          <p:nvPr/>
        </p:nvSpPr>
        <p:spPr>
          <a:xfrm>
            <a:off x="482065" y="6381337"/>
            <a:ext cx="2538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Christian Duque Arribas</a:t>
            </a:r>
          </a:p>
        </p:txBody>
      </p:sp>
      <p:pic>
        <p:nvPicPr>
          <p:cNvPr id="20" name="Imagen 19" descr="Icono&#10;&#10;El contenido generado por IA puede ser incorrecto.">
            <a:extLst>
              <a:ext uri="{FF2B5EF4-FFF2-40B4-BE49-F238E27FC236}">
                <a16:creationId xmlns:a16="http://schemas.microsoft.com/office/drawing/2014/main" id="{29EAD7D4-F265-E9E9-F886-21AB1E55F3AE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70000"/>
                    </a14:imgEffect>
                    <a14:imgEffect>
                      <a14:saturation sat="0"/>
                    </a14:imgEffect>
                    <a14:imgEffect>
                      <a14:brightnessContrast bright="-100000" contrast="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82733" y="6062633"/>
            <a:ext cx="684560" cy="771057"/>
          </a:xfrm>
          <a:prstGeom prst="rect">
            <a:avLst/>
          </a:prstGeom>
        </p:spPr>
      </p:pic>
      <p:pic>
        <p:nvPicPr>
          <p:cNvPr id="21" name="Gráfico 20" descr="Inalámbrico con relleno sólido">
            <a:extLst>
              <a:ext uri="{FF2B5EF4-FFF2-40B4-BE49-F238E27FC236}">
                <a16:creationId xmlns:a16="http://schemas.microsoft.com/office/drawing/2014/main" id="{9E0BB0DE-8F1C-0566-179F-DAA6C6805C7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693786">
            <a:off x="10820550" y="-9973"/>
            <a:ext cx="420541" cy="420541"/>
          </a:xfrm>
          <a:prstGeom prst="rect">
            <a:avLst/>
          </a:prstGeom>
        </p:spPr>
      </p:pic>
      <p:pic>
        <p:nvPicPr>
          <p:cNvPr id="22" name="Gráfico 21" descr="Silenciar altavoz con relleno sólido">
            <a:extLst>
              <a:ext uri="{FF2B5EF4-FFF2-40B4-BE49-F238E27FC236}">
                <a16:creationId xmlns:a16="http://schemas.microsoft.com/office/drawing/2014/main" id="{D7EF8EEC-5819-B5A7-98BC-67825CD68B8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340344" y="47796"/>
            <a:ext cx="420541" cy="420541"/>
          </a:xfrm>
          <a:prstGeom prst="rect">
            <a:avLst/>
          </a:prstGeom>
        </p:spPr>
      </p:pic>
      <p:pic>
        <p:nvPicPr>
          <p:cNvPr id="23" name="Gráfico 22" descr="Batería completa con relleno sólido">
            <a:extLst>
              <a:ext uri="{FF2B5EF4-FFF2-40B4-BE49-F238E27FC236}">
                <a16:creationId xmlns:a16="http://schemas.microsoft.com/office/drawing/2014/main" id="{78336489-AB49-8E12-B055-F718B9D5E57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659297" y="41470"/>
            <a:ext cx="420541" cy="420541"/>
          </a:xfrm>
          <a:prstGeom prst="rect">
            <a:avLst/>
          </a:prstGeom>
        </p:spPr>
      </p:pic>
      <p:pic>
        <p:nvPicPr>
          <p:cNvPr id="28" name="Gráfico 27" descr="Señal con relleno sólido">
            <a:extLst>
              <a:ext uri="{FF2B5EF4-FFF2-40B4-BE49-F238E27FC236}">
                <a16:creationId xmlns:a16="http://schemas.microsoft.com/office/drawing/2014/main" id="{0F87B7B1-FB8A-D370-FE22-8451565E6F5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1200289" y="35467"/>
            <a:ext cx="420541" cy="420541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4ECCED62-8D27-2446-62B7-78EABD03CDCD}"/>
              </a:ext>
            </a:extLst>
          </p:cNvPr>
          <p:cNvSpPr txBox="1"/>
          <p:nvPr/>
        </p:nvSpPr>
        <p:spPr>
          <a:xfrm>
            <a:off x="73726" y="18710"/>
            <a:ext cx="1196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00:00</a:t>
            </a:r>
          </a:p>
        </p:txBody>
      </p:sp>
    </p:spTree>
    <p:extLst>
      <p:ext uri="{BB962C8B-B14F-4D97-AF65-F5344CB8AC3E}">
        <p14:creationId xmlns:p14="http://schemas.microsoft.com/office/powerpoint/2010/main" val="11952776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8A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A52303-F707-0A6A-A74E-8C315A06C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61">
            <a:extLst>
              <a:ext uri="{FF2B5EF4-FFF2-40B4-BE49-F238E27FC236}">
                <a16:creationId xmlns:a16="http://schemas.microsoft.com/office/drawing/2014/main" id="{75A9F284-40EB-3FE3-8FEA-91FA68FF4C76}"/>
              </a:ext>
            </a:extLst>
          </p:cNvPr>
          <p:cNvSpPr/>
          <p:nvPr/>
        </p:nvSpPr>
        <p:spPr>
          <a:xfrm>
            <a:off x="656631" y="750336"/>
            <a:ext cx="2590800" cy="2543369"/>
          </a:xfrm>
          <a:prstGeom prst="roundRect">
            <a:avLst>
              <a:gd name="adj" fmla="val 6219"/>
            </a:avLst>
          </a:prstGeom>
          <a:solidFill>
            <a:srgbClr val="F0F0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" name="Group 344">
            <a:extLst>
              <a:ext uri="{FF2B5EF4-FFF2-40B4-BE49-F238E27FC236}">
                <a16:creationId xmlns:a16="http://schemas.microsoft.com/office/drawing/2014/main" id="{1BF84B36-8B00-63B4-3596-A045DF252400}"/>
              </a:ext>
            </a:extLst>
          </p:cNvPr>
          <p:cNvGrpSpPr/>
          <p:nvPr/>
        </p:nvGrpSpPr>
        <p:grpSpPr>
          <a:xfrm>
            <a:off x="1302243" y="750805"/>
            <a:ext cx="1943875" cy="2039996"/>
            <a:chOff x="1118052" y="1101667"/>
            <a:chExt cx="1943875" cy="2265269"/>
          </a:xfrm>
        </p:grpSpPr>
        <p:sp>
          <p:nvSpPr>
            <p:cNvPr id="4" name="Rectangle 146">
              <a:extLst>
                <a:ext uri="{FF2B5EF4-FFF2-40B4-BE49-F238E27FC236}">
                  <a16:creationId xmlns:a16="http://schemas.microsoft.com/office/drawing/2014/main" id="{2E48A9E8-6F72-8A1E-13C3-856ED1AB3DDF}"/>
                </a:ext>
              </a:extLst>
            </p:cNvPr>
            <p:cNvSpPr/>
            <p:nvPr/>
          </p:nvSpPr>
          <p:spPr>
            <a:xfrm>
              <a:off x="2288954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" name="Rectangle 147">
              <a:extLst>
                <a:ext uri="{FF2B5EF4-FFF2-40B4-BE49-F238E27FC236}">
                  <a16:creationId xmlns:a16="http://schemas.microsoft.com/office/drawing/2014/main" id="{D43774B8-732B-E821-1800-BF3F432F4E89}"/>
                </a:ext>
              </a:extLst>
            </p:cNvPr>
            <p:cNvSpPr/>
            <p:nvPr/>
          </p:nvSpPr>
          <p:spPr>
            <a:xfrm>
              <a:off x="1278813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" name="Rectangle 148">
              <a:extLst>
                <a:ext uri="{FF2B5EF4-FFF2-40B4-BE49-F238E27FC236}">
                  <a16:creationId xmlns:a16="http://schemas.microsoft.com/office/drawing/2014/main" id="{63E8B072-F2A1-75F4-363B-37F9C5AFFE75}"/>
                </a:ext>
              </a:extLst>
            </p:cNvPr>
            <p:cNvSpPr/>
            <p:nvPr/>
          </p:nvSpPr>
          <p:spPr>
            <a:xfrm>
              <a:off x="2288954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" name="Rectangle 149">
              <a:extLst>
                <a:ext uri="{FF2B5EF4-FFF2-40B4-BE49-F238E27FC236}">
                  <a16:creationId xmlns:a16="http://schemas.microsoft.com/office/drawing/2014/main" id="{6BFE5CF8-B726-BC3D-EAF0-41A9A0B8D466}"/>
                </a:ext>
              </a:extLst>
            </p:cNvPr>
            <p:cNvSpPr/>
            <p:nvPr/>
          </p:nvSpPr>
          <p:spPr>
            <a:xfrm>
              <a:off x="2288954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" name="Rectangle 150">
              <a:extLst>
                <a:ext uri="{FF2B5EF4-FFF2-40B4-BE49-F238E27FC236}">
                  <a16:creationId xmlns:a16="http://schemas.microsoft.com/office/drawing/2014/main" id="{09F8994E-33AC-2926-E36C-08A219FF8034}"/>
                </a:ext>
              </a:extLst>
            </p:cNvPr>
            <p:cNvSpPr/>
            <p:nvPr/>
          </p:nvSpPr>
          <p:spPr>
            <a:xfrm>
              <a:off x="2288954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" name="Rectangle 151">
              <a:extLst>
                <a:ext uri="{FF2B5EF4-FFF2-40B4-BE49-F238E27FC236}">
                  <a16:creationId xmlns:a16="http://schemas.microsoft.com/office/drawing/2014/main" id="{1623484F-E9F2-E1EB-B412-26A5270A59FC}"/>
                </a:ext>
              </a:extLst>
            </p:cNvPr>
            <p:cNvSpPr/>
            <p:nvPr/>
          </p:nvSpPr>
          <p:spPr>
            <a:xfrm>
              <a:off x="2288954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" name="Rectangle 152">
              <a:extLst>
                <a:ext uri="{FF2B5EF4-FFF2-40B4-BE49-F238E27FC236}">
                  <a16:creationId xmlns:a16="http://schemas.microsoft.com/office/drawing/2014/main" id="{F4720958-79B3-BB58-BA85-72DA1AAF2A35}"/>
                </a:ext>
              </a:extLst>
            </p:cNvPr>
            <p:cNvSpPr/>
            <p:nvPr/>
          </p:nvSpPr>
          <p:spPr>
            <a:xfrm>
              <a:off x="2288954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" name="Rectangle 153">
              <a:extLst>
                <a:ext uri="{FF2B5EF4-FFF2-40B4-BE49-F238E27FC236}">
                  <a16:creationId xmlns:a16="http://schemas.microsoft.com/office/drawing/2014/main" id="{7E6D8342-4548-AE7D-FBF6-0E87779DEB3D}"/>
                </a:ext>
              </a:extLst>
            </p:cNvPr>
            <p:cNvSpPr/>
            <p:nvPr/>
          </p:nvSpPr>
          <p:spPr>
            <a:xfrm>
              <a:off x="2288954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7" name="Rectangle 154">
              <a:extLst>
                <a:ext uri="{FF2B5EF4-FFF2-40B4-BE49-F238E27FC236}">
                  <a16:creationId xmlns:a16="http://schemas.microsoft.com/office/drawing/2014/main" id="{EC4C828D-68A3-7FC5-20BD-825D69103CFE}"/>
                </a:ext>
              </a:extLst>
            </p:cNvPr>
            <p:cNvSpPr/>
            <p:nvPr/>
          </p:nvSpPr>
          <p:spPr>
            <a:xfrm>
              <a:off x="2288954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" name="Rectangle 155">
              <a:extLst>
                <a:ext uri="{FF2B5EF4-FFF2-40B4-BE49-F238E27FC236}">
                  <a16:creationId xmlns:a16="http://schemas.microsoft.com/office/drawing/2014/main" id="{A5FAAE96-2255-0A42-1272-FBDA3D866D9D}"/>
                </a:ext>
              </a:extLst>
            </p:cNvPr>
            <p:cNvSpPr/>
            <p:nvPr/>
          </p:nvSpPr>
          <p:spPr>
            <a:xfrm>
              <a:off x="2288954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" name="Rectangle 156">
              <a:extLst>
                <a:ext uri="{FF2B5EF4-FFF2-40B4-BE49-F238E27FC236}">
                  <a16:creationId xmlns:a16="http://schemas.microsoft.com/office/drawing/2014/main" id="{E70A8E72-15D8-DAB5-0AFC-2DEB5203DFE9}"/>
                </a:ext>
              </a:extLst>
            </p:cNvPr>
            <p:cNvSpPr/>
            <p:nvPr/>
          </p:nvSpPr>
          <p:spPr>
            <a:xfrm>
              <a:off x="2288954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8" name="Rectangle 157">
              <a:extLst>
                <a:ext uri="{FF2B5EF4-FFF2-40B4-BE49-F238E27FC236}">
                  <a16:creationId xmlns:a16="http://schemas.microsoft.com/office/drawing/2014/main" id="{D1D51661-9E94-12F3-A3D3-B896341FC18D}"/>
                </a:ext>
              </a:extLst>
            </p:cNvPr>
            <p:cNvSpPr/>
            <p:nvPr/>
          </p:nvSpPr>
          <p:spPr>
            <a:xfrm>
              <a:off x="2036402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5" name="Rectangle 158">
              <a:extLst>
                <a:ext uri="{FF2B5EF4-FFF2-40B4-BE49-F238E27FC236}">
                  <a16:creationId xmlns:a16="http://schemas.microsoft.com/office/drawing/2014/main" id="{3970DDB2-BFF8-9474-EA5F-AC6D7A7F4A46}"/>
                </a:ext>
              </a:extLst>
            </p:cNvPr>
            <p:cNvSpPr/>
            <p:nvPr/>
          </p:nvSpPr>
          <p:spPr>
            <a:xfrm>
              <a:off x="1531365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2" name="Rectangle 159">
              <a:extLst>
                <a:ext uri="{FF2B5EF4-FFF2-40B4-BE49-F238E27FC236}">
                  <a16:creationId xmlns:a16="http://schemas.microsoft.com/office/drawing/2014/main" id="{C6CF14A7-9C59-7F68-C7AE-D06793AA8EF0}"/>
                </a:ext>
              </a:extLst>
            </p:cNvPr>
            <p:cNvSpPr/>
            <p:nvPr/>
          </p:nvSpPr>
          <p:spPr>
            <a:xfrm>
              <a:off x="1531365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9" name="Rectangle 160">
              <a:extLst>
                <a:ext uri="{FF2B5EF4-FFF2-40B4-BE49-F238E27FC236}">
                  <a16:creationId xmlns:a16="http://schemas.microsoft.com/office/drawing/2014/main" id="{0E683841-B53E-2015-DA09-9C05284D4AF3}"/>
                </a:ext>
              </a:extLst>
            </p:cNvPr>
            <p:cNvSpPr/>
            <p:nvPr/>
          </p:nvSpPr>
          <p:spPr>
            <a:xfrm>
              <a:off x="1531365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6" name="Rectangle 161">
              <a:extLst>
                <a:ext uri="{FF2B5EF4-FFF2-40B4-BE49-F238E27FC236}">
                  <a16:creationId xmlns:a16="http://schemas.microsoft.com/office/drawing/2014/main" id="{0E5ECBA9-2E27-0412-64A2-86EBB7DA74D9}"/>
                </a:ext>
              </a:extLst>
            </p:cNvPr>
            <p:cNvSpPr/>
            <p:nvPr/>
          </p:nvSpPr>
          <p:spPr>
            <a:xfrm>
              <a:off x="1531365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3" name="Rectangle 162">
              <a:extLst>
                <a:ext uri="{FF2B5EF4-FFF2-40B4-BE49-F238E27FC236}">
                  <a16:creationId xmlns:a16="http://schemas.microsoft.com/office/drawing/2014/main" id="{B7D5975D-52B4-0608-339F-A052C9BB4A91}"/>
                </a:ext>
              </a:extLst>
            </p:cNvPr>
            <p:cNvSpPr/>
            <p:nvPr/>
          </p:nvSpPr>
          <p:spPr>
            <a:xfrm>
              <a:off x="1531365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0" name="Rectangle 163">
              <a:extLst>
                <a:ext uri="{FF2B5EF4-FFF2-40B4-BE49-F238E27FC236}">
                  <a16:creationId xmlns:a16="http://schemas.microsoft.com/office/drawing/2014/main" id="{A996F47E-0CB4-3166-2BB9-895D8646B794}"/>
                </a:ext>
              </a:extLst>
            </p:cNvPr>
            <p:cNvSpPr/>
            <p:nvPr/>
          </p:nvSpPr>
          <p:spPr>
            <a:xfrm>
              <a:off x="1531365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0" name="Rectangle 164">
              <a:extLst>
                <a:ext uri="{FF2B5EF4-FFF2-40B4-BE49-F238E27FC236}">
                  <a16:creationId xmlns:a16="http://schemas.microsoft.com/office/drawing/2014/main" id="{29F4222F-856D-1EEB-5171-47D956831AC1}"/>
                </a:ext>
              </a:extLst>
            </p:cNvPr>
            <p:cNvSpPr/>
            <p:nvPr/>
          </p:nvSpPr>
          <p:spPr>
            <a:xfrm>
              <a:off x="1531365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6" name="Rectangle 165">
              <a:extLst>
                <a:ext uri="{FF2B5EF4-FFF2-40B4-BE49-F238E27FC236}">
                  <a16:creationId xmlns:a16="http://schemas.microsoft.com/office/drawing/2014/main" id="{C0A19AA3-69AA-495B-5676-6BC586151396}"/>
                </a:ext>
              </a:extLst>
            </p:cNvPr>
            <p:cNvSpPr/>
            <p:nvPr/>
          </p:nvSpPr>
          <p:spPr>
            <a:xfrm>
              <a:off x="1531365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5" name="Rectangle 166">
              <a:extLst>
                <a:ext uri="{FF2B5EF4-FFF2-40B4-BE49-F238E27FC236}">
                  <a16:creationId xmlns:a16="http://schemas.microsoft.com/office/drawing/2014/main" id="{7C72356D-C29E-D2E1-C3C6-E60A602323CA}"/>
                </a:ext>
              </a:extLst>
            </p:cNvPr>
            <p:cNvSpPr/>
            <p:nvPr/>
          </p:nvSpPr>
          <p:spPr>
            <a:xfrm>
              <a:off x="1531365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6" name="Rectangle 167">
              <a:extLst>
                <a:ext uri="{FF2B5EF4-FFF2-40B4-BE49-F238E27FC236}">
                  <a16:creationId xmlns:a16="http://schemas.microsoft.com/office/drawing/2014/main" id="{5AFE2DDD-02D8-6E04-3649-FBAC7E96ADFA}"/>
                </a:ext>
              </a:extLst>
            </p:cNvPr>
            <p:cNvSpPr/>
            <p:nvPr/>
          </p:nvSpPr>
          <p:spPr>
            <a:xfrm>
              <a:off x="1783916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7" name="Rectangle 168">
              <a:extLst>
                <a:ext uri="{FF2B5EF4-FFF2-40B4-BE49-F238E27FC236}">
                  <a16:creationId xmlns:a16="http://schemas.microsoft.com/office/drawing/2014/main" id="{C7745C06-B541-400C-B35A-9ED128C5E6A3}"/>
                </a:ext>
              </a:extLst>
            </p:cNvPr>
            <p:cNvSpPr/>
            <p:nvPr/>
          </p:nvSpPr>
          <p:spPr>
            <a:xfrm>
              <a:off x="1531365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8" name="Rectangle 169">
              <a:extLst>
                <a:ext uri="{FF2B5EF4-FFF2-40B4-BE49-F238E27FC236}">
                  <a16:creationId xmlns:a16="http://schemas.microsoft.com/office/drawing/2014/main" id="{B544FC0B-4B15-2BAE-C0AC-6426EF173E19}"/>
                </a:ext>
              </a:extLst>
            </p:cNvPr>
            <p:cNvSpPr/>
            <p:nvPr/>
          </p:nvSpPr>
          <p:spPr>
            <a:xfrm>
              <a:off x="1278813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9" name="Rectangle 170">
              <a:extLst>
                <a:ext uri="{FF2B5EF4-FFF2-40B4-BE49-F238E27FC236}">
                  <a16:creationId xmlns:a16="http://schemas.microsoft.com/office/drawing/2014/main" id="{01069A99-AED3-882F-51E7-2FA4EFD0F556}"/>
                </a:ext>
              </a:extLst>
            </p:cNvPr>
            <p:cNvSpPr/>
            <p:nvPr/>
          </p:nvSpPr>
          <p:spPr>
            <a:xfrm>
              <a:off x="1531365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50" name="Rectangle 171">
              <a:extLst>
                <a:ext uri="{FF2B5EF4-FFF2-40B4-BE49-F238E27FC236}">
                  <a16:creationId xmlns:a16="http://schemas.microsoft.com/office/drawing/2014/main" id="{FBC2E586-8A9B-A2CC-37D7-005940629490}"/>
                </a:ext>
              </a:extLst>
            </p:cNvPr>
            <p:cNvSpPr/>
            <p:nvPr/>
          </p:nvSpPr>
          <p:spPr>
            <a:xfrm>
              <a:off x="1278813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51" name="Rectangle 172">
              <a:extLst>
                <a:ext uri="{FF2B5EF4-FFF2-40B4-BE49-F238E27FC236}">
                  <a16:creationId xmlns:a16="http://schemas.microsoft.com/office/drawing/2014/main" id="{635C28CC-2159-2114-23AB-044F634B8ACC}"/>
                </a:ext>
              </a:extLst>
            </p:cNvPr>
            <p:cNvSpPr/>
            <p:nvPr/>
          </p:nvSpPr>
          <p:spPr>
            <a:xfrm>
              <a:off x="1278813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60" name="Rectangle 173">
              <a:extLst>
                <a:ext uri="{FF2B5EF4-FFF2-40B4-BE49-F238E27FC236}">
                  <a16:creationId xmlns:a16="http://schemas.microsoft.com/office/drawing/2014/main" id="{9CC49E04-F593-0712-08AC-42C2FC626141}"/>
                </a:ext>
              </a:extLst>
            </p:cNvPr>
            <p:cNvSpPr/>
            <p:nvPr/>
          </p:nvSpPr>
          <p:spPr>
            <a:xfrm>
              <a:off x="1278813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67" name="Rectangle 174">
              <a:extLst>
                <a:ext uri="{FF2B5EF4-FFF2-40B4-BE49-F238E27FC236}">
                  <a16:creationId xmlns:a16="http://schemas.microsoft.com/office/drawing/2014/main" id="{66D4A77B-691D-B8DB-2ECF-4F2FB7C3E2B4}"/>
                </a:ext>
              </a:extLst>
            </p:cNvPr>
            <p:cNvSpPr/>
            <p:nvPr/>
          </p:nvSpPr>
          <p:spPr>
            <a:xfrm>
              <a:off x="1278813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68" name="Rectangle 175">
              <a:extLst>
                <a:ext uri="{FF2B5EF4-FFF2-40B4-BE49-F238E27FC236}">
                  <a16:creationId xmlns:a16="http://schemas.microsoft.com/office/drawing/2014/main" id="{298B9DB6-614D-52B1-CD96-AA9DBDDE40F3}"/>
                </a:ext>
              </a:extLst>
            </p:cNvPr>
            <p:cNvSpPr/>
            <p:nvPr/>
          </p:nvSpPr>
          <p:spPr>
            <a:xfrm>
              <a:off x="1278813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79" name="Rectangle 176">
              <a:extLst>
                <a:ext uri="{FF2B5EF4-FFF2-40B4-BE49-F238E27FC236}">
                  <a16:creationId xmlns:a16="http://schemas.microsoft.com/office/drawing/2014/main" id="{B80FCF18-2536-B9B4-E1AF-0FF9B5486E28}"/>
                </a:ext>
              </a:extLst>
            </p:cNvPr>
            <p:cNvSpPr/>
            <p:nvPr/>
          </p:nvSpPr>
          <p:spPr>
            <a:xfrm>
              <a:off x="1278813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90" name="Rectangle 177">
              <a:extLst>
                <a:ext uri="{FF2B5EF4-FFF2-40B4-BE49-F238E27FC236}">
                  <a16:creationId xmlns:a16="http://schemas.microsoft.com/office/drawing/2014/main" id="{385825E5-DC2F-F7B8-C687-01AE682AAA8F}"/>
                </a:ext>
              </a:extLst>
            </p:cNvPr>
            <p:cNvSpPr/>
            <p:nvPr/>
          </p:nvSpPr>
          <p:spPr>
            <a:xfrm>
              <a:off x="1278813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1" name="Rectangle 178">
              <a:extLst>
                <a:ext uri="{FF2B5EF4-FFF2-40B4-BE49-F238E27FC236}">
                  <a16:creationId xmlns:a16="http://schemas.microsoft.com/office/drawing/2014/main" id="{8D0A6249-565B-3649-1E58-19CCDDDACCC6}"/>
                </a:ext>
              </a:extLst>
            </p:cNvPr>
            <p:cNvSpPr/>
            <p:nvPr/>
          </p:nvSpPr>
          <p:spPr>
            <a:xfrm>
              <a:off x="1278813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2" name="Rectangle 179">
              <a:extLst>
                <a:ext uri="{FF2B5EF4-FFF2-40B4-BE49-F238E27FC236}">
                  <a16:creationId xmlns:a16="http://schemas.microsoft.com/office/drawing/2014/main" id="{6D714CF6-1C91-DDA0-728C-CA62B0BEA8A7}"/>
                </a:ext>
              </a:extLst>
            </p:cNvPr>
            <p:cNvSpPr/>
            <p:nvPr/>
          </p:nvSpPr>
          <p:spPr>
            <a:xfrm>
              <a:off x="1278813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4" name="Rectangle 180">
              <a:extLst>
                <a:ext uri="{FF2B5EF4-FFF2-40B4-BE49-F238E27FC236}">
                  <a16:creationId xmlns:a16="http://schemas.microsoft.com/office/drawing/2014/main" id="{4E9E2F9D-6C11-28AD-3AE5-FE0343E6CCB9}"/>
                </a:ext>
              </a:extLst>
            </p:cNvPr>
            <p:cNvSpPr/>
            <p:nvPr/>
          </p:nvSpPr>
          <p:spPr>
            <a:xfrm>
              <a:off x="1278813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6" name="Rectangle 181">
              <a:extLst>
                <a:ext uri="{FF2B5EF4-FFF2-40B4-BE49-F238E27FC236}">
                  <a16:creationId xmlns:a16="http://schemas.microsoft.com/office/drawing/2014/main" id="{639B4D20-182C-3CE1-975B-9A8CF6E6A8B1}"/>
                </a:ext>
              </a:extLst>
            </p:cNvPr>
            <p:cNvSpPr/>
            <p:nvPr/>
          </p:nvSpPr>
          <p:spPr>
            <a:xfrm>
              <a:off x="2288954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8" name="Rectangle 182">
              <a:extLst>
                <a:ext uri="{FF2B5EF4-FFF2-40B4-BE49-F238E27FC236}">
                  <a16:creationId xmlns:a16="http://schemas.microsoft.com/office/drawing/2014/main" id="{B09720EF-AC95-8EEB-3FDC-2CED4A59B486}"/>
                </a:ext>
              </a:extLst>
            </p:cNvPr>
            <p:cNvSpPr/>
            <p:nvPr/>
          </p:nvSpPr>
          <p:spPr>
            <a:xfrm>
              <a:off x="2288954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0" name="Rectangle 183">
              <a:extLst>
                <a:ext uri="{FF2B5EF4-FFF2-40B4-BE49-F238E27FC236}">
                  <a16:creationId xmlns:a16="http://schemas.microsoft.com/office/drawing/2014/main" id="{F4187035-5B46-7EAF-C305-C60AF98CB31B}"/>
                </a:ext>
              </a:extLst>
            </p:cNvPr>
            <p:cNvSpPr/>
            <p:nvPr/>
          </p:nvSpPr>
          <p:spPr>
            <a:xfrm>
              <a:off x="1531365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2" name="Rectangle 184">
              <a:extLst>
                <a:ext uri="{FF2B5EF4-FFF2-40B4-BE49-F238E27FC236}">
                  <a16:creationId xmlns:a16="http://schemas.microsoft.com/office/drawing/2014/main" id="{184872D1-08ED-A624-0F8E-623FD09E13E7}"/>
                </a:ext>
              </a:extLst>
            </p:cNvPr>
            <p:cNvSpPr/>
            <p:nvPr/>
          </p:nvSpPr>
          <p:spPr>
            <a:xfrm>
              <a:off x="2288954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3" name="Rectangle 185">
              <a:extLst>
                <a:ext uri="{FF2B5EF4-FFF2-40B4-BE49-F238E27FC236}">
                  <a16:creationId xmlns:a16="http://schemas.microsoft.com/office/drawing/2014/main" id="{8A29EB67-7494-D2F6-2C7C-B56940A2DE06}"/>
                </a:ext>
              </a:extLst>
            </p:cNvPr>
            <p:cNvSpPr/>
            <p:nvPr/>
          </p:nvSpPr>
          <p:spPr>
            <a:xfrm>
              <a:off x="2288954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4" name="Rectangle 186">
              <a:extLst>
                <a:ext uri="{FF2B5EF4-FFF2-40B4-BE49-F238E27FC236}">
                  <a16:creationId xmlns:a16="http://schemas.microsoft.com/office/drawing/2014/main" id="{CD285F92-2A7A-D802-E365-A3DA50DABD6A}"/>
                </a:ext>
              </a:extLst>
            </p:cNvPr>
            <p:cNvSpPr/>
            <p:nvPr/>
          </p:nvSpPr>
          <p:spPr>
            <a:xfrm>
              <a:off x="2288954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5" name="Rectangle 187">
              <a:extLst>
                <a:ext uri="{FF2B5EF4-FFF2-40B4-BE49-F238E27FC236}">
                  <a16:creationId xmlns:a16="http://schemas.microsoft.com/office/drawing/2014/main" id="{1BE64450-E516-FC77-6A85-FFEB43B32BB4}"/>
                </a:ext>
              </a:extLst>
            </p:cNvPr>
            <p:cNvSpPr/>
            <p:nvPr/>
          </p:nvSpPr>
          <p:spPr>
            <a:xfrm>
              <a:off x="2288954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6" name="Rectangle 188">
              <a:extLst>
                <a:ext uri="{FF2B5EF4-FFF2-40B4-BE49-F238E27FC236}">
                  <a16:creationId xmlns:a16="http://schemas.microsoft.com/office/drawing/2014/main" id="{F4C96BBA-407D-3069-D3B4-CB94C3733ADD}"/>
                </a:ext>
              </a:extLst>
            </p:cNvPr>
            <p:cNvSpPr/>
            <p:nvPr/>
          </p:nvSpPr>
          <p:spPr>
            <a:xfrm>
              <a:off x="2036402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7" name="Rectangle 189">
              <a:extLst>
                <a:ext uri="{FF2B5EF4-FFF2-40B4-BE49-F238E27FC236}">
                  <a16:creationId xmlns:a16="http://schemas.microsoft.com/office/drawing/2014/main" id="{12E31D1F-1E91-D4B8-AF91-D41E88BEB5B7}"/>
                </a:ext>
              </a:extLst>
            </p:cNvPr>
            <p:cNvSpPr/>
            <p:nvPr/>
          </p:nvSpPr>
          <p:spPr>
            <a:xfrm>
              <a:off x="1783916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8" name="Rectangle 190">
              <a:extLst>
                <a:ext uri="{FF2B5EF4-FFF2-40B4-BE49-F238E27FC236}">
                  <a16:creationId xmlns:a16="http://schemas.microsoft.com/office/drawing/2014/main" id="{EEB2317E-4CB9-9BEE-C1FA-D366D46B385A}"/>
                </a:ext>
              </a:extLst>
            </p:cNvPr>
            <p:cNvSpPr/>
            <p:nvPr/>
          </p:nvSpPr>
          <p:spPr>
            <a:xfrm>
              <a:off x="2288954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9" name="Rectangle 191">
              <a:extLst>
                <a:ext uri="{FF2B5EF4-FFF2-40B4-BE49-F238E27FC236}">
                  <a16:creationId xmlns:a16="http://schemas.microsoft.com/office/drawing/2014/main" id="{7DF96833-5F52-45BB-A15A-B0E6FF55A633}"/>
                </a:ext>
              </a:extLst>
            </p:cNvPr>
            <p:cNvSpPr/>
            <p:nvPr/>
          </p:nvSpPr>
          <p:spPr>
            <a:xfrm>
              <a:off x="2288954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0" name="Rectangle 192">
              <a:extLst>
                <a:ext uri="{FF2B5EF4-FFF2-40B4-BE49-F238E27FC236}">
                  <a16:creationId xmlns:a16="http://schemas.microsoft.com/office/drawing/2014/main" id="{2024EA6B-A313-4AAE-4C92-ACB2D2367372}"/>
                </a:ext>
              </a:extLst>
            </p:cNvPr>
            <p:cNvSpPr/>
            <p:nvPr/>
          </p:nvSpPr>
          <p:spPr>
            <a:xfrm>
              <a:off x="2288954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1" name="Rectangle 193">
              <a:extLst>
                <a:ext uri="{FF2B5EF4-FFF2-40B4-BE49-F238E27FC236}">
                  <a16:creationId xmlns:a16="http://schemas.microsoft.com/office/drawing/2014/main" id="{361ADB74-DFBB-9EA5-5E0E-403248E2069E}"/>
                </a:ext>
              </a:extLst>
            </p:cNvPr>
            <p:cNvSpPr/>
            <p:nvPr/>
          </p:nvSpPr>
          <p:spPr>
            <a:xfrm>
              <a:off x="2288954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2" name="Rectangle 194">
              <a:extLst>
                <a:ext uri="{FF2B5EF4-FFF2-40B4-BE49-F238E27FC236}">
                  <a16:creationId xmlns:a16="http://schemas.microsoft.com/office/drawing/2014/main" id="{E6116C33-D6B7-4EC3-5ECD-0F90E65BF2F9}"/>
                </a:ext>
              </a:extLst>
            </p:cNvPr>
            <p:cNvSpPr/>
            <p:nvPr/>
          </p:nvSpPr>
          <p:spPr>
            <a:xfrm>
              <a:off x="1783916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3" name="Rectangle 195">
              <a:extLst>
                <a:ext uri="{FF2B5EF4-FFF2-40B4-BE49-F238E27FC236}">
                  <a16:creationId xmlns:a16="http://schemas.microsoft.com/office/drawing/2014/main" id="{FFC0D6BD-A0FC-D913-56FC-FB9448F23002}"/>
                </a:ext>
              </a:extLst>
            </p:cNvPr>
            <p:cNvSpPr/>
            <p:nvPr/>
          </p:nvSpPr>
          <p:spPr>
            <a:xfrm>
              <a:off x="1783916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4" name="Rectangle 196">
              <a:extLst>
                <a:ext uri="{FF2B5EF4-FFF2-40B4-BE49-F238E27FC236}">
                  <a16:creationId xmlns:a16="http://schemas.microsoft.com/office/drawing/2014/main" id="{4059A190-F51A-8976-8CDB-7159F7C9D2A7}"/>
                </a:ext>
              </a:extLst>
            </p:cNvPr>
            <p:cNvSpPr/>
            <p:nvPr/>
          </p:nvSpPr>
          <p:spPr>
            <a:xfrm>
              <a:off x="1783916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5" name="Rectangle 197">
              <a:extLst>
                <a:ext uri="{FF2B5EF4-FFF2-40B4-BE49-F238E27FC236}">
                  <a16:creationId xmlns:a16="http://schemas.microsoft.com/office/drawing/2014/main" id="{24CF89A1-B687-C726-0B3F-7238DC229EB4}"/>
                </a:ext>
              </a:extLst>
            </p:cNvPr>
            <p:cNvSpPr/>
            <p:nvPr/>
          </p:nvSpPr>
          <p:spPr>
            <a:xfrm>
              <a:off x="1783916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6" name="Rectangle 198">
              <a:extLst>
                <a:ext uri="{FF2B5EF4-FFF2-40B4-BE49-F238E27FC236}">
                  <a16:creationId xmlns:a16="http://schemas.microsoft.com/office/drawing/2014/main" id="{4C537AAE-41EE-38CE-6849-6744B87022E4}"/>
                </a:ext>
              </a:extLst>
            </p:cNvPr>
            <p:cNvSpPr/>
            <p:nvPr/>
          </p:nvSpPr>
          <p:spPr>
            <a:xfrm>
              <a:off x="1783916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7" name="Rectangle 199">
              <a:extLst>
                <a:ext uri="{FF2B5EF4-FFF2-40B4-BE49-F238E27FC236}">
                  <a16:creationId xmlns:a16="http://schemas.microsoft.com/office/drawing/2014/main" id="{4FE7DDD3-8753-BFAE-4C0F-2C5322C3CC89}"/>
                </a:ext>
              </a:extLst>
            </p:cNvPr>
            <p:cNvSpPr/>
            <p:nvPr/>
          </p:nvSpPr>
          <p:spPr>
            <a:xfrm>
              <a:off x="1783916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8" name="Rectangle 200">
              <a:extLst>
                <a:ext uri="{FF2B5EF4-FFF2-40B4-BE49-F238E27FC236}">
                  <a16:creationId xmlns:a16="http://schemas.microsoft.com/office/drawing/2014/main" id="{C0990850-0FF0-C36E-6A94-13911F2A34BE}"/>
                </a:ext>
              </a:extLst>
            </p:cNvPr>
            <p:cNvSpPr/>
            <p:nvPr/>
          </p:nvSpPr>
          <p:spPr>
            <a:xfrm>
              <a:off x="2036402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9" name="Rectangle 201">
              <a:extLst>
                <a:ext uri="{FF2B5EF4-FFF2-40B4-BE49-F238E27FC236}">
                  <a16:creationId xmlns:a16="http://schemas.microsoft.com/office/drawing/2014/main" id="{262CF9F9-A7AD-53FF-C3F8-BE390EE5EDD7}"/>
                </a:ext>
              </a:extLst>
            </p:cNvPr>
            <p:cNvSpPr/>
            <p:nvPr/>
          </p:nvSpPr>
          <p:spPr>
            <a:xfrm>
              <a:off x="2036402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0" name="Rectangle 202">
              <a:extLst>
                <a:ext uri="{FF2B5EF4-FFF2-40B4-BE49-F238E27FC236}">
                  <a16:creationId xmlns:a16="http://schemas.microsoft.com/office/drawing/2014/main" id="{8BAB42F4-F25C-3295-44DF-A78AD4818DFE}"/>
                </a:ext>
              </a:extLst>
            </p:cNvPr>
            <p:cNvSpPr/>
            <p:nvPr/>
          </p:nvSpPr>
          <p:spPr>
            <a:xfrm>
              <a:off x="2036402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1" name="Rectangle 203">
              <a:extLst>
                <a:ext uri="{FF2B5EF4-FFF2-40B4-BE49-F238E27FC236}">
                  <a16:creationId xmlns:a16="http://schemas.microsoft.com/office/drawing/2014/main" id="{44501BBB-95FF-2BC9-3F3C-8BB984B2BC18}"/>
                </a:ext>
              </a:extLst>
            </p:cNvPr>
            <p:cNvSpPr/>
            <p:nvPr/>
          </p:nvSpPr>
          <p:spPr>
            <a:xfrm>
              <a:off x="2036402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2" name="Rectangle 204">
              <a:extLst>
                <a:ext uri="{FF2B5EF4-FFF2-40B4-BE49-F238E27FC236}">
                  <a16:creationId xmlns:a16="http://schemas.microsoft.com/office/drawing/2014/main" id="{0E9A6438-B62F-29FB-1AAD-2529C1DED930}"/>
                </a:ext>
              </a:extLst>
            </p:cNvPr>
            <p:cNvSpPr/>
            <p:nvPr/>
          </p:nvSpPr>
          <p:spPr>
            <a:xfrm>
              <a:off x="1783916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3" name="Rectangle 205">
              <a:extLst>
                <a:ext uri="{FF2B5EF4-FFF2-40B4-BE49-F238E27FC236}">
                  <a16:creationId xmlns:a16="http://schemas.microsoft.com/office/drawing/2014/main" id="{C126E80E-8F8F-BCA1-DF9B-0B7F7661E583}"/>
                </a:ext>
              </a:extLst>
            </p:cNvPr>
            <p:cNvSpPr/>
            <p:nvPr/>
          </p:nvSpPr>
          <p:spPr>
            <a:xfrm>
              <a:off x="1783916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4" name="Rectangle 206">
              <a:extLst>
                <a:ext uri="{FF2B5EF4-FFF2-40B4-BE49-F238E27FC236}">
                  <a16:creationId xmlns:a16="http://schemas.microsoft.com/office/drawing/2014/main" id="{7259B572-944D-AE77-B44D-F4717FE9E17F}"/>
                </a:ext>
              </a:extLst>
            </p:cNvPr>
            <p:cNvSpPr/>
            <p:nvPr/>
          </p:nvSpPr>
          <p:spPr>
            <a:xfrm>
              <a:off x="1783916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5" name="Rectangle 207">
              <a:extLst>
                <a:ext uri="{FF2B5EF4-FFF2-40B4-BE49-F238E27FC236}">
                  <a16:creationId xmlns:a16="http://schemas.microsoft.com/office/drawing/2014/main" id="{8232EFA1-E296-58EC-4605-6950FB7256A3}"/>
                </a:ext>
              </a:extLst>
            </p:cNvPr>
            <p:cNvSpPr/>
            <p:nvPr/>
          </p:nvSpPr>
          <p:spPr>
            <a:xfrm>
              <a:off x="1783916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6" name="Rectangle 208">
              <a:extLst>
                <a:ext uri="{FF2B5EF4-FFF2-40B4-BE49-F238E27FC236}">
                  <a16:creationId xmlns:a16="http://schemas.microsoft.com/office/drawing/2014/main" id="{F4C7D926-02A3-0747-265F-DA88AEC4A7B1}"/>
                </a:ext>
              </a:extLst>
            </p:cNvPr>
            <p:cNvSpPr/>
            <p:nvPr/>
          </p:nvSpPr>
          <p:spPr>
            <a:xfrm>
              <a:off x="1783916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7" name="Rectangle 209">
              <a:extLst>
                <a:ext uri="{FF2B5EF4-FFF2-40B4-BE49-F238E27FC236}">
                  <a16:creationId xmlns:a16="http://schemas.microsoft.com/office/drawing/2014/main" id="{788E1DDF-6ACE-2C25-A938-ECAF7AB808DD}"/>
                </a:ext>
              </a:extLst>
            </p:cNvPr>
            <p:cNvSpPr/>
            <p:nvPr/>
          </p:nvSpPr>
          <p:spPr>
            <a:xfrm>
              <a:off x="1783916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8" name="Rectangle 210">
              <a:extLst>
                <a:ext uri="{FF2B5EF4-FFF2-40B4-BE49-F238E27FC236}">
                  <a16:creationId xmlns:a16="http://schemas.microsoft.com/office/drawing/2014/main" id="{CE80CE5D-EE00-CF38-D531-3668E8FC3022}"/>
                </a:ext>
              </a:extLst>
            </p:cNvPr>
            <p:cNvSpPr/>
            <p:nvPr/>
          </p:nvSpPr>
          <p:spPr>
            <a:xfrm>
              <a:off x="1783916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9" name="Rectangle 211">
              <a:extLst>
                <a:ext uri="{FF2B5EF4-FFF2-40B4-BE49-F238E27FC236}">
                  <a16:creationId xmlns:a16="http://schemas.microsoft.com/office/drawing/2014/main" id="{42A5DAAF-F065-2F17-1891-DFE1BD2F445C}"/>
                </a:ext>
              </a:extLst>
            </p:cNvPr>
            <p:cNvSpPr/>
            <p:nvPr/>
          </p:nvSpPr>
          <p:spPr>
            <a:xfrm>
              <a:off x="1783916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0" name="Rectangle 212">
              <a:extLst>
                <a:ext uri="{FF2B5EF4-FFF2-40B4-BE49-F238E27FC236}">
                  <a16:creationId xmlns:a16="http://schemas.microsoft.com/office/drawing/2014/main" id="{EDEA1EFF-DC56-D120-04D7-C1709A08318E}"/>
                </a:ext>
              </a:extLst>
            </p:cNvPr>
            <p:cNvSpPr/>
            <p:nvPr/>
          </p:nvSpPr>
          <p:spPr>
            <a:xfrm>
              <a:off x="1783916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1" name="Rectangle 213">
              <a:extLst>
                <a:ext uri="{FF2B5EF4-FFF2-40B4-BE49-F238E27FC236}">
                  <a16:creationId xmlns:a16="http://schemas.microsoft.com/office/drawing/2014/main" id="{671B9E67-649A-AEE1-C97F-40F53A367CB3}"/>
                </a:ext>
              </a:extLst>
            </p:cNvPr>
            <p:cNvSpPr/>
            <p:nvPr/>
          </p:nvSpPr>
          <p:spPr>
            <a:xfrm>
              <a:off x="1783916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2" name="Rectangle 214">
              <a:extLst>
                <a:ext uri="{FF2B5EF4-FFF2-40B4-BE49-F238E27FC236}">
                  <a16:creationId xmlns:a16="http://schemas.microsoft.com/office/drawing/2014/main" id="{793A93D5-219C-FF19-9CA4-5484735B2162}"/>
                </a:ext>
              </a:extLst>
            </p:cNvPr>
            <p:cNvSpPr/>
            <p:nvPr/>
          </p:nvSpPr>
          <p:spPr>
            <a:xfrm>
              <a:off x="1783916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3" name="Rectangle 215">
              <a:extLst>
                <a:ext uri="{FF2B5EF4-FFF2-40B4-BE49-F238E27FC236}">
                  <a16:creationId xmlns:a16="http://schemas.microsoft.com/office/drawing/2014/main" id="{46D4500E-078B-866F-22DB-3E6C9289653A}"/>
                </a:ext>
              </a:extLst>
            </p:cNvPr>
            <p:cNvSpPr/>
            <p:nvPr/>
          </p:nvSpPr>
          <p:spPr>
            <a:xfrm>
              <a:off x="1783916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4" name="Rectangle 216">
              <a:extLst>
                <a:ext uri="{FF2B5EF4-FFF2-40B4-BE49-F238E27FC236}">
                  <a16:creationId xmlns:a16="http://schemas.microsoft.com/office/drawing/2014/main" id="{6E3C64CC-6B3F-7150-6F74-80BC7E7E8BD9}"/>
                </a:ext>
              </a:extLst>
            </p:cNvPr>
            <p:cNvSpPr/>
            <p:nvPr/>
          </p:nvSpPr>
          <p:spPr>
            <a:xfrm>
              <a:off x="1531365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5" name="Rectangle 217">
              <a:extLst>
                <a:ext uri="{FF2B5EF4-FFF2-40B4-BE49-F238E27FC236}">
                  <a16:creationId xmlns:a16="http://schemas.microsoft.com/office/drawing/2014/main" id="{9F7F7035-7936-F0B6-A1B4-CFF380942D71}"/>
                </a:ext>
              </a:extLst>
            </p:cNvPr>
            <p:cNvSpPr/>
            <p:nvPr/>
          </p:nvSpPr>
          <p:spPr>
            <a:xfrm>
              <a:off x="2036402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6" name="Rectangle 218">
              <a:extLst>
                <a:ext uri="{FF2B5EF4-FFF2-40B4-BE49-F238E27FC236}">
                  <a16:creationId xmlns:a16="http://schemas.microsoft.com/office/drawing/2014/main" id="{F0F740A3-9FE5-E8C0-B16C-0FBB594F895E}"/>
                </a:ext>
              </a:extLst>
            </p:cNvPr>
            <p:cNvSpPr/>
            <p:nvPr/>
          </p:nvSpPr>
          <p:spPr>
            <a:xfrm>
              <a:off x="1531365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7" name="Rectangle 219">
              <a:extLst>
                <a:ext uri="{FF2B5EF4-FFF2-40B4-BE49-F238E27FC236}">
                  <a16:creationId xmlns:a16="http://schemas.microsoft.com/office/drawing/2014/main" id="{7D2C7088-C839-7759-B0C3-E6D8E658020B}"/>
                </a:ext>
              </a:extLst>
            </p:cNvPr>
            <p:cNvSpPr/>
            <p:nvPr/>
          </p:nvSpPr>
          <p:spPr>
            <a:xfrm>
              <a:off x="1531365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8" name="Rectangle 220">
              <a:extLst>
                <a:ext uri="{FF2B5EF4-FFF2-40B4-BE49-F238E27FC236}">
                  <a16:creationId xmlns:a16="http://schemas.microsoft.com/office/drawing/2014/main" id="{4EB21BA4-6D58-92A9-615D-9FA5AEF41466}"/>
                </a:ext>
              </a:extLst>
            </p:cNvPr>
            <p:cNvSpPr/>
            <p:nvPr/>
          </p:nvSpPr>
          <p:spPr>
            <a:xfrm>
              <a:off x="1531365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9" name="Rectangle 221">
              <a:extLst>
                <a:ext uri="{FF2B5EF4-FFF2-40B4-BE49-F238E27FC236}">
                  <a16:creationId xmlns:a16="http://schemas.microsoft.com/office/drawing/2014/main" id="{B90E0D67-8AFD-9445-7025-BBBC44804C34}"/>
                </a:ext>
              </a:extLst>
            </p:cNvPr>
            <p:cNvSpPr/>
            <p:nvPr/>
          </p:nvSpPr>
          <p:spPr>
            <a:xfrm>
              <a:off x="1783916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0" name="Rectangle 222">
              <a:extLst>
                <a:ext uri="{FF2B5EF4-FFF2-40B4-BE49-F238E27FC236}">
                  <a16:creationId xmlns:a16="http://schemas.microsoft.com/office/drawing/2014/main" id="{5E52D526-6A56-3F3E-8991-8E648721B92A}"/>
                </a:ext>
              </a:extLst>
            </p:cNvPr>
            <p:cNvSpPr/>
            <p:nvPr/>
          </p:nvSpPr>
          <p:spPr>
            <a:xfrm>
              <a:off x="2036402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1" name="Rectangle 223">
              <a:extLst>
                <a:ext uri="{FF2B5EF4-FFF2-40B4-BE49-F238E27FC236}">
                  <a16:creationId xmlns:a16="http://schemas.microsoft.com/office/drawing/2014/main" id="{7D93D5AA-2AD8-9C9D-9C5F-18B57692F7F6}"/>
                </a:ext>
              </a:extLst>
            </p:cNvPr>
            <p:cNvSpPr/>
            <p:nvPr/>
          </p:nvSpPr>
          <p:spPr>
            <a:xfrm>
              <a:off x="1531365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2" name="Rectangle 224">
              <a:extLst>
                <a:ext uri="{FF2B5EF4-FFF2-40B4-BE49-F238E27FC236}">
                  <a16:creationId xmlns:a16="http://schemas.microsoft.com/office/drawing/2014/main" id="{444E0759-BDC1-2957-BE39-6F0F86F5C316}"/>
                </a:ext>
              </a:extLst>
            </p:cNvPr>
            <p:cNvSpPr/>
            <p:nvPr/>
          </p:nvSpPr>
          <p:spPr>
            <a:xfrm>
              <a:off x="1531365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3" name="Rectangle 225">
              <a:extLst>
                <a:ext uri="{FF2B5EF4-FFF2-40B4-BE49-F238E27FC236}">
                  <a16:creationId xmlns:a16="http://schemas.microsoft.com/office/drawing/2014/main" id="{54D9687C-565E-0C77-0A54-679146E3D553}"/>
                </a:ext>
              </a:extLst>
            </p:cNvPr>
            <p:cNvSpPr/>
            <p:nvPr/>
          </p:nvSpPr>
          <p:spPr>
            <a:xfrm>
              <a:off x="2036402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4" name="Rectangle 226">
              <a:extLst>
                <a:ext uri="{FF2B5EF4-FFF2-40B4-BE49-F238E27FC236}">
                  <a16:creationId xmlns:a16="http://schemas.microsoft.com/office/drawing/2014/main" id="{3BB63547-B9F2-1EB5-23CD-55A24058BB21}"/>
                </a:ext>
              </a:extLst>
            </p:cNvPr>
            <p:cNvSpPr/>
            <p:nvPr/>
          </p:nvSpPr>
          <p:spPr>
            <a:xfrm>
              <a:off x="1531365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5" name="Rectangle 227">
              <a:extLst>
                <a:ext uri="{FF2B5EF4-FFF2-40B4-BE49-F238E27FC236}">
                  <a16:creationId xmlns:a16="http://schemas.microsoft.com/office/drawing/2014/main" id="{A2CD2C3A-5FCB-4E17-0B2A-CECA1B0B8440}"/>
                </a:ext>
              </a:extLst>
            </p:cNvPr>
            <p:cNvSpPr/>
            <p:nvPr/>
          </p:nvSpPr>
          <p:spPr>
            <a:xfrm>
              <a:off x="1531365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6" name="Rectangle 228">
              <a:extLst>
                <a:ext uri="{FF2B5EF4-FFF2-40B4-BE49-F238E27FC236}">
                  <a16:creationId xmlns:a16="http://schemas.microsoft.com/office/drawing/2014/main" id="{F1448754-2F92-7CC3-6581-15B785681D23}"/>
                </a:ext>
              </a:extLst>
            </p:cNvPr>
            <p:cNvSpPr/>
            <p:nvPr/>
          </p:nvSpPr>
          <p:spPr>
            <a:xfrm>
              <a:off x="2036402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7" name="Rectangle 229">
              <a:extLst>
                <a:ext uri="{FF2B5EF4-FFF2-40B4-BE49-F238E27FC236}">
                  <a16:creationId xmlns:a16="http://schemas.microsoft.com/office/drawing/2014/main" id="{FD588856-7EB8-7B83-B0DA-46EFBD92B907}"/>
                </a:ext>
              </a:extLst>
            </p:cNvPr>
            <p:cNvSpPr/>
            <p:nvPr/>
          </p:nvSpPr>
          <p:spPr>
            <a:xfrm>
              <a:off x="1531365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8" name="Rectangle 230">
              <a:extLst>
                <a:ext uri="{FF2B5EF4-FFF2-40B4-BE49-F238E27FC236}">
                  <a16:creationId xmlns:a16="http://schemas.microsoft.com/office/drawing/2014/main" id="{181EBCAC-7747-FC4C-8463-8329DCD7686D}"/>
                </a:ext>
              </a:extLst>
            </p:cNvPr>
            <p:cNvSpPr/>
            <p:nvPr/>
          </p:nvSpPr>
          <p:spPr>
            <a:xfrm>
              <a:off x="2036402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9" name="Rectangle 231">
              <a:extLst>
                <a:ext uri="{FF2B5EF4-FFF2-40B4-BE49-F238E27FC236}">
                  <a16:creationId xmlns:a16="http://schemas.microsoft.com/office/drawing/2014/main" id="{7646DA99-A059-C21B-D850-419AA5F797A7}"/>
                </a:ext>
              </a:extLst>
            </p:cNvPr>
            <p:cNvSpPr/>
            <p:nvPr/>
          </p:nvSpPr>
          <p:spPr>
            <a:xfrm>
              <a:off x="2036402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0" name="Rectangle 232">
              <a:extLst>
                <a:ext uri="{FF2B5EF4-FFF2-40B4-BE49-F238E27FC236}">
                  <a16:creationId xmlns:a16="http://schemas.microsoft.com/office/drawing/2014/main" id="{E95E6412-27C8-57BF-0B57-14B04426546F}"/>
                </a:ext>
              </a:extLst>
            </p:cNvPr>
            <p:cNvSpPr/>
            <p:nvPr/>
          </p:nvSpPr>
          <p:spPr>
            <a:xfrm>
              <a:off x="2036402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1" name="Rectangle 233">
              <a:extLst>
                <a:ext uri="{FF2B5EF4-FFF2-40B4-BE49-F238E27FC236}">
                  <a16:creationId xmlns:a16="http://schemas.microsoft.com/office/drawing/2014/main" id="{0998E423-48B2-6A2C-FD29-DA1AB0092EDF}"/>
                </a:ext>
              </a:extLst>
            </p:cNvPr>
            <p:cNvSpPr/>
            <p:nvPr/>
          </p:nvSpPr>
          <p:spPr>
            <a:xfrm>
              <a:off x="2036402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2" name="Rectangle 234">
              <a:extLst>
                <a:ext uri="{FF2B5EF4-FFF2-40B4-BE49-F238E27FC236}">
                  <a16:creationId xmlns:a16="http://schemas.microsoft.com/office/drawing/2014/main" id="{1E20038C-E7C3-1D41-4198-C721F206F86A}"/>
                </a:ext>
              </a:extLst>
            </p:cNvPr>
            <p:cNvSpPr/>
            <p:nvPr/>
          </p:nvSpPr>
          <p:spPr>
            <a:xfrm>
              <a:off x="2036402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3" name="Rectangle 235">
              <a:extLst>
                <a:ext uri="{FF2B5EF4-FFF2-40B4-BE49-F238E27FC236}">
                  <a16:creationId xmlns:a16="http://schemas.microsoft.com/office/drawing/2014/main" id="{E2F00FDB-7F1F-9D50-A499-EF9D522AE584}"/>
                </a:ext>
              </a:extLst>
            </p:cNvPr>
            <p:cNvSpPr/>
            <p:nvPr/>
          </p:nvSpPr>
          <p:spPr>
            <a:xfrm>
              <a:off x="2036402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4" name="Rectangle 236">
              <a:extLst>
                <a:ext uri="{FF2B5EF4-FFF2-40B4-BE49-F238E27FC236}">
                  <a16:creationId xmlns:a16="http://schemas.microsoft.com/office/drawing/2014/main" id="{486FDC6C-80EB-B3D4-7286-EDA7AF0BB191}"/>
                </a:ext>
              </a:extLst>
            </p:cNvPr>
            <p:cNvSpPr/>
            <p:nvPr/>
          </p:nvSpPr>
          <p:spPr>
            <a:xfrm>
              <a:off x="2036402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5" name="Rectangle 237">
              <a:extLst>
                <a:ext uri="{FF2B5EF4-FFF2-40B4-BE49-F238E27FC236}">
                  <a16:creationId xmlns:a16="http://schemas.microsoft.com/office/drawing/2014/main" id="{3ECC6DE7-D97F-B58C-63C0-F17DFDD4C36C}"/>
                </a:ext>
              </a:extLst>
            </p:cNvPr>
            <p:cNvSpPr/>
            <p:nvPr/>
          </p:nvSpPr>
          <p:spPr>
            <a:xfrm>
              <a:off x="2036402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6" name="Rectangle 238">
              <a:extLst>
                <a:ext uri="{FF2B5EF4-FFF2-40B4-BE49-F238E27FC236}">
                  <a16:creationId xmlns:a16="http://schemas.microsoft.com/office/drawing/2014/main" id="{4640D523-3591-0273-374A-DE562F83177B}"/>
                </a:ext>
              </a:extLst>
            </p:cNvPr>
            <p:cNvSpPr/>
            <p:nvPr/>
          </p:nvSpPr>
          <p:spPr>
            <a:xfrm>
              <a:off x="2036402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7" name="Rectangle 239">
              <a:extLst>
                <a:ext uri="{FF2B5EF4-FFF2-40B4-BE49-F238E27FC236}">
                  <a16:creationId xmlns:a16="http://schemas.microsoft.com/office/drawing/2014/main" id="{ACA4569F-EBDC-FBD1-B26D-364ABAEA46E9}"/>
                </a:ext>
              </a:extLst>
            </p:cNvPr>
            <p:cNvSpPr/>
            <p:nvPr/>
          </p:nvSpPr>
          <p:spPr>
            <a:xfrm>
              <a:off x="2036402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8" name="Rectangle 240">
              <a:extLst>
                <a:ext uri="{FF2B5EF4-FFF2-40B4-BE49-F238E27FC236}">
                  <a16:creationId xmlns:a16="http://schemas.microsoft.com/office/drawing/2014/main" id="{5CB661D5-8D71-12AD-7965-8A35D730E18F}"/>
                </a:ext>
              </a:extLst>
            </p:cNvPr>
            <p:cNvSpPr/>
            <p:nvPr/>
          </p:nvSpPr>
          <p:spPr>
            <a:xfrm>
              <a:off x="2036402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9" name="Rectangle 241">
              <a:extLst>
                <a:ext uri="{FF2B5EF4-FFF2-40B4-BE49-F238E27FC236}">
                  <a16:creationId xmlns:a16="http://schemas.microsoft.com/office/drawing/2014/main" id="{E233304F-0291-9718-8475-4B10B0C5EFF9}"/>
                </a:ext>
              </a:extLst>
            </p:cNvPr>
            <p:cNvSpPr/>
            <p:nvPr/>
          </p:nvSpPr>
          <p:spPr>
            <a:xfrm>
              <a:off x="2288954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0" name="Rectangle 242">
              <a:extLst>
                <a:ext uri="{FF2B5EF4-FFF2-40B4-BE49-F238E27FC236}">
                  <a16:creationId xmlns:a16="http://schemas.microsoft.com/office/drawing/2014/main" id="{D2D3B8C5-EC53-1420-A459-74D18D093496}"/>
                </a:ext>
              </a:extLst>
            </p:cNvPr>
            <p:cNvSpPr/>
            <p:nvPr/>
          </p:nvSpPr>
          <p:spPr>
            <a:xfrm>
              <a:off x="1118052" y="3020967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1" name="Rectangle 243">
              <a:extLst>
                <a:ext uri="{FF2B5EF4-FFF2-40B4-BE49-F238E27FC236}">
                  <a16:creationId xmlns:a16="http://schemas.microsoft.com/office/drawing/2014/main" id="{246A55A6-116C-847D-2DB1-108CC4E35F0A}"/>
                </a:ext>
              </a:extLst>
            </p:cNvPr>
            <p:cNvSpPr/>
            <p:nvPr/>
          </p:nvSpPr>
          <p:spPr>
            <a:xfrm>
              <a:off x="1118052" y="321256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2" name="Rectangle 244">
              <a:extLst>
                <a:ext uri="{FF2B5EF4-FFF2-40B4-BE49-F238E27FC236}">
                  <a16:creationId xmlns:a16="http://schemas.microsoft.com/office/drawing/2014/main" id="{14C649A2-5FCF-C4F7-0065-4FAF544CCCE2}"/>
                </a:ext>
              </a:extLst>
            </p:cNvPr>
            <p:cNvSpPr/>
            <p:nvPr/>
          </p:nvSpPr>
          <p:spPr>
            <a:xfrm>
              <a:off x="1118052" y="263777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3" name="Rectangle 245">
              <a:extLst>
                <a:ext uri="{FF2B5EF4-FFF2-40B4-BE49-F238E27FC236}">
                  <a16:creationId xmlns:a16="http://schemas.microsoft.com/office/drawing/2014/main" id="{9CB5B957-EA0C-5679-68F1-523B265A5D82}"/>
                </a:ext>
              </a:extLst>
            </p:cNvPr>
            <p:cNvSpPr/>
            <p:nvPr/>
          </p:nvSpPr>
          <p:spPr>
            <a:xfrm>
              <a:off x="2288954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4" name="Rectangle 246">
              <a:extLst>
                <a:ext uri="{FF2B5EF4-FFF2-40B4-BE49-F238E27FC236}">
                  <a16:creationId xmlns:a16="http://schemas.microsoft.com/office/drawing/2014/main" id="{32DD5946-4B82-1F36-A851-986E31F58BC6}"/>
                </a:ext>
              </a:extLst>
            </p:cNvPr>
            <p:cNvSpPr/>
            <p:nvPr/>
          </p:nvSpPr>
          <p:spPr>
            <a:xfrm>
              <a:off x="1118052" y="273360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5" name="Rectangle 247">
              <a:extLst>
                <a:ext uri="{FF2B5EF4-FFF2-40B4-BE49-F238E27FC236}">
                  <a16:creationId xmlns:a16="http://schemas.microsoft.com/office/drawing/2014/main" id="{B2EAB6EC-2050-F6FB-94C8-00DE96E78A97}"/>
                </a:ext>
              </a:extLst>
            </p:cNvPr>
            <p:cNvSpPr/>
            <p:nvPr/>
          </p:nvSpPr>
          <p:spPr>
            <a:xfrm>
              <a:off x="1118052" y="282936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6" name="Rectangle 248">
              <a:extLst>
                <a:ext uri="{FF2B5EF4-FFF2-40B4-BE49-F238E27FC236}">
                  <a16:creationId xmlns:a16="http://schemas.microsoft.com/office/drawing/2014/main" id="{7AA6E598-6E52-0ECC-5FC4-F589170040D7}"/>
                </a:ext>
              </a:extLst>
            </p:cNvPr>
            <p:cNvSpPr/>
            <p:nvPr/>
          </p:nvSpPr>
          <p:spPr>
            <a:xfrm>
              <a:off x="1118052" y="2925201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7" name="Rectangle 249">
              <a:extLst>
                <a:ext uri="{FF2B5EF4-FFF2-40B4-BE49-F238E27FC236}">
                  <a16:creationId xmlns:a16="http://schemas.microsoft.com/office/drawing/2014/main" id="{6DDA59D1-43E5-4821-ED3C-2461472C17D4}"/>
                </a:ext>
              </a:extLst>
            </p:cNvPr>
            <p:cNvSpPr/>
            <p:nvPr/>
          </p:nvSpPr>
          <p:spPr>
            <a:xfrm>
              <a:off x="1118052" y="3308395"/>
              <a:ext cx="160696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8" name="Rectangle 250">
              <a:extLst>
                <a:ext uri="{FF2B5EF4-FFF2-40B4-BE49-F238E27FC236}">
                  <a16:creationId xmlns:a16="http://schemas.microsoft.com/office/drawing/2014/main" id="{9223E0DB-F177-C378-7D93-B73310846833}"/>
                </a:ext>
              </a:extLst>
            </p:cNvPr>
            <p:cNvSpPr/>
            <p:nvPr/>
          </p:nvSpPr>
          <p:spPr>
            <a:xfrm>
              <a:off x="2036402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9" name="Rectangle 251">
              <a:extLst>
                <a:ext uri="{FF2B5EF4-FFF2-40B4-BE49-F238E27FC236}">
                  <a16:creationId xmlns:a16="http://schemas.microsoft.com/office/drawing/2014/main" id="{3B0DC1A8-E6D1-1DC6-9A15-E23711088C88}"/>
                </a:ext>
              </a:extLst>
            </p:cNvPr>
            <p:cNvSpPr/>
            <p:nvPr/>
          </p:nvSpPr>
          <p:spPr>
            <a:xfrm>
              <a:off x="1783916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0" name="Rectangle 252">
              <a:extLst>
                <a:ext uri="{FF2B5EF4-FFF2-40B4-BE49-F238E27FC236}">
                  <a16:creationId xmlns:a16="http://schemas.microsoft.com/office/drawing/2014/main" id="{1ED2BA21-B72C-1897-39C8-9C24CA716A36}"/>
                </a:ext>
              </a:extLst>
            </p:cNvPr>
            <p:cNvSpPr/>
            <p:nvPr/>
          </p:nvSpPr>
          <p:spPr>
            <a:xfrm>
              <a:off x="1278813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1" name="Rectangle 253">
              <a:extLst>
                <a:ext uri="{FF2B5EF4-FFF2-40B4-BE49-F238E27FC236}">
                  <a16:creationId xmlns:a16="http://schemas.microsoft.com/office/drawing/2014/main" id="{82D2963F-5314-01D9-A5AD-4C0711BFE65D}"/>
                </a:ext>
              </a:extLst>
            </p:cNvPr>
            <p:cNvSpPr/>
            <p:nvPr/>
          </p:nvSpPr>
          <p:spPr>
            <a:xfrm>
              <a:off x="1531365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2" name="Rectangle 254">
              <a:extLst>
                <a:ext uri="{FF2B5EF4-FFF2-40B4-BE49-F238E27FC236}">
                  <a16:creationId xmlns:a16="http://schemas.microsoft.com/office/drawing/2014/main" id="{0C96D388-8125-373D-DFCC-013E79E22508}"/>
                </a:ext>
              </a:extLst>
            </p:cNvPr>
            <p:cNvSpPr/>
            <p:nvPr/>
          </p:nvSpPr>
          <p:spPr>
            <a:xfrm>
              <a:off x="1118052" y="311679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3" name="Rectangle 255">
              <a:extLst>
                <a:ext uri="{FF2B5EF4-FFF2-40B4-BE49-F238E27FC236}">
                  <a16:creationId xmlns:a16="http://schemas.microsoft.com/office/drawing/2014/main" id="{4382D3D7-897C-7C0A-12F0-FC9C7165C6CC}"/>
                </a:ext>
              </a:extLst>
            </p:cNvPr>
            <p:cNvSpPr/>
            <p:nvPr/>
          </p:nvSpPr>
          <p:spPr>
            <a:xfrm>
              <a:off x="1118052" y="1775551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4" name="Rectangle 256">
              <a:extLst>
                <a:ext uri="{FF2B5EF4-FFF2-40B4-BE49-F238E27FC236}">
                  <a16:creationId xmlns:a16="http://schemas.microsoft.com/office/drawing/2014/main" id="{1BD85B74-E6E0-B681-A3B5-E4BA9A07EA53}"/>
                </a:ext>
              </a:extLst>
            </p:cNvPr>
            <p:cNvSpPr/>
            <p:nvPr/>
          </p:nvSpPr>
          <p:spPr>
            <a:xfrm>
              <a:off x="1118052" y="196714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5" name="Rectangle 257">
              <a:extLst>
                <a:ext uri="{FF2B5EF4-FFF2-40B4-BE49-F238E27FC236}">
                  <a16:creationId xmlns:a16="http://schemas.microsoft.com/office/drawing/2014/main" id="{26269B54-BEC5-8EC5-DAA0-41A3648DDEAC}"/>
                </a:ext>
              </a:extLst>
            </p:cNvPr>
            <p:cNvSpPr/>
            <p:nvPr/>
          </p:nvSpPr>
          <p:spPr>
            <a:xfrm>
              <a:off x="1118052" y="2541940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6" name="Rectangle 258">
              <a:extLst>
                <a:ext uri="{FF2B5EF4-FFF2-40B4-BE49-F238E27FC236}">
                  <a16:creationId xmlns:a16="http://schemas.microsoft.com/office/drawing/2014/main" id="{EB8599F9-B31E-318E-BE75-80662A26CB07}"/>
                </a:ext>
              </a:extLst>
            </p:cNvPr>
            <p:cNvSpPr/>
            <p:nvPr/>
          </p:nvSpPr>
          <p:spPr>
            <a:xfrm>
              <a:off x="1118052" y="167971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7" name="Rectangle 259">
              <a:extLst>
                <a:ext uri="{FF2B5EF4-FFF2-40B4-BE49-F238E27FC236}">
                  <a16:creationId xmlns:a16="http://schemas.microsoft.com/office/drawing/2014/main" id="{7CC1DCA5-8C57-4DAE-FD45-AB8B86894F0A}"/>
                </a:ext>
              </a:extLst>
            </p:cNvPr>
            <p:cNvSpPr/>
            <p:nvPr/>
          </p:nvSpPr>
          <p:spPr>
            <a:xfrm>
              <a:off x="1118052" y="158395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8" name="Rectangle 260">
              <a:extLst>
                <a:ext uri="{FF2B5EF4-FFF2-40B4-BE49-F238E27FC236}">
                  <a16:creationId xmlns:a16="http://schemas.microsoft.com/office/drawing/2014/main" id="{22164F1B-D6B4-9938-48B2-408C60FFCDCB}"/>
                </a:ext>
              </a:extLst>
            </p:cNvPr>
            <p:cNvSpPr/>
            <p:nvPr/>
          </p:nvSpPr>
          <p:spPr>
            <a:xfrm>
              <a:off x="1118052" y="187138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9" name="Rectangle 261">
              <a:extLst>
                <a:ext uri="{FF2B5EF4-FFF2-40B4-BE49-F238E27FC236}">
                  <a16:creationId xmlns:a16="http://schemas.microsoft.com/office/drawing/2014/main" id="{43F27E7E-B4DD-EBFF-CCD1-276B2E621052}"/>
                </a:ext>
              </a:extLst>
            </p:cNvPr>
            <p:cNvSpPr/>
            <p:nvPr/>
          </p:nvSpPr>
          <p:spPr>
            <a:xfrm>
              <a:off x="1118052" y="235034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0" name="Rectangle 262">
              <a:extLst>
                <a:ext uri="{FF2B5EF4-FFF2-40B4-BE49-F238E27FC236}">
                  <a16:creationId xmlns:a16="http://schemas.microsoft.com/office/drawing/2014/main" id="{1FFDF16B-5163-108B-B72F-8147BB193B3D}"/>
                </a:ext>
              </a:extLst>
            </p:cNvPr>
            <p:cNvSpPr/>
            <p:nvPr/>
          </p:nvSpPr>
          <p:spPr>
            <a:xfrm>
              <a:off x="1118052" y="244617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1" name="Rectangle 263">
              <a:extLst>
                <a:ext uri="{FF2B5EF4-FFF2-40B4-BE49-F238E27FC236}">
                  <a16:creationId xmlns:a16="http://schemas.microsoft.com/office/drawing/2014/main" id="{AD65414E-C8EE-0D4A-838D-36EBFDD4ECEE}"/>
                </a:ext>
              </a:extLst>
            </p:cNvPr>
            <p:cNvSpPr/>
            <p:nvPr/>
          </p:nvSpPr>
          <p:spPr>
            <a:xfrm>
              <a:off x="1118052" y="206297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2" name="Rectangle 264">
              <a:extLst>
                <a:ext uri="{FF2B5EF4-FFF2-40B4-BE49-F238E27FC236}">
                  <a16:creationId xmlns:a16="http://schemas.microsoft.com/office/drawing/2014/main" id="{506C1275-A146-3E6A-C804-7E6CAEF6CF9B}"/>
                </a:ext>
              </a:extLst>
            </p:cNvPr>
            <p:cNvSpPr/>
            <p:nvPr/>
          </p:nvSpPr>
          <p:spPr>
            <a:xfrm>
              <a:off x="1118052" y="2254577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3" name="Rectangle 265">
              <a:extLst>
                <a:ext uri="{FF2B5EF4-FFF2-40B4-BE49-F238E27FC236}">
                  <a16:creationId xmlns:a16="http://schemas.microsoft.com/office/drawing/2014/main" id="{152ED21C-31B0-D1D4-C5BA-513B291D0E17}"/>
                </a:ext>
              </a:extLst>
            </p:cNvPr>
            <p:cNvSpPr/>
            <p:nvPr/>
          </p:nvSpPr>
          <p:spPr>
            <a:xfrm>
              <a:off x="1118052" y="2158746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4" name="Rectangle 266">
              <a:extLst>
                <a:ext uri="{FF2B5EF4-FFF2-40B4-BE49-F238E27FC236}">
                  <a16:creationId xmlns:a16="http://schemas.microsoft.com/office/drawing/2014/main" id="{546C38A2-8A24-DE2A-B36B-25A8870885BC}"/>
                </a:ext>
              </a:extLst>
            </p:cNvPr>
            <p:cNvSpPr/>
            <p:nvPr/>
          </p:nvSpPr>
          <p:spPr>
            <a:xfrm>
              <a:off x="2794056" y="148812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5" name="Rectangle 267">
              <a:extLst>
                <a:ext uri="{FF2B5EF4-FFF2-40B4-BE49-F238E27FC236}">
                  <a16:creationId xmlns:a16="http://schemas.microsoft.com/office/drawing/2014/main" id="{2E025930-E8CB-F50A-FE0F-06AFAC41D0F6}"/>
                </a:ext>
              </a:extLst>
            </p:cNvPr>
            <p:cNvSpPr/>
            <p:nvPr/>
          </p:nvSpPr>
          <p:spPr>
            <a:xfrm>
              <a:off x="2794056" y="196714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6" name="Rectangle 268">
              <a:extLst>
                <a:ext uri="{FF2B5EF4-FFF2-40B4-BE49-F238E27FC236}">
                  <a16:creationId xmlns:a16="http://schemas.microsoft.com/office/drawing/2014/main" id="{BC03AA60-2D8B-9A13-83B7-7C62B233BF09}"/>
                </a:ext>
              </a:extLst>
            </p:cNvPr>
            <p:cNvSpPr/>
            <p:nvPr/>
          </p:nvSpPr>
          <p:spPr>
            <a:xfrm>
              <a:off x="2794056" y="187138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7" name="Rectangle 269">
              <a:extLst>
                <a:ext uri="{FF2B5EF4-FFF2-40B4-BE49-F238E27FC236}">
                  <a16:creationId xmlns:a16="http://schemas.microsoft.com/office/drawing/2014/main" id="{3CCDBD10-99D7-A4C6-335E-78208E558D25}"/>
                </a:ext>
              </a:extLst>
            </p:cNvPr>
            <p:cNvSpPr/>
            <p:nvPr/>
          </p:nvSpPr>
          <p:spPr>
            <a:xfrm>
              <a:off x="2794056" y="206297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8" name="Rectangle 270">
              <a:extLst>
                <a:ext uri="{FF2B5EF4-FFF2-40B4-BE49-F238E27FC236}">
                  <a16:creationId xmlns:a16="http://schemas.microsoft.com/office/drawing/2014/main" id="{9E5CDAE3-18A3-F127-BF9B-524CF3ADC5C9}"/>
                </a:ext>
              </a:extLst>
            </p:cNvPr>
            <p:cNvSpPr/>
            <p:nvPr/>
          </p:nvSpPr>
          <p:spPr>
            <a:xfrm>
              <a:off x="2794056" y="1775551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9" name="Rectangle 271">
              <a:extLst>
                <a:ext uri="{FF2B5EF4-FFF2-40B4-BE49-F238E27FC236}">
                  <a16:creationId xmlns:a16="http://schemas.microsoft.com/office/drawing/2014/main" id="{C1823B1F-5587-116A-0500-AA2C1B9906CE}"/>
                </a:ext>
              </a:extLst>
            </p:cNvPr>
            <p:cNvSpPr/>
            <p:nvPr/>
          </p:nvSpPr>
          <p:spPr>
            <a:xfrm>
              <a:off x="2794056" y="2158746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0" name="Rectangle 272">
              <a:extLst>
                <a:ext uri="{FF2B5EF4-FFF2-40B4-BE49-F238E27FC236}">
                  <a16:creationId xmlns:a16="http://schemas.microsoft.com/office/drawing/2014/main" id="{D8B6D1F2-0EA1-49BA-2C9B-B627F7980A0C}"/>
                </a:ext>
              </a:extLst>
            </p:cNvPr>
            <p:cNvSpPr/>
            <p:nvPr/>
          </p:nvSpPr>
          <p:spPr>
            <a:xfrm>
              <a:off x="2541505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1" name="Rectangle 273">
              <a:extLst>
                <a:ext uri="{FF2B5EF4-FFF2-40B4-BE49-F238E27FC236}">
                  <a16:creationId xmlns:a16="http://schemas.microsoft.com/office/drawing/2014/main" id="{2CF33465-02B4-5678-2D52-F05BE307F13D}"/>
                </a:ext>
              </a:extLst>
            </p:cNvPr>
            <p:cNvSpPr/>
            <p:nvPr/>
          </p:nvSpPr>
          <p:spPr>
            <a:xfrm>
              <a:off x="2794056" y="129652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2" name="Rectangle 274">
              <a:extLst>
                <a:ext uri="{FF2B5EF4-FFF2-40B4-BE49-F238E27FC236}">
                  <a16:creationId xmlns:a16="http://schemas.microsoft.com/office/drawing/2014/main" id="{88361CB9-86A8-B97A-C73B-969F2430D9CD}"/>
                </a:ext>
              </a:extLst>
            </p:cNvPr>
            <p:cNvSpPr/>
            <p:nvPr/>
          </p:nvSpPr>
          <p:spPr>
            <a:xfrm>
              <a:off x="2794056" y="1392356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3" name="Rectangle 275">
              <a:extLst>
                <a:ext uri="{FF2B5EF4-FFF2-40B4-BE49-F238E27FC236}">
                  <a16:creationId xmlns:a16="http://schemas.microsoft.com/office/drawing/2014/main" id="{F84DACB0-D31A-49E3-A926-B469CFCCB014}"/>
                </a:ext>
              </a:extLst>
            </p:cNvPr>
            <p:cNvSpPr/>
            <p:nvPr/>
          </p:nvSpPr>
          <p:spPr>
            <a:xfrm>
              <a:off x="2794056" y="167971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4" name="Rectangle 276">
              <a:extLst>
                <a:ext uri="{FF2B5EF4-FFF2-40B4-BE49-F238E27FC236}">
                  <a16:creationId xmlns:a16="http://schemas.microsoft.com/office/drawing/2014/main" id="{587290B1-2E60-BA8E-5E73-E881B4E81F41}"/>
                </a:ext>
              </a:extLst>
            </p:cNvPr>
            <p:cNvSpPr/>
            <p:nvPr/>
          </p:nvSpPr>
          <p:spPr>
            <a:xfrm>
              <a:off x="2794056" y="158395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5" name="Rectangle 277">
              <a:extLst>
                <a:ext uri="{FF2B5EF4-FFF2-40B4-BE49-F238E27FC236}">
                  <a16:creationId xmlns:a16="http://schemas.microsoft.com/office/drawing/2014/main" id="{A590FFB8-AF6B-8F44-3B8A-7EEF3DFB9CBC}"/>
                </a:ext>
              </a:extLst>
            </p:cNvPr>
            <p:cNvSpPr/>
            <p:nvPr/>
          </p:nvSpPr>
          <p:spPr>
            <a:xfrm>
              <a:off x="1118052" y="148812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6" name="Rectangle 278">
              <a:extLst>
                <a:ext uri="{FF2B5EF4-FFF2-40B4-BE49-F238E27FC236}">
                  <a16:creationId xmlns:a16="http://schemas.microsoft.com/office/drawing/2014/main" id="{7A5FD3A9-774B-CB1B-B61E-09EA3C50A648}"/>
                </a:ext>
              </a:extLst>
            </p:cNvPr>
            <p:cNvSpPr/>
            <p:nvPr/>
          </p:nvSpPr>
          <p:spPr>
            <a:xfrm>
              <a:off x="2794056" y="2254577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7" name="Rectangle 279">
              <a:extLst>
                <a:ext uri="{FF2B5EF4-FFF2-40B4-BE49-F238E27FC236}">
                  <a16:creationId xmlns:a16="http://schemas.microsoft.com/office/drawing/2014/main" id="{284904AD-611B-0FF0-2DED-A21DF92C05C7}"/>
                </a:ext>
              </a:extLst>
            </p:cNvPr>
            <p:cNvSpPr/>
            <p:nvPr/>
          </p:nvSpPr>
          <p:spPr>
            <a:xfrm>
              <a:off x="2794056" y="3020967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8" name="Rectangle 280">
              <a:extLst>
                <a:ext uri="{FF2B5EF4-FFF2-40B4-BE49-F238E27FC236}">
                  <a16:creationId xmlns:a16="http://schemas.microsoft.com/office/drawing/2014/main" id="{AF8E0D6A-0C44-320C-E02A-94E6D0110F36}"/>
                </a:ext>
              </a:extLst>
            </p:cNvPr>
            <p:cNvSpPr/>
            <p:nvPr/>
          </p:nvSpPr>
          <p:spPr>
            <a:xfrm>
              <a:off x="2794056" y="311679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9" name="Rectangle 281">
              <a:extLst>
                <a:ext uri="{FF2B5EF4-FFF2-40B4-BE49-F238E27FC236}">
                  <a16:creationId xmlns:a16="http://schemas.microsoft.com/office/drawing/2014/main" id="{33674D26-6D01-0E83-044A-3AFD790EFBF7}"/>
                </a:ext>
              </a:extLst>
            </p:cNvPr>
            <p:cNvSpPr/>
            <p:nvPr/>
          </p:nvSpPr>
          <p:spPr>
            <a:xfrm>
              <a:off x="2794056" y="3308395"/>
              <a:ext cx="26787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0" name="Rectangle 282">
              <a:extLst>
                <a:ext uri="{FF2B5EF4-FFF2-40B4-BE49-F238E27FC236}">
                  <a16:creationId xmlns:a16="http://schemas.microsoft.com/office/drawing/2014/main" id="{616CE878-7D5A-BD1F-8B82-C906AF5579C4}"/>
                </a:ext>
              </a:extLst>
            </p:cNvPr>
            <p:cNvSpPr/>
            <p:nvPr/>
          </p:nvSpPr>
          <p:spPr>
            <a:xfrm>
              <a:off x="2794056" y="2925201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1" name="Rectangle 283">
              <a:extLst>
                <a:ext uri="{FF2B5EF4-FFF2-40B4-BE49-F238E27FC236}">
                  <a16:creationId xmlns:a16="http://schemas.microsoft.com/office/drawing/2014/main" id="{21306295-337C-3BCD-4228-3851A1060E67}"/>
                </a:ext>
              </a:extLst>
            </p:cNvPr>
            <p:cNvSpPr/>
            <p:nvPr/>
          </p:nvSpPr>
          <p:spPr>
            <a:xfrm>
              <a:off x="2794056" y="235034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2" name="Rectangle 284">
              <a:extLst>
                <a:ext uri="{FF2B5EF4-FFF2-40B4-BE49-F238E27FC236}">
                  <a16:creationId xmlns:a16="http://schemas.microsoft.com/office/drawing/2014/main" id="{475F5F15-820F-E487-FDBD-B4F4D397C558}"/>
                </a:ext>
              </a:extLst>
            </p:cNvPr>
            <p:cNvSpPr/>
            <p:nvPr/>
          </p:nvSpPr>
          <p:spPr>
            <a:xfrm>
              <a:off x="2794056" y="321256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3" name="Rectangle 285">
              <a:extLst>
                <a:ext uri="{FF2B5EF4-FFF2-40B4-BE49-F238E27FC236}">
                  <a16:creationId xmlns:a16="http://schemas.microsoft.com/office/drawing/2014/main" id="{FF5610ED-7805-4D0A-1968-F0DC478C5CFF}"/>
                </a:ext>
              </a:extLst>
            </p:cNvPr>
            <p:cNvSpPr/>
            <p:nvPr/>
          </p:nvSpPr>
          <p:spPr>
            <a:xfrm>
              <a:off x="2794056" y="282936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4" name="Rectangle 286">
              <a:extLst>
                <a:ext uri="{FF2B5EF4-FFF2-40B4-BE49-F238E27FC236}">
                  <a16:creationId xmlns:a16="http://schemas.microsoft.com/office/drawing/2014/main" id="{8A5FB362-6928-A8F0-80A4-833E0999044F}"/>
                </a:ext>
              </a:extLst>
            </p:cNvPr>
            <p:cNvSpPr/>
            <p:nvPr/>
          </p:nvSpPr>
          <p:spPr>
            <a:xfrm>
              <a:off x="2794056" y="244617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5" name="Rectangle 287">
              <a:extLst>
                <a:ext uri="{FF2B5EF4-FFF2-40B4-BE49-F238E27FC236}">
                  <a16:creationId xmlns:a16="http://schemas.microsoft.com/office/drawing/2014/main" id="{FBA5E8E8-68E4-E545-9698-C9A257A138ED}"/>
                </a:ext>
              </a:extLst>
            </p:cNvPr>
            <p:cNvSpPr/>
            <p:nvPr/>
          </p:nvSpPr>
          <p:spPr>
            <a:xfrm>
              <a:off x="2794056" y="2541940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6" name="Rectangle 288">
              <a:extLst>
                <a:ext uri="{FF2B5EF4-FFF2-40B4-BE49-F238E27FC236}">
                  <a16:creationId xmlns:a16="http://schemas.microsoft.com/office/drawing/2014/main" id="{2D7FB40B-B67E-6F75-BAC3-B7F27DE6632F}"/>
                </a:ext>
              </a:extLst>
            </p:cNvPr>
            <p:cNvSpPr/>
            <p:nvPr/>
          </p:nvSpPr>
          <p:spPr>
            <a:xfrm>
              <a:off x="2794056" y="273360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7" name="Rectangle 289">
              <a:extLst>
                <a:ext uri="{FF2B5EF4-FFF2-40B4-BE49-F238E27FC236}">
                  <a16:creationId xmlns:a16="http://schemas.microsoft.com/office/drawing/2014/main" id="{805BF0D9-1B6F-979F-B069-B6BE01676752}"/>
                </a:ext>
              </a:extLst>
            </p:cNvPr>
            <p:cNvSpPr/>
            <p:nvPr/>
          </p:nvSpPr>
          <p:spPr>
            <a:xfrm>
              <a:off x="2794056" y="263777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8" name="Rectangle 290">
              <a:extLst>
                <a:ext uri="{FF2B5EF4-FFF2-40B4-BE49-F238E27FC236}">
                  <a16:creationId xmlns:a16="http://schemas.microsoft.com/office/drawing/2014/main" id="{3B71BF9C-DE88-A22E-F917-2A19113785D1}"/>
                </a:ext>
              </a:extLst>
            </p:cNvPr>
            <p:cNvSpPr/>
            <p:nvPr/>
          </p:nvSpPr>
          <p:spPr>
            <a:xfrm>
              <a:off x="2036402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9" name="Rectangle 291">
              <a:extLst>
                <a:ext uri="{FF2B5EF4-FFF2-40B4-BE49-F238E27FC236}">
                  <a16:creationId xmlns:a16="http://schemas.microsoft.com/office/drawing/2014/main" id="{8287C924-C1E3-57A4-BC1D-374595FA5F1F}"/>
                </a:ext>
              </a:extLst>
            </p:cNvPr>
            <p:cNvSpPr/>
            <p:nvPr/>
          </p:nvSpPr>
          <p:spPr>
            <a:xfrm>
              <a:off x="2036402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0" name="Rectangle 292">
              <a:extLst>
                <a:ext uri="{FF2B5EF4-FFF2-40B4-BE49-F238E27FC236}">
                  <a16:creationId xmlns:a16="http://schemas.microsoft.com/office/drawing/2014/main" id="{8A99DB8B-5D99-5AD7-C9A7-CF7579E59407}"/>
                </a:ext>
              </a:extLst>
            </p:cNvPr>
            <p:cNvSpPr/>
            <p:nvPr/>
          </p:nvSpPr>
          <p:spPr>
            <a:xfrm>
              <a:off x="2541505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1" name="Rectangle 293">
              <a:extLst>
                <a:ext uri="{FF2B5EF4-FFF2-40B4-BE49-F238E27FC236}">
                  <a16:creationId xmlns:a16="http://schemas.microsoft.com/office/drawing/2014/main" id="{1624D36C-2A64-BB99-E16B-8FAA5D841CC8}"/>
                </a:ext>
              </a:extLst>
            </p:cNvPr>
            <p:cNvSpPr/>
            <p:nvPr/>
          </p:nvSpPr>
          <p:spPr>
            <a:xfrm>
              <a:off x="2541505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2" name="Rectangle 294">
              <a:extLst>
                <a:ext uri="{FF2B5EF4-FFF2-40B4-BE49-F238E27FC236}">
                  <a16:creationId xmlns:a16="http://schemas.microsoft.com/office/drawing/2014/main" id="{BFBEE134-4ADD-4445-A892-AB340C69F6DE}"/>
                </a:ext>
              </a:extLst>
            </p:cNvPr>
            <p:cNvSpPr/>
            <p:nvPr/>
          </p:nvSpPr>
          <p:spPr>
            <a:xfrm>
              <a:off x="2541505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3" name="Rectangle 295">
              <a:extLst>
                <a:ext uri="{FF2B5EF4-FFF2-40B4-BE49-F238E27FC236}">
                  <a16:creationId xmlns:a16="http://schemas.microsoft.com/office/drawing/2014/main" id="{849AA315-6560-28CE-86E9-2189EA8848A6}"/>
                </a:ext>
              </a:extLst>
            </p:cNvPr>
            <p:cNvSpPr/>
            <p:nvPr/>
          </p:nvSpPr>
          <p:spPr>
            <a:xfrm>
              <a:off x="2288954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4" name="Rectangle 296">
              <a:extLst>
                <a:ext uri="{FF2B5EF4-FFF2-40B4-BE49-F238E27FC236}">
                  <a16:creationId xmlns:a16="http://schemas.microsoft.com/office/drawing/2014/main" id="{DED72CC9-E731-E669-5098-ECDC96AA498A}"/>
                </a:ext>
              </a:extLst>
            </p:cNvPr>
            <p:cNvSpPr/>
            <p:nvPr/>
          </p:nvSpPr>
          <p:spPr>
            <a:xfrm>
              <a:off x="2541505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5" name="Rectangle 297">
              <a:extLst>
                <a:ext uri="{FF2B5EF4-FFF2-40B4-BE49-F238E27FC236}">
                  <a16:creationId xmlns:a16="http://schemas.microsoft.com/office/drawing/2014/main" id="{26EC1515-76E0-C366-3F40-04E2CBA66D30}"/>
                </a:ext>
              </a:extLst>
            </p:cNvPr>
            <p:cNvSpPr/>
            <p:nvPr/>
          </p:nvSpPr>
          <p:spPr>
            <a:xfrm>
              <a:off x="2541505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6" name="Rectangle 298">
              <a:extLst>
                <a:ext uri="{FF2B5EF4-FFF2-40B4-BE49-F238E27FC236}">
                  <a16:creationId xmlns:a16="http://schemas.microsoft.com/office/drawing/2014/main" id="{CA7DB5D7-1A5E-37F2-839D-D0A948E00F3B}"/>
                </a:ext>
              </a:extLst>
            </p:cNvPr>
            <p:cNvSpPr/>
            <p:nvPr/>
          </p:nvSpPr>
          <p:spPr>
            <a:xfrm>
              <a:off x="2541505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7" name="Rectangle 299">
              <a:extLst>
                <a:ext uri="{FF2B5EF4-FFF2-40B4-BE49-F238E27FC236}">
                  <a16:creationId xmlns:a16="http://schemas.microsoft.com/office/drawing/2014/main" id="{C04C8652-E5D9-8B2C-6205-DF853BBC844F}"/>
                </a:ext>
              </a:extLst>
            </p:cNvPr>
            <p:cNvSpPr/>
            <p:nvPr/>
          </p:nvSpPr>
          <p:spPr>
            <a:xfrm>
              <a:off x="2541505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8" name="Rectangle 300">
              <a:extLst>
                <a:ext uri="{FF2B5EF4-FFF2-40B4-BE49-F238E27FC236}">
                  <a16:creationId xmlns:a16="http://schemas.microsoft.com/office/drawing/2014/main" id="{36F73DC1-C2DE-AFBF-7D7E-FD5F36EA5CDD}"/>
                </a:ext>
              </a:extLst>
            </p:cNvPr>
            <p:cNvSpPr/>
            <p:nvPr/>
          </p:nvSpPr>
          <p:spPr>
            <a:xfrm>
              <a:off x="2541505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9" name="Rectangle 301">
              <a:extLst>
                <a:ext uri="{FF2B5EF4-FFF2-40B4-BE49-F238E27FC236}">
                  <a16:creationId xmlns:a16="http://schemas.microsoft.com/office/drawing/2014/main" id="{FAD3E1D7-8A65-DA17-2A70-60606EFE3185}"/>
                </a:ext>
              </a:extLst>
            </p:cNvPr>
            <p:cNvSpPr/>
            <p:nvPr/>
          </p:nvSpPr>
          <p:spPr>
            <a:xfrm>
              <a:off x="2541505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0" name="Rectangle 302">
              <a:extLst>
                <a:ext uri="{FF2B5EF4-FFF2-40B4-BE49-F238E27FC236}">
                  <a16:creationId xmlns:a16="http://schemas.microsoft.com/office/drawing/2014/main" id="{BC1AF41E-F3A7-711F-30E8-1A89AC60F330}"/>
                </a:ext>
              </a:extLst>
            </p:cNvPr>
            <p:cNvSpPr/>
            <p:nvPr/>
          </p:nvSpPr>
          <p:spPr>
            <a:xfrm>
              <a:off x="1783916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1" name="Rectangle 303">
              <a:extLst>
                <a:ext uri="{FF2B5EF4-FFF2-40B4-BE49-F238E27FC236}">
                  <a16:creationId xmlns:a16="http://schemas.microsoft.com/office/drawing/2014/main" id="{61D3BE47-60F7-3C1F-A768-382922F62EEB}"/>
                </a:ext>
              </a:extLst>
            </p:cNvPr>
            <p:cNvSpPr/>
            <p:nvPr/>
          </p:nvSpPr>
          <p:spPr>
            <a:xfrm>
              <a:off x="1278813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2" name="Rectangle 304">
              <a:extLst>
                <a:ext uri="{FF2B5EF4-FFF2-40B4-BE49-F238E27FC236}">
                  <a16:creationId xmlns:a16="http://schemas.microsoft.com/office/drawing/2014/main" id="{1DA66130-1B0E-1D9E-249C-B8DCE8AD0135}"/>
                </a:ext>
              </a:extLst>
            </p:cNvPr>
            <p:cNvSpPr/>
            <p:nvPr/>
          </p:nvSpPr>
          <p:spPr>
            <a:xfrm>
              <a:off x="1278813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3" name="Rectangle 305">
              <a:extLst>
                <a:ext uri="{FF2B5EF4-FFF2-40B4-BE49-F238E27FC236}">
                  <a16:creationId xmlns:a16="http://schemas.microsoft.com/office/drawing/2014/main" id="{E9180C4E-FFC6-95E7-0234-EB412C6EC7F1}"/>
                </a:ext>
              </a:extLst>
            </p:cNvPr>
            <p:cNvSpPr/>
            <p:nvPr/>
          </p:nvSpPr>
          <p:spPr>
            <a:xfrm>
              <a:off x="1278813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4" name="Rectangle 306">
              <a:extLst>
                <a:ext uri="{FF2B5EF4-FFF2-40B4-BE49-F238E27FC236}">
                  <a16:creationId xmlns:a16="http://schemas.microsoft.com/office/drawing/2014/main" id="{529E054A-0943-074E-4C56-16DBD63ADA75}"/>
                </a:ext>
              </a:extLst>
            </p:cNvPr>
            <p:cNvSpPr/>
            <p:nvPr/>
          </p:nvSpPr>
          <p:spPr>
            <a:xfrm>
              <a:off x="1278813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5" name="Rectangle 307">
              <a:extLst>
                <a:ext uri="{FF2B5EF4-FFF2-40B4-BE49-F238E27FC236}">
                  <a16:creationId xmlns:a16="http://schemas.microsoft.com/office/drawing/2014/main" id="{32A97109-725B-94BC-5373-649E582A0E63}"/>
                </a:ext>
              </a:extLst>
            </p:cNvPr>
            <p:cNvSpPr/>
            <p:nvPr/>
          </p:nvSpPr>
          <p:spPr>
            <a:xfrm>
              <a:off x="1278813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6" name="Rectangle 308">
              <a:extLst>
                <a:ext uri="{FF2B5EF4-FFF2-40B4-BE49-F238E27FC236}">
                  <a16:creationId xmlns:a16="http://schemas.microsoft.com/office/drawing/2014/main" id="{4B78C2D2-74D4-7C8B-FAF9-416902A0BEEE}"/>
                </a:ext>
              </a:extLst>
            </p:cNvPr>
            <p:cNvSpPr/>
            <p:nvPr/>
          </p:nvSpPr>
          <p:spPr>
            <a:xfrm>
              <a:off x="1531365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7" name="Rectangle 309">
              <a:extLst>
                <a:ext uri="{FF2B5EF4-FFF2-40B4-BE49-F238E27FC236}">
                  <a16:creationId xmlns:a16="http://schemas.microsoft.com/office/drawing/2014/main" id="{1DAC2B09-A3AA-0111-F946-D933AAA3FD57}"/>
                </a:ext>
              </a:extLst>
            </p:cNvPr>
            <p:cNvSpPr/>
            <p:nvPr/>
          </p:nvSpPr>
          <p:spPr>
            <a:xfrm>
              <a:off x="2541505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8" name="Rectangle 310">
              <a:extLst>
                <a:ext uri="{FF2B5EF4-FFF2-40B4-BE49-F238E27FC236}">
                  <a16:creationId xmlns:a16="http://schemas.microsoft.com/office/drawing/2014/main" id="{C9236635-8BAF-10E3-7EA9-8DD0016647C7}"/>
                </a:ext>
              </a:extLst>
            </p:cNvPr>
            <p:cNvSpPr/>
            <p:nvPr/>
          </p:nvSpPr>
          <p:spPr>
            <a:xfrm>
              <a:off x="1278813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9" name="Rectangle 311">
              <a:extLst>
                <a:ext uri="{FF2B5EF4-FFF2-40B4-BE49-F238E27FC236}">
                  <a16:creationId xmlns:a16="http://schemas.microsoft.com/office/drawing/2014/main" id="{1DF2800F-ED84-6AC7-7A6D-26E61C315C38}"/>
                </a:ext>
              </a:extLst>
            </p:cNvPr>
            <p:cNvSpPr/>
            <p:nvPr/>
          </p:nvSpPr>
          <p:spPr>
            <a:xfrm>
              <a:off x="1278813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0" name="Rectangle 312">
              <a:extLst>
                <a:ext uri="{FF2B5EF4-FFF2-40B4-BE49-F238E27FC236}">
                  <a16:creationId xmlns:a16="http://schemas.microsoft.com/office/drawing/2014/main" id="{88CD4A6E-D1D5-E9E4-0707-F203F780BE82}"/>
                </a:ext>
              </a:extLst>
            </p:cNvPr>
            <p:cNvSpPr/>
            <p:nvPr/>
          </p:nvSpPr>
          <p:spPr>
            <a:xfrm>
              <a:off x="1278813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1" name="Rectangle 313">
              <a:extLst>
                <a:ext uri="{FF2B5EF4-FFF2-40B4-BE49-F238E27FC236}">
                  <a16:creationId xmlns:a16="http://schemas.microsoft.com/office/drawing/2014/main" id="{FE5ED16F-7B6C-FB46-10F5-3D7B57517932}"/>
                </a:ext>
              </a:extLst>
            </p:cNvPr>
            <p:cNvSpPr/>
            <p:nvPr/>
          </p:nvSpPr>
          <p:spPr>
            <a:xfrm>
              <a:off x="1278813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2" name="Rectangle 315">
              <a:extLst>
                <a:ext uri="{FF2B5EF4-FFF2-40B4-BE49-F238E27FC236}">
                  <a16:creationId xmlns:a16="http://schemas.microsoft.com/office/drawing/2014/main" id="{F3FACCB1-D065-AEC2-7998-9956BA792DE1}"/>
                </a:ext>
              </a:extLst>
            </p:cNvPr>
            <p:cNvSpPr/>
            <p:nvPr/>
          </p:nvSpPr>
          <p:spPr>
            <a:xfrm>
              <a:off x="1783916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3" name="Rectangle 316">
              <a:extLst>
                <a:ext uri="{FF2B5EF4-FFF2-40B4-BE49-F238E27FC236}">
                  <a16:creationId xmlns:a16="http://schemas.microsoft.com/office/drawing/2014/main" id="{7909BDD3-44A4-AD73-99C0-B4869BAC4AB3}"/>
                </a:ext>
              </a:extLst>
            </p:cNvPr>
            <p:cNvSpPr/>
            <p:nvPr/>
          </p:nvSpPr>
          <p:spPr>
            <a:xfrm>
              <a:off x="2794056" y="120075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4" name="Rectangle 317">
              <a:extLst>
                <a:ext uri="{FF2B5EF4-FFF2-40B4-BE49-F238E27FC236}">
                  <a16:creationId xmlns:a16="http://schemas.microsoft.com/office/drawing/2014/main" id="{076444BF-307A-9561-02F1-CA8F05D324E7}"/>
                </a:ext>
              </a:extLst>
            </p:cNvPr>
            <p:cNvSpPr/>
            <p:nvPr/>
          </p:nvSpPr>
          <p:spPr>
            <a:xfrm>
              <a:off x="2288954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5" name="Rectangle 318">
              <a:extLst>
                <a:ext uri="{FF2B5EF4-FFF2-40B4-BE49-F238E27FC236}">
                  <a16:creationId xmlns:a16="http://schemas.microsoft.com/office/drawing/2014/main" id="{FCD784DF-6308-AC73-D3E1-386CFEBC6E65}"/>
                </a:ext>
              </a:extLst>
            </p:cNvPr>
            <p:cNvSpPr/>
            <p:nvPr/>
          </p:nvSpPr>
          <p:spPr>
            <a:xfrm>
              <a:off x="2541505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6" name="Rectangle 319">
              <a:extLst>
                <a:ext uri="{FF2B5EF4-FFF2-40B4-BE49-F238E27FC236}">
                  <a16:creationId xmlns:a16="http://schemas.microsoft.com/office/drawing/2014/main" id="{EDF9BC20-C132-2B14-3844-83A1D5D11D5B}"/>
                </a:ext>
              </a:extLst>
            </p:cNvPr>
            <p:cNvSpPr/>
            <p:nvPr/>
          </p:nvSpPr>
          <p:spPr>
            <a:xfrm>
              <a:off x="1118052" y="1392356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7" name="Rectangle 320">
              <a:extLst>
                <a:ext uri="{FF2B5EF4-FFF2-40B4-BE49-F238E27FC236}">
                  <a16:creationId xmlns:a16="http://schemas.microsoft.com/office/drawing/2014/main" id="{E54CA59D-260B-89F3-8B2E-C64EDEC109FC}"/>
                </a:ext>
              </a:extLst>
            </p:cNvPr>
            <p:cNvSpPr/>
            <p:nvPr/>
          </p:nvSpPr>
          <p:spPr>
            <a:xfrm>
              <a:off x="1278813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8" name="Rectangle 321">
              <a:extLst>
                <a:ext uri="{FF2B5EF4-FFF2-40B4-BE49-F238E27FC236}">
                  <a16:creationId xmlns:a16="http://schemas.microsoft.com/office/drawing/2014/main" id="{0D720969-A04C-3B9E-ED87-C16CFB5845B4}"/>
                </a:ext>
              </a:extLst>
            </p:cNvPr>
            <p:cNvSpPr/>
            <p:nvPr/>
          </p:nvSpPr>
          <p:spPr>
            <a:xfrm>
              <a:off x="1118052" y="129652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9" name="Rectangle 322">
              <a:extLst>
                <a:ext uri="{FF2B5EF4-FFF2-40B4-BE49-F238E27FC236}">
                  <a16:creationId xmlns:a16="http://schemas.microsoft.com/office/drawing/2014/main" id="{F4D115C6-2D60-4EE9-2456-C30F4FFCD233}"/>
                </a:ext>
              </a:extLst>
            </p:cNvPr>
            <p:cNvSpPr/>
            <p:nvPr/>
          </p:nvSpPr>
          <p:spPr>
            <a:xfrm>
              <a:off x="1118052" y="120075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0" name="Rectangle 323">
              <a:extLst>
                <a:ext uri="{FF2B5EF4-FFF2-40B4-BE49-F238E27FC236}">
                  <a16:creationId xmlns:a16="http://schemas.microsoft.com/office/drawing/2014/main" id="{F0C6EE8E-E683-B147-BF0F-816BF3ED5D90}"/>
                </a:ext>
              </a:extLst>
            </p:cNvPr>
            <p:cNvSpPr/>
            <p:nvPr/>
          </p:nvSpPr>
          <p:spPr>
            <a:xfrm>
              <a:off x="1278813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1" name="Rectangle 324">
              <a:extLst>
                <a:ext uri="{FF2B5EF4-FFF2-40B4-BE49-F238E27FC236}">
                  <a16:creationId xmlns:a16="http://schemas.microsoft.com/office/drawing/2014/main" id="{7B142827-F9EA-38C6-0B7F-2D4E1E16179F}"/>
                </a:ext>
              </a:extLst>
            </p:cNvPr>
            <p:cNvSpPr/>
            <p:nvPr/>
          </p:nvSpPr>
          <p:spPr>
            <a:xfrm>
              <a:off x="1531365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2" name="Rectangle 325">
              <a:extLst>
                <a:ext uri="{FF2B5EF4-FFF2-40B4-BE49-F238E27FC236}">
                  <a16:creationId xmlns:a16="http://schemas.microsoft.com/office/drawing/2014/main" id="{6630AAAF-3C4F-3897-8DB6-DDBD5807B3C3}"/>
                </a:ext>
              </a:extLst>
            </p:cNvPr>
            <p:cNvSpPr/>
            <p:nvPr/>
          </p:nvSpPr>
          <p:spPr>
            <a:xfrm>
              <a:off x="1118052" y="1101667"/>
              <a:ext cx="160696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3" name="Rectangle 326">
              <a:extLst>
                <a:ext uri="{FF2B5EF4-FFF2-40B4-BE49-F238E27FC236}">
                  <a16:creationId xmlns:a16="http://schemas.microsoft.com/office/drawing/2014/main" id="{CE46FA19-2939-DAD5-91DF-83CD128ED00D}"/>
                </a:ext>
              </a:extLst>
            </p:cNvPr>
            <p:cNvSpPr/>
            <p:nvPr/>
          </p:nvSpPr>
          <p:spPr>
            <a:xfrm>
              <a:off x="2541505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4" name="Rectangle 327">
              <a:extLst>
                <a:ext uri="{FF2B5EF4-FFF2-40B4-BE49-F238E27FC236}">
                  <a16:creationId xmlns:a16="http://schemas.microsoft.com/office/drawing/2014/main" id="{1792ED39-2C57-8A53-09F0-A8E401E371A1}"/>
                </a:ext>
              </a:extLst>
            </p:cNvPr>
            <p:cNvSpPr/>
            <p:nvPr/>
          </p:nvSpPr>
          <p:spPr>
            <a:xfrm>
              <a:off x="2541505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5" name="Rectangle 328">
              <a:extLst>
                <a:ext uri="{FF2B5EF4-FFF2-40B4-BE49-F238E27FC236}">
                  <a16:creationId xmlns:a16="http://schemas.microsoft.com/office/drawing/2014/main" id="{BC4929DE-FA27-DEC8-DA3D-B731187A9965}"/>
                </a:ext>
              </a:extLst>
            </p:cNvPr>
            <p:cNvSpPr/>
            <p:nvPr/>
          </p:nvSpPr>
          <p:spPr>
            <a:xfrm>
              <a:off x="2541505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6" name="Rectangle 329">
              <a:extLst>
                <a:ext uri="{FF2B5EF4-FFF2-40B4-BE49-F238E27FC236}">
                  <a16:creationId xmlns:a16="http://schemas.microsoft.com/office/drawing/2014/main" id="{3178D920-1FDF-5BB3-BB0C-E9ECA9F554A0}"/>
                </a:ext>
              </a:extLst>
            </p:cNvPr>
            <p:cNvSpPr/>
            <p:nvPr/>
          </p:nvSpPr>
          <p:spPr>
            <a:xfrm>
              <a:off x="2541505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7" name="Rectangle 330">
              <a:extLst>
                <a:ext uri="{FF2B5EF4-FFF2-40B4-BE49-F238E27FC236}">
                  <a16:creationId xmlns:a16="http://schemas.microsoft.com/office/drawing/2014/main" id="{711F75E9-4547-1679-F499-90DA8E9C3BCA}"/>
                </a:ext>
              </a:extLst>
            </p:cNvPr>
            <p:cNvSpPr/>
            <p:nvPr/>
          </p:nvSpPr>
          <p:spPr>
            <a:xfrm>
              <a:off x="2541505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8" name="Rectangle 331">
              <a:extLst>
                <a:ext uri="{FF2B5EF4-FFF2-40B4-BE49-F238E27FC236}">
                  <a16:creationId xmlns:a16="http://schemas.microsoft.com/office/drawing/2014/main" id="{C3D07753-49B1-F4D3-7753-59A7AE85D522}"/>
                </a:ext>
              </a:extLst>
            </p:cNvPr>
            <p:cNvSpPr/>
            <p:nvPr/>
          </p:nvSpPr>
          <p:spPr>
            <a:xfrm>
              <a:off x="2541505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9" name="Rectangle 332">
              <a:extLst>
                <a:ext uri="{FF2B5EF4-FFF2-40B4-BE49-F238E27FC236}">
                  <a16:creationId xmlns:a16="http://schemas.microsoft.com/office/drawing/2014/main" id="{20E88BF2-4E32-062F-4C04-F4591297D0E9}"/>
                </a:ext>
              </a:extLst>
            </p:cNvPr>
            <p:cNvSpPr/>
            <p:nvPr/>
          </p:nvSpPr>
          <p:spPr>
            <a:xfrm>
              <a:off x="2541505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0" name="Rectangle 333">
              <a:extLst>
                <a:ext uri="{FF2B5EF4-FFF2-40B4-BE49-F238E27FC236}">
                  <a16:creationId xmlns:a16="http://schemas.microsoft.com/office/drawing/2014/main" id="{6F8E84F0-0C62-E7FE-1D34-B7B21EE4E600}"/>
                </a:ext>
              </a:extLst>
            </p:cNvPr>
            <p:cNvSpPr/>
            <p:nvPr/>
          </p:nvSpPr>
          <p:spPr>
            <a:xfrm>
              <a:off x="2541505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1" name="Rectangle 334">
              <a:extLst>
                <a:ext uri="{FF2B5EF4-FFF2-40B4-BE49-F238E27FC236}">
                  <a16:creationId xmlns:a16="http://schemas.microsoft.com/office/drawing/2014/main" id="{181D4069-5B66-D402-3584-35EB4B7C0923}"/>
                </a:ext>
              </a:extLst>
            </p:cNvPr>
            <p:cNvSpPr/>
            <p:nvPr/>
          </p:nvSpPr>
          <p:spPr>
            <a:xfrm>
              <a:off x="2541505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2" name="Rectangle 335">
              <a:extLst>
                <a:ext uri="{FF2B5EF4-FFF2-40B4-BE49-F238E27FC236}">
                  <a16:creationId xmlns:a16="http://schemas.microsoft.com/office/drawing/2014/main" id="{6CD850D9-894E-A6A2-4E3F-19559106AA65}"/>
                </a:ext>
              </a:extLst>
            </p:cNvPr>
            <p:cNvSpPr/>
            <p:nvPr/>
          </p:nvSpPr>
          <p:spPr>
            <a:xfrm>
              <a:off x="2541505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3" name="Rectangle 336">
              <a:extLst>
                <a:ext uri="{FF2B5EF4-FFF2-40B4-BE49-F238E27FC236}">
                  <a16:creationId xmlns:a16="http://schemas.microsoft.com/office/drawing/2014/main" id="{E2CEA108-A86F-AA0C-4EB0-F57D4594CCC5}"/>
                </a:ext>
              </a:extLst>
            </p:cNvPr>
            <p:cNvSpPr/>
            <p:nvPr/>
          </p:nvSpPr>
          <p:spPr>
            <a:xfrm>
              <a:off x="2541505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4" name="Rectangle 337">
              <a:extLst>
                <a:ext uri="{FF2B5EF4-FFF2-40B4-BE49-F238E27FC236}">
                  <a16:creationId xmlns:a16="http://schemas.microsoft.com/office/drawing/2014/main" id="{56D766FB-B704-7149-62A9-97A365E8AADD}"/>
                </a:ext>
              </a:extLst>
            </p:cNvPr>
            <p:cNvSpPr/>
            <p:nvPr/>
          </p:nvSpPr>
          <p:spPr>
            <a:xfrm>
              <a:off x="2541505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565" name="TextBox 338">
            <a:extLst>
              <a:ext uri="{FF2B5EF4-FFF2-40B4-BE49-F238E27FC236}">
                <a16:creationId xmlns:a16="http://schemas.microsoft.com/office/drawing/2014/main" id="{C4820E25-3AC3-0B8F-EAE1-AF6B59656BEE}"/>
              </a:ext>
            </a:extLst>
          </p:cNvPr>
          <p:cNvSpPr txBox="1"/>
          <p:nvPr/>
        </p:nvSpPr>
        <p:spPr>
          <a:xfrm rot="16200000">
            <a:off x="-187650" y="1316768"/>
            <a:ext cx="23471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5400" spc="0" baseline="0" dirty="0">
                <a:ln w="6519" cap="flat">
                  <a:solidFill>
                    <a:srgbClr val="FFFFFF"/>
                  </a:solidFill>
                  <a:miter/>
                </a:ln>
                <a:solidFill>
                  <a:srgbClr val="E8B408"/>
                </a:solidFill>
                <a:latin typeface="BBH Sans Hegarty" pitchFamily="2" charset="0"/>
                <a:cs typeface="Arial"/>
                <a:sym typeface="Arial"/>
                <a:rtl val="0"/>
              </a:rPr>
              <a:t>2024</a:t>
            </a:r>
          </a:p>
        </p:txBody>
      </p:sp>
      <p:sp>
        <p:nvSpPr>
          <p:cNvPr id="566" name="Freeform: Shape 339">
            <a:extLst>
              <a:ext uri="{FF2B5EF4-FFF2-40B4-BE49-F238E27FC236}">
                <a16:creationId xmlns:a16="http://schemas.microsoft.com/office/drawing/2014/main" id="{F71611F0-DA81-F8DD-2CF7-842D80A3D0C4}"/>
              </a:ext>
            </a:extLst>
          </p:cNvPr>
          <p:cNvSpPr/>
          <p:nvPr/>
        </p:nvSpPr>
        <p:spPr>
          <a:xfrm>
            <a:off x="755874" y="778004"/>
            <a:ext cx="2477141" cy="2000788"/>
          </a:xfrm>
          <a:custGeom>
            <a:avLst/>
            <a:gdLst>
              <a:gd name="csX0" fmla="*/ 337235 w 2477141"/>
              <a:gd name="csY0" fmla="*/ 53587 h 2000788"/>
              <a:gd name="csX1" fmla="*/ 47068 w 2477141"/>
              <a:gd name="csY1" fmla="*/ 277846 h 2000788"/>
              <a:gd name="csX2" fmla="*/ 0 w 2477141"/>
              <a:gd name="csY2" fmla="*/ 338278 h 2000788"/>
              <a:gd name="csX3" fmla="*/ 259071 w 2477141"/>
              <a:gd name="csY3" fmla="*/ 233711 h 2000788"/>
              <a:gd name="csX4" fmla="*/ 832168 w 2477141"/>
              <a:gd name="csY4" fmla="*/ 0 h 2000788"/>
              <a:gd name="csX5" fmla="*/ 731447 w 2477141"/>
              <a:gd name="csY5" fmla="*/ 181623 h 2000788"/>
              <a:gd name="csX6" fmla="*/ 393951 w 2477141"/>
              <a:gd name="csY6" fmla="*/ 397015 h 2000788"/>
              <a:gd name="csX7" fmla="*/ 188729 w 2477141"/>
              <a:gd name="csY7" fmla="*/ 598196 h 2000788"/>
              <a:gd name="csX8" fmla="*/ 322306 w 2477141"/>
              <a:gd name="csY8" fmla="*/ 518989 h 2000788"/>
              <a:gd name="csX9" fmla="*/ 1253826 w 2477141"/>
              <a:gd name="csY9" fmla="*/ 30640 h 2000788"/>
              <a:gd name="csX10" fmla="*/ 1182637 w 2477141"/>
              <a:gd name="csY10" fmla="*/ 182080 h 2000788"/>
              <a:gd name="csX11" fmla="*/ 37550 w 2477141"/>
              <a:gd name="csY11" fmla="*/ 1254608 h 2000788"/>
              <a:gd name="csX12" fmla="*/ 611234 w 2477141"/>
              <a:gd name="csY12" fmla="*/ 871804 h 2000788"/>
              <a:gd name="csX13" fmla="*/ 356401 w 2477141"/>
              <a:gd name="csY13" fmla="*/ 1166404 h 2000788"/>
              <a:gd name="csX14" fmla="*/ 87617 w 2477141"/>
              <a:gd name="csY14" fmla="*/ 1451356 h 2000788"/>
              <a:gd name="csX15" fmla="*/ 304639 w 2477141"/>
              <a:gd name="csY15" fmla="*/ 1289942 h 2000788"/>
              <a:gd name="csX16" fmla="*/ 452363 w 2477141"/>
              <a:gd name="csY16" fmla="*/ 1268559 h 2000788"/>
              <a:gd name="csX17" fmla="*/ 427916 w 2477141"/>
              <a:gd name="csY17" fmla="*/ 1395943 h 2000788"/>
              <a:gd name="csX18" fmla="*/ 222172 w 2477141"/>
              <a:gd name="csY18" fmla="*/ 1614856 h 2000788"/>
              <a:gd name="csX19" fmla="*/ 12973 w 2477141"/>
              <a:gd name="csY19" fmla="*/ 1904436 h 2000788"/>
              <a:gd name="csX20" fmla="*/ 1149194 w 2477141"/>
              <a:gd name="csY20" fmla="*/ 812089 h 2000788"/>
              <a:gd name="csX21" fmla="*/ 1457810 w 2477141"/>
              <a:gd name="csY21" fmla="*/ 348187 h 2000788"/>
              <a:gd name="csX22" fmla="*/ 1668247 w 2477141"/>
              <a:gd name="csY22" fmla="*/ 79012 h 2000788"/>
              <a:gd name="csX23" fmla="*/ 1145869 w 2477141"/>
              <a:gd name="csY23" fmla="*/ 1189677 h 2000788"/>
              <a:gd name="csX24" fmla="*/ 852834 w 2477141"/>
              <a:gd name="csY24" fmla="*/ 1450117 h 2000788"/>
              <a:gd name="csX25" fmla="*/ 508297 w 2477141"/>
              <a:gd name="csY25" fmla="*/ 1738002 h 2000788"/>
              <a:gd name="csX26" fmla="*/ 150983 w 2477141"/>
              <a:gd name="csY26" fmla="*/ 2000788 h 2000788"/>
              <a:gd name="csX27" fmla="*/ 299815 w 2477141"/>
              <a:gd name="csY27" fmla="*/ 1959457 h 2000788"/>
              <a:gd name="csX28" fmla="*/ 702241 w 2477141"/>
              <a:gd name="csY28" fmla="*/ 1822686 h 2000788"/>
              <a:gd name="csX29" fmla="*/ 688551 w 2477141"/>
              <a:gd name="csY29" fmla="*/ 1948179 h 2000788"/>
              <a:gd name="csX30" fmla="*/ 980609 w 2477141"/>
              <a:gd name="csY30" fmla="*/ 1927579 h 2000788"/>
              <a:gd name="csX31" fmla="*/ 1232834 w 2477141"/>
              <a:gd name="csY31" fmla="*/ 1770076 h 2000788"/>
              <a:gd name="csX32" fmla="*/ 1426061 w 2477141"/>
              <a:gd name="csY32" fmla="*/ 1577957 h 2000788"/>
              <a:gd name="csX33" fmla="*/ 1604686 w 2477141"/>
              <a:gd name="csY33" fmla="*/ 1133287 h 2000788"/>
              <a:gd name="csX34" fmla="*/ 2023019 w 2477141"/>
              <a:gd name="csY34" fmla="*/ 315917 h 2000788"/>
              <a:gd name="csX35" fmla="*/ 2183520 w 2477141"/>
              <a:gd name="csY35" fmla="*/ 150918 h 2000788"/>
              <a:gd name="csX36" fmla="*/ 2374400 w 2477141"/>
              <a:gd name="csY36" fmla="*/ 81033 h 2000788"/>
              <a:gd name="csX37" fmla="*/ 2277265 w 2477141"/>
              <a:gd name="csY37" fmla="*/ 308225 h 2000788"/>
              <a:gd name="csX38" fmla="*/ 1943746 w 2477141"/>
              <a:gd name="csY38" fmla="*/ 963072 h 2000788"/>
              <a:gd name="csX39" fmla="*/ 1806127 w 2477141"/>
              <a:gd name="csY39" fmla="*/ 1416609 h 2000788"/>
              <a:gd name="csX40" fmla="*/ 1620332 w 2477141"/>
              <a:gd name="csY40" fmla="*/ 1837810 h 2000788"/>
              <a:gd name="csX41" fmla="*/ 1887747 w 2477141"/>
              <a:gd name="csY41" fmla="*/ 1768772 h 2000788"/>
              <a:gd name="csX42" fmla="*/ 2477142 w 2477141"/>
              <a:gd name="csY42" fmla="*/ 1663097 h 2000788"/>
              <a:gd name="csX43" fmla="*/ 2015587 w 2477141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1" h="2000788">
                <a:moveTo>
                  <a:pt x="337235" y="53587"/>
                </a:moveTo>
                <a:cubicBezTo>
                  <a:pt x="240556" y="128297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1" y="233711"/>
                </a:cubicBezTo>
                <a:cubicBezTo>
                  <a:pt x="431437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3" y="261287"/>
                  <a:pt x="511361" y="333324"/>
                  <a:pt x="393951" y="397015"/>
                </a:cubicBezTo>
                <a:cubicBezTo>
                  <a:pt x="306660" y="444344"/>
                  <a:pt x="206396" y="500409"/>
                  <a:pt x="188729" y="598196"/>
                </a:cubicBezTo>
                <a:cubicBezTo>
                  <a:pt x="240556" y="589917"/>
                  <a:pt x="282148" y="552758"/>
                  <a:pt x="322306" y="518989"/>
                </a:cubicBezTo>
                <a:cubicBezTo>
                  <a:pt x="592003" y="292449"/>
                  <a:pt x="926109" y="159719"/>
                  <a:pt x="1253826" y="30640"/>
                </a:cubicBezTo>
                <a:cubicBezTo>
                  <a:pt x="1258324" y="87748"/>
                  <a:pt x="1219405" y="138141"/>
                  <a:pt x="1182637" y="182080"/>
                </a:cubicBezTo>
                <a:cubicBezTo>
                  <a:pt x="845141" y="585679"/>
                  <a:pt x="496954" y="998210"/>
                  <a:pt x="37550" y="1254608"/>
                </a:cubicBezTo>
                <a:cubicBezTo>
                  <a:pt x="141922" y="1042606"/>
                  <a:pt x="387563" y="947948"/>
                  <a:pt x="611234" y="871804"/>
                </a:cubicBezTo>
                <a:cubicBezTo>
                  <a:pt x="588874" y="1003752"/>
                  <a:pt x="468661" y="1093455"/>
                  <a:pt x="356401" y="1166404"/>
                </a:cubicBezTo>
                <a:cubicBezTo>
                  <a:pt x="244142" y="1239353"/>
                  <a:pt x="121386" y="1321820"/>
                  <a:pt x="87617" y="1451356"/>
                </a:cubicBezTo>
                <a:cubicBezTo>
                  <a:pt x="159980" y="1397573"/>
                  <a:pt x="232342" y="1343790"/>
                  <a:pt x="304639" y="1289942"/>
                </a:cubicBezTo>
                <a:cubicBezTo>
                  <a:pt x="348904" y="1257020"/>
                  <a:pt x="417094" y="1226054"/>
                  <a:pt x="452363" y="1268559"/>
                </a:cubicBezTo>
                <a:cubicBezTo>
                  <a:pt x="482286" y="1304610"/>
                  <a:pt x="456144" y="1358588"/>
                  <a:pt x="427916" y="1395943"/>
                </a:cubicBezTo>
                <a:cubicBezTo>
                  <a:pt x="367549" y="1476063"/>
                  <a:pt x="298446" y="1549599"/>
                  <a:pt x="222172" y="1614856"/>
                </a:cubicBezTo>
                <a:cubicBezTo>
                  <a:pt x="128557" y="1694976"/>
                  <a:pt x="14277" y="1781289"/>
                  <a:pt x="12973" y="1904436"/>
                </a:cubicBezTo>
                <a:cubicBezTo>
                  <a:pt x="497215" y="1685197"/>
                  <a:pt x="834971" y="1240853"/>
                  <a:pt x="1149194" y="812089"/>
                </a:cubicBezTo>
                <a:cubicBezTo>
                  <a:pt x="1259041" y="662149"/>
                  <a:pt x="1368954" y="511492"/>
                  <a:pt x="1457810" y="348187"/>
                </a:cubicBezTo>
                <a:cubicBezTo>
                  <a:pt x="1513092" y="246554"/>
                  <a:pt x="1566288" y="133708"/>
                  <a:pt x="1668247" y="79012"/>
                </a:cubicBezTo>
                <a:cubicBezTo>
                  <a:pt x="1649146" y="497149"/>
                  <a:pt x="1441121" y="892991"/>
                  <a:pt x="1145869" y="1189677"/>
                </a:cubicBezTo>
                <a:cubicBezTo>
                  <a:pt x="1053623" y="1282314"/>
                  <a:pt x="953163" y="1366346"/>
                  <a:pt x="852834" y="1450117"/>
                </a:cubicBezTo>
                <a:cubicBezTo>
                  <a:pt x="737966" y="1546079"/>
                  <a:pt x="623164" y="1642040"/>
                  <a:pt x="508297" y="1738002"/>
                </a:cubicBezTo>
                <a:cubicBezTo>
                  <a:pt x="394669" y="1832986"/>
                  <a:pt x="280193" y="1928491"/>
                  <a:pt x="150983" y="2000788"/>
                </a:cubicBezTo>
                <a:cubicBezTo>
                  <a:pt x="201898" y="1992705"/>
                  <a:pt x="250987" y="1976016"/>
                  <a:pt x="299815" y="1959457"/>
                </a:cubicBezTo>
                <a:cubicBezTo>
                  <a:pt x="433979" y="1913888"/>
                  <a:pt x="568078" y="1868254"/>
                  <a:pt x="702241" y="1822686"/>
                </a:cubicBezTo>
                <a:cubicBezTo>
                  <a:pt x="721994" y="1862518"/>
                  <a:pt x="716453" y="1913562"/>
                  <a:pt x="688551" y="1948179"/>
                </a:cubicBezTo>
                <a:cubicBezTo>
                  <a:pt x="783535" y="1977711"/>
                  <a:pt x="888102" y="1964347"/>
                  <a:pt x="980609" y="1927579"/>
                </a:cubicBezTo>
                <a:cubicBezTo>
                  <a:pt x="1073115" y="1890811"/>
                  <a:pt x="1155126" y="1832204"/>
                  <a:pt x="1232834" y="1770076"/>
                </a:cubicBezTo>
                <a:cubicBezTo>
                  <a:pt x="1304023" y="1713164"/>
                  <a:pt x="1373061" y="1652145"/>
                  <a:pt x="1426061" y="1577957"/>
                </a:cubicBezTo>
                <a:cubicBezTo>
                  <a:pt x="1519415" y="1447379"/>
                  <a:pt x="1556314" y="1286291"/>
                  <a:pt x="1604686" y="1133287"/>
                </a:cubicBezTo>
                <a:cubicBezTo>
                  <a:pt x="1697453" y="840121"/>
                  <a:pt x="1839505" y="562602"/>
                  <a:pt x="2023019" y="315917"/>
                </a:cubicBezTo>
                <a:cubicBezTo>
                  <a:pt x="2069044" y="254051"/>
                  <a:pt x="2118850" y="193032"/>
                  <a:pt x="2183520" y="150918"/>
                </a:cubicBezTo>
                <a:cubicBezTo>
                  <a:pt x="2240693" y="113694"/>
                  <a:pt x="2307253" y="92898"/>
                  <a:pt x="2374400" y="81033"/>
                </a:cubicBezTo>
                <a:cubicBezTo>
                  <a:pt x="2380528" y="164999"/>
                  <a:pt x="2325898" y="239513"/>
                  <a:pt x="2277265" y="308225"/>
                </a:cubicBezTo>
                <a:cubicBezTo>
                  <a:pt x="2135213" y="508819"/>
                  <a:pt x="2022432" y="730209"/>
                  <a:pt x="1943746" y="963072"/>
                </a:cubicBezTo>
                <a:cubicBezTo>
                  <a:pt x="1893158" y="1112752"/>
                  <a:pt x="1856585" y="1266929"/>
                  <a:pt x="1806127" y="1416609"/>
                </a:cubicBezTo>
                <a:cubicBezTo>
                  <a:pt x="1757038" y="1562181"/>
                  <a:pt x="1694715" y="1703385"/>
                  <a:pt x="1620332" y="1837810"/>
                </a:cubicBezTo>
                <a:cubicBezTo>
                  <a:pt x="1712838" y="1849088"/>
                  <a:pt x="1801564" y="1804171"/>
                  <a:pt x="1887747" y="1768772"/>
                </a:cubicBezTo>
                <a:cubicBezTo>
                  <a:pt x="2073803" y="1692368"/>
                  <a:pt x="2276157" y="1656056"/>
                  <a:pt x="2477142" y="1663097"/>
                </a:cubicBezTo>
                <a:cubicBezTo>
                  <a:pt x="2323290" y="1723399"/>
                  <a:pt x="2169439" y="1783701"/>
                  <a:pt x="2015587" y="1844003"/>
                </a:cubicBezTo>
              </a:path>
            </a:pathLst>
          </a:custGeom>
          <a:noFill/>
          <a:ln w="0" cap="flat">
            <a:solidFill>
              <a:srgbClr val="020202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567" name="Rectangle 340">
            <a:extLst>
              <a:ext uri="{FF2B5EF4-FFF2-40B4-BE49-F238E27FC236}">
                <a16:creationId xmlns:a16="http://schemas.microsoft.com/office/drawing/2014/main" id="{3030D556-DC3C-309B-E57D-F395356CB6C7}"/>
              </a:ext>
            </a:extLst>
          </p:cNvPr>
          <p:cNvSpPr/>
          <p:nvPr/>
        </p:nvSpPr>
        <p:spPr>
          <a:xfrm>
            <a:off x="1150281" y="968852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pic>
        <p:nvPicPr>
          <p:cNvPr id="568" name="Picture Placeholder 404">
            <a:extLst>
              <a:ext uri="{FF2B5EF4-FFF2-40B4-BE49-F238E27FC236}">
                <a16:creationId xmlns:a16="http://schemas.microsoft.com/office/drawing/2014/main" id="{1DDCFCA7-79D1-C775-CE83-FAD143F95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282" y="968853"/>
            <a:ext cx="1603903" cy="1603903"/>
          </a:xfrm>
          <a:custGeom>
            <a:avLst/>
            <a:gdLst>
              <a:gd name="csX0" fmla="*/ 0 w 1603903"/>
              <a:gd name="csY0" fmla="*/ 0 h 1603903"/>
              <a:gd name="csX1" fmla="*/ 1603903 w 1603903"/>
              <a:gd name="csY1" fmla="*/ 0 h 1603903"/>
              <a:gd name="csX2" fmla="*/ 1603903 w 1603903"/>
              <a:gd name="csY2" fmla="*/ 1603903 h 1603903"/>
              <a:gd name="csX3" fmla="*/ 0 w 1603903"/>
              <a:gd name="csY3" fmla="*/ 1603903 h 16039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603903" h="1603903">
                <a:moveTo>
                  <a:pt x="0" y="0"/>
                </a:moveTo>
                <a:lnTo>
                  <a:pt x="1603903" y="0"/>
                </a:lnTo>
                <a:lnTo>
                  <a:pt x="1603903" y="1603903"/>
                </a:lnTo>
                <a:lnTo>
                  <a:pt x="0" y="1603903"/>
                </a:lnTo>
                <a:close/>
              </a:path>
            </a:pathLst>
          </a:custGeom>
        </p:spPr>
      </p:pic>
      <p:sp>
        <p:nvSpPr>
          <p:cNvPr id="577" name="TextBox 360">
            <a:extLst>
              <a:ext uri="{FF2B5EF4-FFF2-40B4-BE49-F238E27FC236}">
                <a16:creationId xmlns:a16="http://schemas.microsoft.com/office/drawing/2014/main" id="{E665D8F3-AF6B-C2A0-6785-5F57915A8FF8}"/>
              </a:ext>
            </a:extLst>
          </p:cNvPr>
          <p:cNvSpPr txBox="1"/>
          <p:nvPr/>
        </p:nvSpPr>
        <p:spPr>
          <a:xfrm>
            <a:off x="1402413" y="2921490"/>
            <a:ext cx="17267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latin typeface="Calibri" panose="020F0502020204030204" pitchFamily="34" charset="0"/>
                <a:cs typeface="Calibri" panose="020F0502020204030204" pitchFamily="34" charset="0"/>
              </a:rPr>
              <a:t>DUQUE-ARRIBAS ET AL. 2024</a:t>
            </a:r>
            <a:endParaRPr lang="en-IN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78" name="Graphic 365">
            <a:extLst>
              <a:ext uri="{FF2B5EF4-FFF2-40B4-BE49-F238E27FC236}">
                <a16:creationId xmlns:a16="http://schemas.microsoft.com/office/drawing/2014/main" id="{0EAD34FF-0A40-F3B5-F6FE-34CCCCDAB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9198" y="2934268"/>
            <a:ext cx="220664" cy="220664"/>
          </a:xfrm>
          <a:prstGeom prst="rect">
            <a:avLst/>
          </a:prstGeom>
        </p:spPr>
      </p:pic>
      <p:sp>
        <p:nvSpPr>
          <p:cNvPr id="581" name="Rectangle: Rounded Corners 364">
            <a:extLst>
              <a:ext uri="{FF2B5EF4-FFF2-40B4-BE49-F238E27FC236}">
                <a16:creationId xmlns:a16="http://schemas.microsoft.com/office/drawing/2014/main" id="{2CA2C032-AB83-BBA4-21C9-B233CC98FE9D}"/>
              </a:ext>
            </a:extLst>
          </p:cNvPr>
          <p:cNvSpPr/>
          <p:nvPr/>
        </p:nvSpPr>
        <p:spPr>
          <a:xfrm>
            <a:off x="8882209" y="750336"/>
            <a:ext cx="2590800" cy="2543369"/>
          </a:xfrm>
          <a:prstGeom prst="roundRect">
            <a:avLst>
              <a:gd name="adj" fmla="val 6219"/>
            </a:avLst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82" name="Rectangle: Rounded Corners 363">
            <a:extLst>
              <a:ext uri="{FF2B5EF4-FFF2-40B4-BE49-F238E27FC236}">
                <a16:creationId xmlns:a16="http://schemas.microsoft.com/office/drawing/2014/main" id="{3594CFC5-2567-8558-FA4D-9FACA4371860}"/>
              </a:ext>
            </a:extLst>
          </p:cNvPr>
          <p:cNvSpPr/>
          <p:nvPr/>
        </p:nvSpPr>
        <p:spPr>
          <a:xfrm>
            <a:off x="6126657" y="750336"/>
            <a:ext cx="2590800" cy="2543369"/>
          </a:xfrm>
          <a:prstGeom prst="roundRect">
            <a:avLst>
              <a:gd name="adj" fmla="val 6219"/>
            </a:avLst>
          </a:prstGeom>
          <a:solidFill>
            <a:srgbClr val="F0F0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583" name="Group 343">
            <a:extLst>
              <a:ext uri="{FF2B5EF4-FFF2-40B4-BE49-F238E27FC236}">
                <a16:creationId xmlns:a16="http://schemas.microsoft.com/office/drawing/2014/main" id="{40247B09-64B2-C2CA-021B-2DD48358E3D6}"/>
              </a:ext>
            </a:extLst>
          </p:cNvPr>
          <p:cNvGrpSpPr/>
          <p:nvPr/>
        </p:nvGrpSpPr>
        <p:grpSpPr>
          <a:xfrm>
            <a:off x="9238338" y="754502"/>
            <a:ext cx="2217680" cy="2032602"/>
            <a:chOff x="9507334" y="1101667"/>
            <a:chExt cx="2217680" cy="2032602"/>
          </a:xfrm>
        </p:grpSpPr>
        <p:sp>
          <p:nvSpPr>
            <p:cNvPr id="584" name="Oval 50">
              <a:extLst>
                <a:ext uri="{FF2B5EF4-FFF2-40B4-BE49-F238E27FC236}">
                  <a16:creationId xmlns:a16="http://schemas.microsoft.com/office/drawing/2014/main" id="{EF63C6B4-66E3-B25F-5301-1790055E5190}"/>
                </a:ext>
              </a:extLst>
            </p:cNvPr>
            <p:cNvSpPr/>
            <p:nvPr/>
          </p:nvSpPr>
          <p:spPr>
            <a:xfrm>
              <a:off x="9697823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5" name="Oval 51">
              <a:extLst>
                <a:ext uri="{FF2B5EF4-FFF2-40B4-BE49-F238E27FC236}">
                  <a16:creationId xmlns:a16="http://schemas.microsoft.com/office/drawing/2014/main" id="{61F66A25-9D75-1CBF-4AE3-8CA2D1097A84}"/>
                </a:ext>
              </a:extLst>
            </p:cNvPr>
            <p:cNvSpPr/>
            <p:nvPr/>
          </p:nvSpPr>
          <p:spPr>
            <a:xfrm>
              <a:off x="10065176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6" name="Oval 52">
              <a:extLst>
                <a:ext uri="{FF2B5EF4-FFF2-40B4-BE49-F238E27FC236}">
                  <a16:creationId xmlns:a16="http://schemas.microsoft.com/office/drawing/2014/main" id="{11D4972D-88BD-FE3E-61BD-AF1555040913}"/>
                </a:ext>
              </a:extLst>
            </p:cNvPr>
            <p:cNvSpPr/>
            <p:nvPr/>
          </p:nvSpPr>
          <p:spPr>
            <a:xfrm>
              <a:off x="10432530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7" name="Oval 53">
              <a:extLst>
                <a:ext uri="{FF2B5EF4-FFF2-40B4-BE49-F238E27FC236}">
                  <a16:creationId xmlns:a16="http://schemas.microsoft.com/office/drawing/2014/main" id="{DA78BAA1-A2A7-90C1-689A-250E3F7E8A5C}"/>
                </a:ext>
              </a:extLst>
            </p:cNvPr>
            <p:cNvSpPr/>
            <p:nvPr/>
          </p:nvSpPr>
          <p:spPr>
            <a:xfrm>
              <a:off x="10799818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8" name="Oval 54">
              <a:extLst>
                <a:ext uri="{FF2B5EF4-FFF2-40B4-BE49-F238E27FC236}">
                  <a16:creationId xmlns:a16="http://schemas.microsoft.com/office/drawing/2014/main" id="{C737A2E3-C69E-F8D6-E73A-DF9537F8C22B}"/>
                </a:ext>
              </a:extLst>
            </p:cNvPr>
            <p:cNvSpPr/>
            <p:nvPr/>
          </p:nvSpPr>
          <p:spPr>
            <a:xfrm>
              <a:off x="11167171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9" name="Oval 55">
              <a:extLst>
                <a:ext uri="{FF2B5EF4-FFF2-40B4-BE49-F238E27FC236}">
                  <a16:creationId xmlns:a16="http://schemas.microsoft.com/office/drawing/2014/main" id="{80D20AB3-58ED-E4DE-0A8B-73F75864E9D2}"/>
                </a:ext>
              </a:extLst>
            </p:cNvPr>
            <p:cNvSpPr/>
            <p:nvPr/>
          </p:nvSpPr>
          <p:spPr>
            <a:xfrm>
              <a:off x="11534525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0" name="Oval 57">
              <a:extLst>
                <a:ext uri="{FF2B5EF4-FFF2-40B4-BE49-F238E27FC236}">
                  <a16:creationId xmlns:a16="http://schemas.microsoft.com/office/drawing/2014/main" id="{5A2186CF-D216-BB32-4E16-8B1AD0F4AD28}"/>
                </a:ext>
              </a:extLst>
            </p:cNvPr>
            <p:cNvSpPr/>
            <p:nvPr/>
          </p:nvSpPr>
          <p:spPr>
            <a:xfrm>
              <a:off x="9697823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1" name="Oval 58">
              <a:extLst>
                <a:ext uri="{FF2B5EF4-FFF2-40B4-BE49-F238E27FC236}">
                  <a16:creationId xmlns:a16="http://schemas.microsoft.com/office/drawing/2014/main" id="{58453E21-2017-4B26-A53E-A8C6CFCE9A8A}"/>
                </a:ext>
              </a:extLst>
            </p:cNvPr>
            <p:cNvSpPr/>
            <p:nvPr/>
          </p:nvSpPr>
          <p:spPr>
            <a:xfrm>
              <a:off x="10065176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2" name="Oval 59">
              <a:extLst>
                <a:ext uri="{FF2B5EF4-FFF2-40B4-BE49-F238E27FC236}">
                  <a16:creationId xmlns:a16="http://schemas.microsoft.com/office/drawing/2014/main" id="{CC8DB742-0FDA-0717-880D-FB6B58D32552}"/>
                </a:ext>
              </a:extLst>
            </p:cNvPr>
            <p:cNvSpPr/>
            <p:nvPr/>
          </p:nvSpPr>
          <p:spPr>
            <a:xfrm>
              <a:off x="10432530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3" name="Oval 60">
              <a:extLst>
                <a:ext uri="{FF2B5EF4-FFF2-40B4-BE49-F238E27FC236}">
                  <a16:creationId xmlns:a16="http://schemas.microsoft.com/office/drawing/2014/main" id="{88FADCFF-7AAE-3CDA-A320-964CB2D2C4DC}"/>
                </a:ext>
              </a:extLst>
            </p:cNvPr>
            <p:cNvSpPr/>
            <p:nvPr/>
          </p:nvSpPr>
          <p:spPr>
            <a:xfrm>
              <a:off x="10799818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4" name="Oval 61">
              <a:extLst>
                <a:ext uri="{FF2B5EF4-FFF2-40B4-BE49-F238E27FC236}">
                  <a16:creationId xmlns:a16="http://schemas.microsoft.com/office/drawing/2014/main" id="{5DCE4A7F-29FF-AA52-7908-E589DEEF8896}"/>
                </a:ext>
              </a:extLst>
            </p:cNvPr>
            <p:cNvSpPr/>
            <p:nvPr/>
          </p:nvSpPr>
          <p:spPr>
            <a:xfrm>
              <a:off x="11167171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5" name="Oval 62">
              <a:extLst>
                <a:ext uri="{FF2B5EF4-FFF2-40B4-BE49-F238E27FC236}">
                  <a16:creationId xmlns:a16="http://schemas.microsoft.com/office/drawing/2014/main" id="{7C4A224A-2C79-36CC-3F6D-080F8E6EBF69}"/>
                </a:ext>
              </a:extLst>
            </p:cNvPr>
            <p:cNvSpPr/>
            <p:nvPr/>
          </p:nvSpPr>
          <p:spPr>
            <a:xfrm>
              <a:off x="11534525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6" name="Oval 64">
              <a:extLst>
                <a:ext uri="{FF2B5EF4-FFF2-40B4-BE49-F238E27FC236}">
                  <a16:creationId xmlns:a16="http://schemas.microsoft.com/office/drawing/2014/main" id="{F83B46FE-3D73-71F8-B68B-73266F6289A5}"/>
                </a:ext>
              </a:extLst>
            </p:cNvPr>
            <p:cNvSpPr/>
            <p:nvPr/>
          </p:nvSpPr>
          <p:spPr>
            <a:xfrm>
              <a:off x="9507334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7" name="Oval 65">
              <a:extLst>
                <a:ext uri="{FF2B5EF4-FFF2-40B4-BE49-F238E27FC236}">
                  <a16:creationId xmlns:a16="http://schemas.microsoft.com/office/drawing/2014/main" id="{D0ED1919-0C20-DA81-9BC3-2343536D6FD9}"/>
                </a:ext>
              </a:extLst>
            </p:cNvPr>
            <p:cNvSpPr/>
            <p:nvPr/>
          </p:nvSpPr>
          <p:spPr>
            <a:xfrm>
              <a:off x="9874687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8" name="Oval 66">
              <a:extLst>
                <a:ext uri="{FF2B5EF4-FFF2-40B4-BE49-F238E27FC236}">
                  <a16:creationId xmlns:a16="http://schemas.microsoft.com/office/drawing/2014/main" id="{0C48E307-8214-8AEA-3821-CB7F8098D02F}"/>
                </a:ext>
              </a:extLst>
            </p:cNvPr>
            <p:cNvSpPr/>
            <p:nvPr/>
          </p:nvSpPr>
          <p:spPr>
            <a:xfrm>
              <a:off x="10242040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9" name="Oval 67">
              <a:extLst>
                <a:ext uri="{FF2B5EF4-FFF2-40B4-BE49-F238E27FC236}">
                  <a16:creationId xmlns:a16="http://schemas.microsoft.com/office/drawing/2014/main" id="{AFDE0A7A-4EB5-2610-5CA7-AE8150DD12C4}"/>
                </a:ext>
              </a:extLst>
            </p:cNvPr>
            <p:cNvSpPr/>
            <p:nvPr/>
          </p:nvSpPr>
          <p:spPr>
            <a:xfrm>
              <a:off x="10609394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0" name="Oval 68">
              <a:extLst>
                <a:ext uri="{FF2B5EF4-FFF2-40B4-BE49-F238E27FC236}">
                  <a16:creationId xmlns:a16="http://schemas.microsoft.com/office/drawing/2014/main" id="{2208A749-D263-5824-F2F5-25A491D5CFF7}"/>
                </a:ext>
              </a:extLst>
            </p:cNvPr>
            <p:cNvSpPr/>
            <p:nvPr/>
          </p:nvSpPr>
          <p:spPr>
            <a:xfrm>
              <a:off x="10976682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1" name="Oval 69">
              <a:extLst>
                <a:ext uri="{FF2B5EF4-FFF2-40B4-BE49-F238E27FC236}">
                  <a16:creationId xmlns:a16="http://schemas.microsoft.com/office/drawing/2014/main" id="{E8D821F1-1E21-AC34-A7C4-4B40378C1BAD}"/>
                </a:ext>
              </a:extLst>
            </p:cNvPr>
            <p:cNvSpPr/>
            <p:nvPr/>
          </p:nvSpPr>
          <p:spPr>
            <a:xfrm>
              <a:off x="11344035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2" name="Oval 71">
              <a:extLst>
                <a:ext uri="{FF2B5EF4-FFF2-40B4-BE49-F238E27FC236}">
                  <a16:creationId xmlns:a16="http://schemas.microsoft.com/office/drawing/2014/main" id="{FE8C4A35-00CD-8CEF-5C37-6FBC5A87D9FE}"/>
                </a:ext>
              </a:extLst>
            </p:cNvPr>
            <p:cNvSpPr/>
            <p:nvPr/>
          </p:nvSpPr>
          <p:spPr>
            <a:xfrm>
              <a:off x="9507334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3" name="Oval 72">
              <a:extLst>
                <a:ext uri="{FF2B5EF4-FFF2-40B4-BE49-F238E27FC236}">
                  <a16:creationId xmlns:a16="http://schemas.microsoft.com/office/drawing/2014/main" id="{61AEB3B8-4ECD-FB74-81E1-67DACC99C957}"/>
                </a:ext>
              </a:extLst>
            </p:cNvPr>
            <p:cNvSpPr/>
            <p:nvPr/>
          </p:nvSpPr>
          <p:spPr>
            <a:xfrm>
              <a:off x="9874687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4" name="Oval 73">
              <a:extLst>
                <a:ext uri="{FF2B5EF4-FFF2-40B4-BE49-F238E27FC236}">
                  <a16:creationId xmlns:a16="http://schemas.microsoft.com/office/drawing/2014/main" id="{5D453D16-9871-4434-B160-9669D376A36D}"/>
                </a:ext>
              </a:extLst>
            </p:cNvPr>
            <p:cNvSpPr/>
            <p:nvPr/>
          </p:nvSpPr>
          <p:spPr>
            <a:xfrm>
              <a:off x="10242040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5" name="Oval 74">
              <a:extLst>
                <a:ext uri="{FF2B5EF4-FFF2-40B4-BE49-F238E27FC236}">
                  <a16:creationId xmlns:a16="http://schemas.microsoft.com/office/drawing/2014/main" id="{97E0268F-1AA6-2AD6-3A76-7E7A50D20316}"/>
                </a:ext>
              </a:extLst>
            </p:cNvPr>
            <p:cNvSpPr/>
            <p:nvPr/>
          </p:nvSpPr>
          <p:spPr>
            <a:xfrm>
              <a:off x="10609394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6" name="Oval 75">
              <a:extLst>
                <a:ext uri="{FF2B5EF4-FFF2-40B4-BE49-F238E27FC236}">
                  <a16:creationId xmlns:a16="http://schemas.microsoft.com/office/drawing/2014/main" id="{C3671EEF-C9CC-C6F4-436C-7064CFEE99BC}"/>
                </a:ext>
              </a:extLst>
            </p:cNvPr>
            <p:cNvSpPr/>
            <p:nvPr/>
          </p:nvSpPr>
          <p:spPr>
            <a:xfrm>
              <a:off x="10976682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7" name="Oval 76">
              <a:extLst>
                <a:ext uri="{FF2B5EF4-FFF2-40B4-BE49-F238E27FC236}">
                  <a16:creationId xmlns:a16="http://schemas.microsoft.com/office/drawing/2014/main" id="{48A12EEB-754D-026F-FE0B-CEB8FE470DEB}"/>
                </a:ext>
              </a:extLst>
            </p:cNvPr>
            <p:cNvSpPr/>
            <p:nvPr/>
          </p:nvSpPr>
          <p:spPr>
            <a:xfrm>
              <a:off x="11344035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8" name="Oval 78">
              <a:extLst>
                <a:ext uri="{FF2B5EF4-FFF2-40B4-BE49-F238E27FC236}">
                  <a16:creationId xmlns:a16="http://schemas.microsoft.com/office/drawing/2014/main" id="{DC706629-8DCF-1488-FF20-DDABB0284327}"/>
                </a:ext>
              </a:extLst>
            </p:cNvPr>
            <p:cNvSpPr/>
            <p:nvPr/>
          </p:nvSpPr>
          <p:spPr>
            <a:xfrm>
              <a:off x="9507334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9" name="Oval 79">
              <a:extLst>
                <a:ext uri="{FF2B5EF4-FFF2-40B4-BE49-F238E27FC236}">
                  <a16:creationId xmlns:a16="http://schemas.microsoft.com/office/drawing/2014/main" id="{5B36ECC7-5112-0307-3405-1633D62B60D6}"/>
                </a:ext>
              </a:extLst>
            </p:cNvPr>
            <p:cNvSpPr/>
            <p:nvPr/>
          </p:nvSpPr>
          <p:spPr>
            <a:xfrm>
              <a:off x="9874687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0" name="Oval 80">
              <a:extLst>
                <a:ext uri="{FF2B5EF4-FFF2-40B4-BE49-F238E27FC236}">
                  <a16:creationId xmlns:a16="http://schemas.microsoft.com/office/drawing/2014/main" id="{13DFA802-0D53-880E-AA04-DE8704D22514}"/>
                </a:ext>
              </a:extLst>
            </p:cNvPr>
            <p:cNvSpPr/>
            <p:nvPr/>
          </p:nvSpPr>
          <p:spPr>
            <a:xfrm>
              <a:off x="10242040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1" name="Oval 81">
              <a:extLst>
                <a:ext uri="{FF2B5EF4-FFF2-40B4-BE49-F238E27FC236}">
                  <a16:creationId xmlns:a16="http://schemas.microsoft.com/office/drawing/2014/main" id="{4D660A56-8567-9A5C-A1B9-64ACA96768DC}"/>
                </a:ext>
              </a:extLst>
            </p:cNvPr>
            <p:cNvSpPr/>
            <p:nvPr/>
          </p:nvSpPr>
          <p:spPr>
            <a:xfrm>
              <a:off x="10609394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2" name="Oval 82">
              <a:extLst>
                <a:ext uri="{FF2B5EF4-FFF2-40B4-BE49-F238E27FC236}">
                  <a16:creationId xmlns:a16="http://schemas.microsoft.com/office/drawing/2014/main" id="{C314FBAB-B50C-89DB-5A89-5C82F625145E}"/>
                </a:ext>
              </a:extLst>
            </p:cNvPr>
            <p:cNvSpPr/>
            <p:nvPr/>
          </p:nvSpPr>
          <p:spPr>
            <a:xfrm>
              <a:off x="10976682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3" name="Oval 83">
              <a:extLst>
                <a:ext uri="{FF2B5EF4-FFF2-40B4-BE49-F238E27FC236}">
                  <a16:creationId xmlns:a16="http://schemas.microsoft.com/office/drawing/2014/main" id="{E29C1AAC-10AF-19DB-A91E-6A1703364CB2}"/>
                </a:ext>
              </a:extLst>
            </p:cNvPr>
            <p:cNvSpPr/>
            <p:nvPr/>
          </p:nvSpPr>
          <p:spPr>
            <a:xfrm>
              <a:off x="11344035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4" name="Oval 85">
              <a:extLst>
                <a:ext uri="{FF2B5EF4-FFF2-40B4-BE49-F238E27FC236}">
                  <a16:creationId xmlns:a16="http://schemas.microsoft.com/office/drawing/2014/main" id="{D6B34552-7213-4465-B153-ECEF661FE606}"/>
                </a:ext>
              </a:extLst>
            </p:cNvPr>
            <p:cNvSpPr/>
            <p:nvPr/>
          </p:nvSpPr>
          <p:spPr>
            <a:xfrm>
              <a:off x="9507334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5" name="Oval 86">
              <a:extLst>
                <a:ext uri="{FF2B5EF4-FFF2-40B4-BE49-F238E27FC236}">
                  <a16:creationId xmlns:a16="http://schemas.microsoft.com/office/drawing/2014/main" id="{B28BFEDA-E76B-DEC7-92F7-395EF6C24FB8}"/>
                </a:ext>
              </a:extLst>
            </p:cNvPr>
            <p:cNvSpPr/>
            <p:nvPr/>
          </p:nvSpPr>
          <p:spPr>
            <a:xfrm>
              <a:off x="9874687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6" name="Oval 87">
              <a:extLst>
                <a:ext uri="{FF2B5EF4-FFF2-40B4-BE49-F238E27FC236}">
                  <a16:creationId xmlns:a16="http://schemas.microsoft.com/office/drawing/2014/main" id="{2DAAEB30-87A6-9838-113A-82BCA0BD00D8}"/>
                </a:ext>
              </a:extLst>
            </p:cNvPr>
            <p:cNvSpPr/>
            <p:nvPr/>
          </p:nvSpPr>
          <p:spPr>
            <a:xfrm>
              <a:off x="10242040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7" name="Oval 88">
              <a:extLst>
                <a:ext uri="{FF2B5EF4-FFF2-40B4-BE49-F238E27FC236}">
                  <a16:creationId xmlns:a16="http://schemas.microsoft.com/office/drawing/2014/main" id="{5C6CDF77-7863-9499-AB4B-A3DB29C2928E}"/>
                </a:ext>
              </a:extLst>
            </p:cNvPr>
            <p:cNvSpPr/>
            <p:nvPr/>
          </p:nvSpPr>
          <p:spPr>
            <a:xfrm>
              <a:off x="10609394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8" name="Oval 89">
              <a:extLst>
                <a:ext uri="{FF2B5EF4-FFF2-40B4-BE49-F238E27FC236}">
                  <a16:creationId xmlns:a16="http://schemas.microsoft.com/office/drawing/2014/main" id="{BC798CAE-91C6-A88A-E166-F072C2264B1A}"/>
                </a:ext>
              </a:extLst>
            </p:cNvPr>
            <p:cNvSpPr/>
            <p:nvPr/>
          </p:nvSpPr>
          <p:spPr>
            <a:xfrm>
              <a:off x="10976682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9" name="Oval 90">
              <a:extLst>
                <a:ext uri="{FF2B5EF4-FFF2-40B4-BE49-F238E27FC236}">
                  <a16:creationId xmlns:a16="http://schemas.microsoft.com/office/drawing/2014/main" id="{9C490729-931F-640D-2062-9583896FD8E9}"/>
                </a:ext>
              </a:extLst>
            </p:cNvPr>
            <p:cNvSpPr/>
            <p:nvPr/>
          </p:nvSpPr>
          <p:spPr>
            <a:xfrm>
              <a:off x="11344035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0" name="Oval 92">
              <a:extLst>
                <a:ext uri="{FF2B5EF4-FFF2-40B4-BE49-F238E27FC236}">
                  <a16:creationId xmlns:a16="http://schemas.microsoft.com/office/drawing/2014/main" id="{B5539765-F25E-4C24-F4AC-FCF53E7E8D12}"/>
                </a:ext>
              </a:extLst>
            </p:cNvPr>
            <p:cNvSpPr/>
            <p:nvPr/>
          </p:nvSpPr>
          <p:spPr>
            <a:xfrm>
              <a:off x="9507334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1" name="Oval 93">
              <a:extLst>
                <a:ext uri="{FF2B5EF4-FFF2-40B4-BE49-F238E27FC236}">
                  <a16:creationId xmlns:a16="http://schemas.microsoft.com/office/drawing/2014/main" id="{30E8C631-5998-6456-908F-651B341C8518}"/>
                </a:ext>
              </a:extLst>
            </p:cNvPr>
            <p:cNvSpPr/>
            <p:nvPr/>
          </p:nvSpPr>
          <p:spPr>
            <a:xfrm>
              <a:off x="9874687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2" name="Oval 94">
              <a:extLst>
                <a:ext uri="{FF2B5EF4-FFF2-40B4-BE49-F238E27FC236}">
                  <a16:creationId xmlns:a16="http://schemas.microsoft.com/office/drawing/2014/main" id="{05F7A5EF-895F-6B2C-6C8A-4D49505B0695}"/>
                </a:ext>
              </a:extLst>
            </p:cNvPr>
            <p:cNvSpPr/>
            <p:nvPr/>
          </p:nvSpPr>
          <p:spPr>
            <a:xfrm>
              <a:off x="10242040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3" name="Oval 95">
              <a:extLst>
                <a:ext uri="{FF2B5EF4-FFF2-40B4-BE49-F238E27FC236}">
                  <a16:creationId xmlns:a16="http://schemas.microsoft.com/office/drawing/2014/main" id="{6062555A-7196-6173-D89B-BA31C3F72188}"/>
                </a:ext>
              </a:extLst>
            </p:cNvPr>
            <p:cNvSpPr/>
            <p:nvPr/>
          </p:nvSpPr>
          <p:spPr>
            <a:xfrm>
              <a:off x="10609394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4" name="Oval 96">
              <a:extLst>
                <a:ext uri="{FF2B5EF4-FFF2-40B4-BE49-F238E27FC236}">
                  <a16:creationId xmlns:a16="http://schemas.microsoft.com/office/drawing/2014/main" id="{0B288AC5-BCFA-DB82-8A49-BFBB8E9C06DD}"/>
                </a:ext>
              </a:extLst>
            </p:cNvPr>
            <p:cNvSpPr/>
            <p:nvPr/>
          </p:nvSpPr>
          <p:spPr>
            <a:xfrm>
              <a:off x="10976682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5" name="Oval 97">
              <a:extLst>
                <a:ext uri="{FF2B5EF4-FFF2-40B4-BE49-F238E27FC236}">
                  <a16:creationId xmlns:a16="http://schemas.microsoft.com/office/drawing/2014/main" id="{33933C69-49EB-78DD-1DF8-4C044474D083}"/>
                </a:ext>
              </a:extLst>
            </p:cNvPr>
            <p:cNvSpPr/>
            <p:nvPr/>
          </p:nvSpPr>
          <p:spPr>
            <a:xfrm>
              <a:off x="11344035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6" name="Oval 99">
              <a:extLst>
                <a:ext uri="{FF2B5EF4-FFF2-40B4-BE49-F238E27FC236}">
                  <a16:creationId xmlns:a16="http://schemas.microsoft.com/office/drawing/2014/main" id="{32D8B7BB-CD51-A010-2FAF-EB47F92BDD24}"/>
                </a:ext>
              </a:extLst>
            </p:cNvPr>
            <p:cNvSpPr/>
            <p:nvPr/>
          </p:nvSpPr>
          <p:spPr>
            <a:xfrm>
              <a:off x="9697823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7" name="Oval 100">
              <a:extLst>
                <a:ext uri="{FF2B5EF4-FFF2-40B4-BE49-F238E27FC236}">
                  <a16:creationId xmlns:a16="http://schemas.microsoft.com/office/drawing/2014/main" id="{B560C432-924B-FE7C-3AFB-3F4AFF503D55}"/>
                </a:ext>
              </a:extLst>
            </p:cNvPr>
            <p:cNvSpPr/>
            <p:nvPr/>
          </p:nvSpPr>
          <p:spPr>
            <a:xfrm>
              <a:off x="10065176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8" name="Oval 101">
              <a:extLst>
                <a:ext uri="{FF2B5EF4-FFF2-40B4-BE49-F238E27FC236}">
                  <a16:creationId xmlns:a16="http://schemas.microsoft.com/office/drawing/2014/main" id="{D776037E-5C65-0BC0-3A8F-DDD47DA5EE8A}"/>
                </a:ext>
              </a:extLst>
            </p:cNvPr>
            <p:cNvSpPr/>
            <p:nvPr/>
          </p:nvSpPr>
          <p:spPr>
            <a:xfrm>
              <a:off x="10432530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9" name="Oval 102">
              <a:extLst>
                <a:ext uri="{FF2B5EF4-FFF2-40B4-BE49-F238E27FC236}">
                  <a16:creationId xmlns:a16="http://schemas.microsoft.com/office/drawing/2014/main" id="{40C0CBB7-32D2-9577-CEEF-F2A922B3F32C}"/>
                </a:ext>
              </a:extLst>
            </p:cNvPr>
            <p:cNvSpPr/>
            <p:nvPr/>
          </p:nvSpPr>
          <p:spPr>
            <a:xfrm>
              <a:off x="10799818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0" name="Oval 103">
              <a:extLst>
                <a:ext uri="{FF2B5EF4-FFF2-40B4-BE49-F238E27FC236}">
                  <a16:creationId xmlns:a16="http://schemas.microsoft.com/office/drawing/2014/main" id="{3BFE06F7-A091-6ECE-0448-06DEBA36CBEA}"/>
                </a:ext>
              </a:extLst>
            </p:cNvPr>
            <p:cNvSpPr/>
            <p:nvPr/>
          </p:nvSpPr>
          <p:spPr>
            <a:xfrm>
              <a:off x="11167171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1" name="Oval 104">
              <a:extLst>
                <a:ext uri="{FF2B5EF4-FFF2-40B4-BE49-F238E27FC236}">
                  <a16:creationId xmlns:a16="http://schemas.microsoft.com/office/drawing/2014/main" id="{3C25F3B6-C43D-1AEE-6D10-C1A6C3F52AC3}"/>
                </a:ext>
              </a:extLst>
            </p:cNvPr>
            <p:cNvSpPr/>
            <p:nvPr/>
          </p:nvSpPr>
          <p:spPr>
            <a:xfrm>
              <a:off x="11534525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2" name="Oval 106">
              <a:extLst>
                <a:ext uri="{FF2B5EF4-FFF2-40B4-BE49-F238E27FC236}">
                  <a16:creationId xmlns:a16="http://schemas.microsoft.com/office/drawing/2014/main" id="{02186ED6-FA6C-92DF-53B0-D124547629AC}"/>
                </a:ext>
              </a:extLst>
            </p:cNvPr>
            <p:cNvSpPr/>
            <p:nvPr/>
          </p:nvSpPr>
          <p:spPr>
            <a:xfrm>
              <a:off x="9697823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3" name="Oval 107">
              <a:extLst>
                <a:ext uri="{FF2B5EF4-FFF2-40B4-BE49-F238E27FC236}">
                  <a16:creationId xmlns:a16="http://schemas.microsoft.com/office/drawing/2014/main" id="{EB8D7145-51B5-7854-D1D9-D87CA67BA6AD}"/>
                </a:ext>
              </a:extLst>
            </p:cNvPr>
            <p:cNvSpPr/>
            <p:nvPr/>
          </p:nvSpPr>
          <p:spPr>
            <a:xfrm>
              <a:off x="10065176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4" name="Oval 108">
              <a:extLst>
                <a:ext uri="{FF2B5EF4-FFF2-40B4-BE49-F238E27FC236}">
                  <a16:creationId xmlns:a16="http://schemas.microsoft.com/office/drawing/2014/main" id="{67D41F35-572D-BBCC-52C4-85E50DCF6362}"/>
                </a:ext>
              </a:extLst>
            </p:cNvPr>
            <p:cNvSpPr/>
            <p:nvPr/>
          </p:nvSpPr>
          <p:spPr>
            <a:xfrm>
              <a:off x="10432530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5" name="Oval 109">
              <a:extLst>
                <a:ext uri="{FF2B5EF4-FFF2-40B4-BE49-F238E27FC236}">
                  <a16:creationId xmlns:a16="http://schemas.microsoft.com/office/drawing/2014/main" id="{475EE6AB-4673-9C68-290D-86604A32FAF3}"/>
                </a:ext>
              </a:extLst>
            </p:cNvPr>
            <p:cNvSpPr/>
            <p:nvPr/>
          </p:nvSpPr>
          <p:spPr>
            <a:xfrm>
              <a:off x="10799818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6" name="Oval 110">
              <a:extLst>
                <a:ext uri="{FF2B5EF4-FFF2-40B4-BE49-F238E27FC236}">
                  <a16:creationId xmlns:a16="http://schemas.microsoft.com/office/drawing/2014/main" id="{2588B2D8-EC23-EB68-884D-D7037B755BFF}"/>
                </a:ext>
              </a:extLst>
            </p:cNvPr>
            <p:cNvSpPr/>
            <p:nvPr/>
          </p:nvSpPr>
          <p:spPr>
            <a:xfrm>
              <a:off x="11167171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7" name="Oval 111">
              <a:extLst>
                <a:ext uri="{FF2B5EF4-FFF2-40B4-BE49-F238E27FC236}">
                  <a16:creationId xmlns:a16="http://schemas.microsoft.com/office/drawing/2014/main" id="{078A7222-6C05-654E-A832-0D358946481E}"/>
                </a:ext>
              </a:extLst>
            </p:cNvPr>
            <p:cNvSpPr/>
            <p:nvPr/>
          </p:nvSpPr>
          <p:spPr>
            <a:xfrm>
              <a:off x="11534525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8" name="Oval 113">
              <a:extLst>
                <a:ext uri="{FF2B5EF4-FFF2-40B4-BE49-F238E27FC236}">
                  <a16:creationId xmlns:a16="http://schemas.microsoft.com/office/drawing/2014/main" id="{10C171E4-2F62-AAF9-7F24-67336A252016}"/>
                </a:ext>
              </a:extLst>
            </p:cNvPr>
            <p:cNvSpPr/>
            <p:nvPr/>
          </p:nvSpPr>
          <p:spPr>
            <a:xfrm>
              <a:off x="9697823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9" name="Oval 114">
              <a:extLst>
                <a:ext uri="{FF2B5EF4-FFF2-40B4-BE49-F238E27FC236}">
                  <a16:creationId xmlns:a16="http://schemas.microsoft.com/office/drawing/2014/main" id="{6C7A2FCC-4EB0-9D28-D4AB-51080265EEF0}"/>
                </a:ext>
              </a:extLst>
            </p:cNvPr>
            <p:cNvSpPr/>
            <p:nvPr/>
          </p:nvSpPr>
          <p:spPr>
            <a:xfrm>
              <a:off x="10065176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0" name="Oval 115">
              <a:extLst>
                <a:ext uri="{FF2B5EF4-FFF2-40B4-BE49-F238E27FC236}">
                  <a16:creationId xmlns:a16="http://schemas.microsoft.com/office/drawing/2014/main" id="{7115C4FC-B932-695F-A0CE-9FD2F939C8CE}"/>
                </a:ext>
              </a:extLst>
            </p:cNvPr>
            <p:cNvSpPr/>
            <p:nvPr/>
          </p:nvSpPr>
          <p:spPr>
            <a:xfrm>
              <a:off x="10432530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1" name="Oval 116">
              <a:extLst>
                <a:ext uri="{FF2B5EF4-FFF2-40B4-BE49-F238E27FC236}">
                  <a16:creationId xmlns:a16="http://schemas.microsoft.com/office/drawing/2014/main" id="{BA83BEB8-12F1-D697-ED37-7E9EEA1EC4A3}"/>
                </a:ext>
              </a:extLst>
            </p:cNvPr>
            <p:cNvSpPr/>
            <p:nvPr/>
          </p:nvSpPr>
          <p:spPr>
            <a:xfrm>
              <a:off x="10799818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2" name="Oval 117">
              <a:extLst>
                <a:ext uri="{FF2B5EF4-FFF2-40B4-BE49-F238E27FC236}">
                  <a16:creationId xmlns:a16="http://schemas.microsoft.com/office/drawing/2014/main" id="{2727B849-DD43-FF40-989F-D616374A697A}"/>
                </a:ext>
              </a:extLst>
            </p:cNvPr>
            <p:cNvSpPr/>
            <p:nvPr/>
          </p:nvSpPr>
          <p:spPr>
            <a:xfrm>
              <a:off x="11167171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3" name="Oval 118">
              <a:extLst>
                <a:ext uri="{FF2B5EF4-FFF2-40B4-BE49-F238E27FC236}">
                  <a16:creationId xmlns:a16="http://schemas.microsoft.com/office/drawing/2014/main" id="{2D5CA0E5-AFFB-4A1C-7F76-5430C9C25294}"/>
                </a:ext>
              </a:extLst>
            </p:cNvPr>
            <p:cNvSpPr/>
            <p:nvPr/>
          </p:nvSpPr>
          <p:spPr>
            <a:xfrm>
              <a:off x="11534525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4" name="Oval 120">
              <a:extLst>
                <a:ext uri="{FF2B5EF4-FFF2-40B4-BE49-F238E27FC236}">
                  <a16:creationId xmlns:a16="http://schemas.microsoft.com/office/drawing/2014/main" id="{1A96170A-697B-8C5A-F591-A147E64C0239}"/>
                </a:ext>
              </a:extLst>
            </p:cNvPr>
            <p:cNvSpPr/>
            <p:nvPr/>
          </p:nvSpPr>
          <p:spPr>
            <a:xfrm>
              <a:off x="9697823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5" name="Oval 121">
              <a:extLst>
                <a:ext uri="{FF2B5EF4-FFF2-40B4-BE49-F238E27FC236}">
                  <a16:creationId xmlns:a16="http://schemas.microsoft.com/office/drawing/2014/main" id="{02FFDB7D-266E-0648-7E94-0B03D67CEBA0}"/>
                </a:ext>
              </a:extLst>
            </p:cNvPr>
            <p:cNvSpPr/>
            <p:nvPr/>
          </p:nvSpPr>
          <p:spPr>
            <a:xfrm>
              <a:off x="10065176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6" name="Oval 122">
              <a:extLst>
                <a:ext uri="{FF2B5EF4-FFF2-40B4-BE49-F238E27FC236}">
                  <a16:creationId xmlns:a16="http://schemas.microsoft.com/office/drawing/2014/main" id="{1608924E-2280-7395-D503-DCCC0CBC57B5}"/>
                </a:ext>
              </a:extLst>
            </p:cNvPr>
            <p:cNvSpPr/>
            <p:nvPr/>
          </p:nvSpPr>
          <p:spPr>
            <a:xfrm>
              <a:off x="10432530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7" name="Oval 123">
              <a:extLst>
                <a:ext uri="{FF2B5EF4-FFF2-40B4-BE49-F238E27FC236}">
                  <a16:creationId xmlns:a16="http://schemas.microsoft.com/office/drawing/2014/main" id="{5B901721-89D1-F799-F86F-A26C9E2C2250}"/>
                </a:ext>
              </a:extLst>
            </p:cNvPr>
            <p:cNvSpPr/>
            <p:nvPr/>
          </p:nvSpPr>
          <p:spPr>
            <a:xfrm>
              <a:off x="10799818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8" name="Oval 124">
              <a:extLst>
                <a:ext uri="{FF2B5EF4-FFF2-40B4-BE49-F238E27FC236}">
                  <a16:creationId xmlns:a16="http://schemas.microsoft.com/office/drawing/2014/main" id="{EB0FEA69-3596-A803-04CE-6D2DF71C93A3}"/>
                </a:ext>
              </a:extLst>
            </p:cNvPr>
            <p:cNvSpPr/>
            <p:nvPr/>
          </p:nvSpPr>
          <p:spPr>
            <a:xfrm>
              <a:off x="11167171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9" name="Oval 125">
              <a:extLst>
                <a:ext uri="{FF2B5EF4-FFF2-40B4-BE49-F238E27FC236}">
                  <a16:creationId xmlns:a16="http://schemas.microsoft.com/office/drawing/2014/main" id="{2856D8C3-2BA7-DC73-663F-B4B6F5AD4D0E}"/>
                </a:ext>
              </a:extLst>
            </p:cNvPr>
            <p:cNvSpPr/>
            <p:nvPr/>
          </p:nvSpPr>
          <p:spPr>
            <a:xfrm>
              <a:off x="11534525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650" name="TextBox 126">
            <a:extLst>
              <a:ext uri="{FF2B5EF4-FFF2-40B4-BE49-F238E27FC236}">
                <a16:creationId xmlns:a16="http://schemas.microsoft.com/office/drawing/2014/main" id="{87D48079-F002-7EA5-6DCC-9A4A178AFC8B}"/>
              </a:ext>
            </a:extLst>
          </p:cNvPr>
          <p:cNvSpPr txBox="1"/>
          <p:nvPr/>
        </p:nvSpPr>
        <p:spPr>
          <a:xfrm rot="16200000">
            <a:off x="8023718" y="1321111"/>
            <a:ext cx="234070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FF0C25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E0A24"/>
                </a:solidFill>
                <a:sym typeface="Arial"/>
              </a:rPr>
              <a:t>202X</a:t>
            </a:r>
          </a:p>
        </p:txBody>
      </p:sp>
      <p:sp>
        <p:nvSpPr>
          <p:cNvPr id="651" name="Freeform: Shape 127">
            <a:extLst>
              <a:ext uri="{FF2B5EF4-FFF2-40B4-BE49-F238E27FC236}">
                <a16:creationId xmlns:a16="http://schemas.microsoft.com/office/drawing/2014/main" id="{38A56540-E0AA-92EB-8604-FD96AE75F24B}"/>
              </a:ext>
            </a:extLst>
          </p:cNvPr>
          <p:cNvSpPr/>
          <p:nvPr/>
        </p:nvSpPr>
        <p:spPr>
          <a:xfrm>
            <a:off x="8964012" y="778004"/>
            <a:ext cx="2477142" cy="2000853"/>
          </a:xfrm>
          <a:custGeom>
            <a:avLst/>
            <a:gdLst>
              <a:gd name="csX0" fmla="*/ 337300 w 2477142"/>
              <a:gd name="csY0" fmla="*/ 53587 h 2000853"/>
              <a:gd name="csX1" fmla="*/ 47069 w 2477142"/>
              <a:gd name="csY1" fmla="*/ 277846 h 2000853"/>
              <a:gd name="csX2" fmla="*/ 0 w 2477142"/>
              <a:gd name="csY2" fmla="*/ 338278 h 2000853"/>
              <a:gd name="csX3" fmla="*/ 259070 w 2477142"/>
              <a:gd name="csY3" fmla="*/ 233711 h 2000853"/>
              <a:gd name="csX4" fmla="*/ 832168 w 2477142"/>
              <a:gd name="csY4" fmla="*/ 0 h 2000853"/>
              <a:gd name="csX5" fmla="*/ 731448 w 2477142"/>
              <a:gd name="csY5" fmla="*/ 181623 h 2000853"/>
              <a:gd name="csX6" fmla="*/ 393952 w 2477142"/>
              <a:gd name="csY6" fmla="*/ 397015 h 2000853"/>
              <a:gd name="csX7" fmla="*/ 188730 w 2477142"/>
              <a:gd name="csY7" fmla="*/ 598261 h 2000853"/>
              <a:gd name="csX8" fmla="*/ 322307 w 2477142"/>
              <a:gd name="csY8" fmla="*/ 519054 h 2000853"/>
              <a:gd name="csX9" fmla="*/ 1253826 w 2477142"/>
              <a:gd name="csY9" fmla="*/ 30705 h 2000853"/>
              <a:gd name="csX10" fmla="*/ 1182637 w 2477142"/>
              <a:gd name="csY10" fmla="*/ 182145 h 2000853"/>
              <a:gd name="csX11" fmla="*/ 37550 w 2477142"/>
              <a:gd name="csY11" fmla="*/ 1254673 h 2000853"/>
              <a:gd name="csX12" fmla="*/ 611234 w 2477142"/>
              <a:gd name="csY12" fmla="*/ 871869 h 2000853"/>
              <a:gd name="csX13" fmla="*/ 356402 w 2477142"/>
              <a:gd name="csY13" fmla="*/ 1166469 h 2000853"/>
              <a:gd name="csX14" fmla="*/ 87618 w 2477142"/>
              <a:gd name="csY14" fmla="*/ 1451421 h 2000853"/>
              <a:gd name="csX15" fmla="*/ 304640 w 2477142"/>
              <a:gd name="csY15" fmla="*/ 1290007 h 2000853"/>
              <a:gd name="csX16" fmla="*/ 452363 w 2477142"/>
              <a:gd name="csY16" fmla="*/ 1268624 h 2000853"/>
              <a:gd name="csX17" fmla="*/ 427916 w 2477142"/>
              <a:gd name="csY17" fmla="*/ 1396008 h 2000853"/>
              <a:gd name="csX18" fmla="*/ 222173 w 2477142"/>
              <a:gd name="csY18" fmla="*/ 1614921 h 2000853"/>
              <a:gd name="csX19" fmla="*/ 12973 w 2477142"/>
              <a:gd name="csY19" fmla="*/ 1904501 h 2000853"/>
              <a:gd name="csX20" fmla="*/ 1149194 w 2477142"/>
              <a:gd name="csY20" fmla="*/ 812154 h 2000853"/>
              <a:gd name="csX21" fmla="*/ 1457809 w 2477142"/>
              <a:gd name="csY21" fmla="*/ 348252 h 2000853"/>
              <a:gd name="csX22" fmla="*/ 1668247 w 2477142"/>
              <a:gd name="csY22" fmla="*/ 79077 h 2000853"/>
              <a:gd name="csX23" fmla="*/ 1145869 w 2477142"/>
              <a:gd name="csY23" fmla="*/ 1189743 h 2000853"/>
              <a:gd name="csX24" fmla="*/ 852834 w 2477142"/>
              <a:gd name="csY24" fmla="*/ 1450182 h 2000853"/>
              <a:gd name="csX25" fmla="*/ 508298 w 2477142"/>
              <a:gd name="csY25" fmla="*/ 1738067 h 2000853"/>
              <a:gd name="csX26" fmla="*/ 150983 w 2477142"/>
              <a:gd name="csY26" fmla="*/ 2000854 h 2000853"/>
              <a:gd name="csX27" fmla="*/ 299815 w 2477142"/>
              <a:gd name="csY27" fmla="*/ 1959522 h 2000853"/>
              <a:gd name="csX28" fmla="*/ 702242 w 2477142"/>
              <a:gd name="csY28" fmla="*/ 1822751 h 2000853"/>
              <a:gd name="csX29" fmla="*/ 688551 w 2477142"/>
              <a:gd name="csY29" fmla="*/ 1948244 h 2000853"/>
              <a:gd name="csX30" fmla="*/ 980609 w 2477142"/>
              <a:gd name="csY30" fmla="*/ 1927644 h 2000853"/>
              <a:gd name="csX31" fmla="*/ 1232835 w 2477142"/>
              <a:gd name="csY31" fmla="*/ 1770141 h 2000853"/>
              <a:gd name="csX32" fmla="*/ 1426061 w 2477142"/>
              <a:gd name="csY32" fmla="*/ 1578022 h 2000853"/>
              <a:gd name="csX33" fmla="*/ 1604686 w 2477142"/>
              <a:gd name="csY33" fmla="*/ 1133352 h 2000853"/>
              <a:gd name="csX34" fmla="*/ 2023019 w 2477142"/>
              <a:gd name="csY34" fmla="*/ 315983 h 2000853"/>
              <a:gd name="csX35" fmla="*/ 2183520 w 2477142"/>
              <a:gd name="csY35" fmla="*/ 150983 h 2000853"/>
              <a:gd name="csX36" fmla="*/ 2374401 w 2477142"/>
              <a:gd name="csY36" fmla="*/ 81098 h 2000853"/>
              <a:gd name="csX37" fmla="*/ 2277266 w 2477142"/>
              <a:gd name="csY37" fmla="*/ 308290 h 2000853"/>
              <a:gd name="csX38" fmla="*/ 1943746 w 2477142"/>
              <a:gd name="csY38" fmla="*/ 963137 h 2000853"/>
              <a:gd name="csX39" fmla="*/ 1806127 w 2477142"/>
              <a:gd name="csY39" fmla="*/ 1416674 h 2000853"/>
              <a:gd name="csX40" fmla="*/ 1620332 w 2477142"/>
              <a:gd name="csY40" fmla="*/ 1837875 h 2000853"/>
              <a:gd name="csX41" fmla="*/ 1887747 w 2477142"/>
              <a:gd name="csY41" fmla="*/ 1768838 h 2000853"/>
              <a:gd name="csX42" fmla="*/ 2477143 w 2477142"/>
              <a:gd name="csY42" fmla="*/ 1663162 h 2000853"/>
              <a:gd name="csX43" fmla="*/ 2015587 w 2477142"/>
              <a:gd name="csY43" fmla="*/ 1844068 h 200085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2" h="2000853">
                <a:moveTo>
                  <a:pt x="337300" y="53587"/>
                </a:moveTo>
                <a:cubicBezTo>
                  <a:pt x="240556" y="128362"/>
                  <a:pt x="143813" y="203071"/>
                  <a:pt x="47069" y="277846"/>
                </a:cubicBezTo>
                <a:cubicBezTo>
                  <a:pt x="26338" y="293883"/>
                  <a:pt x="4042" y="312397"/>
                  <a:pt x="0" y="338278"/>
                </a:cubicBezTo>
                <a:cubicBezTo>
                  <a:pt x="94333" y="354446"/>
                  <a:pt x="179472" y="286777"/>
                  <a:pt x="259070" y="233711"/>
                </a:cubicBezTo>
                <a:cubicBezTo>
                  <a:pt x="431437" y="118844"/>
                  <a:pt x="633530" y="58607"/>
                  <a:pt x="832168" y="0"/>
                </a:cubicBezTo>
                <a:cubicBezTo>
                  <a:pt x="855572" y="70472"/>
                  <a:pt x="791033" y="137293"/>
                  <a:pt x="731448" y="181623"/>
                </a:cubicBezTo>
                <a:cubicBezTo>
                  <a:pt x="624273" y="261287"/>
                  <a:pt x="511362" y="333324"/>
                  <a:pt x="393952" y="397015"/>
                </a:cubicBezTo>
                <a:cubicBezTo>
                  <a:pt x="306595" y="444410"/>
                  <a:pt x="206331" y="500474"/>
                  <a:pt x="188730" y="598261"/>
                </a:cubicBezTo>
                <a:cubicBezTo>
                  <a:pt x="240556" y="589982"/>
                  <a:pt x="282148" y="552823"/>
                  <a:pt x="322307" y="519054"/>
                </a:cubicBezTo>
                <a:cubicBezTo>
                  <a:pt x="592003" y="292514"/>
                  <a:pt x="926109" y="159784"/>
                  <a:pt x="1253826" y="30705"/>
                </a:cubicBezTo>
                <a:cubicBezTo>
                  <a:pt x="1258324" y="87813"/>
                  <a:pt x="1219405" y="138206"/>
                  <a:pt x="1182637" y="182145"/>
                </a:cubicBezTo>
                <a:cubicBezTo>
                  <a:pt x="845141" y="585679"/>
                  <a:pt x="496955" y="998275"/>
                  <a:pt x="37550" y="1254673"/>
                </a:cubicBezTo>
                <a:cubicBezTo>
                  <a:pt x="141922" y="1042671"/>
                  <a:pt x="387563" y="948013"/>
                  <a:pt x="611234" y="871869"/>
                </a:cubicBezTo>
                <a:cubicBezTo>
                  <a:pt x="588874" y="1003817"/>
                  <a:pt x="468661" y="1093520"/>
                  <a:pt x="356402" y="1166469"/>
                </a:cubicBezTo>
                <a:cubicBezTo>
                  <a:pt x="244142" y="1239418"/>
                  <a:pt x="121322" y="1321886"/>
                  <a:pt x="87618" y="1451421"/>
                </a:cubicBezTo>
                <a:cubicBezTo>
                  <a:pt x="159980" y="1397638"/>
                  <a:pt x="232342" y="1343855"/>
                  <a:pt x="304640" y="1290007"/>
                </a:cubicBezTo>
                <a:cubicBezTo>
                  <a:pt x="348904" y="1257085"/>
                  <a:pt x="417095" y="1226119"/>
                  <a:pt x="452363" y="1268624"/>
                </a:cubicBezTo>
                <a:cubicBezTo>
                  <a:pt x="482286" y="1304675"/>
                  <a:pt x="456145" y="1358653"/>
                  <a:pt x="427916" y="1396008"/>
                </a:cubicBezTo>
                <a:cubicBezTo>
                  <a:pt x="367549" y="1476128"/>
                  <a:pt x="298446" y="1549664"/>
                  <a:pt x="222173" y="1614921"/>
                </a:cubicBezTo>
                <a:cubicBezTo>
                  <a:pt x="128558" y="1695041"/>
                  <a:pt x="14277" y="1781354"/>
                  <a:pt x="12973" y="1904501"/>
                </a:cubicBezTo>
                <a:cubicBezTo>
                  <a:pt x="497215" y="1685262"/>
                  <a:pt x="834972" y="1240918"/>
                  <a:pt x="1149194" y="812154"/>
                </a:cubicBezTo>
                <a:cubicBezTo>
                  <a:pt x="1259041" y="662214"/>
                  <a:pt x="1368954" y="511557"/>
                  <a:pt x="1457809" y="348252"/>
                </a:cubicBezTo>
                <a:cubicBezTo>
                  <a:pt x="1513092" y="246619"/>
                  <a:pt x="1566353" y="133773"/>
                  <a:pt x="1668247" y="79077"/>
                </a:cubicBezTo>
                <a:cubicBezTo>
                  <a:pt x="1649147" y="497215"/>
                  <a:pt x="1441121" y="893057"/>
                  <a:pt x="1145869" y="1189743"/>
                </a:cubicBezTo>
                <a:cubicBezTo>
                  <a:pt x="1053623" y="1282380"/>
                  <a:pt x="953164" y="1366411"/>
                  <a:pt x="852834" y="1450182"/>
                </a:cubicBezTo>
                <a:cubicBezTo>
                  <a:pt x="737967" y="1546144"/>
                  <a:pt x="623165" y="1642106"/>
                  <a:pt x="508298" y="1738067"/>
                </a:cubicBezTo>
                <a:cubicBezTo>
                  <a:pt x="394669" y="1833051"/>
                  <a:pt x="280193" y="1928557"/>
                  <a:pt x="150983" y="2000854"/>
                </a:cubicBezTo>
                <a:cubicBezTo>
                  <a:pt x="201898" y="1992770"/>
                  <a:pt x="250987" y="1976081"/>
                  <a:pt x="299815" y="1959522"/>
                </a:cubicBezTo>
                <a:cubicBezTo>
                  <a:pt x="433979" y="1913953"/>
                  <a:pt x="568078" y="1868320"/>
                  <a:pt x="702242" y="1822751"/>
                </a:cubicBezTo>
                <a:cubicBezTo>
                  <a:pt x="721994" y="1862583"/>
                  <a:pt x="716453" y="1913628"/>
                  <a:pt x="688551" y="1948244"/>
                </a:cubicBezTo>
                <a:cubicBezTo>
                  <a:pt x="783536" y="1977776"/>
                  <a:pt x="888103" y="1964412"/>
                  <a:pt x="980609" y="1927644"/>
                </a:cubicBezTo>
                <a:cubicBezTo>
                  <a:pt x="1073116" y="1890876"/>
                  <a:pt x="1155126" y="1832269"/>
                  <a:pt x="1232835" y="1770141"/>
                </a:cubicBezTo>
                <a:cubicBezTo>
                  <a:pt x="1304023" y="1713229"/>
                  <a:pt x="1373061" y="1652210"/>
                  <a:pt x="1426061" y="1578022"/>
                </a:cubicBezTo>
                <a:cubicBezTo>
                  <a:pt x="1519416" y="1447444"/>
                  <a:pt x="1556314" y="1286356"/>
                  <a:pt x="1604686" y="1133352"/>
                </a:cubicBezTo>
                <a:cubicBezTo>
                  <a:pt x="1697453" y="840186"/>
                  <a:pt x="1839505" y="562667"/>
                  <a:pt x="2023019" y="315983"/>
                </a:cubicBezTo>
                <a:cubicBezTo>
                  <a:pt x="2069044" y="254116"/>
                  <a:pt x="2118850" y="193097"/>
                  <a:pt x="2183520" y="150983"/>
                </a:cubicBezTo>
                <a:cubicBezTo>
                  <a:pt x="2240693" y="113759"/>
                  <a:pt x="2307253" y="92963"/>
                  <a:pt x="2374401" y="81098"/>
                </a:cubicBezTo>
                <a:cubicBezTo>
                  <a:pt x="2380528" y="165065"/>
                  <a:pt x="2325898" y="239578"/>
                  <a:pt x="2277266" y="308290"/>
                </a:cubicBezTo>
                <a:cubicBezTo>
                  <a:pt x="2135213" y="508884"/>
                  <a:pt x="2022433" y="730274"/>
                  <a:pt x="1943746" y="963137"/>
                </a:cubicBezTo>
                <a:cubicBezTo>
                  <a:pt x="1893158" y="1112817"/>
                  <a:pt x="1856585" y="1266994"/>
                  <a:pt x="1806127" y="1416674"/>
                </a:cubicBezTo>
                <a:cubicBezTo>
                  <a:pt x="1757038" y="1562246"/>
                  <a:pt x="1694716" y="1703451"/>
                  <a:pt x="1620332" y="1837875"/>
                </a:cubicBezTo>
                <a:cubicBezTo>
                  <a:pt x="1712838" y="1849153"/>
                  <a:pt x="1801564" y="1804237"/>
                  <a:pt x="1887747" y="1768838"/>
                </a:cubicBezTo>
                <a:cubicBezTo>
                  <a:pt x="2073804" y="1692433"/>
                  <a:pt x="2276157" y="1656122"/>
                  <a:pt x="2477143" y="1663162"/>
                </a:cubicBezTo>
                <a:cubicBezTo>
                  <a:pt x="2323290" y="1723464"/>
                  <a:pt x="2169439" y="1783766"/>
                  <a:pt x="2015587" y="1844068"/>
                </a:cubicBezTo>
              </a:path>
            </a:pathLst>
          </a:custGeom>
          <a:noFill/>
          <a:ln w="0" cap="flat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652" name="Rectangle 128">
            <a:extLst>
              <a:ext uri="{FF2B5EF4-FFF2-40B4-BE49-F238E27FC236}">
                <a16:creationId xmlns:a16="http://schemas.microsoft.com/office/drawing/2014/main" id="{CC63C368-0FF9-6CF1-024D-7A7461033B94}"/>
              </a:ext>
            </a:extLst>
          </p:cNvPr>
          <p:cNvSpPr/>
          <p:nvPr/>
        </p:nvSpPr>
        <p:spPr>
          <a:xfrm>
            <a:off x="9360180" y="968852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grpSp>
        <p:nvGrpSpPr>
          <p:cNvPr id="653" name="Group 342">
            <a:extLst>
              <a:ext uri="{FF2B5EF4-FFF2-40B4-BE49-F238E27FC236}">
                <a16:creationId xmlns:a16="http://schemas.microsoft.com/office/drawing/2014/main" id="{871A5159-B0D0-1B41-E8D4-33A8C4E8358C}"/>
              </a:ext>
            </a:extLst>
          </p:cNvPr>
          <p:cNvGrpSpPr/>
          <p:nvPr/>
        </p:nvGrpSpPr>
        <p:grpSpPr>
          <a:xfrm>
            <a:off x="6996015" y="747103"/>
            <a:ext cx="1721509" cy="2047401"/>
            <a:chOff x="7115853" y="1101667"/>
            <a:chExt cx="1721509" cy="2047401"/>
          </a:xfrm>
        </p:grpSpPr>
        <p:sp>
          <p:nvSpPr>
            <p:cNvPr id="654" name="Freeform: Shape 130">
              <a:extLst>
                <a:ext uri="{FF2B5EF4-FFF2-40B4-BE49-F238E27FC236}">
                  <a16:creationId xmlns:a16="http://schemas.microsoft.com/office/drawing/2014/main" id="{7B134B92-F6D7-3197-7307-D48BEB8EE72E}"/>
                </a:ext>
              </a:extLst>
            </p:cNvPr>
            <p:cNvSpPr/>
            <p:nvPr/>
          </p:nvSpPr>
          <p:spPr>
            <a:xfrm>
              <a:off x="7862881" y="1175790"/>
              <a:ext cx="974415" cy="1948830"/>
            </a:xfrm>
            <a:custGeom>
              <a:avLst/>
              <a:gdLst>
                <a:gd name="csX0" fmla="*/ 0 w 974415"/>
                <a:gd name="csY0" fmla="*/ 974415 h 1948830"/>
                <a:gd name="csX1" fmla="*/ 974415 w 974415"/>
                <a:gd name="csY1" fmla="*/ 1948831 h 1948830"/>
                <a:gd name="csX2" fmla="*/ 974415 w 974415"/>
                <a:gd name="csY2" fmla="*/ 1824055 h 1948830"/>
                <a:gd name="csX3" fmla="*/ 124776 w 974415"/>
                <a:gd name="csY3" fmla="*/ 974415 h 1948830"/>
                <a:gd name="csX4" fmla="*/ 974415 w 974415"/>
                <a:gd name="csY4" fmla="*/ 124776 h 1948830"/>
                <a:gd name="csX5" fmla="*/ 974415 w 974415"/>
                <a:gd name="csY5" fmla="*/ 0 h 1948830"/>
                <a:gd name="csX6" fmla="*/ 0 w 974415"/>
                <a:gd name="csY6" fmla="*/ 974415 h 194883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74415" h="1948830">
                  <a:moveTo>
                    <a:pt x="0" y="974415"/>
                  </a:moveTo>
                  <a:cubicBezTo>
                    <a:pt x="0" y="1511723"/>
                    <a:pt x="437108" y="1948831"/>
                    <a:pt x="974415" y="1948831"/>
                  </a:cubicBezTo>
                  <a:lnTo>
                    <a:pt x="974415" y="1824055"/>
                  </a:lnTo>
                  <a:cubicBezTo>
                    <a:pt x="505950" y="1824055"/>
                    <a:pt x="124776" y="1442881"/>
                    <a:pt x="124776" y="974415"/>
                  </a:cubicBezTo>
                  <a:cubicBezTo>
                    <a:pt x="124776" y="505950"/>
                    <a:pt x="505950" y="124776"/>
                    <a:pt x="974415" y="124776"/>
                  </a:cubicBezTo>
                  <a:lnTo>
                    <a:pt x="974415" y="0"/>
                  </a:lnTo>
                  <a:cubicBezTo>
                    <a:pt x="437108" y="0"/>
                    <a:pt x="0" y="437173"/>
                    <a:pt x="0" y="974415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5" name="Freeform: Shape 131">
              <a:extLst>
                <a:ext uri="{FF2B5EF4-FFF2-40B4-BE49-F238E27FC236}">
                  <a16:creationId xmlns:a16="http://schemas.microsoft.com/office/drawing/2014/main" id="{A1773BDC-072C-1029-207F-7DD115383A71}"/>
                </a:ext>
              </a:extLst>
            </p:cNvPr>
            <p:cNvSpPr/>
            <p:nvPr/>
          </p:nvSpPr>
          <p:spPr>
            <a:xfrm>
              <a:off x="7180458" y="1101667"/>
              <a:ext cx="512209" cy="2047400"/>
            </a:xfrm>
            <a:custGeom>
              <a:avLst/>
              <a:gdLst>
                <a:gd name="csX0" fmla="*/ 512209 w 512209"/>
                <a:gd name="csY0" fmla="*/ 0 h 2047400"/>
                <a:gd name="csX1" fmla="*/ 354968 w 512209"/>
                <a:gd name="csY1" fmla="*/ 0 h 2047400"/>
                <a:gd name="csX2" fmla="*/ 0 w 512209"/>
                <a:gd name="csY2" fmla="*/ 1023700 h 2047400"/>
                <a:gd name="csX3" fmla="*/ 354968 w 512209"/>
                <a:gd name="csY3" fmla="*/ 2047400 h 2047400"/>
                <a:gd name="csX4" fmla="*/ 512209 w 512209"/>
                <a:gd name="csY4" fmla="*/ 2047400 h 2047400"/>
                <a:gd name="csX5" fmla="*/ 121191 w 512209"/>
                <a:gd name="csY5" fmla="*/ 1023700 h 2047400"/>
                <a:gd name="csX6" fmla="*/ 512209 w 512209"/>
                <a:gd name="csY6" fmla="*/ 0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12209" h="2047400">
                  <a:moveTo>
                    <a:pt x="512209" y="0"/>
                  </a:moveTo>
                  <a:lnTo>
                    <a:pt x="354968" y="0"/>
                  </a:lnTo>
                  <a:cubicBezTo>
                    <a:pt x="132730" y="282018"/>
                    <a:pt x="0" y="637637"/>
                    <a:pt x="0" y="1023700"/>
                  </a:cubicBezTo>
                  <a:cubicBezTo>
                    <a:pt x="0" y="1409764"/>
                    <a:pt x="132730" y="1765382"/>
                    <a:pt x="354968" y="2047400"/>
                  </a:cubicBezTo>
                  <a:lnTo>
                    <a:pt x="512209" y="2047400"/>
                  </a:lnTo>
                  <a:cubicBezTo>
                    <a:pt x="259462" y="1765513"/>
                    <a:pt x="121191" y="1405265"/>
                    <a:pt x="121191" y="1023700"/>
                  </a:cubicBezTo>
                  <a:cubicBezTo>
                    <a:pt x="121191" y="642135"/>
                    <a:pt x="259462" y="281888"/>
                    <a:pt x="512209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6" name="Freeform: Shape 132">
              <a:extLst>
                <a:ext uri="{FF2B5EF4-FFF2-40B4-BE49-F238E27FC236}">
                  <a16:creationId xmlns:a16="http://schemas.microsoft.com/office/drawing/2014/main" id="{579D11A6-E207-8183-B3E3-2778265C8661}"/>
                </a:ext>
              </a:extLst>
            </p:cNvPr>
            <p:cNvSpPr/>
            <p:nvPr/>
          </p:nvSpPr>
          <p:spPr>
            <a:xfrm>
              <a:off x="7639536" y="1101667"/>
              <a:ext cx="938429" cy="2047400"/>
            </a:xfrm>
            <a:custGeom>
              <a:avLst/>
              <a:gdLst>
                <a:gd name="csX0" fmla="*/ 117670 w 938429"/>
                <a:gd name="csY0" fmla="*/ 1048538 h 2047400"/>
                <a:gd name="csX1" fmla="*/ 938430 w 938429"/>
                <a:gd name="csY1" fmla="*/ 0 h 2047400"/>
                <a:gd name="csX2" fmla="*/ 619383 w 938429"/>
                <a:gd name="csY2" fmla="*/ 0 h 2047400"/>
                <a:gd name="csX3" fmla="*/ 0 w 938429"/>
                <a:gd name="csY3" fmla="*/ 1048538 h 2047400"/>
                <a:gd name="csX4" fmla="*/ 537503 w 938429"/>
                <a:gd name="csY4" fmla="*/ 2047400 h 2047400"/>
                <a:gd name="csX5" fmla="*/ 786860 w 938429"/>
                <a:gd name="csY5" fmla="*/ 2047400 h 2047400"/>
                <a:gd name="csX6" fmla="*/ 117670 w 938429"/>
                <a:gd name="csY6" fmla="*/ 1048538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38429" h="2047400">
                  <a:moveTo>
                    <a:pt x="117670" y="1048538"/>
                  </a:moveTo>
                  <a:cubicBezTo>
                    <a:pt x="117670" y="542327"/>
                    <a:pt x="467748" y="116432"/>
                    <a:pt x="938430" y="0"/>
                  </a:cubicBezTo>
                  <a:lnTo>
                    <a:pt x="619383" y="0"/>
                  </a:lnTo>
                  <a:cubicBezTo>
                    <a:pt x="250400" y="204310"/>
                    <a:pt x="0" y="597740"/>
                    <a:pt x="0" y="1048538"/>
                  </a:cubicBezTo>
                  <a:cubicBezTo>
                    <a:pt x="0" y="1465176"/>
                    <a:pt x="213827" y="1832725"/>
                    <a:pt x="537503" y="2047400"/>
                  </a:cubicBezTo>
                  <a:lnTo>
                    <a:pt x="786860" y="2047400"/>
                  </a:lnTo>
                  <a:cubicBezTo>
                    <a:pt x="394538" y="1885400"/>
                    <a:pt x="117670" y="1498750"/>
                    <a:pt x="117670" y="104853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7" name="Freeform: Shape 133">
              <a:extLst>
                <a:ext uri="{FF2B5EF4-FFF2-40B4-BE49-F238E27FC236}">
                  <a16:creationId xmlns:a16="http://schemas.microsoft.com/office/drawing/2014/main" id="{79842AD3-1258-F14F-89D0-46DDB3D3B581}"/>
                </a:ext>
              </a:extLst>
            </p:cNvPr>
            <p:cNvSpPr/>
            <p:nvPr/>
          </p:nvSpPr>
          <p:spPr>
            <a:xfrm>
              <a:off x="8294579" y="1607487"/>
              <a:ext cx="542783" cy="1085501"/>
            </a:xfrm>
            <a:custGeom>
              <a:avLst/>
              <a:gdLst>
                <a:gd name="csX0" fmla="*/ 0 w 542783"/>
                <a:gd name="csY0" fmla="*/ 542718 h 1085501"/>
                <a:gd name="csX1" fmla="*/ 542783 w 542783"/>
                <a:gd name="csY1" fmla="*/ 1085502 h 1085501"/>
                <a:gd name="csX2" fmla="*/ 542783 w 542783"/>
                <a:gd name="csY2" fmla="*/ 966006 h 1085501"/>
                <a:gd name="csX3" fmla="*/ 119496 w 542783"/>
                <a:gd name="csY3" fmla="*/ 542718 h 1085501"/>
                <a:gd name="csX4" fmla="*/ 542783 w 542783"/>
                <a:gd name="csY4" fmla="*/ 119431 h 1085501"/>
                <a:gd name="csX5" fmla="*/ 542783 w 542783"/>
                <a:gd name="csY5" fmla="*/ 0 h 1085501"/>
                <a:gd name="csX6" fmla="*/ 0 w 542783"/>
                <a:gd name="csY6" fmla="*/ 542718 h 10855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42783" h="1085501">
                  <a:moveTo>
                    <a:pt x="0" y="542718"/>
                  </a:moveTo>
                  <a:cubicBezTo>
                    <a:pt x="0" y="842012"/>
                    <a:pt x="243490" y="1085502"/>
                    <a:pt x="542783" y="1085502"/>
                  </a:cubicBezTo>
                  <a:lnTo>
                    <a:pt x="542783" y="966006"/>
                  </a:lnTo>
                  <a:cubicBezTo>
                    <a:pt x="309398" y="966006"/>
                    <a:pt x="119496" y="776103"/>
                    <a:pt x="119496" y="542718"/>
                  </a:cubicBezTo>
                  <a:cubicBezTo>
                    <a:pt x="119496" y="309333"/>
                    <a:pt x="309398" y="119431"/>
                    <a:pt x="542783" y="119431"/>
                  </a:cubicBezTo>
                  <a:lnTo>
                    <a:pt x="542783" y="0"/>
                  </a:lnTo>
                  <a:cubicBezTo>
                    <a:pt x="243424" y="0"/>
                    <a:pt x="0" y="243490"/>
                    <a:pt x="0" y="54271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8" name="Freeform: Shape 134">
              <a:extLst>
                <a:ext uri="{FF2B5EF4-FFF2-40B4-BE49-F238E27FC236}">
                  <a16:creationId xmlns:a16="http://schemas.microsoft.com/office/drawing/2014/main" id="{2A284481-0316-D561-A2C8-5FA4D4CA5DA0}"/>
                </a:ext>
              </a:extLst>
            </p:cNvPr>
            <p:cNvSpPr/>
            <p:nvPr/>
          </p:nvSpPr>
          <p:spPr>
            <a:xfrm>
              <a:off x="8519750" y="1832724"/>
              <a:ext cx="317546" cy="635029"/>
            </a:xfrm>
            <a:custGeom>
              <a:avLst/>
              <a:gdLst>
                <a:gd name="csX0" fmla="*/ 0 w 317546"/>
                <a:gd name="csY0" fmla="*/ 317482 h 635029"/>
                <a:gd name="csX1" fmla="*/ 317547 w 317546"/>
                <a:gd name="csY1" fmla="*/ 635029 h 635029"/>
                <a:gd name="csX2" fmla="*/ 317547 w 317546"/>
                <a:gd name="csY2" fmla="*/ 544087 h 635029"/>
                <a:gd name="csX3" fmla="*/ 91007 w 317546"/>
                <a:gd name="csY3" fmla="*/ 317547 h 635029"/>
                <a:gd name="csX4" fmla="*/ 317547 w 317546"/>
                <a:gd name="csY4" fmla="*/ 91007 h 635029"/>
                <a:gd name="csX5" fmla="*/ 317547 w 317546"/>
                <a:gd name="csY5" fmla="*/ 0 h 635029"/>
                <a:gd name="csX6" fmla="*/ 0 w 317546"/>
                <a:gd name="csY6" fmla="*/ 317482 h 6350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17546" h="635029">
                  <a:moveTo>
                    <a:pt x="0" y="317482"/>
                  </a:moveTo>
                  <a:cubicBezTo>
                    <a:pt x="0" y="492586"/>
                    <a:pt x="142443" y="635029"/>
                    <a:pt x="317547" y="635029"/>
                  </a:cubicBezTo>
                  <a:lnTo>
                    <a:pt x="317547" y="544087"/>
                  </a:lnTo>
                  <a:cubicBezTo>
                    <a:pt x="192640" y="544087"/>
                    <a:pt x="91007" y="442454"/>
                    <a:pt x="91007" y="317547"/>
                  </a:cubicBezTo>
                  <a:cubicBezTo>
                    <a:pt x="91007" y="192641"/>
                    <a:pt x="192640" y="91007"/>
                    <a:pt x="317547" y="91007"/>
                  </a:cubicBezTo>
                  <a:lnTo>
                    <a:pt x="317547" y="0"/>
                  </a:lnTo>
                  <a:cubicBezTo>
                    <a:pt x="142443" y="-65"/>
                    <a:pt x="0" y="142378"/>
                    <a:pt x="0" y="317482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9" name="Freeform: Shape 135">
              <a:extLst>
                <a:ext uri="{FF2B5EF4-FFF2-40B4-BE49-F238E27FC236}">
                  <a16:creationId xmlns:a16="http://schemas.microsoft.com/office/drawing/2014/main" id="{00366315-DD25-6242-0AB5-F2BADBCB0E04}"/>
                </a:ext>
              </a:extLst>
            </p:cNvPr>
            <p:cNvSpPr/>
            <p:nvPr/>
          </p:nvSpPr>
          <p:spPr>
            <a:xfrm>
              <a:off x="8716432" y="2029341"/>
              <a:ext cx="120865" cy="241729"/>
            </a:xfrm>
            <a:custGeom>
              <a:avLst/>
              <a:gdLst>
                <a:gd name="csX0" fmla="*/ 0 w 120865"/>
                <a:gd name="csY0" fmla="*/ 120865 h 241729"/>
                <a:gd name="csX1" fmla="*/ 120865 w 120865"/>
                <a:gd name="csY1" fmla="*/ 241730 h 241729"/>
                <a:gd name="csX2" fmla="*/ 120865 w 120865"/>
                <a:gd name="csY2" fmla="*/ 0 h 241729"/>
                <a:gd name="csX3" fmla="*/ 0 w 120865"/>
                <a:gd name="csY3" fmla="*/ 120865 h 2417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20865" h="241729">
                  <a:moveTo>
                    <a:pt x="0" y="120865"/>
                  </a:moveTo>
                  <a:cubicBezTo>
                    <a:pt x="0" y="187490"/>
                    <a:pt x="54240" y="241730"/>
                    <a:pt x="120865" y="241730"/>
                  </a:cubicBezTo>
                  <a:lnTo>
                    <a:pt x="120865" y="0"/>
                  </a:lnTo>
                  <a:cubicBezTo>
                    <a:pt x="54240" y="0"/>
                    <a:pt x="0" y="54239"/>
                    <a:pt x="0" y="120865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0" name="Freeform: Shape 136">
              <a:extLst>
                <a:ext uri="{FF2B5EF4-FFF2-40B4-BE49-F238E27FC236}">
                  <a16:creationId xmlns:a16="http://schemas.microsoft.com/office/drawing/2014/main" id="{CF736602-79DD-5222-08CD-6845729E4A06}"/>
                </a:ext>
              </a:extLst>
            </p:cNvPr>
            <p:cNvSpPr/>
            <p:nvPr/>
          </p:nvSpPr>
          <p:spPr>
            <a:xfrm>
              <a:off x="7407324" y="1101667"/>
              <a:ext cx="655238" cy="2047400"/>
            </a:xfrm>
            <a:custGeom>
              <a:avLst/>
              <a:gdLst>
                <a:gd name="csX0" fmla="*/ 126537 w 655238"/>
                <a:gd name="csY0" fmla="*/ 1048538 h 2047400"/>
                <a:gd name="csX1" fmla="*/ 508297 w 655238"/>
                <a:gd name="csY1" fmla="*/ 126862 h 2047400"/>
                <a:gd name="csX2" fmla="*/ 655239 w 655238"/>
                <a:gd name="csY2" fmla="*/ 0 h 2047400"/>
                <a:gd name="csX3" fmla="*/ 432675 w 655238"/>
                <a:gd name="csY3" fmla="*/ 0 h 2047400"/>
                <a:gd name="csX4" fmla="*/ 0 w 655238"/>
                <a:gd name="csY4" fmla="*/ 1023700 h 2047400"/>
                <a:gd name="csX5" fmla="*/ 432675 w 655238"/>
                <a:gd name="csY5" fmla="*/ 2047400 h 2047400"/>
                <a:gd name="csX6" fmla="*/ 592525 w 655238"/>
                <a:gd name="csY6" fmla="*/ 2047400 h 2047400"/>
                <a:gd name="csX7" fmla="*/ 508297 w 655238"/>
                <a:gd name="csY7" fmla="*/ 1970279 h 2047400"/>
                <a:gd name="csX8" fmla="*/ 126537 w 655238"/>
                <a:gd name="csY8" fmla="*/ 1048538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655238" h="2047400">
                  <a:moveTo>
                    <a:pt x="126537" y="1048538"/>
                  </a:moveTo>
                  <a:cubicBezTo>
                    <a:pt x="126537" y="700351"/>
                    <a:pt x="262134" y="373025"/>
                    <a:pt x="508297" y="126862"/>
                  </a:cubicBezTo>
                  <a:cubicBezTo>
                    <a:pt x="554583" y="80642"/>
                    <a:pt x="603672" y="38267"/>
                    <a:pt x="655239" y="0"/>
                  </a:cubicBezTo>
                  <a:lnTo>
                    <a:pt x="432675" y="0"/>
                  </a:lnTo>
                  <a:cubicBezTo>
                    <a:pt x="165977" y="259918"/>
                    <a:pt x="0" y="622773"/>
                    <a:pt x="0" y="1023700"/>
                  </a:cubicBezTo>
                  <a:cubicBezTo>
                    <a:pt x="0" y="1424627"/>
                    <a:pt x="165912" y="1787482"/>
                    <a:pt x="432675" y="2047400"/>
                  </a:cubicBezTo>
                  <a:lnTo>
                    <a:pt x="592525" y="2047400"/>
                  </a:lnTo>
                  <a:cubicBezTo>
                    <a:pt x="563579" y="2023019"/>
                    <a:pt x="535417" y="1997333"/>
                    <a:pt x="508297" y="1970279"/>
                  </a:cubicBezTo>
                  <a:cubicBezTo>
                    <a:pt x="262134" y="1724051"/>
                    <a:pt x="126537" y="1396725"/>
                    <a:pt x="126537" y="104853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1" name="Freeform: Shape 137">
              <a:extLst>
                <a:ext uri="{FF2B5EF4-FFF2-40B4-BE49-F238E27FC236}">
                  <a16:creationId xmlns:a16="http://schemas.microsoft.com/office/drawing/2014/main" id="{BDACA6E0-EF37-C20C-1CE4-EBA126D72E30}"/>
                </a:ext>
              </a:extLst>
            </p:cNvPr>
            <p:cNvSpPr/>
            <p:nvPr/>
          </p:nvSpPr>
          <p:spPr>
            <a:xfrm>
              <a:off x="8093398" y="1406307"/>
              <a:ext cx="743963" cy="1487862"/>
            </a:xfrm>
            <a:custGeom>
              <a:avLst/>
              <a:gdLst>
                <a:gd name="csX0" fmla="*/ 0 w 743963"/>
                <a:gd name="csY0" fmla="*/ 743899 h 1487862"/>
                <a:gd name="csX1" fmla="*/ 743964 w 743963"/>
                <a:gd name="csY1" fmla="*/ 1487863 h 1487862"/>
                <a:gd name="csX2" fmla="*/ 743964 w 743963"/>
                <a:gd name="csY2" fmla="*/ 1392357 h 1487862"/>
                <a:gd name="csX3" fmla="*/ 95506 w 743963"/>
                <a:gd name="csY3" fmla="*/ 743899 h 1487862"/>
                <a:gd name="csX4" fmla="*/ 743964 w 743963"/>
                <a:gd name="csY4" fmla="*/ 95440 h 1487862"/>
                <a:gd name="csX5" fmla="*/ 743964 w 743963"/>
                <a:gd name="csY5" fmla="*/ 0 h 1487862"/>
                <a:gd name="csX6" fmla="*/ 0 w 743963"/>
                <a:gd name="csY6" fmla="*/ 743899 h 14878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743963" h="1487862">
                  <a:moveTo>
                    <a:pt x="0" y="743899"/>
                  </a:moveTo>
                  <a:cubicBezTo>
                    <a:pt x="0" y="1154083"/>
                    <a:pt x="333714" y="1487863"/>
                    <a:pt x="743964" y="1487863"/>
                  </a:cubicBezTo>
                  <a:lnTo>
                    <a:pt x="743964" y="1392357"/>
                  </a:lnTo>
                  <a:cubicBezTo>
                    <a:pt x="386389" y="1392357"/>
                    <a:pt x="95506" y="1101474"/>
                    <a:pt x="95506" y="743899"/>
                  </a:cubicBezTo>
                  <a:cubicBezTo>
                    <a:pt x="95506" y="386324"/>
                    <a:pt x="386389" y="95440"/>
                    <a:pt x="743964" y="95440"/>
                  </a:cubicBezTo>
                  <a:lnTo>
                    <a:pt x="743964" y="0"/>
                  </a:lnTo>
                  <a:cubicBezTo>
                    <a:pt x="333714" y="0"/>
                    <a:pt x="0" y="333715"/>
                    <a:pt x="0" y="743899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2" name="Freeform: Shape 138">
              <a:extLst>
                <a:ext uri="{FF2B5EF4-FFF2-40B4-BE49-F238E27FC236}">
                  <a16:creationId xmlns:a16="http://schemas.microsoft.com/office/drawing/2014/main" id="{F24F48E7-2FA6-56E9-E393-6292BAF23D2A}"/>
                </a:ext>
              </a:extLst>
            </p:cNvPr>
            <p:cNvSpPr/>
            <p:nvPr/>
          </p:nvSpPr>
          <p:spPr>
            <a:xfrm>
              <a:off x="7115853" y="1101667"/>
              <a:ext cx="19231" cy="32660"/>
            </a:xfrm>
            <a:custGeom>
              <a:avLst/>
              <a:gdLst>
                <a:gd name="csX0" fmla="*/ 19232 w 19231"/>
                <a:gd name="csY0" fmla="*/ 0 h 32660"/>
                <a:gd name="csX1" fmla="*/ 0 w 19231"/>
                <a:gd name="csY1" fmla="*/ 0 h 32660"/>
                <a:gd name="csX2" fmla="*/ 0 w 19231"/>
                <a:gd name="csY2" fmla="*/ 32661 h 32660"/>
                <a:gd name="csX3" fmla="*/ 19232 w 19231"/>
                <a:gd name="csY3" fmla="*/ 0 h 326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9231" h="32660">
                  <a:moveTo>
                    <a:pt x="19232" y="0"/>
                  </a:moveTo>
                  <a:lnTo>
                    <a:pt x="0" y="0"/>
                  </a:lnTo>
                  <a:lnTo>
                    <a:pt x="0" y="32661"/>
                  </a:lnTo>
                  <a:cubicBezTo>
                    <a:pt x="6323" y="21709"/>
                    <a:pt x="12712" y="10822"/>
                    <a:pt x="19232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3" name="Freeform: Shape 139">
              <a:extLst>
                <a:ext uri="{FF2B5EF4-FFF2-40B4-BE49-F238E27FC236}">
                  <a16:creationId xmlns:a16="http://schemas.microsoft.com/office/drawing/2014/main" id="{55548939-E898-B4C4-F044-6C7A7B03BBB8}"/>
                </a:ext>
              </a:extLst>
            </p:cNvPr>
            <p:cNvSpPr/>
            <p:nvPr/>
          </p:nvSpPr>
          <p:spPr>
            <a:xfrm>
              <a:off x="7115853" y="3116407"/>
              <a:ext cx="19231" cy="32660"/>
            </a:xfrm>
            <a:custGeom>
              <a:avLst/>
              <a:gdLst>
                <a:gd name="csX0" fmla="*/ 19232 w 19231"/>
                <a:gd name="csY0" fmla="*/ 32661 h 32660"/>
                <a:gd name="csX1" fmla="*/ 0 w 19231"/>
                <a:gd name="csY1" fmla="*/ 0 h 32660"/>
                <a:gd name="csX2" fmla="*/ 0 w 19231"/>
                <a:gd name="csY2" fmla="*/ 32661 h 32660"/>
                <a:gd name="csX3" fmla="*/ 19232 w 19231"/>
                <a:gd name="csY3" fmla="*/ 32661 h 326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9231" h="32660">
                  <a:moveTo>
                    <a:pt x="19232" y="32661"/>
                  </a:moveTo>
                  <a:cubicBezTo>
                    <a:pt x="12712" y="21839"/>
                    <a:pt x="6323" y="10952"/>
                    <a:pt x="0" y="0"/>
                  </a:cubicBezTo>
                  <a:lnTo>
                    <a:pt x="0" y="32661"/>
                  </a:lnTo>
                  <a:lnTo>
                    <a:pt x="19232" y="32661"/>
                  </a:ln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4" name="Freeform: Shape 140">
              <a:extLst>
                <a:ext uri="{FF2B5EF4-FFF2-40B4-BE49-F238E27FC236}">
                  <a16:creationId xmlns:a16="http://schemas.microsoft.com/office/drawing/2014/main" id="{5A627867-3C43-51BD-AE90-0B3270612842}"/>
                </a:ext>
              </a:extLst>
            </p:cNvPr>
            <p:cNvSpPr/>
            <p:nvPr/>
          </p:nvSpPr>
          <p:spPr>
            <a:xfrm>
              <a:off x="7115919" y="2506542"/>
              <a:ext cx="286255" cy="642526"/>
            </a:xfrm>
            <a:custGeom>
              <a:avLst/>
              <a:gdLst>
                <a:gd name="csX0" fmla="*/ 0 w 286255"/>
                <a:gd name="csY0" fmla="*/ 374850 h 642526"/>
                <a:gd name="csX1" fmla="*/ 144985 w 286255"/>
                <a:gd name="csY1" fmla="*/ 642526 h 642526"/>
                <a:gd name="csX2" fmla="*/ 286255 w 286255"/>
                <a:gd name="csY2" fmla="*/ 642526 h 642526"/>
                <a:gd name="csX3" fmla="*/ 65 w 286255"/>
                <a:gd name="csY3" fmla="*/ 0 h 642526"/>
                <a:gd name="csX4" fmla="*/ 65 w 286255"/>
                <a:gd name="csY4" fmla="*/ 374850 h 6425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86255" h="642526">
                  <a:moveTo>
                    <a:pt x="0" y="374850"/>
                  </a:moveTo>
                  <a:cubicBezTo>
                    <a:pt x="41201" y="468270"/>
                    <a:pt x="89768" y="557777"/>
                    <a:pt x="144985" y="642526"/>
                  </a:cubicBezTo>
                  <a:lnTo>
                    <a:pt x="286255" y="642526"/>
                  </a:lnTo>
                  <a:cubicBezTo>
                    <a:pt x="147723" y="449234"/>
                    <a:pt x="50849" y="231364"/>
                    <a:pt x="65" y="0"/>
                  </a:cubicBezTo>
                  <a:lnTo>
                    <a:pt x="65" y="374850"/>
                  </a:ln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5" name="Freeform: Shape 141">
              <a:extLst>
                <a:ext uri="{FF2B5EF4-FFF2-40B4-BE49-F238E27FC236}">
                  <a16:creationId xmlns:a16="http://schemas.microsoft.com/office/drawing/2014/main" id="{61AC55BA-93FC-6F97-317C-C38DC06D3559}"/>
                </a:ext>
              </a:extLst>
            </p:cNvPr>
            <p:cNvSpPr/>
            <p:nvPr/>
          </p:nvSpPr>
          <p:spPr>
            <a:xfrm>
              <a:off x="7115853" y="1101667"/>
              <a:ext cx="286255" cy="642526"/>
            </a:xfrm>
            <a:custGeom>
              <a:avLst/>
              <a:gdLst>
                <a:gd name="csX0" fmla="*/ 286255 w 286255"/>
                <a:gd name="csY0" fmla="*/ 0 h 642526"/>
                <a:gd name="csX1" fmla="*/ 144986 w 286255"/>
                <a:gd name="csY1" fmla="*/ 0 h 642526"/>
                <a:gd name="csX2" fmla="*/ 0 w 286255"/>
                <a:gd name="csY2" fmla="*/ 267676 h 642526"/>
                <a:gd name="csX3" fmla="*/ 0 w 286255"/>
                <a:gd name="csY3" fmla="*/ 642526 h 642526"/>
                <a:gd name="csX4" fmla="*/ 286255 w 286255"/>
                <a:gd name="csY4" fmla="*/ 0 h 6425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86255" h="642526">
                  <a:moveTo>
                    <a:pt x="286255" y="0"/>
                  </a:moveTo>
                  <a:lnTo>
                    <a:pt x="144986" y="0"/>
                  </a:lnTo>
                  <a:cubicBezTo>
                    <a:pt x="89768" y="84749"/>
                    <a:pt x="41201" y="174257"/>
                    <a:pt x="0" y="267676"/>
                  </a:cubicBezTo>
                  <a:lnTo>
                    <a:pt x="0" y="642526"/>
                  </a:lnTo>
                  <a:cubicBezTo>
                    <a:pt x="50784" y="411162"/>
                    <a:pt x="147723" y="193292"/>
                    <a:pt x="286255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666" name="TextBox 142">
            <a:extLst>
              <a:ext uri="{FF2B5EF4-FFF2-40B4-BE49-F238E27FC236}">
                <a16:creationId xmlns:a16="http://schemas.microsoft.com/office/drawing/2014/main" id="{C3C89720-A1F9-4DBB-30F3-97AB7B77BFEC}"/>
              </a:ext>
            </a:extLst>
          </p:cNvPr>
          <p:cNvSpPr txBox="1"/>
          <p:nvPr/>
        </p:nvSpPr>
        <p:spPr>
          <a:xfrm rot="16200000">
            <a:off x="5292587" y="1321111"/>
            <a:ext cx="232307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9A8AFF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F0C25"/>
                </a:solidFill>
                <a:sym typeface="Arial"/>
              </a:rPr>
              <a:t>2026</a:t>
            </a:r>
          </a:p>
        </p:txBody>
      </p:sp>
      <p:sp>
        <p:nvSpPr>
          <p:cNvPr id="667" name="Freeform: Shape 143">
            <a:extLst>
              <a:ext uri="{FF2B5EF4-FFF2-40B4-BE49-F238E27FC236}">
                <a16:creationId xmlns:a16="http://schemas.microsoft.com/office/drawing/2014/main" id="{FAF77DB3-415D-742F-EDC0-4CF8A8CA4578}"/>
              </a:ext>
            </a:extLst>
          </p:cNvPr>
          <p:cNvSpPr/>
          <p:nvPr/>
        </p:nvSpPr>
        <p:spPr>
          <a:xfrm>
            <a:off x="6224084" y="778004"/>
            <a:ext cx="2477141" cy="2000788"/>
          </a:xfrm>
          <a:custGeom>
            <a:avLst/>
            <a:gdLst>
              <a:gd name="csX0" fmla="*/ 337300 w 2477141"/>
              <a:gd name="csY0" fmla="*/ 53587 h 2000788"/>
              <a:gd name="csX1" fmla="*/ 47068 w 2477141"/>
              <a:gd name="csY1" fmla="*/ 277846 h 2000788"/>
              <a:gd name="csX2" fmla="*/ 0 w 2477141"/>
              <a:gd name="csY2" fmla="*/ 338278 h 2000788"/>
              <a:gd name="csX3" fmla="*/ 259070 w 2477141"/>
              <a:gd name="csY3" fmla="*/ 233711 h 2000788"/>
              <a:gd name="csX4" fmla="*/ 832168 w 2477141"/>
              <a:gd name="csY4" fmla="*/ 0 h 2000788"/>
              <a:gd name="csX5" fmla="*/ 731447 w 2477141"/>
              <a:gd name="csY5" fmla="*/ 181623 h 2000788"/>
              <a:gd name="csX6" fmla="*/ 393951 w 2477141"/>
              <a:gd name="csY6" fmla="*/ 397015 h 2000788"/>
              <a:gd name="csX7" fmla="*/ 188729 w 2477141"/>
              <a:gd name="csY7" fmla="*/ 598196 h 2000788"/>
              <a:gd name="csX8" fmla="*/ 322306 w 2477141"/>
              <a:gd name="csY8" fmla="*/ 518989 h 2000788"/>
              <a:gd name="csX9" fmla="*/ 1253825 w 2477141"/>
              <a:gd name="csY9" fmla="*/ 30640 h 2000788"/>
              <a:gd name="csX10" fmla="*/ 1182636 w 2477141"/>
              <a:gd name="csY10" fmla="*/ 182080 h 2000788"/>
              <a:gd name="csX11" fmla="*/ 37550 w 2477141"/>
              <a:gd name="csY11" fmla="*/ 1254608 h 2000788"/>
              <a:gd name="csX12" fmla="*/ 611234 w 2477141"/>
              <a:gd name="csY12" fmla="*/ 871804 h 2000788"/>
              <a:gd name="csX13" fmla="*/ 356401 w 2477141"/>
              <a:gd name="csY13" fmla="*/ 1166404 h 2000788"/>
              <a:gd name="csX14" fmla="*/ 87617 w 2477141"/>
              <a:gd name="csY14" fmla="*/ 1451356 h 2000788"/>
              <a:gd name="csX15" fmla="*/ 304639 w 2477141"/>
              <a:gd name="csY15" fmla="*/ 1289942 h 2000788"/>
              <a:gd name="csX16" fmla="*/ 452363 w 2477141"/>
              <a:gd name="csY16" fmla="*/ 1268559 h 2000788"/>
              <a:gd name="csX17" fmla="*/ 427916 w 2477141"/>
              <a:gd name="csY17" fmla="*/ 1395943 h 2000788"/>
              <a:gd name="csX18" fmla="*/ 222172 w 2477141"/>
              <a:gd name="csY18" fmla="*/ 1614856 h 2000788"/>
              <a:gd name="csX19" fmla="*/ 12973 w 2477141"/>
              <a:gd name="csY19" fmla="*/ 1904436 h 2000788"/>
              <a:gd name="csX20" fmla="*/ 1149194 w 2477141"/>
              <a:gd name="csY20" fmla="*/ 812089 h 2000788"/>
              <a:gd name="csX21" fmla="*/ 1457809 w 2477141"/>
              <a:gd name="csY21" fmla="*/ 348187 h 2000788"/>
              <a:gd name="csX22" fmla="*/ 1668247 w 2477141"/>
              <a:gd name="csY22" fmla="*/ 79012 h 2000788"/>
              <a:gd name="csX23" fmla="*/ 1145869 w 2477141"/>
              <a:gd name="csY23" fmla="*/ 1189677 h 2000788"/>
              <a:gd name="csX24" fmla="*/ 852833 w 2477141"/>
              <a:gd name="csY24" fmla="*/ 1450117 h 2000788"/>
              <a:gd name="csX25" fmla="*/ 508297 w 2477141"/>
              <a:gd name="csY25" fmla="*/ 1738002 h 2000788"/>
              <a:gd name="csX26" fmla="*/ 150983 w 2477141"/>
              <a:gd name="csY26" fmla="*/ 2000788 h 2000788"/>
              <a:gd name="csX27" fmla="*/ 299815 w 2477141"/>
              <a:gd name="csY27" fmla="*/ 1959457 h 2000788"/>
              <a:gd name="csX28" fmla="*/ 702241 w 2477141"/>
              <a:gd name="csY28" fmla="*/ 1822686 h 2000788"/>
              <a:gd name="csX29" fmla="*/ 688551 w 2477141"/>
              <a:gd name="csY29" fmla="*/ 1948179 h 2000788"/>
              <a:gd name="csX30" fmla="*/ 980608 w 2477141"/>
              <a:gd name="csY30" fmla="*/ 1927579 h 2000788"/>
              <a:gd name="csX31" fmla="*/ 1232834 w 2477141"/>
              <a:gd name="csY31" fmla="*/ 1770076 h 2000788"/>
              <a:gd name="csX32" fmla="*/ 1426061 w 2477141"/>
              <a:gd name="csY32" fmla="*/ 1577957 h 2000788"/>
              <a:gd name="csX33" fmla="*/ 1604686 w 2477141"/>
              <a:gd name="csY33" fmla="*/ 1133287 h 2000788"/>
              <a:gd name="csX34" fmla="*/ 2023018 w 2477141"/>
              <a:gd name="csY34" fmla="*/ 315917 h 2000788"/>
              <a:gd name="csX35" fmla="*/ 2183520 w 2477141"/>
              <a:gd name="csY35" fmla="*/ 150918 h 2000788"/>
              <a:gd name="csX36" fmla="*/ 2374400 w 2477141"/>
              <a:gd name="csY36" fmla="*/ 81033 h 2000788"/>
              <a:gd name="csX37" fmla="*/ 2277265 w 2477141"/>
              <a:gd name="csY37" fmla="*/ 308225 h 2000788"/>
              <a:gd name="csX38" fmla="*/ 1943745 w 2477141"/>
              <a:gd name="csY38" fmla="*/ 963072 h 2000788"/>
              <a:gd name="csX39" fmla="*/ 1806127 w 2477141"/>
              <a:gd name="csY39" fmla="*/ 1416609 h 2000788"/>
              <a:gd name="csX40" fmla="*/ 1620331 w 2477141"/>
              <a:gd name="csY40" fmla="*/ 1837810 h 2000788"/>
              <a:gd name="csX41" fmla="*/ 1887746 w 2477141"/>
              <a:gd name="csY41" fmla="*/ 1768772 h 2000788"/>
              <a:gd name="csX42" fmla="*/ 2477142 w 2477141"/>
              <a:gd name="csY42" fmla="*/ 1663097 h 2000788"/>
              <a:gd name="csX43" fmla="*/ 2015586 w 2477141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1" h="2000788">
                <a:moveTo>
                  <a:pt x="337300" y="53587"/>
                </a:moveTo>
                <a:cubicBezTo>
                  <a:pt x="240556" y="128362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0" y="233711"/>
                </a:cubicBezTo>
                <a:cubicBezTo>
                  <a:pt x="431436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2" y="261287"/>
                  <a:pt x="511361" y="333324"/>
                  <a:pt x="393951" y="397015"/>
                </a:cubicBezTo>
                <a:cubicBezTo>
                  <a:pt x="306660" y="444344"/>
                  <a:pt x="206396" y="500409"/>
                  <a:pt x="188729" y="598196"/>
                </a:cubicBezTo>
                <a:cubicBezTo>
                  <a:pt x="240556" y="589917"/>
                  <a:pt x="282148" y="552758"/>
                  <a:pt x="322306" y="518989"/>
                </a:cubicBezTo>
                <a:cubicBezTo>
                  <a:pt x="592003" y="292449"/>
                  <a:pt x="926108" y="159719"/>
                  <a:pt x="1253825" y="30640"/>
                </a:cubicBezTo>
                <a:cubicBezTo>
                  <a:pt x="1258324" y="87748"/>
                  <a:pt x="1219404" y="138141"/>
                  <a:pt x="1182636" y="182080"/>
                </a:cubicBezTo>
                <a:cubicBezTo>
                  <a:pt x="845141" y="585614"/>
                  <a:pt x="496954" y="998210"/>
                  <a:pt x="37550" y="1254608"/>
                </a:cubicBezTo>
                <a:cubicBezTo>
                  <a:pt x="141921" y="1042606"/>
                  <a:pt x="387562" y="947948"/>
                  <a:pt x="611234" y="871804"/>
                </a:cubicBezTo>
                <a:cubicBezTo>
                  <a:pt x="588873" y="1003752"/>
                  <a:pt x="468660" y="1093455"/>
                  <a:pt x="356401" y="1166404"/>
                </a:cubicBezTo>
                <a:cubicBezTo>
                  <a:pt x="244141" y="1239353"/>
                  <a:pt x="121321" y="1321820"/>
                  <a:pt x="87617" y="1451356"/>
                </a:cubicBezTo>
                <a:cubicBezTo>
                  <a:pt x="159979" y="1397573"/>
                  <a:pt x="232342" y="1343790"/>
                  <a:pt x="304639" y="1289942"/>
                </a:cubicBezTo>
                <a:cubicBezTo>
                  <a:pt x="348904" y="1257020"/>
                  <a:pt x="417094" y="1226054"/>
                  <a:pt x="452363" y="1268559"/>
                </a:cubicBezTo>
                <a:cubicBezTo>
                  <a:pt x="482286" y="1304610"/>
                  <a:pt x="456144" y="1358588"/>
                  <a:pt x="427916" y="1395943"/>
                </a:cubicBezTo>
                <a:cubicBezTo>
                  <a:pt x="367549" y="1476063"/>
                  <a:pt x="298446" y="1549599"/>
                  <a:pt x="222172" y="1614856"/>
                </a:cubicBezTo>
                <a:cubicBezTo>
                  <a:pt x="128557" y="1694976"/>
                  <a:pt x="14277" y="1781289"/>
                  <a:pt x="12973" y="1904436"/>
                </a:cubicBezTo>
                <a:cubicBezTo>
                  <a:pt x="497214" y="1685197"/>
                  <a:pt x="834971" y="1240853"/>
                  <a:pt x="1149194" y="812089"/>
                </a:cubicBezTo>
                <a:cubicBezTo>
                  <a:pt x="1259041" y="662149"/>
                  <a:pt x="1368954" y="511492"/>
                  <a:pt x="1457809" y="348187"/>
                </a:cubicBezTo>
                <a:cubicBezTo>
                  <a:pt x="1513092" y="246554"/>
                  <a:pt x="1566288" y="133708"/>
                  <a:pt x="1668247" y="79012"/>
                </a:cubicBezTo>
                <a:cubicBezTo>
                  <a:pt x="1649146" y="497149"/>
                  <a:pt x="1441120" y="892991"/>
                  <a:pt x="1145869" y="1189677"/>
                </a:cubicBezTo>
                <a:cubicBezTo>
                  <a:pt x="1053623" y="1282314"/>
                  <a:pt x="953163" y="1366346"/>
                  <a:pt x="852833" y="1450117"/>
                </a:cubicBezTo>
                <a:cubicBezTo>
                  <a:pt x="737966" y="1546079"/>
                  <a:pt x="623164" y="1642040"/>
                  <a:pt x="508297" y="1738002"/>
                </a:cubicBezTo>
                <a:cubicBezTo>
                  <a:pt x="394668" y="1832986"/>
                  <a:pt x="280192" y="1928491"/>
                  <a:pt x="150983" y="2000788"/>
                </a:cubicBezTo>
                <a:cubicBezTo>
                  <a:pt x="201897" y="1992705"/>
                  <a:pt x="250987" y="1976016"/>
                  <a:pt x="299815" y="1959457"/>
                </a:cubicBezTo>
                <a:cubicBezTo>
                  <a:pt x="433979" y="1913888"/>
                  <a:pt x="568077" y="1868254"/>
                  <a:pt x="702241" y="1822686"/>
                </a:cubicBezTo>
                <a:cubicBezTo>
                  <a:pt x="721994" y="1862518"/>
                  <a:pt x="716453" y="1913562"/>
                  <a:pt x="688551" y="1948179"/>
                </a:cubicBezTo>
                <a:cubicBezTo>
                  <a:pt x="783535" y="1977711"/>
                  <a:pt x="888102" y="1964347"/>
                  <a:pt x="980608" y="1927579"/>
                </a:cubicBezTo>
                <a:cubicBezTo>
                  <a:pt x="1073115" y="1890811"/>
                  <a:pt x="1155126" y="1832204"/>
                  <a:pt x="1232834" y="1770076"/>
                </a:cubicBezTo>
                <a:cubicBezTo>
                  <a:pt x="1304023" y="1713164"/>
                  <a:pt x="1373061" y="1652145"/>
                  <a:pt x="1426061" y="1577957"/>
                </a:cubicBezTo>
                <a:cubicBezTo>
                  <a:pt x="1519415" y="1447379"/>
                  <a:pt x="1556314" y="1286291"/>
                  <a:pt x="1604686" y="1133287"/>
                </a:cubicBezTo>
                <a:cubicBezTo>
                  <a:pt x="1697453" y="840121"/>
                  <a:pt x="1839505" y="562602"/>
                  <a:pt x="2023018" y="315917"/>
                </a:cubicBezTo>
                <a:cubicBezTo>
                  <a:pt x="2069044" y="254051"/>
                  <a:pt x="2118850" y="193032"/>
                  <a:pt x="2183520" y="150918"/>
                </a:cubicBezTo>
                <a:cubicBezTo>
                  <a:pt x="2240693" y="113694"/>
                  <a:pt x="2307253" y="92898"/>
                  <a:pt x="2374400" y="81033"/>
                </a:cubicBezTo>
                <a:cubicBezTo>
                  <a:pt x="2380528" y="164999"/>
                  <a:pt x="2325898" y="239513"/>
                  <a:pt x="2277265" y="308225"/>
                </a:cubicBezTo>
                <a:cubicBezTo>
                  <a:pt x="2135213" y="508819"/>
                  <a:pt x="2022432" y="730209"/>
                  <a:pt x="1943745" y="963072"/>
                </a:cubicBezTo>
                <a:cubicBezTo>
                  <a:pt x="1893158" y="1112752"/>
                  <a:pt x="1856585" y="1266929"/>
                  <a:pt x="1806127" y="1416609"/>
                </a:cubicBezTo>
                <a:cubicBezTo>
                  <a:pt x="1757038" y="1562181"/>
                  <a:pt x="1694715" y="1703385"/>
                  <a:pt x="1620331" y="1837810"/>
                </a:cubicBezTo>
                <a:cubicBezTo>
                  <a:pt x="1712838" y="1849088"/>
                  <a:pt x="1801563" y="1804171"/>
                  <a:pt x="1887746" y="1768772"/>
                </a:cubicBezTo>
                <a:cubicBezTo>
                  <a:pt x="2073803" y="1692368"/>
                  <a:pt x="2276157" y="1656056"/>
                  <a:pt x="2477142" y="1663097"/>
                </a:cubicBezTo>
                <a:cubicBezTo>
                  <a:pt x="2323290" y="1723399"/>
                  <a:pt x="2169439" y="1783701"/>
                  <a:pt x="2015586" y="1844003"/>
                </a:cubicBezTo>
              </a:path>
            </a:pathLst>
          </a:custGeom>
          <a:noFill/>
          <a:ln w="0" cap="flat">
            <a:solidFill>
              <a:srgbClr val="0A0A0A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668" name="Rectangle 144">
            <a:extLst>
              <a:ext uri="{FF2B5EF4-FFF2-40B4-BE49-F238E27FC236}">
                <a16:creationId xmlns:a16="http://schemas.microsoft.com/office/drawing/2014/main" id="{163B65AC-934D-C6D4-E050-C20EC981C457}"/>
              </a:ext>
            </a:extLst>
          </p:cNvPr>
          <p:cNvSpPr/>
          <p:nvPr/>
        </p:nvSpPr>
        <p:spPr>
          <a:xfrm>
            <a:off x="6621621" y="968852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pic>
        <p:nvPicPr>
          <p:cNvPr id="669" name="Picture Placeholder 408">
            <a:extLst>
              <a:ext uri="{FF2B5EF4-FFF2-40B4-BE49-F238E27FC236}">
                <a16:creationId xmlns:a16="http://schemas.microsoft.com/office/drawing/2014/main" id="{8DDEBBBE-8A37-0B0C-454F-EAAC7972CB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1621" y="968853"/>
            <a:ext cx="1603903" cy="1603903"/>
          </a:xfrm>
          <a:custGeom>
            <a:avLst/>
            <a:gdLst>
              <a:gd name="csX0" fmla="*/ 0 w 1603903"/>
              <a:gd name="csY0" fmla="*/ 0 h 1603903"/>
              <a:gd name="csX1" fmla="*/ 1603903 w 1603903"/>
              <a:gd name="csY1" fmla="*/ 0 h 1603903"/>
              <a:gd name="csX2" fmla="*/ 1603903 w 1603903"/>
              <a:gd name="csY2" fmla="*/ 1603903 h 1603903"/>
              <a:gd name="csX3" fmla="*/ 0 w 1603903"/>
              <a:gd name="csY3" fmla="*/ 1603903 h 16039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603903" h="1603903">
                <a:moveTo>
                  <a:pt x="0" y="0"/>
                </a:moveTo>
                <a:lnTo>
                  <a:pt x="1603903" y="0"/>
                </a:lnTo>
                <a:lnTo>
                  <a:pt x="1603903" y="1603903"/>
                </a:lnTo>
                <a:lnTo>
                  <a:pt x="0" y="1603903"/>
                </a:lnTo>
                <a:close/>
              </a:path>
            </a:pathLst>
          </a:custGeom>
        </p:spPr>
      </p:pic>
      <p:pic>
        <p:nvPicPr>
          <p:cNvPr id="670" name="Picture Placeholder 410">
            <a:extLst>
              <a:ext uri="{FF2B5EF4-FFF2-40B4-BE49-F238E27FC236}">
                <a16:creationId xmlns:a16="http://schemas.microsoft.com/office/drawing/2014/main" id="{DC0F2D76-5201-C269-3AB0-0F77220AB0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0180" y="968853"/>
            <a:ext cx="1603903" cy="1603903"/>
          </a:xfrm>
          <a:custGeom>
            <a:avLst/>
            <a:gdLst>
              <a:gd name="csX0" fmla="*/ 0 w 1603903"/>
              <a:gd name="csY0" fmla="*/ 0 h 1603903"/>
              <a:gd name="csX1" fmla="*/ 1603903 w 1603903"/>
              <a:gd name="csY1" fmla="*/ 0 h 1603903"/>
              <a:gd name="csX2" fmla="*/ 1603903 w 1603903"/>
              <a:gd name="csY2" fmla="*/ 1603903 h 1603903"/>
              <a:gd name="csX3" fmla="*/ 0 w 1603903"/>
              <a:gd name="csY3" fmla="*/ 1603903 h 16039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603903" h="1603903">
                <a:moveTo>
                  <a:pt x="0" y="0"/>
                </a:moveTo>
                <a:lnTo>
                  <a:pt x="1603903" y="0"/>
                </a:lnTo>
                <a:lnTo>
                  <a:pt x="1603903" y="1603903"/>
                </a:lnTo>
                <a:lnTo>
                  <a:pt x="0" y="1603903"/>
                </a:lnTo>
                <a:close/>
              </a:path>
            </a:pathLst>
          </a:custGeom>
        </p:spPr>
      </p:pic>
      <p:sp>
        <p:nvSpPr>
          <p:cNvPr id="679" name="TextBox 387">
            <a:extLst>
              <a:ext uri="{FF2B5EF4-FFF2-40B4-BE49-F238E27FC236}">
                <a16:creationId xmlns:a16="http://schemas.microsoft.com/office/drawing/2014/main" id="{FE02BD80-4C8B-5F57-836C-08776DF1DF5E}"/>
              </a:ext>
            </a:extLst>
          </p:cNvPr>
          <p:cNvSpPr txBox="1"/>
          <p:nvPr/>
        </p:nvSpPr>
        <p:spPr>
          <a:xfrm>
            <a:off x="6634996" y="2921490"/>
            <a:ext cx="1963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latin typeface="Calibri" panose="020F0502020204030204" pitchFamily="34" charset="0"/>
                <a:cs typeface="Calibri" panose="020F0502020204030204" pitchFamily="34" charset="0"/>
              </a:rPr>
              <a:t>DUQUE-ARRIBAS ET AL. (IN PREP)</a:t>
            </a:r>
            <a:endParaRPr lang="en-IN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80" name="Graphic 388">
            <a:extLst>
              <a:ext uri="{FF2B5EF4-FFF2-40B4-BE49-F238E27FC236}">
                <a16:creationId xmlns:a16="http://schemas.microsoft.com/office/drawing/2014/main" id="{BD8A1574-9D14-B90A-EC4A-77C123CA7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39024" y="2934268"/>
            <a:ext cx="220664" cy="220664"/>
          </a:xfrm>
          <a:prstGeom prst="rect">
            <a:avLst/>
          </a:prstGeom>
        </p:spPr>
      </p:pic>
      <p:sp>
        <p:nvSpPr>
          <p:cNvPr id="689" name="TextBox 398">
            <a:extLst>
              <a:ext uri="{FF2B5EF4-FFF2-40B4-BE49-F238E27FC236}">
                <a16:creationId xmlns:a16="http://schemas.microsoft.com/office/drawing/2014/main" id="{FAE5DD3D-D76B-0EB7-A494-AC2DAA84798F}"/>
              </a:ext>
            </a:extLst>
          </p:cNvPr>
          <p:cNvSpPr txBox="1"/>
          <p:nvPr/>
        </p:nvSpPr>
        <p:spPr>
          <a:xfrm>
            <a:off x="10064449" y="2921490"/>
            <a:ext cx="12731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PROGRESS</a:t>
            </a:r>
            <a:endParaRPr lang="en-IN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90" name="Graphic 399">
            <a:extLst>
              <a:ext uri="{FF2B5EF4-FFF2-40B4-BE49-F238E27FC236}">
                <a16:creationId xmlns:a16="http://schemas.microsoft.com/office/drawing/2014/main" id="{B0044D40-8BEE-8E49-5529-5CFF7A23D4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77583" y="2934268"/>
            <a:ext cx="220664" cy="220664"/>
          </a:xfrm>
          <a:prstGeom prst="rect">
            <a:avLst/>
          </a:prstGeom>
        </p:spPr>
      </p:pic>
      <p:sp>
        <p:nvSpPr>
          <p:cNvPr id="697" name="Rectangle: Rounded Corners 362">
            <a:extLst>
              <a:ext uri="{FF2B5EF4-FFF2-40B4-BE49-F238E27FC236}">
                <a16:creationId xmlns:a16="http://schemas.microsoft.com/office/drawing/2014/main" id="{DE4F7FB4-1B00-05B1-DAD7-12F0306A05B3}"/>
              </a:ext>
            </a:extLst>
          </p:cNvPr>
          <p:cNvSpPr/>
          <p:nvPr/>
        </p:nvSpPr>
        <p:spPr>
          <a:xfrm>
            <a:off x="3399386" y="750336"/>
            <a:ext cx="2573721" cy="2543369"/>
          </a:xfrm>
          <a:prstGeom prst="roundRect">
            <a:avLst>
              <a:gd name="adj" fmla="val 6219"/>
            </a:avLst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698" name="Group 341">
            <a:extLst>
              <a:ext uri="{FF2B5EF4-FFF2-40B4-BE49-F238E27FC236}">
                <a16:creationId xmlns:a16="http://schemas.microsoft.com/office/drawing/2014/main" id="{6B9E7637-DDDF-8603-A398-51BB42153BEB}"/>
              </a:ext>
            </a:extLst>
          </p:cNvPr>
          <p:cNvGrpSpPr/>
          <p:nvPr/>
        </p:nvGrpSpPr>
        <p:grpSpPr>
          <a:xfrm>
            <a:off x="4090511" y="750805"/>
            <a:ext cx="1865581" cy="2039997"/>
            <a:chOff x="4049903" y="1101667"/>
            <a:chExt cx="1865581" cy="2006656"/>
          </a:xfrm>
        </p:grpSpPr>
        <p:sp>
          <p:nvSpPr>
            <p:cNvPr id="699" name="Rectangle 9">
              <a:extLst>
                <a:ext uri="{FF2B5EF4-FFF2-40B4-BE49-F238E27FC236}">
                  <a16:creationId xmlns:a16="http://schemas.microsoft.com/office/drawing/2014/main" id="{B18A9A27-756B-C927-9604-7DC26CD89BF3}"/>
                </a:ext>
              </a:extLst>
            </p:cNvPr>
            <p:cNvSpPr/>
            <p:nvPr/>
          </p:nvSpPr>
          <p:spPr>
            <a:xfrm>
              <a:off x="412780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0" name="Rectangle 10">
              <a:extLst>
                <a:ext uri="{FF2B5EF4-FFF2-40B4-BE49-F238E27FC236}">
                  <a16:creationId xmlns:a16="http://schemas.microsoft.com/office/drawing/2014/main" id="{82DA0D78-BBCF-7CC7-7C0C-8D5FF2B82D5B}"/>
                </a:ext>
              </a:extLst>
            </p:cNvPr>
            <p:cNvSpPr/>
            <p:nvPr/>
          </p:nvSpPr>
          <p:spPr>
            <a:xfrm>
              <a:off x="428367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1" name="Rectangle 11">
              <a:extLst>
                <a:ext uri="{FF2B5EF4-FFF2-40B4-BE49-F238E27FC236}">
                  <a16:creationId xmlns:a16="http://schemas.microsoft.com/office/drawing/2014/main" id="{5F33A027-2795-4C54-E1D1-E39A71890693}"/>
                </a:ext>
              </a:extLst>
            </p:cNvPr>
            <p:cNvSpPr/>
            <p:nvPr/>
          </p:nvSpPr>
          <p:spPr>
            <a:xfrm>
              <a:off x="443948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2" name="Rectangle 12">
              <a:extLst>
                <a:ext uri="{FF2B5EF4-FFF2-40B4-BE49-F238E27FC236}">
                  <a16:creationId xmlns:a16="http://schemas.microsoft.com/office/drawing/2014/main" id="{1E955060-1B3E-A2F6-CDC7-FEC1CFC39E8A}"/>
                </a:ext>
              </a:extLst>
            </p:cNvPr>
            <p:cNvSpPr/>
            <p:nvPr/>
          </p:nvSpPr>
          <p:spPr>
            <a:xfrm>
              <a:off x="459535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3" name="Rectangle 13">
              <a:extLst>
                <a:ext uri="{FF2B5EF4-FFF2-40B4-BE49-F238E27FC236}">
                  <a16:creationId xmlns:a16="http://schemas.microsoft.com/office/drawing/2014/main" id="{E3B32491-9863-7803-A8AE-DC69ED45593E}"/>
                </a:ext>
              </a:extLst>
            </p:cNvPr>
            <p:cNvSpPr/>
            <p:nvPr/>
          </p:nvSpPr>
          <p:spPr>
            <a:xfrm>
              <a:off x="475116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4" name="Rectangle 14">
              <a:extLst>
                <a:ext uri="{FF2B5EF4-FFF2-40B4-BE49-F238E27FC236}">
                  <a16:creationId xmlns:a16="http://schemas.microsoft.com/office/drawing/2014/main" id="{067345EC-0971-70E7-3B95-1FBD9DAE2E85}"/>
                </a:ext>
              </a:extLst>
            </p:cNvPr>
            <p:cNvSpPr/>
            <p:nvPr/>
          </p:nvSpPr>
          <p:spPr>
            <a:xfrm>
              <a:off x="490697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5" name="Rectangle 15">
              <a:extLst>
                <a:ext uri="{FF2B5EF4-FFF2-40B4-BE49-F238E27FC236}">
                  <a16:creationId xmlns:a16="http://schemas.microsoft.com/office/drawing/2014/main" id="{4A6EAFB2-767F-216A-0CE1-332C25925FAE}"/>
                </a:ext>
              </a:extLst>
            </p:cNvPr>
            <p:cNvSpPr/>
            <p:nvPr/>
          </p:nvSpPr>
          <p:spPr>
            <a:xfrm>
              <a:off x="506284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6" name="Rectangle 16">
              <a:extLst>
                <a:ext uri="{FF2B5EF4-FFF2-40B4-BE49-F238E27FC236}">
                  <a16:creationId xmlns:a16="http://schemas.microsoft.com/office/drawing/2014/main" id="{F020CBBF-CF1D-6310-5861-4E0A53828DE3}"/>
                </a:ext>
              </a:extLst>
            </p:cNvPr>
            <p:cNvSpPr/>
            <p:nvPr/>
          </p:nvSpPr>
          <p:spPr>
            <a:xfrm>
              <a:off x="521865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7" name="Rectangle 17">
              <a:extLst>
                <a:ext uri="{FF2B5EF4-FFF2-40B4-BE49-F238E27FC236}">
                  <a16:creationId xmlns:a16="http://schemas.microsoft.com/office/drawing/2014/main" id="{7DA84909-4064-099C-7340-D3B8500907B7}"/>
                </a:ext>
              </a:extLst>
            </p:cNvPr>
            <p:cNvSpPr/>
            <p:nvPr/>
          </p:nvSpPr>
          <p:spPr>
            <a:xfrm>
              <a:off x="5374461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8" name="Rectangle 18">
              <a:extLst>
                <a:ext uri="{FF2B5EF4-FFF2-40B4-BE49-F238E27FC236}">
                  <a16:creationId xmlns:a16="http://schemas.microsoft.com/office/drawing/2014/main" id="{20DE491A-6632-CFE2-6BEC-2EBF12AD2826}"/>
                </a:ext>
              </a:extLst>
            </p:cNvPr>
            <p:cNvSpPr/>
            <p:nvPr/>
          </p:nvSpPr>
          <p:spPr>
            <a:xfrm>
              <a:off x="553033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9" name="Rectangle 19">
              <a:extLst>
                <a:ext uri="{FF2B5EF4-FFF2-40B4-BE49-F238E27FC236}">
                  <a16:creationId xmlns:a16="http://schemas.microsoft.com/office/drawing/2014/main" id="{1EF5DD3F-48A3-6F5A-A666-0A1C834F5B45}"/>
                </a:ext>
              </a:extLst>
            </p:cNvPr>
            <p:cNvSpPr/>
            <p:nvPr/>
          </p:nvSpPr>
          <p:spPr>
            <a:xfrm>
              <a:off x="5686141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0" name="Rectangle 20">
              <a:extLst>
                <a:ext uri="{FF2B5EF4-FFF2-40B4-BE49-F238E27FC236}">
                  <a16:creationId xmlns:a16="http://schemas.microsoft.com/office/drawing/2014/main" id="{37819633-E9CE-1A04-F561-638072EF9ED1}"/>
                </a:ext>
              </a:extLst>
            </p:cNvPr>
            <p:cNvSpPr/>
            <p:nvPr/>
          </p:nvSpPr>
          <p:spPr>
            <a:xfrm>
              <a:off x="584194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1" name="Rectangle 21">
              <a:extLst>
                <a:ext uri="{FF2B5EF4-FFF2-40B4-BE49-F238E27FC236}">
                  <a16:creationId xmlns:a16="http://schemas.microsoft.com/office/drawing/2014/main" id="{5F9F5418-0DA3-172F-C628-AB02450A2F06}"/>
                </a:ext>
              </a:extLst>
            </p:cNvPr>
            <p:cNvSpPr/>
            <p:nvPr/>
          </p:nvSpPr>
          <p:spPr>
            <a:xfrm>
              <a:off x="412780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2" name="Rectangle 22">
              <a:extLst>
                <a:ext uri="{FF2B5EF4-FFF2-40B4-BE49-F238E27FC236}">
                  <a16:creationId xmlns:a16="http://schemas.microsoft.com/office/drawing/2014/main" id="{D7014BA4-8024-6430-EE16-24481B348365}"/>
                </a:ext>
              </a:extLst>
            </p:cNvPr>
            <p:cNvSpPr/>
            <p:nvPr/>
          </p:nvSpPr>
          <p:spPr>
            <a:xfrm>
              <a:off x="428367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3" name="Rectangle 23">
              <a:extLst>
                <a:ext uri="{FF2B5EF4-FFF2-40B4-BE49-F238E27FC236}">
                  <a16:creationId xmlns:a16="http://schemas.microsoft.com/office/drawing/2014/main" id="{C6AEBAE5-5525-DBA0-78FE-778363D591A9}"/>
                </a:ext>
              </a:extLst>
            </p:cNvPr>
            <p:cNvSpPr/>
            <p:nvPr/>
          </p:nvSpPr>
          <p:spPr>
            <a:xfrm>
              <a:off x="443948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4" name="Rectangle 24">
              <a:extLst>
                <a:ext uri="{FF2B5EF4-FFF2-40B4-BE49-F238E27FC236}">
                  <a16:creationId xmlns:a16="http://schemas.microsoft.com/office/drawing/2014/main" id="{C1D2AAAE-40CA-BF3F-E52D-29876C5C45F3}"/>
                </a:ext>
              </a:extLst>
            </p:cNvPr>
            <p:cNvSpPr/>
            <p:nvPr/>
          </p:nvSpPr>
          <p:spPr>
            <a:xfrm>
              <a:off x="459535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5" name="Rectangle 25">
              <a:extLst>
                <a:ext uri="{FF2B5EF4-FFF2-40B4-BE49-F238E27FC236}">
                  <a16:creationId xmlns:a16="http://schemas.microsoft.com/office/drawing/2014/main" id="{BE7B2820-FF8B-84F5-E5A5-8D5F90D9C34C}"/>
                </a:ext>
              </a:extLst>
            </p:cNvPr>
            <p:cNvSpPr/>
            <p:nvPr/>
          </p:nvSpPr>
          <p:spPr>
            <a:xfrm>
              <a:off x="475116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6" name="Rectangle 26">
              <a:extLst>
                <a:ext uri="{FF2B5EF4-FFF2-40B4-BE49-F238E27FC236}">
                  <a16:creationId xmlns:a16="http://schemas.microsoft.com/office/drawing/2014/main" id="{4C29CC93-6CE2-35DC-3A0E-A17EF88567AA}"/>
                </a:ext>
              </a:extLst>
            </p:cNvPr>
            <p:cNvSpPr/>
            <p:nvPr/>
          </p:nvSpPr>
          <p:spPr>
            <a:xfrm>
              <a:off x="490697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7" name="Rectangle 27">
              <a:extLst>
                <a:ext uri="{FF2B5EF4-FFF2-40B4-BE49-F238E27FC236}">
                  <a16:creationId xmlns:a16="http://schemas.microsoft.com/office/drawing/2014/main" id="{C851827D-D8F6-9334-8D74-C413D8B9DBCF}"/>
                </a:ext>
              </a:extLst>
            </p:cNvPr>
            <p:cNvSpPr/>
            <p:nvPr/>
          </p:nvSpPr>
          <p:spPr>
            <a:xfrm>
              <a:off x="506284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8" name="Rectangle 28">
              <a:extLst>
                <a:ext uri="{FF2B5EF4-FFF2-40B4-BE49-F238E27FC236}">
                  <a16:creationId xmlns:a16="http://schemas.microsoft.com/office/drawing/2014/main" id="{F599C6BE-3743-4E20-3C2D-C64577B04CE1}"/>
                </a:ext>
              </a:extLst>
            </p:cNvPr>
            <p:cNvSpPr/>
            <p:nvPr/>
          </p:nvSpPr>
          <p:spPr>
            <a:xfrm>
              <a:off x="521865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9" name="Rectangle 29">
              <a:extLst>
                <a:ext uri="{FF2B5EF4-FFF2-40B4-BE49-F238E27FC236}">
                  <a16:creationId xmlns:a16="http://schemas.microsoft.com/office/drawing/2014/main" id="{E50DC9B3-B04D-0181-E540-968C8C6BC569}"/>
                </a:ext>
              </a:extLst>
            </p:cNvPr>
            <p:cNvSpPr/>
            <p:nvPr/>
          </p:nvSpPr>
          <p:spPr>
            <a:xfrm>
              <a:off x="5374461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0" name="Rectangle 30">
              <a:extLst>
                <a:ext uri="{FF2B5EF4-FFF2-40B4-BE49-F238E27FC236}">
                  <a16:creationId xmlns:a16="http://schemas.microsoft.com/office/drawing/2014/main" id="{8129A2AD-9B6B-3D63-F693-0D9702B3B4E8}"/>
                </a:ext>
              </a:extLst>
            </p:cNvPr>
            <p:cNvSpPr/>
            <p:nvPr/>
          </p:nvSpPr>
          <p:spPr>
            <a:xfrm>
              <a:off x="553033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1" name="Rectangle 31">
              <a:extLst>
                <a:ext uri="{FF2B5EF4-FFF2-40B4-BE49-F238E27FC236}">
                  <a16:creationId xmlns:a16="http://schemas.microsoft.com/office/drawing/2014/main" id="{C05203A6-CDBA-CFEE-4A76-4667CE4F225D}"/>
                </a:ext>
              </a:extLst>
            </p:cNvPr>
            <p:cNvSpPr/>
            <p:nvPr/>
          </p:nvSpPr>
          <p:spPr>
            <a:xfrm>
              <a:off x="5686141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2" name="Rectangle 32">
              <a:extLst>
                <a:ext uri="{FF2B5EF4-FFF2-40B4-BE49-F238E27FC236}">
                  <a16:creationId xmlns:a16="http://schemas.microsoft.com/office/drawing/2014/main" id="{819B719E-02F1-AE33-2B5E-C9AFD2F13928}"/>
                </a:ext>
              </a:extLst>
            </p:cNvPr>
            <p:cNvSpPr/>
            <p:nvPr/>
          </p:nvSpPr>
          <p:spPr>
            <a:xfrm>
              <a:off x="584194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3" name="Rectangle 33">
              <a:extLst>
                <a:ext uri="{FF2B5EF4-FFF2-40B4-BE49-F238E27FC236}">
                  <a16:creationId xmlns:a16="http://schemas.microsoft.com/office/drawing/2014/main" id="{30DDE489-6FC4-11C0-F03A-F00637488A21}"/>
                </a:ext>
              </a:extLst>
            </p:cNvPr>
            <p:cNvSpPr/>
            <p:nvPr/>
          </p:nvSpPr>
          <p:spPr>
            <a:xfrm>
              <a:off x="404990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4" name="Rectangle 34">
              <a:extLst>
                <a:ext uri="{FF2B5EF4-FFF2-40B4-BE49-F238E27FC236}">
                  <a16:creationId xmlns:a16="http://schemas.microsoft.com/office/drawing/2014/main" id="{849C58C7-E26C-BCBF-1165-7AD33DA6F9D0}"/>
                </a:ext>
              </a:extLst>
            </p:cNvPr>
            <p:cNvSpPr/>
            <p:nvPr/>
          </p:nvSpPr>
          <p:spPr>
            <a:xfrm>
              <a:off x="4205776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5" name="Rectangle 35">
              <a:extLst>
                <a:ext uri="{FF2B5EF4-FFF2-40B4-BE49-F238E27FC236}">
                  <a16:creationId xmlns:a16="http://schemas.microsoft.com/office/drawing/2014/main" id="{5FBA5DE5-888C-8CF4-124A-C60B12F7959A}"/>
                </a:ext>
              </a:extLst>
            </p:cNvPr>
            <p:cNvSpPr/>
            <p:nvPr/>
          </p:nvSpPr>
          <p:spPr>
            <a:xfrm>
              <a:off x="436158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6" name="Rectangle 36">
              <a:extLst>
                <a:ext uri="{FF2B5EF4-FFF2-40B4-BE49-F238E27FC236}">
                  <a16:creationId xmlns:a16="http://schemas.microsoft.com/office/drawing/2014/main" id="{964C1555-F18B-0863-86C0-ECD9715951DE}"/>
                </a:ext>
              </a:extLst>
            </p:cNvPr>
            <p:cNvSpPr/>
            <p:nvPr/>
          </p:nvSpPr>
          <p:spPr>
            <a:xfrm>
              <a:off x="451739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7" name="Rectangle 37">
              <a:extLst>
                <a:ext uri="{FF2B5EF4-FFF2-40B4-BE49-F238E27FC236}">
                  <a16:creationId xmlns:a16="http://schemas.microsoft.com/office/drawing/2014/main" id="{EDED1A37-A3E4-E643-D1DA-1ECA68800116}"/>
                </a:ext>
              </a:extLst>
            </p:cNvPr>
            <p:cNvSpPr/>
            <p:nvPr/>
          </p:nvSpPr>
          <p:spPr>
            <a:xfrm>
              <a:off x="467326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8" name="Rectangle 38">
              <a:extLst>
                <a:ext uri="{FF2B5EF4-FFF2-40B4-BE49-F238E27FC236}">
                  <a16:creationId xmlns:a16="http://schemas.microsoft.com/office/drawing/2014/main" id="{B55BD1DE-B38D-A5F4-CF4B-A4BB04E470F7}"/>
                </a:ext>
              </a:extLst>
            </p:cNvPr>
            <p:cNvSpPr/>
            <p:nvPr/>
          </p:nvSpPr>
          <p:spPr>
            <a:xfrm>
              <a:off x="482907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9" name="Rectangle 39">
              <a:extLst>
                <a:ext uri="{FF2B5EF4-FFF2-40B4-BE49-F238E27FC236}">
                  <a16:creationId xmlns:a16="http://schemas.microsoft.com/office/drawing/2014/main" id="{A5950F85-C2A9-2413-6549-57BF42CBB06C}"/>
                </a:ext>
              </a:extLst>
            </p:cNvPr>
            <p:cNvSpPr/>
            <p:nvPr/>
          </p:nvSpPr>
          <p:spPr>
            <a:xfrm>
              <a:off x="498487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0" name="Rectangle 40">
              <a:extLst>
                <a:ext uri="{FF2B5EF4-FFF2-40B4-BE49-F238E27FC236}">
                  <a16:creationId xmlns:a16="http://schemas.microsoft.com/office/drawing/2014/main" id="{FDEAFB93-0CFC-7D65-7AFA-6467D504CB62}"/>
                </a:ext>
              </a:extLst>
            </p:cNvPr>
            <p:cNvSpPr/>
            <p:nvPr/>
          </p:nvSpPr>
          <p:spPr>
            <a:xfrm>
              <a:off x="514075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1" name="Rectangle 41">
              <a:extLst>
                <a:ext uri="{FF2B5EF4-FFF2-40B4-BE49-F238E27FC236}">
                  <a16:creationId xmlns:a16="http://schemas.microsoft.com/office/drawing/2014/main" id="{B746BEA3-92CA-AA9B-822D-8A230214D78C}"/>
                </a:ext>
              </a:extLst>
            </p:cNvPr>
            <p:cNvSpPr/>
            <p:nvPr/>
          </p:nvSpPr>
          <p:spPr>
            <a:xfrm>
              <a:off x="529655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2" name="Rectangle 42">
              <a:extLst>
                <a:ext uri="{FF2B5EF4-FFF2-40B4-BE49-F238E27FC236}">
                  <a16:creationId xmlns:a16="http://schemas.microsoft.com/office/drawing/2014/main" id="{F29D1B00-05A7-2BC8-DF8A-2A2DA9992E76}"/>
                </a:ext>
              </a:extLst>
            </p:cNvPr>
            <p:cNvSpPr/>
            <p:nvPr/>
          </p:nvSpPr>
          <p:spPr>
            <a:xfrm>
              <a:off x="5452365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3" name="Rectangle 43">
              <a:extLst>
                <a:ext uri="{FF2B5EF4-FFF2-40B4-BE49-F238E27FC236}">
                  <a16:creationId xmlns:a16="http://schemas.microsoft.com/office/drawing/2014/main" id="{62E1D471-806A-99CE-1F1A-239D469D28A1}"/>
                </a:ext>
              </a:extLst>
            </p:cNvPr>
            <p:cNvSpPr/>
            <p:nvPr/>
          </p:nvSpPr>
          <p:spPr>
            <a:xfrm>
              <a:off x="560823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4" name="Rectangle 44">
              <a:extLst>
                <a:ext uri="{FF2B5EF4-FFF2-40B4-BE49-F238E27FC236}">
                  <a16:creationId xmlns:a16="http://schemas.microsoft.com/office/drawing/2014/main" id="{B6046B11-5C82-F9B7-20FB-67098CD5EF1C}"/>
                </a:ext>
              </a:extLst>
            </p:cNvPr>
            <p:cNvSpPr/>
            <p:nvPr/>
          </p:nvSpPr>
          <p:spPr>
            <a:xfrm>
              <a:off x="5764045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735" name="TextBox 45">
            <a:extLst>
              <a:ext uri="{FF2B5EF4-FFF2-40B4-BE49-F238E27FC236}">
                <a16:creationId xmlns:a16="http://schemas.microsoft.com/office/drawing/2014/main" id="{F8EA4DDC-E983-45D1-F86D-1A07C270D4A5}"/>
              </a:ext>
            </a:extLst>
          </p:cNvPr>
          <p:cNvSpPr txBox="1"/>
          <p:nvPr/>
        </p:nvSpPr>
        <p:spPr>
          <a:xfrm rot="16200000">
            <a:off x="2567668" y="1321111"/>
            <a:ext cx="231666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E8B408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E0A24"/>
                </a:solidFill>
                <a:sym typeface="Arial"/>
              </a:rPr>
              <a:t>2025</a:t>
            </a:r>
          </a:p>
        </p:txBody>
      </p:sp>
      <p:sp>
        <p:nvSpPr>
          <p:cNvPr id="736" name="Freeform: Shape 46">
            <a:extLst>
              <a:ext uri="{FF2B5EF4-FFF2-40B4-BE49-F238E27FC236}">
                <a16:creationId xmlns:a16="http://schemas.microsoft.com/office/drawing/2014/main" id="{30BA8C37-04F3-7C35-C5A6-C378AACA0387}"/>
              </a:ext>
            </a:extLst>
          </p:cNvPr>
          <p:cNvSpPr/>
          <p:nvPr/>
        </p:nvSpPr>
        <p:spPr>
          <a:xfrm>
            <a:off x="3495901" y="778004"/>
            <a:ext cx="2477206" cy="2000788"/>
          </a:xfrm>
          <a:custGeom>
            <a:avLst/>
            <a:gdLst>
              <a:gd name="csX0" fmla="*/ 337300 w 2477206"/>
              <a:gd name="csY0" fmla="*/ 53587 h 2000788"/>
              <a:gd name="csX1" fmla="*/ 47068 w 2477206"/>
              <a:gd name="csY1" fmla="*/ 277846 h 2000788"/>
              <a:gd name="csX2" fmla="*/ 0 w 2477206"/>
              <a:gd name="csY2" fmla="*/ 338278 h 2000788"/>
              <a:gd name="csX3" fmla="*/ 259071 w 2477206"/>
              <a:gd name="csY3" fmla="*/ 233711 h 2000788"/>
              <a:gd name="csX4" fmla="*/ 832168 w 2477206"/>
              <a:gd name="csY4" fmla="*/ 0 h 2000788"/>
              <a:gd name="csX5" fmla="*/ 731447 w 2477206"/>
              <a:gd name="csY5" fmla="*/ 181623 h 2000788"/>
              <a:gd name="csX6" fmla="*/ 393951 w 2477206"/>
              <a:gd name="csY6" fmla="*/ 397015 h 2000788"/>
              <a:gd name="csX7" fmla="*/ 188794 w 2477206"/>
              <a:gd name="csY7" fmla="*/ 598196 h 2000788"/>
              <a:gd name="csX8" fmla="*/ 322371 w 2477206"/>
              <a:gd name="csY8" fmla="*/ 518989 h 2000788"/>
              <a:gd name="csX9" fmla="*/ 1253891 w 2477206"/>
              <a:gd name="csY9" fmla="*/ 30640 h 2000788"/>
              <a:gd name="csX10" fmla="*/ 1182702 w 2477206"/>
              <a:gd name="csY10" fmla="*/ 182080 h 2000788"/>
              <a:gd name="csX11" fmla="*/ 37616 w 2477206"/>
              <a:gd name="csY11" fmla="*/ 1254608 h 2000788"/>
              <a:gd name="csX12" fmla="*/ 611300 w 2477206"/>
              <a:gd name="csY12" fmla="*/ 871804 h 2000788"/>
              <a:gd name="csX13" fmla="*/ 356466 w 2477206"/>
              <a:gd name="csY13" fmla="*/ 1166404 h 2000788"/>
              <a:gd name="csX14" fmla="*/ 87682 w 2477206"/>
              <a:gd name="csY14" fmla="*/ 1451356 h 2000788"/>
              <a:gd name="csX15" fmla="*/ 304705 w 2477206"/>
              <a:gd name="csY15" fmla="*/ 1289942 h 2000788"/>
              <a:gd name="csX16" fmla="*/ 452428 w 2477206"/>
              <a:gd name="csY16" fmla="*/ 1268559 h 2000788"/>
              <a:gd name="csX17" fmla="*/ 427982 w 2477206"/>
              <a:gd name="csY17" fmla="*/ 1395943 h 2000788"/>
              <a:gd name="csX18" fmla="*/ 222237 w 2477206"/>
              <a:gd name="csY18" fmla="*/ 1614856 h 2000788"/>
              <a:gd name="csX19" fmla="*/ 13038 w 2477206"/>
              <a:gd name="csY19" fmla="*/ 1904436 h 2000788"/>
              <a:gd name="csX20" fmla="*/ 1149259 w 2477206"/>
              <a:gd name="csY20" fmla="*/ 812089 h 2000788"/>
              <a:gd name="csX21" fmla="*/ 1457875 w 2477206"/>
              <a:gd name="csY21" fmla="*/ 348187 h 2000788"/>
              <a:gd name="csX22" fmla="*/ 1668313 w 2477206"/>
              <a:gd name="csY22" fmla="*/ 79012 h 2000788"/>
              <a:gd name="csX23" fmla="*/ 1145934 w 2477206"/>
              <a:gd name="csY23" fmla="*/ 1189677 h 2000788"/>
              <a:gd name="csX24" fmla="*/ 852899 w 2477206"/>
              <a:gd name="csY24" fmla="*/ 1450117 h 2000788"/>
              <a:gd name="csX25" fmla="*/ 508362 w 2477206"/>
              <a:gd name="csY25" fmla="*/ 1738002 h 2000788"/>
              <a:gd name="csX26" fmla="*/ 151049 w 2477206"/>
              <a:gd name="csY26" fmla="*/ 2000788 h 2000788"/>
              <a:gd name="csX27" fmla="*/ 299880 w 2477206"/>
              <a:gd name="csY27" fmla="*/ 1959457 h 2000788"/>
              <a:gd name="csX28" fmla="*/ 702307 w 2477206"/>
              <a:gd name="csY28" fmla="*/ 1822686 h 2000788"/>
              <a:gd name="csX29" fmla="*/ 688617 w 2477206"/>
              <a:gd name="csY29" fmla="*/ 1948179 h 2000788"/>
              <a:gd name="csX30" fmla="*/ 980674 w 2477206"/>
              <a:gd name="csY30" fmla="*/ 1927579 h 2000788"/>
              <a:gd name="csX31" fmla="*/ 1232899 w 2477206"/>
              <a:gd name="csY31" fmla="*/ 1770076 h 2000788"/>
              <a:gd name="csX32" fmla="*/ 1426127 w 2477206"/>
              <a:gd name="csY32" fmla="*/ 1577957 h 2000788"/>
              <a:gd name="csX33" fmla="*/ 1604751 w 2477206"/>
              <a:gd name="csY33" fmla="*/ 1133287 h 2000788"/>
              <a:gd name="csX34" fmla="*/ 2023084 w 2477206"/>
              <a:gd name="csY34" fmla="*/ 315917 h 2000788"/>
              <a:gd name="csX35" fmla="*/ 2183585 w 2477206"/>
              <a:gd name="csY35" fmla="*/ 150918 h 2000788"/>
              <a:gd name="csX36" fmla="*/ 2374465 w 2477206"/>
              <a:gd name="csY36" fmla="*/ 81033 h 2000788"/>
              <a:gd name="csX37" fmla="*/ 2277330 w 2477206"/>
              <a:gd name="csY37" fmla="*/ 308225 h 2000788"/>
              <a:gd name="csX38" fmla="*/ 1943811 w 2477206"/>
              <a:gd name="csY38" fmla="*/ 963072 h 2000788"/>
              <a:gd name="csX39" fmla="*/ 1806192 w 2477206"/>
              <a:gd name="csY39" fmla="*/ 1416609 h 2000788"/>
              <a:gd name="csX40" fmla="*/ 1620397 w 2477206"/>
              <a:gd name="csY40" fmla="*/ 1837810 h 2000788"/>
              <a:gd name="csX41" fmla="*/ 1887812 w 2477206"/>
              <a:gd name="csY41" fmla="*/ 1768772 h 2000788"/>
              <a:gd name="csX42" fmla="*/ 2477207 w 2477206"/>
              <a:gd name="csY42" fmla="*/ 1663097 h 2000788"/>
              <a:gd name="csX43" fmla="*/ 2015652 w 2477206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206" h="2000788">
                <a:moveTo>
                  <a:pt x="337300" y="53587"/>
                </a:moveTo>
                <a:cubicBezTo>
                  <a:pt x="240556" y="128362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1" y="233711"/>
                </a:cubicBezTo>
                <a:cubicBezTo>
                  <a:pt x="431436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3" y="261287"/>
                  <a:pt x="511361" y="333324"/>
                  <a:pt x="393951" y="397015"/>
                </a:cubicBezTo>
                <a:cubicBezTo>
                  <a:pt x="306726" y="444344"/>
                  <a:pt x="206396" y="500409"/>
                  <a:pt x="188794" y="598196"/>
                </a:cubicBezTo>
                <a:cubicBezTo>
                  <a:pt x="240621" y="589917"/>
                  <a:pt x="282214" y="552758"/>
                  <a:pt x="322371" y="518989"/>
                </a:cubicBezTo>
                <a:cubicBezTo>
                  <a:pt x="592068" y="292449"/>
                  <a:pt x="926174" y="159719"/>
                  <a:pt x="1253891" y="30640"/>
                </a:cubicBezTo>
                <a:cubicBezTo>
                  <a:pt x="1258389" y="87748"/>
                  <a:pt x="1219470" y="138141"/>
                  <a:pt x="1182702" y="182080"/>
                </a:cubicBezTo>
                <a:cubicBezTo>
                  <a:pt x="845206" y="585614"/>
                  <a:pt x="497019" y="998210"/>
                  <a:pt x="37616" y="1254608"/>
                </a:cubicBezTo>
                <a:cubicBezTo>
                  <a:pt x="141987" y="1042606"/>
                  <a:pt x="387628" y="947948"/>
                  <a:pt x="611300" y="871804"/>
                </a:cubicBezTo>
                <a:cubicBezTo>
                  <a:pt x="588939" y="1003752"/>
                  <a:pt x="468726" y="1093455"/>
                  <a:pt x="356466" y="1166404"/>
                </a:cubicBezTo>
                <a:cubicBezTo>
                  <a:pt x="244272" y="1239353"/>
                  <a:pt x="121386" y="1321820"/>
                  <a:pt x="87682" y="1451356"/>
                </a:cubicBezTo>
                <a:cubicBezTo>
                  <a:pt x="160045" y="1397573"/>
                  <a:pt x="232407" y="1343790"/>
                  <a:pt x="304705" y="1289942"/>
                </a:cubicBezTo>
                <a:cubicBezTo>
                  <a:pt x="348969" y="1257020"/>
                  <a:pt x="417160" y="1226054"/>
                  <a:pt x="452428" y="1268559"/>
                </a:cubicBezTo>
                <a:cubicBezTo>
                  <a:pt x="482351" y="1304610"/>
                  <a:pt x="456209" y="1358588"/>
                  <a:pt x="427982" y="1395943"/>
                </a:cubicBezTo>
                <a:cubicBezTo>
                  <a:pt x="367614" y="1476063"/>
                  <a:pt x="298511" y="1549599"/>
                  <a:pt x="222237" y="1614856"/>
                </a:cubicBezTo>
                <a:cubicBezTo>
                  <a:pt x="128623" y="1694976"/>
                  <a:pt x="14342" y="1781289"/>
                  <a:pt x="13038" y="1904436"/>
                </a:cubicBezTo>
                <a:cubicBezTo>
                  <a:pt x="497280" y="1685197"/>
                  <a:pt x="835036" y="1240853"/>
                  <a:pt x="1149259" y="812089"/>
                </a:cubicBezTo>
                <a:cubicBezTo>
                  <a:pt x="1259106" y="662149"/>
                  <a:pt x="1369019" y="511492"/>
                  <a:pt x="1457875" y="348187"/>
                </a:cubicBezTo>
                <a:cubicBezTo>
                  <a:pt x="1513157" y="246554"/>
                  <a:pt x="1566353" y="133708"/>
                  <a:pt x="1668313" y="79012"/>
                </a:cubicBezTo>
                <a:cubicBezTo>
                  <a:pt x="1649211" y="497149"/>
                  <a:pt x="1441186" y="892991"/>
                  <a:pt x="1145934" y="1189677"/>
                </a:cubicBezTo>
                <a:cubicBezTo>
                  <a:pt x="1053688" y="1282314"/>
                  <a:pt x="953228" y="1366346"/>
                  <a:pt x="852899" y="1450117"/>
                </a:cubicBezTo>
                <a:cubicBezTo>
                  <a:pt x="738032" y="1546079"/>
                  <a:pt x="623230" y="1642040"/>
                  <a:pt x="508362" y="1738002"/>
                </a:cubicBezTo>
                <a:cubicBezTo>
                  <a:pt x="394734" y="1832986"/>
                  <a:pt x="280258" y="1928491"/>
                  <a:pt x="151049" y="2000788"/>
                </a:cubicBezTo>
                <a:cubicBezTo>
                  <a:pt x="201963" y="1992705"/>
                  <a:pt x="251052" y="1976016"/>
                  <a:pt x="299880" y="1959457"/>
                </a:cubicBezTo>
                <a:cubicBezTo>
                  <a:pt x="434044" y="1913888"/>
                  <a:pt x="568143" y="1868254"/>
                  <a:pt x="702307" y="1822686"/>
                </a:cubicBezTo>
                <a:cubicBezTo>
                  <a:pt x="722060" y="1862518"/>
                  <a:pt x="716519" y="1913562"/>
                  <a:pt x="688617" y="1948179"/>
                </a:cubicBezTo>
                <a:cubicBezTo>
                  <a:pt x="783600" y="1977711"/>
                  <a:pt x="888167" y="1964347"/>
                  <a:pt x="980674" y="1927579"/>
                </a:cubicBezTo>
                <a:cubicBezTo>
                  <a:pt x="1073180" y="1890876"/>
                  <a:pt x="1155191" y="1832204"/>
                  <a:pt x="1232899" y="1770076"/>
                </a:cubicBezTo>
                <a:cubicBezTo>
                  <a:pt x="1304088" y="1713164"/>
                  <a:pt x="1373126" y="1652145"/>
                  <a:pt x="1426127" y="1577957"/>
                </a:cubicBezTo>
                <a:cubicBezTo>
                  <a:pt x="1519481" y="1447379"/>
                  <a:pt x="1556379" y="1286291"/>
                  <a:pt x="1604751" y="1133287"/>
                </a:cubicBezTo>
                <a:cubicBezTo>
                  <a:pt x="1697518" y="840121"/>
                  <a:pt x="1839570" y="562602"/>
                  <a:pt x="2023084" y="315917"/>
                </a:cubicBezTo>
                <a:cubicBezTo>
                  <a:pt x="2069109" y="254051"/>
                  <a:pt x="2118915" y="193032"/>
                  <a:pt x="2183585" y="150918"/>
                </a:cubicBezTo>
                <a:cubicBezTo>
                  <a:pt x="2240758" y="113694"/>
                  <a:pt x="2307318" y="92898"/>
                  <a:pt x="2374465" y="81033"/>
                </a:cubicBezTo>
                <a:cubicBezTo>
                  <a:pt x="2380593" y="164999"/>
                  <a:pt x="2325963" y="239513"/>
                  <a:pt x="2277330" y="308225"/>
                </a:cubicBezTo>
                <a:cubicBezTo>
                  <a:pt x="2135278" y="508819"/>
                  <a:pt x="2022497" y="730209"/>
                  <a:pt x="1943811" y="963072"/>
                </a:cubicBezTo>
                <a:cubicBezTo>
                  <a:pt x="1893223" y="1112752"/>
                  <a:pt x="1856650" y="1266929"/>
                  <a:pt x="1806192" y="1416609"/>
                </a:cubicBezTo>
                <a:cubicBezTo>
                  <a:pt x="1757103" y="1562181"/>
                  <a:pt x="1694780" y="1703385"/>
                  <a:pt x="1620397" y="1837810"/>
                </a:cubicBezTo>
                <a:cubicBezTo>
                  <a:pt x="1712903" y="1849088"/>
                  <a:pt x="1801629" y="1804171"/>
                  <a:pt x="1887812" y="1768772"/>
                </a:cubicBezTo>
                <a:cubicBezTo>
                  <a:pt x="2073868" y="1692368"/>
                  <a:pt x="2276222" y="1656056"/>
                  <a:pt x="2477207" y="1663097"/>
                </a:cubicBezTo>
                <a:cubicBezTo>
                  <a:pt x="2323356" y="1723399"/>
                  <a:pt x="2169504" y="1783701"/>
                  <a:pt x="2015652" y="1844003"/>
                </a:cubicBezTo>
              </a:path>
            </a:pathLst>
          </a:custGeom>
          <a:noFill/>
          <a:ln w="0" cap="flat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737" name="Rectangle 47">
            <a:extLst>
              <a:ext uri="{FF2B5EF4-FFF2-40B4-BE49-F238E27FC236}">
                <a16:creationId xmlns:a16="http://schemas.microsoft.com/office/drawing/2014/main" id="{820AA0C5-2369-F3E6-7FA4-10B6AAB2DA19}"/>
              </a:ext>
            </a:extLst>
          </p:cNvPr>
          <p:cNvSpPr/>
          <p:nvPr/>
        </p:nvSpPr>
        <p:spPr>
          <a:xfrm>
            <a:off x="3894350" y="968852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pic>
        <p:nvPicPr>
          <p:cNvPr id="738" name="Picture Placeholder 406">
            <a:extLst>
              <a:ext uri="{FF2B5EF4-FFF2-40B4-BE49-F238E27FC236}">
                <a16:creationId xmlns:a16="http://schemas.microsoft.com/office/drawing/2014/main" id="{349E84FE-48DD-B8DF-CB3B-DAB7FCEFA9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4350" y="968853"/>
            <a:ext cx="1603903" cy="1603903"/>
          </a:xfrm>
          <a:custGeom>
            <a:avLst/>
            <a:gdLst>
              <a:gd name="csX0" fmla="*/ 0 w 1603903"/>
              <a:gd name="csY0" fmla="*/ 0 h 1603903"/>
              <a:gd name="csX1" fmla="*/ 1603903 w 1603903"/>
              <a:gd name="csY1" fmla="*/ 0 h 1603903"/>
              <a:gd name="csX2" fmla="*/ 1603903 w 1603903"/>
              <a:gd name="csY2" fmla="*/ 1603903 h 1603903"/>
              <a:gd name="csX3" fmla="*/ 0 w 1603903"/>
              <a:gd name="csY3" fmla="*/ 1603903 h 16039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603903" h="1603903">
                <a:moveTo>
                  <a:pt x="0" y="0"/>
                </a:moveTo>
                <a:lnTo>
                  <a:pt x="1603903" y="0"/>
                </a:lnTo>
                <a:lnTo>
                  <a:pt x="1603903" y="1603903"/>
                </a:lnTo>
                <a:lnTo>
                  <a:pt x="0" y="1603903"/>
                </a:lnTo>
                <a:close/>
              </a:path>
            </a:pathLst>
          </a:custGeom>
        </p:spPr>
      </p:pic>
      <p:sp>
        <p:nvSpPr>
          <p:cNvPr id="747" name="TextBox 376">
            <a:extLst>
              <a:ext uri="{FF2B5EF4-FFF2-40B4-BE49-F238E27FC236}">
                <a16:creationId xmlns:a16="http://schemas.microsoft.com/office/drawing/2014/main" id="{BC76E82A-5733-7503-B92C-2CB1A16CB26B}"/>
              </a:ext>
            </a:extLst>
          </p:cNvPr>
          <p:cNvSpPr txBox="1"/>
          <p:nvPr/>
        </p:nvSpPr>
        <p:spPr>
          <a:xfrm>
            <a:off x="3819559" y="2921490"/>
            <a:ext cx="20521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DUQUE-ARRIBAS ET AL. 2023, 2025</a:t>
            </a:r>
            <a:endParaRPr lang="en-IN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48" name="Graphic 377">
            <a:extLst>
              <a:ext uri="{FF2B5EF4-FFF2-40B4-BE49-F238E27FC236}">
                <a16:creationId xmlns:a16="http://schemas.microsoft.com/office/drawing/2014/main" id="{244142B4-F72D-490B-FCC7-2B1B0CC9AD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11753" y="2934268"/>
            <a:ext cx="220664" cy="22066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168052B-2DD2-7184-1F07-63B4F14BF923}"/>
              </a:ext>
            </a:extLst>
          </p:cNvPr>
          <p:cNvSpPr txBox="1"/>
          <p:nvPr/>
        </p:nvSpPr>
        <p:spPr>
          <a:xfrm>
            <a:off x="-130739" y="-6994486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To test the reliability of our calibrations, we check with the full CAFOS sample (+770 stars):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24EFF97-1631-090B-B6B9-FEB3512C81B2}"/>
              </a:ext>
            </a:extLst>
          </p:cNvPr>
          <p:cNvSpPr txBox="1"/>
          <p:nvPr/>
        </p:nvSpPr>
        <p:spPr>
          <a:xfrm>
            <a:off x="5359036" y="-6493639"/>
            <a:ext cx="5994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2. Expected trends of [X/Fe] vs. [Fe/H]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58EEEF8-5239-693D-1F9F-C0BEBF958FBF}"/>
              </a:ext>
            </a:extLst>
          </p:cNvPr>
          <p:cNvSpPr txBox="1"/>
          <p:nvPr/>
        </p:nvSpPr>
        <p:spPr>
          <a:xfrm>
            <a:off x="446833" y="-6493639"/>
            <a:ext cx="4493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1. Comparison with photometric [Fe/H]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CA9EEB96-66B8-7665-E014-04453611534D}"/>
                  </a:ext>
                </a:extLst>
              </p:cNvPr>
              <p:cNvSpPr txBox="1"/>
              <p:nvPr/>
            </p:nvSpPr>
            <p:spPr>
              <a:xfrm>
                <a:off x="1458372" y="10853343"/>
                <a:ext cx="4318000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700" dirty="0">
                    <a:latin typeface="Century Gothic" panose="020B0502020202020204" pitchFamily="34" charset="0"/>
                  </a:rPr>
                  <a:t>Corner plot showing the marginal posterior </a:t>
                </a:r>
                <a:r>
                  <a:rPr lang="en-GB" sz="17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distributions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7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7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ES" sz="17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</m:sSub>
                    <m:r>
                      <a:rPr lang="es-ES" sz="17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,</m:t>
                    </m:r>
                    <m:func>
                      <m:funcPr>
                        <m:ctrlPr>
                          <a:rPr lang="es-ES" sz="17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s-ES" sz="17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s-ES" sz="17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func>
                    <m:r>
                      <a:rPr lang="es-ES" sz="17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GB" sz="17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and [Fe/H] fo</a:t>
                </a:r>
                <a:r>
                  <a:rPr lang="en-GB" sz="1700" dirty="0">
                    <a:latin typeface="Century Gothic" panose="020B0502020202020204" pitchFamily="34" charset="0"/>
                  </a:rPr>
                  <a:t>r the M0</a:t>
                </a:r>
                <a:r>
                  <a:rPr lang="en-GB" sz="1200" dirty="0">
                    <a:latin typeface="Century Gothic" panose="020B0502020202020204" pitchFamily="34" charset="0"/>
                  </a:rPr>
                  <a:t> </a:t>
                </a:r>
                <a:r>
                  <a:rPr lang="en-GB" sz="1700" dirty="0">
                    <a:latin typeface="Century Gothic" panose="020B0502020202020204" pitchFamily="34" charset="0"/>
                  </a:rPr>
                  <a:t>V star J03519+397.</a:t>
                </a:r>
              </a:p>
            </p:txBody>
          </p:sp>
        </mc:Choice>
        <mc:Fallback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CA9EEB96-66B8-7665-E014-044536115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372" y="10853343"/>
                <a:ext cx="4318000" cy="877163"/>
              </a:xfrm>
              <a:prstGeom prst="rect">
                <a:avLst/>
              </a:prstGeom>
              <a:blipFill>
                <a:blip r:embed="rId10"/>
                <a:stretch>
                  <a:fillRect t="-2857" b="-8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uadroTexto 16">
            <a:extLst>
              <a:ext uri="{FF2B5EF4-FFF2-40B4-BE49-F238E27FC236}">
                <a16:creationId xmlns:a16="http://schemas.microsoft.com/office/drawing/2014/main" id="{D7006B76-A882-F28D-58BD-11083C0F1967}"/>
              </a:ext>
            </a:extLst>
          </p:cNvPr>
          <p:cNvSpPr txBox="1"/>
          <p:nvPr/>
        </p:nvSpPr>
        <p:spPr>
          <a:xfrm>
            <a:off x="6242050" y="10853343"/>
            <a:ext cx="467999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700" dirty="0" err="1">
                <a:latin typeface="Century Gothic" panose="020B0502020202020204" pitchFamily="34" charset="0"/>
              </a:rPr>
              <a:t>Examples</a:t>
            </a:r>
            <a:r>
              <a:rPr lang="es-ES" sz="1700" dirty="0">
                <a:latin typeface="Century Gothic" panose="020B0502020202020204" pitchFamily="34" charset="0"/>
              </a:rPr>
              <a:t> </a:t>
            </a:r>
            <a:r>
              <a:rPr lang="es-ES" sz="1700" dirty="0" err="1">
                <a:latin typeface="Century Gothic" panose="020B0502020202020204" pitchFamily="34" charset="0"/>
              </a:rPr>
              <a:t>of</a:t>
            </a:r>
            <a:r>
              <a:rPr lang="es-ES" sz="1700" dirty="0">
                <a:latin typeface="Century Gothic" panose="020B0502020202020204" pitchFamily="34" charset="0"/>
              </a:rPr>
              <a:t> </a:t>
            </a:r>
            <a:r>
              <a:rPr lang="es-ES" sz="1700" dirty="0" err="1">
                <a:latin typeface="Century Gothic" panose="020B0502020202020204" pitchFamily="34" charset="0"/>
              </a:rPr>
              <a:t>selected</a:t>
            </a:r>
            <a:r>
              <a:rPr lang="es-ES" sz="1700" dirty="0">
                <a:latin typeface="Century Gothic" panose="020B0502020202020204" pitchFamily="34" charset="0"/>
              </a:rPr>
              <a:t> </a:t>
            </a:r>
            <a:r>
              <a:rPr lang="es-ES" sz="1700" dirty="0" err="1">
                <a:latin typeface="Century Gothic" panose="020B0502020202020204" pitchFamily="34" charset="0"/>
              </a:rPr>
              <a:t>lines</a:t>
            </a:r>
            <a:r>
              <a:rPr lang="es-ES" sz="1700" dirty="0">
                <a:latin typeface="Century Gothic" panose="020B0502020202020204" pitchFamily="34" charset="0"/>
              </a:rPr>
              <a:t> </a:t>
            </a:r>
            <a:r>
              <a:rPr lang="es-ES" sz="1700" dirty="0" err="1">
                <a:latin typeface="Century Gothic" panose="020B0502020202020204" pitchFamily="34" charset="0"/>
              </a:rPr>
              <a:t>for</a:t>
            </a:r>
            <a:r>
              <a:rPr lang="es-ES" sz="1700" dirty="0">
                <a:latin typeface="Century Gothic" panose="020B0502020202020204" pitchFamily="34" charset="0"/>
              </a:rPr>
              <a:t> </a:t>
            </a:r>
            <a:r>
              <a:rPr lang="es-ES" sz="1700" dirty="0" err="1">
                <a:latin typeface="Century Gothic" panose="020B0502020202020204" pitchFamily="34" charset="0"/>
              </a:rPr>
              <a:t>the</a:t>
            </a:r>
            <a:r>
              <a:rPr lang="es-ES" sz="1700" dirty="0">
                <a:latin typeface="Century Gothic" panose="020B0502020202020204" pitchFamily="34" charset="0"/>
              </a:rPr>
              <a:t> </a:t>
            </a:r>
            <a:r>
              <a:rPr lang="es-ES" sz="1700" dirty="0" err="1">
                <a:latin typeface="Century Gothic" panose="020B0502020202020204" pitchFamily="34" charset="0"/>
              </a:rPr>
              <a:t>same</a:t>
            </a:r>
            <a:r>
              <a:rPr lang="es-ES" sz="1700" dirty="0">
                <a:latin typeface="Century Gothic" panose="020B0502020202020204" pitchFamily="34" charset="0"/>
              </a:rPr>
              <a:t> </a:t>
            </a:r>
            <a:r>
              <a:rPr lang="es-ES" sz="1700" dirty="0" err="1">
                <a:latin typeface="Century Gothic" panose="020B0502020202020204" pitchFamily="34" charset="0"/>
              </a:rPr>
              <a:t>star</a:t>
            </a:r>
            <a:r>
              <a:rPr lang="es-ES" sz="1700" dirty="0">
                <a:latin typeface="Century Gothic" panose="020B0502020202020204" pitchFamily="34" charset="0"/>
              </a:rPr>
              <a:t>, </a:t>
            </a:r>
            <a:r>
              <a:rPr lang="es-ES" sz="1700" dirty="0" err="1">
                <a:latin typeface="Century Gothic" panose="020B0502020202020204" pitchFamily="34" charset="0"/>
              </a:rPr>
              <a:t>showing</a:t>
            </a:r>
            <a:r>
              <a:rPr lang="es-ES" sz="1700" dirty="0">
                <a:latin typeface="Century Gothic" panose="020B0502020202020204" pitchFamily="34" charset="0"/>
              </a:rPr>
              <a:t> </a:t>
            </a:r>
            <a:r>
              <a:rPr lang="es-ES" sz="1700" dirty="0" err="1">
                <a:latin typeface="Century Gothic" panose="020B0502020202020204" pitchFamily="34" charset="0"/>
              </a:rPr>
              <a:t>the</a:t>
            </a:r>
            <a:r>
              <a:rPr lang="es-ES" sz="1700" dirty="0">
                <a:latin typeface="Century Gothic" panose="020B0502020202020204" pitchFamily="34" charset="0"/>
              </a:rPr>
              <a:t> </a:t>
            </a:r>
            <a:r>
              <a:rPr lang="es-ES" sz="1700" dirty="0" err="1">
                <a:latin typeface="Century Gothic" panose="020B0502020202020204" pitchFamily="34" charset="0"/>
              </a:rPr>
              <a:t>observed</a:t>
            </a:r>
            <a:r>
              <a:rPr lang="es-ES" sz="1700" dirty="0">
                <a:latin typeface="Century Gothic" panose="020B0502020202020204" pitchFamily="34" charset="0"/>
              </a:rPr>
              <a:t> </a:t>
            </a:r>
            <a:r>
              <a:rPr lang="es-ES" sz="1700" dirty="0" err="1">
                <a:latin typeface="Century Gothic" panose="020B0502020202020204" pitchFamily="34" charset="0"/>
              </a:rPr>
              <a:t>spectrum</a:t>
            </a:r>
            <a:r>
              <a:rPr lang="es-ES" sz="1700" dirty="0">
                <a:latin typeface="Century Gothic" panose="020B0502020202020204" pitchFamily="34" charset="0"/>
              </a:rPr>
              <a:t> (</a:t>
            </a:r>
            <a:r>
              <a:rPr lang="es-ES" sz="1700" dirty="0" err="1">
                <a:latin typeface="Century Gothic" panose="020B0502020202020204" pitchFamily="34" charset="0"/>
              </a:rPr>
              <a:t>black</a:t>
            </a:r>
            <a:r>
              <a:rPr lang="es-ES" sz="1700" dirty="0">
                <a:latin typeface="Century Gothic" panose="020B0502020202020204" pitchFamily="34" charset="0"/>
              </a:rPr>
              <a:t>) and </a:t>
            </a:r>
            <a:r>
              <a:rPr lang="es-ES" sz="1700" dirty="0" err="1">
                <a:latin typeface="Century Gothic" panose="020B0502020202020204" pitchFamily="34" charset="0"/>
              </a:rPr>
              <a:t>the</a:t>
            </a:r>
            <a:r>
              <a:rPr lang="es-ES" sz="1700" dirty="0">
                <a:latin typeface="Century Gothic" panose="020B0502020202020204" pitchFamily="34" charset="0"/>
              </a:rPr>
              <a:t> </a:t>
            </a:r>
            <a:r>
              <a:rPr lang="es-ES" sz="1700" dirty="0" err="1">
                <a:latin typeface="Century Gothic" panose="020B0502020202020204" pitchFamily="34" charset="0"/>
              </a:rPr>
              <a:t>best</a:t>
            </a:r>
            <a:r>
              <a:rPr lang="es-ES" sz="1700" dirty="0">
                <a:latin typeface="Century Gothic" panose="020B0502020202020204" pitchFamily="34" charset="0"/>
              </a:rPr>
              <a:t> </a:t>
            </a:r>
            <a:r>
              <a:rPr lang="es-ES" sz="1700" dirty="0" err="1">
                <a:latin typeface="Century Gothic" panose="020B0502020202020204" pitchFamily="34" charset="0"/>
              </a:rPr>
              <a:t>synthetic</a:t>
            </a:r>
            <a:r>
              <a:rPr lang="es-ES" sz="1700" dirty="0">
                <a:latin typeface="Century Gothic" panose="020B0502020202020204" pitchFamily="34" charset="0"/>
              </a:rPr>
              <a:t> </a:t>
            </a:r>
            <a:r>
              <a:rPr lang="es-ES" sz="1700" dirty="0" err="1">
                <a:latin typeface="Century Gothic" panose="020B0502020202020204" pitchFamily="34" charset="0"/>
              </a:rPr>
              <a:t>fit</a:t>
            </a:r>
            <a:r>
              <a:rPr lang="es-ES" sz="1700" dirty="0">
                <a:latin typeface="Century Gothic" panose="020B0502020202020204" pitchFamily="34" charset="0"/>
              </a:rPr>
              <a:t> (</a:t>
            </a:r>
            <a:r>
              <a:rPr lang="es-ES" sz="1700" dirty="0" err="1">
                <a:latin typeface="Century Gothic" panose="020B0502020202020204" pitchFamily="34" charset="0"/>
              </a:rPr>
              <a:t>orange</a:t>
            </a:r>
            <a:r>
              <a:rPr lang="es-ES" sz="1700" dirty="0">
                <a:latin typeface="Century Gothic" panose="020B0502020202020204" pitchFamily="34" charset="0"/>
              </a:rPr>
              <a:t>).</a:t>
            </a:r>
            <a:endParaRPr lang="en-GB" sz="1700" dirty="0">
              <a:latin typeface="Century Gothic" panose="020B0502020202020204" pitchFamily="34" charset="0"/>
            </a:endParaRPr>
          </a:p>
        </p:txBody>
      </p:sp>
      <p:pic>
        <p:nvPicPr>
          <p:cNvPr id="14" name="Picture 8" descr="User icon on transparent background 19879186 PNG">
            <a:extLst>
              <a:ext uri="{FF2B5EF4-FFF2-40B4-BE49-F238E27FC236}">
                <a16:creationId xmlns:a16="http://schemas.microsoft.com/office/drawing/2014/main" id="{23682D17-ECA7-2590-F27A-A2200165E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0" y="6400849"/>
            <a:ext cx="526124" cy="31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97103C5-EFF3-0BCE-AB12-A95F1B03DA0C}"/>
              </a:ext>
            </a:extLst>
          </p:cNvPr>
          <p:cNvSpPr txBox="1"/>
          <p:nvPr/>
        </p:nvSpPr>
        <p:spPr>
          <a:xfrm>
            <a:off x="482065" y="6381337"/>
            <a:ext cx="2538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Christian Duque Arribas</a:t>
            </a:r>
          </a:p>
        </p:txBody>
      </p:sp>
      <p:pic>
        <p:nvPicPr>
          <p:cNvPr id="20" name="Imagen 19" descr="Icono&#10;&#10;El contenido generado por IA puede ser incorrecto.">
            <a:extLst>
              <a:ext uri="{FF2B5EF4-FFF2-40B4-BE49-F238E27FC236}">
                <a16:creationId xmlns:a16="http://schemas.microsoft.com/office/drawing/2014/main" id="{78CFE99D-3919-A0AA-4665-5D155DFA5C7F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70000"/>
                    </a14:imgEffect>
                    <a14:imgEffect>
                      <a14:saturation sat="0"/>
                    </a14:imgEffect>
                    <a14:imgEffect>
                      <a14:brightnessContrast bright="-100000" contrast="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82733" y="6062633"/>
            <a:ext cx="684560" cy="771057"/>
          </a:xfrm>
          <a:prstGeom prst="rect">
            <a:avLst/>
          </a:prstGeom>
        </p:spPr>
      </p:pic>
      <p:pic>
        <p:nvPicPr>
          <p:cNvPr id="21" name="Gráfico 20" descr="Inalámbrico con relleno sólido">
            <a:extLst>
              <a:ext uri="{FF2B5EF4-FFF2-40B4-BE49-F238E27FC236}">
                <a16:creationId xmlns:a16="http://schemas.microsoft.com/office/drawing/2014/main" id="{181A148A-85A6-466E-C053-10B82C10F0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693786">
            <a:off x="10820550" y="-9973"/>
            <a:ext cx="420541" cy="420541"/>
          </a:xfrm>
          <a:prstGeom prst="rect">
            <a:avLst/>
          </a:prstGeom>
        </p:spPr>
      </p:pic>
      <p:pic>
        <p:nvPicPr>
          <p:cNvPr id="22" name="Gráfico 21" descr="Silenciar altavoz con relleno sólido">
            <a:extLst>
              <a:ext uri="{FF2B5EF4-FFF2-40B4-BE49-F238E27FC236}">
                <a16:creationId xmlns:a16="http://schemas.microsoft.com/office/drawing/2014/main" id="{F94DD455-2350-D323-5EA5-713E20BA36C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340344" y="47796"/>
            <a:ext cx="420541" cy="420541"/>
          </a:xfrm>
          <a:prstGeom prst="rect">
            <a:avLst/>
          </a:prstGeom>
        </p:spPr>
      </p:pic>
      <p:pic>
        <p:nvPicPr>
          <p:cNvPr id="23" name="Gráfico 22" descr="Batería completa con relleno sólido">
            <a:extLst>
              <a:ext uri="{FF2B5EF4-FFF2-40B4-BE49-F238E27FC236}">
                <a16:creationId xmlns:a16="http://schemas.microsoft.com/office/drawing/2014/main" id="{8F68AB56-68E2-4EF6-628A-C14342CC78D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659297" y="41470"/>
            <a:ext cx="420541" cy="420541"/>
          </a:xfrm>
          <a:prstGeom prst="rect">
            <a:avLst/>
          </a:prstGeom>
        </p:spPr>
      </p:pic>
      <p:pic>
        <p:nvPicPr>
          <p:cNvPr id="28" name="Gráfico 27" descr="Señal con relleno sólido">
            <a:extLst>
              <a:ext uri="{FF2B5EF4-FFF2-40B4-BE49-F238E27FC236}">
                <a16:creationId xmlns:a16="http://schemas.microsoft.com/office/drawing/2014/main" id="{BE86818C-8AD8-0F78-D819-1503F55A32C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1200289" y="35467"/>
            <a:ext cx="420541" cy="420541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69392C5C-F5F0-3452-772C-A77053AD73B7}"/>
              </a:ext>
            </a:extLst>
          </p:cNvPr>
          <p:cNvSpPr txBox="1"/>
          <p:nvPr/>
        </p:nvSpPr>
        <p:spPr>
          <a:xfrm>
            <a:off x="73726" y="18710"/>
            <a:ext cx="1196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00:00</a:t>
            </a: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040E02B8-84A4-6CC5-B936-67697BACE759}"/>
              </a:ext>
            </a:extLst>
          </p:cNvPr>
          <p:cNvGrpSpPr/>
          <p:nvPr/>
        </p:nvGrpSpPr>
        <p:grpSpPr>
          <a:xfrm>
            <a:off x="-264609" y="3571270"/>
            <a:ext cx="7556877" cy="2656484"/>
            <a:chOff x="316438" y="3338791"/>
            <a:chExt cx="7556877" cy="2656484"/>
          </a:xfrm>
        </p:grpSpPr>
        <p:sp>
          <p:nvSpPr>
            <p:cNvPr id="18" name="TextBox 32">
              <a:extLst>
                <a:ext uri="{FF2B5EF4-FFF2-40B4-BE49-F238E27FC236}">
                  <a16:creationId xmlns:a16="http://schemas.microsoft.com/office/drawing/2014/main" id="{8E15016A-82E3-7427-6429-CDB4F69ED71B}"/>
                </a:ext>
              </a:extLst>
            </p:cNvPr>
            <p:cNvSpPr txBox="1"/>
            <p:nvPr/>
          </p:nvSpPr>
          <p:spPr>
            <a:xfrm>
              <a:off x="1767153" y="3338791"/>
              <a:ext cx="4655442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i="1" kern="0" spc="-1020" dirty="0">
                  <a:ln w="25400">
                    <a:solidFill>
                      <a:schemeClr val="bg1"/>
                    </a:solidFill>
                  </a:ln>
                  <a:solidFill>
                    <a:srgbClr val="2828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Chemical</a:t>
              </a:r>
            </a:p>
          </p:txBody>
        </p:sp>
        <p:sp>
          <p:nvSpPr>
            <p:cNvPr id="19" name="TextBox 32">
              <a:extLst>
                <a:ext uri="{FF2B5EF4-FFF2-40B4-BE49-F238E27FC236}">
                  <a16:creationId xmlns:a16="http://schemas.microsoft.com/office/drawing/2014/main" id="{4A3C801A-4CDC-4FB3-F6C4-80827F10E6BB}"/>
                </a:ext>
              </a:extLst>
            </p:cNvPr>
            <p:cNvSpPr txBox="1"/>
            <p:nvPr/>
          </p:nvSpPr>
          <p:spPr>
            <a:xfrm>
              <a:off x="316438" y="3986043"/>
              <a:ext cx="7556877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i="1" kern="0" spc="-1020" dirty="0">
                  <a:ln w="25400">
                    <a:solidFill>
                      <a:schemeClr val="bg1"/>
                    </a:solidFill>
                  </a:ln>
                  <a:solidFill>
                    <a:srgbClr val="2828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characterization</a:t>
              </a:r>
            </a:p>
          </p:txBody>
        </p:sp>
        <p:sp>
          <p:nvSpPr>
            <p:cNvPr id="24" name="TextBox 32">
              <a:extLst>
                <a:ext uri="{FF2B5EF4-FFF2-40B4-BE49-F238E27FC236}">
                  <a16:creationId xmlns:a16="http://schemas.microsoft.com/office/drawing/2014/main" id="{3BB2F896-0153-CCAE-C91B-9D87650C09C0}"/>
                </a:ext>
              </a:extLst>
            </p:cNvPr>
            <p:cNvSpPr txBox="1"/>
            <p:nvPr/>
          </p:nvSpPr>
          <p:spPr>
            <a:xfrm>
              <a:off x="1085877" y="4671836"/>
              <a:ext cx="6017994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i="1" kern="0" spc="-1020" dirty="0">
                  <a:ln w="25400">
                    <a:solidFill>
                      <a:schemeClr val="bg1"/>
                    </a:solidFill>
                  </a:ln>
                  <a:solidFill>
                    <a:srgbClr val="2828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 M  dwarfs</a:t>
              </a:r>
            </a:p>
          </p:txBody>
        </p:sp>
      </p:grpSp>
      <p:pic>
        <p:nvPicPr>
          <p:cNvPr id="31" name="Imagen 30">
            <a:extLst>
              <a:ext uri="{FF2B5EF4-FFF2-40B4-BE49-F238E27FC236}">
                <a16:creationId xmlns:a16="http://schemas.microsoft.com/office/drawing/2014/main" id="{A8AB0F9F-03FC-972A-1D74-63E22DE06472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/>
        </p:blipFill>
        <p:spPr>
          <a:xfrm>
            <a:off x="7456261" y="3984459"/>
            <a:ext cx="2264792" cy="2264792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1187F830-D8C2-BE61-B544-B897429C0B4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721053" y="4156352"/>
            <a:ext cx="1357968" cy="1919413"/>
          </a:xfrm>
          <a:prstGeom prst="rect">
            <a:avLst/>
          </a:prstGeom>
        </p:spPr>
      </p:pic>
      <p:sp>
        <p:nvSpPr>
          <p:cNvPr id="34" name="Rectangle: Rounded Corners 5">
            <a:extLst>
              <a:ext uri="{FF2B5EF4-FFF2-40B4-BE49-F238E27FC236}">
                <a16:creationId xmlns:a16="http://schemas.microsoft.com/office/drawing/2014/main" id="{5BFFDACD-68C2-CCBC-817B-F47113E298D4}"/>
              </a:ext>
            </a:extLst>
          </p:cNvPr>
          <p:cNvSpPr/>
          <p:nvPr/>
        </p:nvSpPr>
        <p:spPr>
          <a:xfrm>
            <a:off x="7623109" y="6160814"/>
            <a:ext cx="3455910" cy="407142"/>
          </a:xfrm>
          <a:prstGeom prst="roundRect">
            <a:avLst>
              <a:gd name="adj" fmla="val 50000"/>
            </a:avLst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35" name="TextBox 8">
            <a:extLst>
              <a:ext uri="{FF2B5EF4-FFF2-40B4-BE49-F238E27FC236}">
                <a16:creationId xmlns:a16="http://schemas.microsoft.com/office/drawing/2014/main" id="{9845CE11-C022-42B7-CD6B-A9217AB76060}"/>
              </a:ext>
            </a:extLst>
          </p:cNvPr>
          <p:cNvSpPr txBox="1"/>
          <p:nvPr/>
        </p:nvSpPr>
        <p:spPr>
          <a:xfrm>
            <a:off x="7623109" y="6167853"/>
            <a:ext cx="3455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 the PhD thesis</a:t>
            </a:r>
          </a:p>
        </p:txBody>
      </p:sp>
      <p:sp>
        <p:nvSpPr>
          <p:cNvPr id="37" name="TextBox 9">
            <a:extLst>
              <a:ext uri="{FF2B5EF4-FFF2-40B4-BE49-F238E27FC236}">
                <a16:creationId xmlns:a16="http://schemas.microsoft.com/office/drawing/2014/main" id="{D668748A-3146-5FD9-A685-19E962EA0EF6}"/>
              </a:ext>
            </a:extLst>
          </p:cNvPr>
          <p:cNvSpPr txBox="1"/>
          <p:nvPr/>
        </p:nvSpPr>
        <p:spPr>
          <a:xfrm>
            <a:off x="7456261" y="3541740"/>
            <a:ext cx="3744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chrduque@ucm.es</a:t>
            </a:r>
            <a:endParaRPr lang="en-IN" b="1" dirty="0">
              <a:solidFill>
                <a:srgbClr val="2828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IN" dirty="0" err="1">
                <a:latin typeface="Calibri" panose="020F0502020204030204" pitchFamily="34" charset="0"/>
                <a:cs typeface="Calibri" panose="020F0502020204030204" pitchFamily="34" charset="0"/>
              </a:rPr>
              <a:t>Directores</a:t>
            </a:r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: H. Tabernero &amp; D. Montes</a:t>
            </a:r>
          </a:p>
        </p:txBody>
      </p:sp>
    </p:spTree>
    <p:extLst>
      <p:ext uri="{BB962C8B-B14F-4D97-AF65-F5344CB8AC3E}">
        <p14:creationId xmlns:p14="http://schemas.microsoft.com/office/powerpoint/2010/main" val="20719007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roup 142">
            <a:extLst>
              <a:ext uri="{FF2B5EF4-FFF2-40B4-BE49-F238E27FC236}">
                <a16:creationId xmlns:a16="http://schemas.microsoft.com/office/drawing/2014/main" id="{A27FE9C6-A956-B55F-5A0A-6D8D1C5304AC}"/>
              </a:ext>
            </a:extLst>
          </p:cNvPr>
          <p:cNvGrpSpPr/>
          <p:nvPr/>
        </p:nvGrpSpPr>
        <p:grpSpPr>
          <a:xfrm>
            <a:off x="4622179" y="2276475"/>
            <a:ext cx="2514936" cy="2305050"/>
            <a:chOff x="9507334" y="1101667"/>
            <a:chExt cx="2217680" cy="2032602"/>
          </a:xfrm>
        </p:grpSpPr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67DBBFC5-7B4F-688E-712D-15D17D40E9DA}"/>
                </a:ext>
              </a:extLst>
            </p:cNvPr>
            <p:cNvSpPr/>
            <p:nvPr/>
          </p:nvSpPr>
          <p:spPr>
            <a:xfrm>
              <a:off x="9697823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4DF4EEBD-43B0-9ACF-2630-79F65735BA1D}"/>
                </a:ext>
              </a:extLst>
            </p:cNvPr>
            <p:cNvSpPr/>
            <p:nvPr/>
          </p:nvSpPr>
          <p:spPr>
            <a:xfrm>
              <a:off x="10065176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C13C4688-03F6-B741-3620-22C830AC503E}"/>
                </a:ext>
              </a:extLst>
            </p:cNvPr>
            <p:cNvSpPr/>
            <p:nvPr/>
          </p:nvSpPr>
          <p:spPr>
            <a:xfrm>
              <a:off x="10432530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194EF6C6-49AD-F069-DD0F-8590F905DACE}"/>
                </a:ext>
              </a:extLst>
            </p:cNvPr>
            <p:cNvSpPr/>
            <p:nvPr/>
          </p:nvSpPr>
          <p:spPr>
            <a:xfrm>
              <a:off x="10799818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EBCDC17D-955D-348A-AE8F-94DDD743588F}"/>
                </a:ext>
              </a:extLst>
            </p:cNvPr>
            <p:cNvSpPr/>
            <p:nvPr/>
          </p:nvSpPr>
          <p:spPr>
            <a:xfrm>
              <a:off x="11167171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D5135ABF-63EE-B790-B66E-FC69C69B11EA}"/>
                </a:ext>
              </a:extLst>
            </p:cNvPr>
            <p:cNvSpPr/>
            <p:nvPr/>
          </p:nvSpPr>
          <p:spPr>
            <a:xfrm>
              <a:off x="11534525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1E967D4F-C127-2F2D-243E-3BA625590B7D}"/>
                </a:ext>
              </a:extLst>
            </p:cNvPr>
            <p:cNvSpPr/>
            <p:nvPr/>
          </p:nvSpPr>
          <p:spPr>
            <a:xfrm>
              <a:off x="9697823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1183EEF2-BD61-43BC-0573-0EFE0614EADB}"/>
                </a:ext>
              </a:extLst>
            </p:cNvPr>
            <p:cNvSpPr/>
            <p:nvPr/>
          </p:nvSpPr>
          <p:spPr>
            <a:xfrm>
              <a:off x="10065176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40F15F6A-DDE3-B2B0-29A5-95C8A30EE4CC}"/>
                </a:ext>
              </a:extLst>
            </p:cNvPr>
            <p:cNvSpPr/>
            <p:nvPr/>
          </p:nvSpPr>
          <p:spPr>
            <a:xfrm>
              <a:off x="10432530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7C61323D-125F-73C8-E053-CA5C74FFDC67}"/>
                </a:ext>
              </a:extLst>
            </p:cNvPr>
            <p:cNvSpPr/>
            <p:nvPr/>
          </p:nvSpPr>
          <p:spPr>
            <a:xfrm>
              <a:off x="10799818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927E5805-102C-F4C7-C9BE-DC430537F371}"/>
                </a:ext>
              </a:extLst>
            </p:cNvPr>
            <p:cNvSpPr/>
            <p:nvPr/>
          </p:nvSpPr>
          <p:spPr>
            <a:xfrm>
              <a:off x="11167171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6094B68D-BD11-7BF0-8BBA-D500265CECE1}"/>
                </a:ext>
              </a:extLst>
            </p:cNvPr>
            <p:cNvSpPr/>
            <p:nvPr/>
          </p:nvSpPr>
          <p:spPr>
            <a:xfrm>
              <a:off x="11534525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C0D69B94-0F1A-734F-2011-F115083DF4E7}"/>
                </a:ext>
              </a:extLst>
            </p:cNvPr>
            <p:cNvSpPr/>
            <p:nvPr/>
          </p:nvSpPr>
          <p:spPr>
            <a:xfrm>
              <a:off x="9507334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A0F6D239-EE96-2D2A-B44C-54BC6EE92205}"/>
                </a:ext>
              </a:extLst>
            </p:cNvPr>
            <p:cNvSpPr/>
            <p:nvPr/>
          </p:nvSpPr>
          <p:spPr>
            <a:xfrm>
              <a:off x="9874687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AD60E07C-38A8-8C60-47E0-42705EE108B1}"/>
                </a:ext>
              </a:extLst>
            </p:cNvPr>
            <p:cNvSpPr/>
            <p:nvPr/>
          </p:nvSpPr>
          <p:spPr>
            <a:xfrm>
              <a:off x="10242040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3B77B5F7-BF3B-BEA7-81C9-7C7BFC413080}"/>
                </a:ext>
              </a:extLst>
            </p:cNvPr>
            <p:cNvSpPr/>
            <p:nvPr/>
          </p:nvSpPr>
          <p:spPr>
            <a:xfrm>
              <a:off x="10609394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142BBB5D-40A7-D80A-9BF2-A91FC0375F57}"/>
                </a:ext>
              </a:extLst>
            </p:cNvPr>
            <p:cNvSpPr/>
            <p:nvPr/>
          </p:nvSpPr>
          <p:spPr>
            <a:xfrm>
              <a:off x="10976682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2B7F7EF2-9038-4D68-E014-D2838550A950}"/>
                </a:ext>
              </a:extLst>
            </p:cNvPr>
            <p:cNvSpPr/>
            <p:nvPr/>
          </p:nvSpPr>
          <p:spPr>
            <a:xfrm>
              <a:off x="11344035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707C355F-DF16-DD75-743B-1F8D475E64EF}"/>
                </a:ext>
              </a:extLst>
            </p:cNvPr>
            <p:cNvSpPr/>
            <p:nvPr/>
          </p:nvSpPr>
          <p:spPr>
            <a:xfrm>
              <a:off x="9507334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C57096FC-446D-C5EA-9C19-7FC162E4CA9E}"/>
                </a:ext>
              </a:extLst>
            </p:cNvPr>
            <p:cNvSpPr/>
            <p:nvPr/>
          </p:nvSpPr>
          <p:spPr>
            <a:xfrm>
              <a:off x="9874687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58E704D0-19B1-19A9-4151-D5C46EAB82F9}"/>
                </a:ext>
              </a:extLst>
            </p:cNvPr>
            <p:cNvSpPr/>
            <p:nvPr/>
          </p:nvSpPr>
          <p:spPr>
            <a:xfrm>
              <a:off x="10242040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29BF3682-0815-E9BB-FA18-594437DF5565}"/>
                </a:ext>
              </a:extLst>
            </p:cNvPr>
            <p:cNvSpPr/>
            <p:nvPr/>
          </p:nvSpPr>
          <p:spPr>
            <a:xfrm>
              <a:off x="10609394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70D7050C-6E04-9EAF-CBBD-3D53B49F468E}"/>
                </a:ext>
              </a:extLst>
            </p:cNvPr>
            <p:cNvSpPr/>
            <p:nvPr/>
          </p:nvSpPr>
          <p:spPr>
            <a:xfrm>
              <a:off x="10976682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335D3071-0401-21D1-AD35-AF842E947B47}"/>
                </a:ext>
              </a:extLst>
            </p:cNvPr>
            <p:cNvSpPr/>
            <p:nvPr/>
          </p:nvSpPr>
          <p:spPr>
            <a:xfrm>
              <a:off x="11344035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284EC2BD-ADC5-34B1-80F7-56056FB4CE4A}"/>
                </a:ext>
              </a:extLst>
            </p:cNvPr>
            <p:cNvSpPr/>
            <p:nvPr/>
          </p:nvSpPr>
          <p:spPr>
            <a:xfrm>
              <a:off x="9507334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3F7B1B77-8735-B4BA-9E6E-C4D1956C6356}"/>
                </a:ext>
              </a:extLst>
            </p:cNvPr>
            <p:cNvSpPr/>
            <p:nvPr/>
          </p:nvSpPr>
          <p:spPr>
            <a:xfrm>
              <a:off x="9874687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826B3DC6-F62F-1B3C-8277-2CD3C4F1015B}"/>
                </a:ext>
              </a:extLst>
            </p:cNvPr>
            <p:cNvSpPr/>
            <p:nvPr/>
          </p:nvSpPr>
          <p:spPr>
            <a:xfrm>
              <a:off x="10242040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D7CC491E-300C-953C-49D1-E7E8764ACBBC}"/>
                </a:ext>
              </a:extLst>
            </p:cNvPr>
            <p:cNvSpPr/>
            <p:nvPr/>
          </p:nvSpPr>
          <p:spPr>
            <a:xfrm>
              <a:off x="10609394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8A66E80C-C00D-9654-DD37-1D827F81697F}"/>
                </a:ext>
              </a:extLst>
            </p:cNvPr>
            <p:cNvSpPr/>
            <p:nvPr/>
          </p:nvSpPr>
          <p:spPr>
            <a:xfrm>
              <a:off x="10976682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7D0BBE39-EE43-B2A6-E168-EA5BBBD68C07}"/>
                </a:ext>
              </a:extLst>
            </p:cNvPr>
            <p:cNvSpPr/>
            <p:nvPr/>
          </p:nvSpPr>
          <p:spPr>
            <a:xfrm>
              <a:off x="11344035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D0737EF2-D89C-6B87-B5FA-55694E882E0B}"/>
                </a:ext>
              </a:extLst>
            </p:cNvPr>
            <p:cNvSpPr/>
            <p:nvPr/>
          </p:nvSpPr>
          <p:spPr>
            <a:xfrm>
              <a:off x="9507334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981F9274-534C-DE1F-3BED-EE6098718BE8}"/>
                </a:ext>
              </a:extLst>
            </p:cNvPr>
            <p:cNvSpPr/>
            <p:nvPr/>
          </p:nvSpPr>
          <p:spPr>
            <a:xfrm>
              <a:off x="9874687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BFCAC4A4-A25B-F980-32CE-47C8B5FCA20E}"/>
                </a:ext>
              </a:extLst>
            </p:cNvPr>
            <p:cNvSpPr/>
            <p:nvPr/>
          </p:nvSpPr>
          <p:spPr>
            <a:xfrm>
              <a:off x="10242040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B012277D-3C50-E37A-B21F-70B14D395D98}"/>
                </a:ext>
              </a:extLst>
            </p:cNvPr>
            <p:cNvSpPr/>
            <p:nvPr/>
          </p:nvSpPr>
          <p:spPr>
            <a:xfrm>
              <a:off x="10609394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0F661CDB-8B11-795F-BCEF-EAFE723B0490}"/>
                </a:ext>
              </a:extLst>
            </p:cNvPr>
            <p:cNvSpPr/>
            <p:nvPr/>
          </p:nvSpPr>
          <p:spPr>
            <a:xfrm>
              <a:off x="10976682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083F78D2-64C0-277A-E794-9C4836F53728}"/>
                </a:ext>
              </a:extLst>
            </p:cNvPr>
            <p:cNvSpPr/>
            <p:nvPr/>
          </p:nvSpPr>
          <p:spPr>
            <a:xfrm>
              <a:off x="11344035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AC95C173-BB5C-E0AE-FAD1-E1EFD65B3EED}"/>
                </a:ext>
              </a:extLst>
            </p:cNvPr>
            <p:cNvSpPr/>
            <p:nvPr/>
          </p:nvSpPr>
          <p:spPr>
            <a:xfrm>
              <a:off x="9507334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C46089C2-7087-B4EE-5A26-7B3AD9BAB0CB}"/>
                </a:ext>
              </a:extLst>
            </p:cNvPr>
            <p:cNvSpPr/>
            <p:nvPr/>
          </p:nvSpPr>
          <p:spPr>
            <a:xfrm>
              <a:off x="9874687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E5A64C28-B39A-50B5-88D7-E99AFC267E00}"/>
                </a:ext>
              </a:extLst>
            </p:cNvPr>
            <p:cNvSpPr/>
            <p:nvPr/>
          </p:nvSpPr>
          <p:spPr>
            <a:xfrm>
              <a:off x="10242040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4CD57978-8F64-5B07-BD37-50CD1D00D86F}"/>
                </a:ext>
              </a:extLst>
            </p:cNvPr>
            <p:cNvSpPr/>
            <p:nvPr/>
          </p:nvSpPr>
          <p:spPr>
            <a:xfrm>
              <a:off x="10609394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458CF61F-B475-A22D-F8BD-C23DF9C3B8D4}"/>
                </a:ext>
              </a:extLst>
            </p:cNvPr>
            <p:cNvSpPr/>
            <p:nvPr/>
          </p:nvSpPr>
          <p:spPr>
            <a:xfrm>
              <a:off x="10976682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C2262F91-D6F8-ED08-EA5E-13A3C014BFE3}"/>
                </a:ext>
              </a:extLst>
            </p:cNvPr>
            <p:cNvSpPr/>
            <p:nvPr/>
          </p:nvSpPr>
          <p:spPr>
            <a:xfrm>
              <a:off x="11344035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9BC5C8FA-439C-7D08-D1AA-1DB665857B62}"/>
                </a:ext>
              </a:extLst>
            </p:cNvPr>
            <p:cNvSpPr/>
            <p:nvPr/>
          </p:nvSpPr>
          <p:spPr>
            <a:xfrm>
              <a:off x="9697823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91C1A97A-5367-DD8D-9039-DB2ADFFB703B}"/>
                </a:ext>
              </a:extLst>
            </p:cNvPr>
            <p:cNvSpPr/>
            <p:nvPr/>
          </p:nvSpPr>
          <p:spPr>
            <a:xfrm>
              <a:off x="10065176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841DEA06-9405-3D04-2CFC-03ABF873F40E}"/>
                </a:ext>
              </a:extLst>
            </p:cNvPr>
            <p:cNvSpPr/>
            <p:nvPr/>
          </p:nvSpPr>
          <p:spPr>
            <a:xfrm>
              <a:off x="10432530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94FECD98-81F1-58EA-35C2-0DEBCA14AA0A}"/>
                </a:ext>
              </a:extLst>
            </p:cNvPr>
            <p:cNvSpPr/>
            <p:nvPr/>
          </p:nvSpPr>
          <p:spPr>
            <a:xfrm>
              <a:off x="10799818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DBD6A65F-3346-363E-6152-0AF588BF5AC9}"/>
                </a:ext>
              </a:extLst>
            </p:cNvPr>
            <p:cNvSpPr/>
            <p:nvPr/>
          </p:nvSpPr>
          <p:spPr>
            <a:xfrm>
              <a:off x="11167171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136F1572-E61F-58F4-071B-ED5382DE6FEA}"/>
                </a:ext>
              </a:extLst>
            </p:cNvPr>
            <p:cNvSpPr/>
            <p:nvPr/>
          </p:nvSpPr>
          <p:spPr>
            <a:xfrm>
              <a:off x="11534525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010ED3C7-55EA-B924-9697-9F8F87EC9503}"/>
                </a:ext>
              </a:extLst>
            </p:cNvPr>
            <p:cNvSpPr/>
            <p:nvPr/>
          </p:nvSpPr>
          <p:spPr>
            <a:xfrm>
              <a:off x="9697823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13E5CAEA-0729-7CAC-296B-429136166FBA}"/>
                </a:ext>
              </a:extLst>
            </p:cNvPr>
            <p:cNvSpPr/>
            <p:nvPr/>
          </p:nvSpPr>
          <p:spPr>
            <a:xfrm>
              <a:off x="10065176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5234BBE3-EA5E-C118-E725-C47DCD2E0346}"/>
                </a:ext>
              </a:extLst>
            </p:cNvPr>
            <p:cNvSpPr/>
            <p:nvPr/>
          </p:nvSpPr>
          <p:spPr>
            <a:xfrm>
              <a:off x="10432530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60B3BC6B-3802-A1D5-2B38-3B57FFA20412}"/>
                </a:ext>
              </a:extLst>
            </p:cNvPr>
            <p:cNvSpPr/>
            <p:nvPr/>
          </p:nvSpPr>
          <p:spPr>
            <a:xfrm>
              <a:off x="10799818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92B2E064-A0B0-EECA-314D-9B1B57545E1F}"/>
                </a:ext>
              </a:extLst>
            </p:cNvPr>
            <p:cNvSpPr/>
            <p:nvPr/>
          </p:nvSpPr>
          <p:spPr>
            <a:xfrm>
              <a:off x="11167171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D5F6EB81-416E-EAAC-F531-64A4A4473B47}"/>
                </a:ext>
              </a:extLst>
            </p:cNvPr>
            <p:cNvSpPr/>
            <p:nvPr/>
          </p:nvSpPr>
          <p:spPr>
            <a:xfrm>
              <a:off x="11534525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8D0413F5-AA23-7515-638E-A4D7C0A58BD6}"/>
                </a:ext>
              </a:extLst>
            </p:cNvPr>
            <p:cNvSpPr/>
            <p:nvPr/>
          </p:nvSpPr>
          <p:spPr>
            <a:xfrm>
              <a:off x="9697823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C5C5AE6C-BCB6-D80E-01CD-26938CD08D06}"/>
                </a:ext>
              </a:extLst>
            </p:cNvPr>
            <p:cNvSpPr/>
            <p:nvPr/>
          </p:nvSpPr>
          <p:spPr>
            <a:xfrm>
              <a:off x="10065176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D0ACE03C-7DDC-D00D-F04D-ECBE109C549E}"/>
                </a:ext>
              </a:extLst>
            </p:cNvPr>
            <p:cNvSpPr/>
            <p:nvPr/>
          </p:nvSpPr>
          <p:spPr>
            <a:xfrm>
              <a:off x="10432530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E1FF7382-96B9-D0BB-4364-11A888B1859C}"/>
                </a:ext>
              </a:extLst>
            </p:cNvPr>
            <p:cNvSpPr/>
            <p:nvPr/>
          </p:nvSpPr>
          <p:spPr>
            <a:xfrm>
              <a:off x="10799818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EC11D830-DBD6-E3F6-B65C-2BCF2C970C81}"/>
                </a:ext>
              </a:extLst>
            </p:cNvPr>
            <p:cNvSpPr/>
            <p:nvPr/>
          </p:nvSpPr>
          <p:spPr>
            <a:xfrm>
              <a:off x="11167171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2F30A820-7428-935E-BD04-0C1699C622D1}"/>
                </a:ext>
              </a:extLst>
            </p:cNvPr>
            <p:cNvSpPr/>
            <p:nvPr/>
          </p:nvSpPr>
          <p:spPr>
            <a:xfrm>
              <a:off x="11534525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676F6B4C-5E08-DEF6-C7B4-9FE87A78997B}"/>
                </a:ext>
              </a:extLst>
            </p:cNvPr>
            <p:cNvSpPr/>
            <p:nvPr/>
          </p:nvSpPr>
          <p:spPr>
            <a:xfrm>
              <a:off x="9697823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6A1A3587-3124-C416-A157-283AFBE8DC44}"/>
                </a:ext>
              </a:extLst>
            </p:cNvPr>
            <p:cNvSpPr/>
            <p:nvPr/>
          </p:nvSpPr>
          <p:spPr>
            <a:xfrm>
              <a:off x="10065176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C4CC3368-FBA5-6CDE-E718-CEEF08564D95}"/>
                </a:ext>
              </a:extLst>
            </p:cNvPr>
            <p:cNvSpPr/>
            <p:nvPr/>
          </p:nvSpPr>
          <p:spPr>
            <a:xfrm>
              <a:off x="10432530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71FF9876-E687-F7E3-B3FF-8077B9C08E0E}"/>
                </a:ext>
              </a:extLst>
            </p:cNvPr>
            <p:cNvSpPr/>
            <p:nvPr/>
          </p:nvSpPr>
          <p:spPr>
            <a:xfrm>
              <a:off x="10799818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71491458-4F2A-5341-F704-7A00587E410A}"/>
                </a:ext>
              </a:extLst>
            </p:cNvPr>
            <p:cNvSpPr/>
            <p:nvPr/>
          </p:nvSpPr>
          <p:spPr>
            <a:xfrm>
              <a:off x="11167171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2B16FCAB-8B81-909D-31B8-274A4C8A1588}"/>
                </a:ext>
              </a:extLst>
            </p:cNvPr>
            <p:cNvSpPr/>
            <p:nvPr/>
          </p:nvSpPr>
          <p:spPr>
            <a:xfrm>
              <a:off x="11534525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6434752-1BF8-032A-86BA-93BC061C94EF}"/>
              </a:ext>
            </a:extLst>
          </p:cNvPr>
          <p:cNvGrpSpPr/>
          <p:nvPr/>
        </p:nvGrpSpPr>
        <p:grpSpPr>
          <a:xfrm>
            <a:off x="9677064" y="2276475"/>
            <a:ext cx="2514936" cy="2305050"/>
            <a:chOff x="9507334" y="1101667"/>
            <a:chExt cx="2217680" cy="203260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E1C0501-C5B5-8175-A49F-99935D919590}"/>
                </a:ext>
              </a:extLst>
            </p:cNvPr>
            <p:cNvSpPr/>
            <p:nvPr/>
          </p:nvSpPr>
          <p:spPr>
            <a:xfrm>
              <a:off x="9697823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A13E4F5-4040-D151-C609-FC4B69551CD7}"/>
                </a:ext>
              </a:extLst>
            </p:cNvPr>
            <p:cNvSpPr/>
            <p:nvPr/>
          </p:nvSpPr>
          <p:spPr>
            <a:xfrm>
              <a:off x="10065176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3293B78-1315-67EE-B291-10B521A13873}"/>
                </a:ext>
              </a:extLst>
            </p:cNvPr>
            <p:cNvSpPr/>
            <p:nvPr/>
          </p:nvSpPr>
          <p:spPr>
            <a:xfrm>
              <a:off x="10432530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CFC107B-49EE-206D-5A9D-CE5626A9069D}"/>
                </a:ext>
              </a:extLst>
            </p:cNvPr>
            <p:cNvSpPr/>
            <p:nvPr/>
          </p:nvSpPr>
          <p:spPr>
            <a:xfrm>
              <a:off x="10799818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FE15775-5D70-96BB-CDFD-AC3678F7CABC}"/>
                </a:ext>
              </a:extLst>
            </p:cNvPr>
            <p:cNvSpPr/>
            <p:nvPr/>
          </p:nvSpPr>
          <p:spPr>
            <a:xfrm>
              <a:off x="11167171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10CD7FD-196E-9D33-8956-94F24E0E470A}"/>
                </a:ext>
              </a:extLst>
            </p:cNvPr>
            <p:cNvSpPr/>
            <p:nvPr/>
          </p:nvSpPr>
          <p:spPr>
            <a:xfrm>
              <a:off x="11534525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316AAF0-526F-526C-F0CF-9F1E61B3446D}"/>
                </a:ext>
              </a:extLst>
            </p:cNvPr>
            <p:cNvSpPr/>
            <p:nvPr/>
          </p:nvSpPr>
          <p:spPr>
            <a:xfrm>
              <a:off x="9697823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03B6B5F-1A90-BC94-C8C6-BC810937CEE0}"/>
                </a:ext>
              </a:extLst>
            </p:cNvPr>
            <p:cNvSpPr/>
            <p:nvPr/>
          </p:nvSpPr>
          <p:spPr>
            <a:xfrm>
              <a:off x="10065176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EC6CB7C-C25C-DDF9-4AB7-55518FE2C0E7}"/>
                </a:ext>
              </a:extLst>
            </p:cNvPr>
            <p:cNvSpPr/>
            <p:nvPr/>
          </p:nvSpPr>
          <p:spPr>
            <a:xfrm>
              <a:off x="10432530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75B0790-D31A-35CB-BAF8-F5B7CAEE75DE}"/>
                </a:ext>
              </a:extLst>
            </p:cNvPr>
            <p:cNvSpPr/>
            <p:nvPr/>
          </p:nvSpPr>
          <p:spPr>
            <a:xfrm>
              <a:off x="10799818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A6100AE-F41A-AE96-9699-956E0D40322B}"/>
                </a:ext>
              </a:extLst>
            </p:cNvPr>
            <p:cNvSpPr/>
            <p:nvPr/>
          </p:nvSpPr>
          <p:spPr>
            <a:xfrm>
              <a:off x="11167171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2E49FC4-63ED-8189-A626-9689E5D2FC60}"/>
                </a:ext>
              </a:extLst>
            </p:cNvPr>
            <p:cNvSpPr/>
            <p:nvPr/>
          </p:nvSpPr>
          <p:spPr>
            <a:xfrm>
              <a:off x="11534525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A144A74-35DB-5F84-84AB-68BA8C280A9F}"/>
                </a:ext>
              </a:extLst>
            </p:cNvPr>
            <p:cNvSpPr/>
            <p:nvPr/>
          </p:nvSpPr>
          <p:spPr>
            <a:xfrm>
              <a:off x="9507334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2A5C01D-2D81-CFFD-D78F-6758C6B62F10}"/>
                </a:ext>
              </a:extLst>
            </p:cNvPr>
            <p:cNvSpPr/>
            <p:nvPr/>
          </p:nvSpPr>
          <p:spPr>
            <a:xfrm>
              <a:off x="9874687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0B4DFC9-58F6-433E-7465-81870E4EC867}"/>
                </a:ext>
              </a:extLst>
            </p:cNvPr>
            <p:cNvSpPr/>
            <p:nvPr/>
          </p:nvSpPr>
          <p:spPr>
            <a:xfrm>
              <a:off x="10242040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CED2D84-C9A3-98AC-D91C-845AE9A1057F}"/>
                </a:ext>
              </a:extLst>
            </p:cNvPr>
            <p:cNvSpPr/>
            <p:nvPr/>
          </p:nvSpPr>
          <p:spPr>
            <a:xfrm>
              <a:off x="10609394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F9ECD39-AD3F-00F4-A090-655B96B67647}"/>
                </a:ext>
              </a:extLst>
            </p:cNvPr>
            <p:cNvSpPr/>
            <p:nvPr/>
          </p:nvSpPr>
          <p:spPr>
            <a:xfrm>
              <a:off x="10976682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4C76080-2172-A63D-0D1F-3DD25BFA02B4}"/>
                </a:ext>
              </a:extLst>
            </p:cNvPr>
            <p:cNvSpPr/>
            <p:nvPr/>
          </p:nvSpPr>
          <p:spPr>
            <a:xfrm>
              <a:off x="11344035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45C93D7-BE34-36E0-70EA-E491A7D2248A}"/>
                </a:ext>
              </a:extLst>
            </p:cNvPr>
            <p:cNvSpPr/>
            <p:nvPr/>
          </p:nvSpPr>
          <p:spPr>
            <a:xfrm>
              <a:off x="9507334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E383991-30FF-B554-5EA5-61EEE1363BF3}"/>
                </a:ext>
              </a:extLst>
            </p:cNvPr>
            <p:cNvSpPr/>
            <p:nvPr/>
          </p:nvSpPr>
          <p:spPr>
            <a:xfrm>
              <a:off x="9874687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CD35111-021A-93AF-F78C-1E36DE3793B5}"/>
                </a:ext>
              </a:extLst>
            </p:cNvPr>
            <p:cNvSpPr/>
            <p:nvPr/>
          </p:nvSpPr>
          <p:spPr>
            <a:xfrm>
              <a:off x="10242040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18CB2CE-403A-301B-883E-368994001AF0}"/>
                </a:ext>
              </a:extLst>
            </p:cNvPr>
            <p:cNvSpPr/>
            <p:nvPr/>
          </p:nvSpPr>
          <p:spPr>
            <a:xfrm>
              <a:off x="10609394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C3048B7-5FA0-EDC3-55EA-763EA60A268C}"/>
                </a:ext>
              </a:extLst>
            </p:cNvPr>
            <p:cNvSpPr/>
            <p:nvPr/>
          </p:nvSpPr>
          <p:spPr>
            <a:xfrm>
              <a:off x="10976682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8E4FE11-5EC7-1FBF-1C7B-47F9C39D705E}"/>
                </a:ext>
              </a:extLst>
            </p:cNvPr>
            <p:cNvSpPr/>
            <p:nvPr/>
          </p:nvSpPr>
          <p:spPr>
            <a:xfrm>
              <a:off x="11344035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F5E1EEB-E672-0F49-D53E-5094884CBD17}"/>
                </a:ext>
              </a:extLst>
            </p:cNvPr>
            <p:cNvSpPr/>
            <p:nvPr/>
          </p:nvSpPr>
          <p:spPr>
            <a:xfrm>
              <a:off x="9507334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560BA9A-0A19-26B0-3229-E0A327FA570D}"/>
                </a:ext>
              </a:extLst>
            </p:cNvPr>
            <p:cNvSpPr/>
            <p:nvPr/>
          </p:nvSpPr>
          <p:spPr>
            <a:xfrm>
              <a:off x="9874687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62BED28-583A-391C-CF77-903C40B409A8}"/>
                </a:ext>
              </a:extLst>
            </p:cNvPr>
            <p:cNvSpPr/>
            <p:nvPr/>
          </p:nvSpPr>
          <p:spPr>
            <a:xfrm>
              <a:off x="10242040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514622C-A296-D946-2860-76B1D6E06DC4}"/>
                </a:ext>
              </a:extLst>
            </p:cNvPr>
            <p:cNvSpPr/>
            <p:nvPr/>
          </p:nvSpPr>
          <p:spPr>
            <a:xfrm>
              <a:off x="10609394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BECD812-68F6-B8EB-3318-8878CDBCFA97}"/>
                </a:ext>
              </a:extLst>
            </p:cNvPr>
            <p:cNvSpPr/>
            <p:nvPr/>
          </p:nvSpPr>
          <p:spPr>
            <a:xfrm>
              <a:off x="10976682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4475163-862C-190C-1BEA-CE3924AC9652}"/>
                </a:ext>
              </a:extLst>
            </p:cNvPr>
            <p:cNvSpPr/>
            <p:nvPr/>
          </p:nvSpPr>
          <p:spPr>
            <a:xfrm>
              <a:off x="11344035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F872EC7-22F5-A89D-90E4-472FBB4326DB}"/>
                </a:ext>
              </a:extLst>
            </p:cNvPr>
            <p:cNvSpPr/>
            <p:nvPr/>
          </p:nvSpPr>
          <p:spPr>
            <a:xfrm>
              <a:off x="9507334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CCC9050-7529-6A89-2FAE-7153C43D5166}"/>
                </a:ext>
              </a:extLst>
            </p:cNvPr>
            <p:cNvSpPr/>
            <p:nvPr/>
          </p:nvSpPr>
          <p:spPr>
            <a:xfrm>
              <a:off x="9874687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6DBBF46-78A1-0721-E134-ECB02EBFB44E}"/>
                </a:ext>
              </a:extLst>
            </p:cNvPr>
            <p:cNvSpPr/>
            <p:nvPr/>
          </p:nvSpPr>
          <p:spPr>
            <a:xfrm>
              <a:off x="10242040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AA32CE3-61B5-14A8-F2CB-2F68B212B4B0}"/>
                </a:ext>
              </a:extLst>
            </p:cNvPr>
            <p:cNvSpPr/>
            <p:nvPr/>
          </p:nvSpPr>
          <p:spPr>
            <a:xfrm>
              <a:off x="10609394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C429E13-5DE2-1BB1-9E3E-F53DDEB61DFE}"/>
                </a:ext>
              </a:extLst>
            </p:cNvPr>
            <p:cNvSpPr/>
            <p:nvPr/>
          </p:nvSpPr>
          <p:spPr>
            <a:xfrm>
              <a:off x="10976682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BA014D2-430D-72E5-23A4-638E75E12323}"/>
                </a:ext>
              </a:extLst>
            </p:cNvPr>
            <p:cNvSpPr/>
            <p:nvPr/>
          </p:nvSpPr>
          <p:spPr>
            <a:xfrm>
              <a:off x="11344035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70DD0FE-82C0-E0E9-206F-4D799C901899}"/>
                </a:ext>
              </a:extLst>
            </p:cNvPr>
            <p:cNvSpPr/>
            <p:nvPr/>
          </p:nvSpPr>
          <p:spPr>
            <a:xfrm>
              <a:off x="9507334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10039B1-06C8-5252-62B5-DB6A116E44D7}"/>
                </a:ext>
              </a:extLst>
            </p:cNvPr>
            <p:cNvSpPr/>
            <p:nvPr/>
          </p:nvSpPr>
          <p:spPr>
            <a:xfrm>
              <a:off x="9874687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23888A3-A1BF-5451-B8DD-AF8CCF541354}"/>
                </a:ext>
              </a:extLst>
            </p:cNvPr>
            <p:cNvSpPr/>
            <p:nvPr/>
          </p:nvSpPr>
          <p:spPr>
            <a:xfrm>
              <a:off x="10242040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A4EB634-F5E2-F83B-AF2A-F1B49F59075B}"/>
                </a:ext>
              </a:extLst>
            </p:cNvPr>
            <p:cNvSpPr/>
            <p:nvPr/>
          </p:nvSpPr>
          <p:spPr>
            <a:xfrm>
              <a:off x="10609394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682C46A8-15FC-562A-AFC4-0AE0EEDF3EB2}"/>
                </a:ext>
              </a:extLst>
            </p:cNvPr>
            <p:cNvSpPr/>
            <p:nvPr/>
          </p:nvSpPr>
          <p:spPr>
            <a:xfrm>
              <a:off x="10976682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384FC37-B002-988E-6518-73FD50B662D1}"/>
                </a:ext>
              </a:extLst>
            </p:cNvPr>
            <p:cNvSpPr/>
            <p:nvPr/>
          </p:nvSpPr>
          <p:spPr>
            <a:xfrm>
              <a:off x="11344035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585D137-12FB-A846-8431-CC22FCC79887}"/>
                </a:ext>
              </a:extLst>
            </p:cNvPr>
            <p:cNvSpPr/>
            <p:nvPr/>
          </p:nvSpPr>
          <p:spPr>
            <a:xfrm>
              <a:off x="9697823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381C15F-5432-4405-7800-E3C135B70FBC}"/>
                </a:ext>
              </a:extLst>
            </p:cNvPr>
            <p:cNvSpPr/>
            <p:nvPr/>
          </p:nvSpPr>
          <p:spPr>
            <a:xfrm>
              <a:off x="10065176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9DABFA5-0CFF-5828-794E-02B14F0E5D23}"/>
                </a:ext>
              </a:extLst>
            </p:cNvPr>
            <p:cNvSpPr/>
            <p:nvPr/>
          </p:nvSpPr>
          <p:spPr>
            <a:xfrm>
              <a:off x="10432530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26A1AEA-3B9E-A9D1-435E-4FD5507B89A3}"/>
                </a:ext>
              </a:extLst>
            </p:cNvPr>
            <p:cNvSpPr/>
            <p:nvPr/>
          </p:nvSpPr>
          <p:spPr>
            <a:xfrm>
              <a:off x="10799818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8BDA24D-4442-D276-D825-A3EF28AFA1D2}"/>
                </a:ext>
              </a:extLst>
            </p:cNvPr>
            <p:cNvSpPr/>
            <p:nvPr/>
          </p:nvSpPr>
          <p:spPr>
            <a:xfrm>
              <a:off x="11167171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87A2370-E163-293B-E24E-EB2B2E08FFE4}"/>
                </a:ext>
              </a:extLst>
            </p:cNvPr>
            <p:cNvSpPr/>
            <p:nvPr/>
          </p:nvSpPr>
          <p:spPr>
            <a:xfrm>
              <a:off x="11534525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76E2B6F-0010-5D46-658A-7EBA75B8A9ED}"/>
                </a:ext>
              </a:extLst>
            </p:cNvPr>
            <p:cNvSpPr/>
            <p:nvPr/>
          </p:nvSpPr>
          <p:spPr>
            <a:xfrm>
              <a:off x="9697823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25E6D15-8435-44C9-BE67-65A05CF4EF6B}"/>
                </a:ext>
              </a:extLst>
            </p:cNvPr>
            <p:cNvSpPr/>
            <p:nvPr/>
          </p:nvSpPr>
          <p:spPr>
            <a:xfrm>
              <a:off x="10065176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A447515-7A42-3F71-CA2C-BE1144153C3C}"/>
                </a:ext>
              </a:extLst>
            </p:cNvPr>
            <p:cNvSpPr/>
            <p:nvPr/>
          </p:nvSpPr>
          <p:spPr>
            <a:xfrm>
              <a:off x="10432530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B820EFAD-0E3D-983A-6C24-01AF25117664}"/>
                </a:ext>
              </a:extLst>
            </p:cNvPr>
            <p:cNvSpPr/>
            <p:nvPr/>
          </p:nvSpPr>
          <p:spPr>
            <a:xfrm>
              <a:off x="10799818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A5E475D-D484-67A6-949C-DE409239DC65}"/>
                </a:ext>
              </a:extLst>
            </p:cNvPr>
            <p:cNvSpPr/>
            <p:nvPr/>
          </p:nvSpPr>
          <p:spPr>
            <a:xfrm>
              <a:off x="11167171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E093B493-4F65-3C6E-9C87-6589FEE724D5}"/>
                </a:ext>
              </a:extLst>
            </p:cNvPr>
            <p:cNvSpPr/>
            <p:nvPr/>
          </p:nvSpPr>
          <p:spPr>
            <a:xfrm>
              <a:off x="11534525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AAE0AFC6-3FB5-C473-120F-1E4884BD1D13}"/>
                </a:ext>
              </a:extLst>
            </p:cNvPr>
            <p:cNvSpPr/>
            <p:nvPr/>
          </p:nvSpPr>
          <p:spPr>
            <a:xfrm>
              <a:off x="9697823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C75D85B3-040C-4A2E-C87E-AF82D0E8FCA6}"/>
                </a:ext>
              </a:extLst>
            </p:cNvPr>
            <p:cNvSpPr/>
            <p:nvPr/>
          </p:nvSpPr>
          <p:spPr>
            <a:xfrm>
              <a:off x="10065176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9A9DCC6-40A9-F3CD-1D89-1A538BEDCF53}"/>
                </a:ext>
              </a:extLst>
            </p:cNvPr>
            <p:cNvSpPr/>
            <p:nvPr/>
          </p:nvSpPr>
          <p:spPr>
            <a:xfrm>
              <a:off x="10432530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35C5191-5098-D921-86B1-50DE8DA8570D}"/>
                </a:ext>
              </a:extLst>
            </p:cNvPr>
            <p:cNvSpPr/>
            <p:nvPr/>
          </p:nvSpPr>
          <p:spPr>
            <a:xfrm>
              <a:off x="10799818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BC598F6F-E720-752A-4524-6531F368CA8F}"/>
                </a:ext>
              </a:extLst>
            </p:cNvPr>
            <p:cNvSpPr/>
            <p:nvPr/>
          </p:nvSpPr>
          <p:spPr>
            <a:xfrm>
              <a:off x="11167171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3165EED-3239-EB66-E90C-044F442B63CE}"/>
                </a:ext>
              </a:extLst>
            </p:cNvPr>
            <p:cNvSpPr/>
            <p:nvPr/>
          </p:nvSpPr>
          <p:spPr>
            <a:xfrm>
              <a:off x="11534525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4D0CA109-F008-DFB8-7DE5-934B26DBCB31}"/>
                </a:ext>
              </a:extLst>
            </p:cNvPr>
            <p:cNvSpPr/>
            <p:nvPr/>
          </p:nvSpPr>
          <p:spPr>
            <a:xfrm>
              <a:off x="9697823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701FB82D-5C1D-5625-8741-366619A4651D}"/>
                </a:ext>
              </a:extLst>
            </p:cNvPr>
            <p:cNvSpPr/>
            <p:nvPr/>
          </p:nvSpPr>
          <p:spPr>
            <a:xfrm>
              <a:off x="10065176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069AA9A-4B30-46BB-73E2-1374B45B1A07}"/>
                </a:ext>
              </a:extLst>
            </p:cNvPr>
            <p:cNvSpPr/>
            <p:nvPr/>
          </p:nvSpPr>
          <p:spPr>
            <a:xfrm>
              <a:off x="10432530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A453AFF4-1247-4AE6-09B5-1633208E5D7C}"/>
                </a:ext>
              </a:extLst>
            </p:cNvPr>
            <p:cNvSpPr/>
            <p:nvPr/>
          </p:nvSpPr>
          <p:spPr>
            <a:xfrm>
              <a:off x="10799818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283A16C5-07BC-340E-7A2A-60B45A8D6A18}"/>
                </a:ext>
              </a:extLst>
            </p:cNvPr>
            <p:cNvSpPr/>
            <p:nvPr/>
          </p:nvSpPr>
          <p:spPr>
            <a:xfrm>
              <a:off x="11167171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88293910-D6D7-EBFE-2AE8-F9B12B49496B}"/>
                </a:ext>
              </a:extLst>
            </p:cNvPr>
            <p:cNvSpPr/>
            <p:nvPr/>
          </p:nvSpPr>
          <p:spPr>
            <a:xfrm>
              <a:off x="11534525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01B1C26-4D50-6C93-3882-0CF3280DA5AA}"/>
              </a:ext>
            </a:extLst>
          </p:cNvPr>
          <p:cNvGrpSpPr/>
          <p:nvPr/>
        </p:nvGrpSpPr>
        <p:grpSpPr>
          <a:xfrm>
            <a:off x="7139348" y="2276475"/>
            <a:ext cx="2514936" cy="2305050"/>
            <a:chOff x="9507334" y="1101667"/>
            <a:chExt cx="2217680" cy="2032602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293633A3-F188-C7AD-9747-6DEBFEC15CA3}"/>
                </a:ext>
              </a:extLst>
            </p:cNvPr>
            <p:cNvSpPr/>
            <p:nvPr/>
          </p:nvSpPr>
          <p:spPr>
            <a:xfrm>
              <a:off x="9697823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53FD64B7-6D0B-E038-F4EC-3C0E466776E0}"/>
                </a:ext>
              </a:extLst>
            </p:cNvPr>
            <p:cNvSpPr/>
            <p:nvPr/>
          </p:nvSpPr>
          <p:spPr>
            <a:xfrm>
              <a:off x="10065176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B8EC641C-68FA-F1D9-645C-AF3477A8B4ED}"/>
                </a:ext>
              </a:extLst>
            </p:cNvPr>
            <p:cNvSpPr/>
            <p:nvPr/>
          </p:nvSpPr>
          <p:spPr>
            <a:xfrm>
              <a:off x="10432530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36393C6E-B2AA-B036-CB5B-DE0C03D4193A}"/>
                </a:ext>
              </a:extLst>
            </p:cNvPr>
            <p:cNvSpPr/>
            <p:nvPr/>
          </p:nvSpPr>
          <p:spPr>
            <a:xfrm>
              <a:off x="10799818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4BE587AC-D6EB-3722-F70C-8061ECC3BC44}"/>
                </a:ext>
              </a:extLst>
            </p:cNvPr>
            <p:cNvSpPr/>
            <p:nvPr/>
          </p:nvSpPr>
          <p:spPr>
            <a:xfrm>
              <a:off x="11167171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DCE330A9-5A85-E0DD-385C-CD7B708762DF}"/>
                </a:ext>
              </a:extLst>
            </p:cNvPr>
            <p:cNvSpPr/>
            <p:nvPr/>
          </p:nvSpPr>
          <p:spPr>
            <a:xfrm>
              <a:off x="11534525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F09451B0-C137-C48C-28B3-2E972A6C5499}"/>
                </a:ext>
              </a:extLst>
            </p:cNvPr>
            <p:cNvSpPr/>
            <p:nvPr/>
          </p:nvSpPr>
          <p:spPr>
            <a:xfrm>
              <a:off x="9697823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E8F1AA74-07D7-AAD8-2F6E-1408A4DD2146}"/>
                </a:ext>
              </a:extLst>
            </p:cNvPr>
            <p:cNvSpPr/>
            <p:nvPr/>
          </p:nvSpPr>
          <p:spPr>
            <a:xfrm>
              <a:off x="10065176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F7337DEC-FA45-EF39-DDE6-52331E7BC28A}"/>
                </a:ext>
              </a:extLst>
            </p:cNvPr>
            <p:cNvSpPr/>
            <p:nvPr/>
          </p:nvSpPr>
          <p:spPr>
            <a:xfrm>
              <a:off x="10432530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D1A490C0-182A-66B6-35F5-BCC301D26A2D}"/>
                </a:ext>
              </a:extLst>
            </p:cNvPr>
            <p:cNvSpPr/>
            <p:nvPr/>
          </p:nvSpPr>
          <p:spPr>
            <a:xfrm>
              <a:off x="10799818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9679040A-7000-9D2D-7319-44191988C70D}"/>
                </a:ext>
              </a:extLst>
            </p:cNvPr>
            <p:cNvSpPr/>
            <p:nvPr/>
          </p:nvSpPr>
          <p:spPr>
            <a:xfrm>
              <a:off x="11167171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98A20411-D829-77A5-9B8A-66546EB196CD}"/>
                </a:ext>
              </a:extLst>
            </p:cNvPr>
            <p:cNvSpPr/>
            <p:nvPr/>
          </p:nvSpPr>
          <p:spPr>
            <a:xfrm>
              <a:off x="11534525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EAAD706F-2EFB-D0C8-0E83-9C5B6395D3E4}"/>
                </a:ext>
              </a:extLst>
            </p:cNvPr>
            <p:cNvSpPr/>
            <p:nvPr/>
          </p:nvSpPr>
          <p:spPr>
            <a:xfrm>
              <a:off x="9507334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785E42C-6339-49AE-CAB3-5D5CE40828CC}"/>
                </a:ext>
              </a:extLst>
            </p:cNvPr>
            <p:cNvSpPr/>
            <p:nvPr/>
          </p:nvSpPr>
          <p:spPr>
            <a:xfrm>
              <a:off x="9874687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845F9A9E-38E7-D854-8061-D5B5CC4607AA}"/>
                </a:ext>
              </a:extLst>
            </p:cNvPr>
            <p:cNvSpPr/>
            <p:nvPr/>
          </p:nvSpPr>
          <p:spPr>
            <a:xfrm>
              <a:off x="10242040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B56A326-85B0-E967-DD7D-56DC06B21533}"/>
                </a:ext>
              </a:extLst>
            </p:cNvPr>
            <p:cNvSpPr/>
            <p:nvPr/>
          </p:nvSpPr>
          <p:spPr>
            <a:xfrm>
              <a:off x="10609394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FE448A91-9F65-DA4C-3530-6CDB4CF2200B}"/>
                </a:ext>
              </a:extLst>
            </p:cNvPr>
            <p:cNvSpPr/>
            <p:nvPr/>
          </p:nvSpPr>
          <p:spPr>
            <a:xfrm>
              <a:off x="10976682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9D12374C-2D14-5E91-3C05-A29D9E4711B2}"/>
                </a:ext>
              </a:extLst>
            </p:cNvPr>
            <p:cNvSpPr/>
            <p:nvPr/>
          </p:nvSpPr>
          <p:spPr>
            <a:xfrm>
              <a:off x="11344035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1ECC23FC-FC8B-1B6E-7C61-ED58D4BD1D73}"/>
                </a:ext>
              </a:extLst>
            </p:cNvPr>
            <p:cNvSpPr/>
            <p:nvPr/>
          </p:nvSpPr>
          <p:spPr>
            <a:xfrm>
              <a:off x="9507334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4956EA14-9364-0F4F-218E-5FA7BD0CEFFD}"/>
                </a:ext>
              </a:extLst>
            </p:cNvPr>
            <p:cNvSpPr/>
            <p:nvPr/>
          </p:nvSpPr>
          <p:spPr>
            <a:xfrm>
              <a:off x="9874687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FACEC376-E05C-476C-2207-9ACEB667375F}"/>
                </a:ext>
              </a:extLst>
            </p:cNvPr>
            <p:cNvSpPr/>
            <p:nvPr/>
          </p:nvSpPr>
          <p:spPr>
            <a:xfrm>
              <a:off x="10242040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2BD90505-3D7B-6782-C983-C17EC68C1CD6}"/>
                </a:ext>
              </a:extLst>
            </p:cNvPr>
            <p:cNvSpPr/>
            <p:nvPr/>
          </p:nvSpPr>
          <p:spPr>
            <a:xfrm>
              <a:off x="10609394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68904B7A-728D-45AC-325E-69C1AA309651}"/>
                </a:ext>
              </a:extLst>
            </p:cNvPr>
            <p:cNvSpPr/>
            <p:nvPr/>
          </p:nvSpPr>
          <p:spPr>
            <a:xfrm>
              <a:off x="10976682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9D73DA13-27A6-A12F-51A7-C15A6A91E8F4}"/>
                </a:ext>
              </a:extLst>
            </p:cNvPr>
            <p:cNvSpPr/>
            <p:nvPr/>
          </p:nvSpPr>
          <p:spPr>
            <a:xfrm>
              <a:off x="11344035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9061C6DA-25E2-B288-8681-BE07278E40F6}"/>
                </a:ext>
              </a:extLst>
            </p:cNvPr>
            <p:cNvSpPr/>
            <p:nvPr/>
          </p:nvSpPr>
          <p:spPr>
            <a:xfrm>
              <a:off x="9507334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0B81EE7E-4EE0-A696-FB13-64865FD9F0E3}"/>
                </a:ext>
              </a:extLst>
            </p:cNvPr>
            <p:cNvSpPr/>
            <p:nvPr/>
          </p:nvSpPr>
          <p:spPr>
            <a:xfrm>
              <a:off x="9874687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F30B6FFC-525C-095B-0796-A63804B5B646}"/>
                </a:ext>
              </a:extLst>
            </p:cNvPr>
            <p:cNvSpPr/>
            <p:nvPr/>
          </p:nvSpPr>
          <p:spPr>
            <a:xfrm>
              <a:off x="10242040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17472523-9231-510B-552F-0EE7CE7E0A0F}"/>
                </a:ext>
              </a:extLst>
            </p:cNvPr>
            <p:cNvSpPr/>
            <p:nvPr/>
          </p:nvSpPr>
          <p:spPr>
            <a:xfrm>
              <a:off x="10609394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2DB5F970-6620-6078-3C65-B27003300591}"/>
                </a:ext>
              </a:extLst>
            </p:cNvPr>
            <p:cNvSpPr/>
            <p:nvPr/>
          </p:nvSpPr>
          <p:spPr>
            <a:xfrm>
              <a:off x="10976682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4684724C-3417-4375-81AD-E0B64E84B19E}"/>
                </a:ext>
              </a:extLst>
            </p:cNvPr>
            <p:cNvSpPr/>
            <p:nvPr/>
          </p:nvSpPr>
          <p:spPr>
            <a:xfrm>
              <a:off x="11344035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32CC3D6E-CB96-14B0-0692-41DCE17ED42D}"/>
                </a:ext>
              </a:extLst>
            </p:cNvPr>
            <p:cNvSpPr/>
            <p:nvPr/>
          </p:nvSpPr>
          <p:spPr>
            <a:xfrm>
              <a:off x="9507334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51FA18F0-A2BB-D630-60F3-62051D8F44C0}"/>
                </a:ext>
              </a:extLst>
            </p:cNvPr>
            <p:cNvSpPr/>
            <p:nvPr/>
          </p:nvSpPr>
          <p:spPr>
            <a:xfrm>
              <a:off x="9874687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EF74FBD0-7971-E1EE-9524-71F08D1FE8DB}"/>
                </a:ext>
              </a:extLst>
            </p:cNvPr>
            <p:cNvSpPr/>
            <p:nvPr/>
          </p:nvSpPr>
          <p:spPr>
            <a:xfrm>
              <a:off x="10242040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3BC0FB3B-D8F7-1772-FCC3-52228B3E17CE}"/>
                </a:ext>
              </a:extLst>
            </p:cNvPr>
            <p:cNvSpPr/>
            <p:nvPr/>
          </p:nvSpPr>
          <p:spPr>
            <a:xfrm>
              <a:off x="10609394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FEECCAD2-A06F-B1D8-BA56-64CAF7B98352}"/>
                </a:ext>
              </a:extLst>
            </p:cNvPr>
            <p:cNvSpPr/>
            <p:nvPr/>
          </p:nvSpPr>
          <p:spPr>
            <a:xfrm>
              <a:off x="10976682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DD4812BE-C53F-6955-8873-DDAAE6D53F63}"/>
                </a:ext>
              </a:extLst>
            </p:cNvPr>
            <p:cNvSpPr/>
            <p:nvPr/>
          </p:nvSpPr>
          <p:spPr>
            <a:xfrm>
              <a:off x="11344035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45F71938-2553-48A0-869D-44DC747AAA98}"/>
                </a:ext>
              </a:extLst>
            </p:cNvPr>
            <p:cNvSpPr/>
            <p:nvPr/>
          </p:nvSpPr>
          <p:spPr>
            <a:xfrm>
              <a:off x="9507334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7E1B8060-C6E8-964B-C4AC-BC59898E78F1}"/>
                </a:ext>
              </a:extLst>
            </p:cNvPr>
            <p:cNvSpPr/>
            <p:nvPr/>
          </p:nvSpPr>
          <p:spPr>
            <a:xfrm>
              <a:off x="9874687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4FFF7911-4911-765C-E08B-105B7494CB70}"/>
                </a:ext>
              </a:extLst>
            </p:cNvPr>
            <p:cNvSpPr/>
            <p:nvPr/>
          </p:nvSpPr>
          <p:spPr>
            <a:xfrm>
              <a:off x="10242040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08D4A9AA-E0F0-C64E-4845-73E5BCD141E4}"/>
                </a:ext>
              </a:extLst>
            </p:cNvPr>
            <p:cNvSpPr/>
            <p:nvPr/>
          </p:nvSpPr>
          <p:spPr>
            <a:xfrm>
              <a:off x="10609394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C3899CE4-3AA2-5141-1E54-1212E4E3B319}"/>
                </a:ext>
              </a:extLst>
            </p:cNvPr>
            <p:cNvSpPr/>
            <p:nvPr/>
          </p:nvSpPr>
          <p:spPr>
            <a:xfrm>
              <a:off x="10976682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BB21F888-89CD-6DBC-A3D1-70E2045DF8B5}"/>
                </a:ext>
              </a:extLst>
            </p:cNvPr>
            <p:cNvSpPr/>
            <p:nvPr/>
          </p:nvSpPr>
          <p:spPr>
            <a:xfrm>
              <a:off x="11344035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8C33C851-912C-4AD0-F257-E9A2BC2E59F7}"/>
                </a:ext>
              </a:extLst>
            </p:cNvPr>
            <p:cNvSpPr/>
            <p:nvPr/>
          </p:nvSpPr>
          <p:spPr>
            <a:xfrm>
              <a:off x="9697823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71F3500B-305E-C553-A160-AAC97A67F0DD}"/>
                </a:ext>
              </a:extLst>
            </p:cNvPr>
            <p:cNvSpPr/>
            <p:nvPr/>
          </p:nvSpPr>
          <p:spPr>
            <a:xfrm>
              <a:off x="10065176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4E32085A-7CB5-1150-CFAE-77EB37831837}"/>
                </a:ext>
              </a:extLst>
            </p:cNvPr>
            <p:cNvSpPr/>
            <p:nvPr/>
          </p:nvSpPr>
          <p:spPr>
            <a:xfrm>
              <a:off x="10432530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73DFD8CB-C343-D99E-F11D-2425047D10C1}"/>
                </a:ext>
              </a:extLst>
            </p:cNvPr>
            <p:cNvSpPr/>
            <p:nvPr/>
          </p:nvSpPr>
          <p:spPr>
            <a:xfrm>
              <a:off x="10799818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0A9E6E6B-5965-9705-2CFE-CD92E8E22F93}"/>
                </a:ext>
              </a:extLst>
            </p:cNvPr>
            <p:cNvSpPr/>
            <p:nvPr/>
          </p:nvSpPr>
          <p:spPr>
            <a:xfrm>
              <a:off x="11167171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D6A25CE8-4174-513E-22B1-89B79001138E}"/>
                </a:ext>
              </a:extLst>
            </p:cNvPr>
            <p:cNvSpPr/>
            <p:nvPr/>
          </p:nvSpPr>
          <p:spPr>
            <a:xfrm>
              <a:off x="11534525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64154BE4-C7B0-2CD9-F5EC-51DA9C369DD2}"/>
                </a:ext>
              </a:extLst>
            </p:cNvPr>
            <p:cNvSpPr/>
            <p:nvPr/>
          </p:nvSpPr>
          <p:spPr>
            <a:xfrm>
              <a:off x="9697823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D400A267-38C2-BBFA-81D7-BDA9500BDC5F}"/>
                </a:ext>
              </a:extLst>
            </p:cNvPr>
            <p:cNvSpPr/>
            <p:nvPr/>
          </p:nvSpPr>
          <p:spPr>
            <a:xfrm>
              <a:off x="10065176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1B6B4A24-E77E-30E0-D818-EE28EEE3CBE3}"/>
                </a:ext>
              </a:extLst>
            </p:cNvPr>
            <p:cNvSpPr/>
            <p:nvPr/>
          </p:nvSpPr>
          <p:spPr>
            <a:xfrm>
              <a:off x="10432530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193940E5-2EF0-E3C8-5D02-88094912330C}"/>
                </a:ext>
              </a:extLst>
            </p:cNvPr>
            <p:cNvSpPr/>
            <p:nvPr/>
          </p:nvSpPr>
          <p:spPr>
            <a:xfrm>
              <a:off x="10799818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E4BFDBE8-5105-27EF-9D84-1759D35083FB}"/>
                </a:ext>
              </a:extLst>
            </p:cNvPr>
            <p:cNvSpPr/>
            <p:nvPr/>
          </p:nvSpPr>
          <p:spPr>
            <a:xfrm>
              <a:off x="11167171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EAAEA786-BFCF-82B4-95C7-9A23EE0F59CA}"/>
                </a:ext>
              </a:extLst>
            </p:cNvPr>
            <p:cNvSpPr/>
            <p:nvPr/>
          </p:nvSpPr>
          <p:spPr>
            <a:xfrm>
              <a:off x="11534525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5388581F-4359-A5C9-3370-CFF44F5DF2D7}"/>
                </a:ext>
              </a:extLst>
            </p:cNvPr>
            <p:cNvSpPr/>
            <p:nvPr/>
          </p:nvSpPr>
          <p:spPr>
            <a:xfrm>
              <a:off x="9697823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8C8356B3-1652-C0D5-277B-44BA860FB696}"/>
                </a:ext>
              </a:extLst>
            </p:cNvPr>
            <p:cNvSpPr/>
            <p:nvPr/>
          </p:nvSpPr>
          <p:spPr>
            <a:xfrm>
              <a:off x="10065176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9F2501F8-ABDB-B833-1467-95868396D11B}"/>
                </a:ext>
              </a:extLst>
            </p:cNvPr>
            <p:cNvSpPr/>
            <p:nvPr/>
          </p:nvSpPr>
          <p:spPr>
            <a:xfrm>
              <a:off x="10432530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E9C58F11-34E7-63C1-E4E3-3EC1FC182124}"/>
                </a:ext>
              </a:extLst>
            </p:cNvPr>
            <p:cNvSpPr/>
            <p:nvPr/>
          </p:nvSpPr>
          <p:spPr>
            <a:xfrm>
              <a:off x="10799818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89D8D943-C373-25BB-37DC-3C23BC9149C1}"/>
                </a:ext>
              </a:extLst>
            </p:cNvPr>
            <p:cNvSpPr/>
            <p:nvPr/>
          </p:nvSpPr>
          <p:spPr>
            <a:xfrm>
              <a:off x="11167171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12365EC0-9DFA-302C-B184-71CCE413EBD7}"/>
                </a:ext>
              </a:extLst>
            </p:cNvPr>
            <p:cNvSpPr/>
            <p:nvPr/>
          </p:nvSpPr>
          <p:spPr>
            <a:xfrm>
              <a:off x="11534525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778E8432-FB85-F815-6E25-506C44D47008}"/>
                </a:ext>
              </a:extLst>
            </p:cNvPr>
            <p:cNvSpPr/>
            <p:nvPr/>
          </p:nvSpPr>
          <p:spPr>
            <a:xfrm>
              <a:off x="9697823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B7B83089-D59A-91CA-4495-C1DE92199C19}"/>
                </a:ext>
              </a:extLst>
            </p:cNvPr>
            <p:cNvSpPr/>
            <p:nvPr/>
          </p:nvSpPr>
          <p:spPr>
            <a:xfrm>
              <a:off x="10065176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A0681E3E-A438-2B5A-F896-30FD1B74DDF8}"/>
                </a:ext>
              </a:extLst>
            </p:cNvPr>
            <p:cNvSpPr/>
            <p:nvPr/>
          </p:nvSpPr>
          <p:spPr>
            <a:xfrm>
              <a:off x="10432530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7E2CBE37-D5F7-424D-5DBE-C91A49A5CA82}"/>
                </a:ext>
              </a:extLst>
            </p:cNvPr>
            <p:cNvSpPr/>
            <p:nvPr/>
          </p:nvSpPr>
          <p:spPr>
            <a:xfrm>
              <a:off x="10799818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E62CAAA8-73DB-D036-4254-03A32E61A11D}"/>
                </a:ext>
              </a:extLst>
            </p:cNvPr>
            <p:cNvSpPr/>
            <p:nvPr/>
          </p:nvSpPr>
          <p:spPr>
            <a:xfrm>
              <a:off x="11167171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315A5804-2D5D-BC2D-5AB0-F1FC98913824}"/>
                </a:ext>
              </a:extLst>
            </p:cNvPr>
            <p:cNvSpPr/>
            <p:nvPr/>
          </p:nvSpPr>
          <p:spPr>
            <a:xfrm>
              <a:off x="11534525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183A314D-0793-5AAA-4CCF-AF4D968FC105}"/>
              </a:ext>
            </a:extLst>
          </p:cNvPr>
          <p:cNvGrpSpPr/>
          <p:nvPr/>
        </p:nvGrpSpPr>
        <p:grpSpPr>
          <a:xfrm>
            <a:off x="2469273" y="1564416"/>
            <a:ext cx="7253455" cy="3939540"/>
            <a:chOff x="3233678" y="1564416"/>
            <a:chExt cx="7253455" cy="3939540"/>
          </a:xfrm>
        </p:grpSpPr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7AEEDD0B-24A6-8ECA-9CAD-0A06B78CB1E4}"/>
                </a:ext>
              </a:extLst>
            </p:cNvPr>
            <p:cNvSpPr txBox="1"/>
            <p:nvPr/>
          </p:nvSpPr>
          <p:spPr>
            <a:xfrm>
              <a:off x="3233678" y="1564416"/>
              <a:ext cx="1393330" cy="39395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5000" i="1" spc="-300" dirty="0">
                  <a:ln w="25400">
                    <a:solidFill>
                      <a:schemeClr val="bg1"/>
                    </a:solidFill>
                  </a:ln>
                  <a:solidFill>
                    <a:srgbClr val="9A8AFF"/>
                  </a:solidFill>
                  <a:latin typeface="Trade Gothic LT Std Cn" panose="00000806000000000000" pitchFamily="50" charset="0"/>
                </a:rPr>
                <a:t>T</a:t>
              </a:r>
              <a:endParaRPr lang="en-IN" sz="25000" i="1" spc="-300" dirty="0">
                <a:ln w="25400">
                  <a:solidFill>
                    <a:schemeClr val="bg1"/>
                  </a:solidFill>
                </a:ln>
                <a:solidFill>
                  <a:srgbClr val="9A8AFF"/>
                </a:solidFill>
                <a:latin typeface="Trade Gothic LT Std Cn" panose="00000806000000000000" pitchFamily="50" charset="0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307E9585-5DC2-1F1C-9954-F12075FD6B4F}"/>
                </a:ext>
              </a:extLst>
            </p:cNvPr>
            <p:cNvSpPr txBox="1"/>
            <p:nvPr/>
          </p:nvSpPr>
          <p:spPr>
            <a:xfrm>
              <a:off x="4157558" y="1564416"/>
              <a:ext cx="1749197" cy="39395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5000" i="1" spc="-300" dirty="0">
                  <a:ln w="25400">
                    <a:solidFill>
                      <a:schemeClr val="bg1"/>
                    </a:solidFill>
                  </a:ln>
                  <a:solidFill>
                    <a:srgbClr val="9A8AFF"/>
                  </a:solidFill>
                  <a:latin typeface="Trade Gothic LT Std Cn" panose="00000806000000000000" pitchFamily="50" charset="0"/>
                </a:rPr>
                <a:t>H</a:t>
              </a:r>
              <a:endParaRPr lang="en-IN" sz="25000" i="1" spc="-300" dirty="0">
                <a:ln w="25400">
                  <a:solidFill>
                    <a:schemeClr val="bg1"/>
                  </a:solidFill>
                </a:ln>
                <a:solidFill>
                  <a:srgbClr val="9A8AFF"/>
                </a:solidFill>
                <a:latin typeface="Trade Gothic LT Std Cn" panose="00000806000000000000" pitchFamily="50" charset="0"/>
              </a:endParaRP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EE8D40DD-DC82-E087-8239-D204EAEB99ED}"/>
                </a:ext>
              </a:extLst>
            </p:cNvPr>
            <p:cNvSpPr txBox="1"/>
            <p:nvPr/>
          </p:nvSpPr>
          <p:spPr>
            <a:xfrm>
              <a:off x="5437305" y="1564416"/>
              <a:ext cx="1569660" cy="39395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5000" i="1" spc="-300" dirty="0">
                  <a:ln w="25400">
                    <a:solidFill>
                      <a:schemeClr val="bg1"/>
                    </a:solidFill>
                  </a:ln>
                  <a:solidFill>
                    <a:srgbClr val="9A8AFF"/>
                  </a:solidFill>
                  <a:latin typeface="Trade Gothic LT Std Cn" panose="00000806000000000000" pitchFamily="50" charset="0"/>
                </a:rPr>
                <a:t>A</a:t>
              </a:r>
              <a:endParaRPr lang="en-IN" sz="25000" i="1" spc="-300" dirty="0">
                <a:ln w="25400">
                  <a:solidFill>
                    <a:schemeClr val="bg1"/>
                  </a:solidFill>
                </a:ln>
                <a:solidFill>
                  <a:srgbClr val="9A8AFF"/>
                </a:solidFill>
                <a:latin typeface="Trade Gothic LT Std Cn" panose="00000806000000000000" pitchFamily="50" charset="0"/>
              </a:endParaRP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21E707AF-75F4-9CBF-3642-53E259693D49}"/>
                </a:ext>
              </a:extLst>
            </p:cNvPr>
            <p:cNvSpPr txBox="1"/>
            <p:nvPr/>
          </p:nvSpPr>
          <p:spPr>
            <a:xfrm>
              <a:off x="6537515" y="1564416"/>
              <a:ext cx="1749197" cy="39395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5000" i="1" spc="-300" dirty="0">
                  <a:ln w="25400">
                    <a:solidFill>
                      <a:schemeClr val="bg1"/>
                    </a:solidFill>
                  </a:ln>
                  <a:solidFill>
                    <a:srgbClr val="9A8AFF"/>
                  </a:solidFill>
                  <a:latin typeface="Trade Gothic LT Std Cn" panose="00000806000000000000" pitchFamily="50" charset="0"/>
                </a:rPr>
                <a:t>N</a:t>
              </a:r>
              <a:endParaRPr lang="en-IN" sz="25000" i="1" spc="-300" dirty="0">
                <a:ln w="25400">
                  <a:solidFill>
                    <a:schemeClr val="bg1"/>
                  </a:solidFill>
                </a:ln>
                <a:solidFill>
                  <a:srgbClr val="9A8AFF"/>
                </a:solidFill>
                <a:latin typeface="Trade Gothic LT Std Cn" panose="00000806000000000000" pitchFamily="50" charset="0"/>
              </a:endParaRP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76C0C709-0F70-2F80-6566-5CAE1B9CF60E}"/>
                </a:ext>
              </a:extLst>
            </p:cNvPr>
            <p:cNvSpPr txBox="1"/>
            <p:nvPr/>
          </p:nvSpPr>
          <p:spPr>
            <a:xfrm>
              <a:off x="7817262" y="1564416"/>
              <a:ext cx="1569660" cy="39395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5000" i="1" spc="-300" dirty="0">
                  <a:ln w="25400">
                    <a:solidFill>
                      <a:schemeClr val="bg1"/>
                    </a:solidFill>
                  </a:ln>
                  <a:solidFill>
                    <a:srgbClr val="9A8AFF"/>
                  </a:solidFill>
                  <a:latin typeface="Trade Gothic LT Std Cn" panose="00000806000000000000" pitchFamily="50" charset="0"/>
                </a:rPr>
                <a:t>K</a:t>
              </a:r>
              <a:endParaRPr lang="en-IN" sz="25000" i="1" spc="-300" dirty="0">
                <a:ln w="25400">
                  <a:solidFill>
                    <a:schemeClr val="bg1"/>
                  </a:solidFill>
                </a:ln>
                <a:solidFill>
                  <a:srgbClr val="9A8AFF"/>
                </a:solidFill>
                <a:latin typeface="Trade Gothic LT Std Cn" panose="00000806000000000000" pitchFamily="50" charset="0"/>
              </a:endParaRP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05E6657B-DE54-B965-2A29-50D5C25C1BB6}"/>
                </a:ext>
              </a:extLst>
            </p:cNvPr>
            <p:cNvSpPr txBox="1"/>
            <p:nvPr/>
          </p:nvSpPr>
          <p:spPr>
            <a:xfrm>
              <a:off x="8917473" y="1564416"/>
              <a:ext cx="1569660" cy="39395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5000" i="1" spc="-300" dirty="0">
                  <a:ln w="25400">
                    <a:solidFill>
                      <a:schemeClr val="bg1"/>
                    </a:solidFill>
                  </a:ln>
                  <a:solidFill>
                    <a:srgbClr val="9A8AFF"/>
                  </a:solidFill>
                  <a:latin typeface="Trade Gothic LT Std Cn" panose="00000806000000000000" pitchFamily="50" charset="0"/>
                </a:rPr>
                <a:t>S</a:t>
              </a:r>
              <a:endParaRPr lang="en-IN" sz="25000" i="1" spc="-300" dirty="0">
                <a:ln w="25400">
                  <a:solidFill>
                    <a:schemeClr val="bg1"/>
                  </a:solidFill>
                </a:ln>
                <a:solidFill>
                  <a:srgbClr val="9A8AFF"/>
                </a:solidFill>
                <a:latin typeface="Trade Gothic LT Std Cn" panose="00000806000000000000" pitchFamily="50" charset="0"/>
              </a:endParaRPr>
            </a:p>
          </p:txBody>
        </p:sp>
      </p:grpSp>
      <p:sp>
        <p:nvSpPr>
          <p:cNvPr id="210" name="Freeform: Shape 209">
            <a:extLst>
              <a:ext uri="{FF2B5EF4-FFF2-40B4-BE49-F238E27FC236}">
                <a16:creationId xmlns:a16="http://schemas.microsoft.com/office/drawing/2014/main" id="{5B7EA2D2-1198-C703-4D6F-43FBB08B0E03}"/>
              </a:ext>
            </a:extLst>
          </p:cNvPr>
          <p:cNvSpPr/>
          <p:nvPr/>
        </p:nvSpPr>
        <p:spPr>
          <a:xfrm>
            <a:off x="-1244583" y="4875977"/>
            <a:ext cx="9721072" cy="2364556"/>
          </a:xfrm>
          <a:custGeom>
            <a:avLst/>
            <a:gdLst>
              <a:gd name="csX0" fmla="*/ 0 w 9581371"/>
              <a:gd name="csY0" fmla="*/ 638846 h 2364556"/>
              <a:gd name="csX1" fmla="*/ 2829123 w 9581371"/>
              <a:gd name="csY1" fmla="*/ 0 h 2364556"/>
              <a:gd name="csX2" fmla="*/ 2393902 w 9581371"/>
              <a:gd name="csY2" fmla="*/ 387210 h 2364556"/>
              <a:gd name="csX3" fmla="*/ 3423025 w 9581371"/>
              <a:gd name="csY3" fmla="*/ 290289 h 2364556"/>
              <a:gd name="csX4" fmla="*/ 2763293 w 9581371"/>
              <a:gd name="csY4" fmla="*/ 890113 h 2364556"/>
              <a:gd name="csX5" fmla="*/ 3510588 w 9581371"/>
              <a:gd name="csY5" fmla="*/ 1020716 h 2364556"/>
              <a:gd name="csX6" fmla="*/ 5679186 w 9581371"/>
              <a:gd name="csY6" fmla="*/ 1022144 h 2364556"/>
              <a:gd name="csX7" fmla="*/ 5955515 w 9581371"/>
              <a:gd name="csY7" fmla="*/ 1345162 h 2364556"/>
              <a:gd name="csX8" fmla="*/ 6418391 w 9581371"/>
              <a:gd name="csY8" fmla="*/ 1286311 h 2364556"/>
              <a:gd name="csX9" fmla="*/ 7445980 w 9581371"/>
              <a:gd name="csY9" fmla="*/ 1146719 h 2364556"/>
              <a:gd name="csX10" fmla="*/ 8172019 w 9581371"/>
              <a:gd name="csY10" fmla="*/ 1073169 h 2364556"/>
              <a:gd name="csX11" fmla="*/ 8562348 w 9581371"/>
              <a:gd name="csY11" fmla="*/ 519770 h 2364556"/>
              <a:gd name="csX12" fmla="*/ 8249112 w 9581371"/>
              <a:gd name="csY12" fmla="*/ 1007656 h 2364556"/>
              <a:gd name="csX13" fmla="*/ 8795584 w 9581371"/>
              <a:gd name="csY13" fmla="*/ 1001734 h 2364556"/>
              <a:gd name="csX14" fmla="*/ 8205489 w 9581371"/>
              <a:gd name="csY14" fmla="*/ 1486077 h 2364556"/>
              <a:gd name="csX15" fmla="*/ 9581372 w 9581371"/>
              <a:gd name="csY15" fmla="*/ 1162159 h 2364556"/>
              <a:gd name="csX16" fmla="*/ 8777553 w 9581371"/>
              <a:gd name="csY16" fmla="*/ 2364556 h 2364556"/>
              <a:gd name="csX0" fmla="*/ 0 w 9581372"/>
              <a:gd name="csY0" fmla="*/ 638846 h 2364556"/>
              <a:gd name="csX1" fmla="*/ 2829123 w 9581372"/>
              <a:gd name="csY1" fmla="*/ 0 h 2364556"/>
              <a:gd name="csX2" fmla="*/ 2393902 w 9581372"/>
              <a:gd name="csY2" fmla="*/ 387210 h 2364556"/>
              <a:gd name="csX3" fmla="*/ 3423025 w 9581372"/>
              <a:gd name="csY3" fmla="*/ 290289 h 2364556"/>
              <a:gd name="csX4" fmla="*/ 2763293 w 9581372"/>
              <a:gd name="csY4" fmla="*/ 890113 h 2364556"/>
              <a:gd name="csX5" fmla="*/ 3510588 w 9581372"/>
              <a:gd name="csY5" fmla="*/ 1020716 h 2364556"/>
              <a:gd name="csX6" fmla="*/ 5679186 w 9581372"/>
              <a:gd name="csY6" fmla="*/ 1022144 h 2364556"/>
              <a:gd name="csX7" fmla="*/ 5955515 w 9581372"/>
              <a:gd name="csY7" fmla="*/ 1345162 h 2364556"/>
              <a:gd name="csX8" fmla="*/ 6418391 w 9581372"/>
              <a:gd name="csY8" fmla="*/ 1286311 h 2364556"/>
              <a:gd name="csX9" fmla="*/ 7445980 w 9581372"/>
              <a:gd name="csY9" fmla="*/ 1146719 h 2364556"/>
              <a:gd name="csX10" fmla="*/ 8172019 w 9581372"/>
              <a:gd name="csY10" fmla="*/ 1073169 h 2364556"/>
              <a:gd name="csX11" fmla="*/ 8562348 w 9581372"/>
              <a:gd name="csY11" fmla="*/ 519770 h 2364556"/>
              <a:gd name="csX12" fmla="*/ 8299912 w 9581372"/>
              <a:gd name="csY12" fmla="*/ 1274356 h 2364556"/>
              <a:gd name="csX13" fmla="*/ 8795584 w 9581372"/>
              <a:gd name="csY13" fmla="*/ 1001734 h 2364556"/>
              <a:gd name="csX14" fmla="*/ 8205489 w 9581372"/>
              <a:gd name="csY14" fmla="*/ 1486077 h 2364556"/>
              <a:gd name="csX15" fmla="*/ 9581372 w 9581372"/>
              <a:gd name="csY15" fmla="*/ 1162159 h 2364556"/>
              <a:gd name="csX16" fmla="*/ 8777553 w 9581372"/>
              <a:gd name="csY16" fmla="*/ 2364556 h 2364556"/>
              <a:gd name="csX0" fmla="*/ 0 w 9581372"/>
              <a:gd name="csY0" fmla="*/ 638846 h 2364556"/>
              <a:gd name="csX1" fmla="*/ 2829123 w 9581372"/>
              <a:gd name="csY1" fmla="*/ 0 h 2364556"/>
              <a:gd name="csX2" fmla="*/ 2393902 w 9581372"/>
              <a:gd name="csY2" fmla="*/ 387210 h 2364556"/>
              <a:gd name="csX3" fmla="*/ 3423025 w 9581372"/>
              <a:gd name="csY3" fmla="*/ 290289 h 2364556"/>
              <a:gd name="csX4" fmla="*/ 2763293 w 9581372"/>
              <a:gd name="csY4" fmla="*/ 890113 h 2364556"/>
              <a:gd name="csX5" fmla="*/ 3510588 w 9581372"/>
              <a:gd name="csY5" fmla="*/ 1020716 h 2364556"/>
              <a:gd name="csX6" fmla="*/ 5679186 w 9581372"/>
              <a:gd name="csY6" fmla="*/ 1022144 h 2364556"/>
              <a:gd name="csX7" fmla="*/ 5955515 w 9581372"/>
              <a:gd name="csY7" fmla="*/ 1345162 h 2364556"/>
              <a:gd name="csX8" fmla="*/ 6418391 w 9581372"/>
              <a:gd name="csY8" fmla="*/ 1286311 h 2364556"/>
              <a:gd name="csX9" fmla="*/ 7445980 w 9581372"/>
              <a:gd name="csY9" fmla="*/ 1146719 h 2364556"/>
              <a:gd name="csX10" fmla="*/ 8172019 w 9581372"/>
              <a:gd name="csY10" fmla="*/ 1073169 h 2364556"/>
              <a:gd name="csX11" fmla="*/ 9006848 w 9581372"/>
              <a:gd name="csY11" fmla="*/ 964270 h 2364556"/>
              <a:gd name="csX12" fmla="*/ 8299912 w 9581372"/>
              <a:gd name="csY12" fmla="*/ 1274356 h 2364556"/>
              <a:gd name="csX13" fmla="*/ 8795584 w 9581372"/>
              <a:gd name="csY13" fmla="*/ 1001734 h 2364556"/>
              <a:gd name="csX14" fmla="*/ 8205489 w 9581372"/>
              <a:gd name="csY14" fmla="*/ 1486077 h 2364556"/>
              <a:gd name="csX15" fmla="*/ 9581372 w 9581372"/>
              <a:gd name="csY15" fmla="*/ 1162159 h 2364556"/>
              <a:gd name="csX16" fmla="*/ 8777553 w 9581372"/>
              <a:gd name="csY16" fmla="*/ 2364556 h 2364556"/>
              <a:gd name="csX0" fmla="*/ 0 w 9581372"/>
              <a:gd name="csY0" fmla="*/ 638846 h 2364556"/>
              <a:gd name="csX1" fmla="*/ 2829123 w 9581372"/>
              <a:gd name="csY1" fmla="*/ 0 h 2364556"/>
              <a:gd name="csX2" fmla="*/ 2393902 w 9581372"/>
              <a:gd name="csY2" fmla="*/ 387210 h 2364556"/>
              <a:gd name="csX3" fmla="*/ 3423025 w 9581372"/>
              <a:gd name="csY3" fmla="*/ 290289 h 2364556"/>
              <a:gd name="csX4" fmla="*/ 2763293 w 9581372"/>
              <a:gd name="csY4" fmla="*/ 890113 h 2364556"/>
              <a:gd name="csX5" fmla="*/ 3510588 w 9581372"/>
              <a:gd name="csY5" fmla="*/ 1020716 h 2364556"/>
              <a:gd name="csX6" fmla="*/ 5679186 w 9581372"/>
              <a:gd name="csY6" fmla="*/ 1022144 h 2364556"/>
              <a:gd name="csX7" fmla="*/ 5955515 w 9581372"/>
              <a:gd name="csY7" fmla="*/ 1345162 h 2364556"/>
              <a:gd name="csX8" fmla="*/ 6418391 w 9581372"/>
              <a:gd name="csY8" fmla="*/ 1286311 h 2364556"/>
              <a:gd name="csX9" fmla="*/ 7445980 w 9581372"/>
              <a:gd name="csY9" fmla="*/ 1146719 h 2364556"/>
              <a:gd name="csX10" fmla="*/ 8108519 w 9581372"/>
              <a:gd name="csY10" fmla="*/ 1365269 h 2364556"/>
              <a:gd name="csX11" fmla="*/ 9006848 w 9581372"/>
              <a:gd name="csY11" fmla="*/ 964270 h 2364556"/>
              <a:gd name="csX12" fmla="*/ 8299912 w 9581372"/>
              <a:gd name="csY12" fmla="*/ 1274356 h 2364556"/>
              <a:gd name="csX13" fmla="*/ 8795584 w 9581372"/>
              <a:gd name="csY13" fmla="*/ 1001734 h 2364556"/>
              <a:gd name="csX14" fmla="*/ 8205489 w 9581372"/>
              <a:gd name="csY14" fmla="*/ 1486077 h 2364556"/>
              <a:gd name="csX15" fmla="*/ 9581372 w 9581372"/>
              <a:gd name="csY15" fmla="*/ 1162159 h 2364556"/>
              <a:gd name="csX16" fmla="*/ 8777553 w 9581372"/>
              <a:gd name="csY16" fmla="*/ 2364556 h 2364556"/>
              <a:gd name="csX0" fmla="*/ 0 w 9721072"/>
              <a:gd name="csY0" fmla="*/ 638846 h 2364556"/>
              <a:gd name="csX1" fmla="*/ 2829123 w 9721072"/>
              <a:gd name="csY1" fmla="*/ 0 h 2364556"/>
              <a:gd name="csX2" fmla="*/ 2393902 w 9721072"/>
              <a:gd name="csY2" fmla="*/ 387210 h 2364556"/>
              <a:gd name="csX3" fmla="*/ 3423025 w 9721072"/>
              <a:gd name="csY3" fmla="*/ 290289 h 2364556"/>
              <a:gd name="csX4" fmla="*/ 2763293 w 9721072"/>
              <a:gd name="csY4" fmla="*/ 890113 h 2364556"/>
              <a:gd name="csX5" fmla="*/ 3510588 w 9721072"/>
              <a:gd name="csY5" fmla="*/ 1020716 h 2364556"/>
              <a:gd name="csX6" fmla="*/ 5679186 w 9721072"/>
              <a:gd name="csY6" fmla="*/ 1022144 h 2364556"/>
              <a:gd name="csX7" fmla="*/ 5955515 w 9721072"/>
              <a:gd name="csY7" fmla="*/ 1345162 h 2364556"/>
              <a:gd name="csX8" fmla="*/ 6418391 w 9721072"/>
              <a:gd name="csY8" fmla="*/ 1286311 h 2364556"/>
              <a:gd name="csX9" fmla="*/ 7445980 w 9721072"/>
              <a:gd name="csY9" fmla="*/ 1146719 h 2364556"/>
              <a:gd name="csX10" fmla="*/ 8108519 w 9721072"/>
              <a:gd name="csY10" fmla="*/ 1365269 h 2364556"/>
              <a:gd name="csX11" fmla="*/ 9006848 w 9721072"/>
              <a:gd name="csY11" fmla="*/ 964270 h 2364556"/>
              <a:gd name="csX12" fmla="*/ 8299912 w 9721072"/>
              <a:gd name="csY12" fmla="*/ 1274356 h 2364556"/>
              <a:gd name="csX13" fmla="*/ 8795584 w 9721072"/>
              <a:gd name="csY13" fmla="*/ 1001734 h 2364556"/>
              <a:gd name="csX14" fmla="*/ 8205489 w 9721072"/>
              <a:gd name="csY14" fmla="*/ 1486077 h 2364556"/>
              <a:gd name="csX15" fmla="*/ 9721072 w 9721072"/>
              <a:gd name="csY15" fmla="*/ 1365359 h 2364556"/>
              <a:gd name="csX16" fmla="*/ 8777553 w 9721072"/>
              <a:gd name="csY16" fmla="*/ 2364556 h 2364556"/>
              <a:gd name="csX0" fmla="*/ 0 w 9721072"/>
              <a:gd name="csY0" fmla="*/ 638846 h 2364556"/>
              <a:gd name="csX1" fmla="*/ 2829123 w 9721072"/>
              <a:gd name="csY1" fmla="*/ 0 h 2364556"/>
              <a:gd name="csX2" fmla="*/ 2393902 w 9721072"/>
              <a:gd name="csY2" fmla="*/ 387210 h 2364556"/>
              <a:gd name="csX3" fmla="*/ 3423025 w 9721072"/>
              <a:gd name="csY3" fmla="*/ 290289 h 2364556"/>
              <a:gd name="csX4" fmla="*/ 2763293 w 9721072"/>
              <a:gd name="csY4" fmla="*/ 890113 h 2364556"/>
              <a:gd name="csX5" fmla="*/ 3510588 w 9721072"/>
              <a:gd name="csY5" fmla="*/ 1020716 h 2364556"/>
              <a:gd name="csX6" fmla="*/ 5679186 w 9721072"/>
              <a:gd name="csY6" fmla="*/ 1022144 h 2364556"/>
              <a:gd name="csX7" fmla="*/ 5955515 w 9721072"/>
              <a:gd name="csY7" fmla="*/ 1345162 h 2364556"/>
              <a:gd name="csX8" fmla="*/ 6418391 w 9721072"/>
              <a:gd name="csY8" fmla="*/ 1286311 h 2364556"/>
              <a:gd name="csX9" fmla="*/ 7445980 w 9721072"/>
              <a:gd name="csY9" fmla="*/ 1146719 h 2364556"/>
              <a:gd name="csX10" fmla="*/ 8108519 w 9721072"/>
              <a:gd name="csY10" fmla="*/ 1365269 h 2364556"/>
              <a:gd name="csX11" fmla="*/ 9273548 w 9721072"/>
              <a:gd name="csY11" fmla="*/ 1205570 h 2364556"/>
              <a:gd name="csX12" fmla="*/ 8299912 w 9721072"/>
              <a:gd name="csY12" fmla="*/ 1274356 h 2364556"/>
              <a:gd name="csX13" fmla="*/ 8795584 w 9721072"/>
              <a:gd name="csY13" fmla="*/ 1001734 h 2364556"/>
              <a:gd name="csX14" fmla="*/ 8205489 w 9721072"/>
              <a:gd name="csY14" fmla="*/ 1486077 h 2364556"/>
              <a:gd name="csX15" fmla="*/ 9721072 w 9721072"/>
              <a:gd name="csY15" fmla="*/ 1365359 h 2364556"/>
              <a:gd name="csX16" fmla="*/ 8777553 w 9721072"/>
              <a:gd name="csY16" fmla="*/ 2364556 h 2364556"/>
              <a:gd name="csX0" fmla="*/ 0 w 9721072"/>
              <a:gd name="csY0" fmla="*/ 638846 h 2364556"/>
              <a:gd name="csX1" fmla="*/ 2829123 w 9721072"/>
              <a:gd name="csY1" fmla="*/ 0 h 2364556"/>
              <a:gd name="csX2" fmla="*/ 2393902 w 9721072"/>
              <a:gd name="csY2" fmla="*/ 387210 h 2364556"/>
              <a:gd name="csX3" fmla="*/ 3423025 w 9721072"/>
              <a:gd name="csY3" fmla="*/ 290289 h 2364556"/>
              <a:gd name="csX4" fmla="*/ 2763293 w 9721072"/>
              <a:gd name="csY4" fmla="*/ 890113 h 2364556"/>
              <a:gd name="csX5" fmla="*/ 3510588 w 9721072"/>
              <a:gd name="csY5" fmla="*/ 1020716 h 2364556"/>
              <a:gd name="csX6" fmla="*/ 5679186 w 9721072"/>
              <a:gd name="csY6" fmla="*/ 1022144 h 2364556"/>
              <a:gd name="csX7" fmla="*/ 5955515 w 9721072"/>
              <a:gd name="csY7" fmla="*/ 1345162 h 2364556"/>
              <a:gd name="csX8" fmla="*/ 6418391 w 9721072"/>
              <a:gd name="csY8" fmla="*/ 1286311 h 2364556"/>
              <a:gd name="csX9" fmla="*/ 7445980 w 9721072"/>
              <a:gd name="csY9" fmla="*/ 1146719 h 2364556"/>
              <a:gd name="csX10" fmla="*/ 8108519 w 9721072"/>
              <a:gd name="csY10" fmla="*/ 1365269 h 2364556"/>
              <a:gd name="csX11" fmla="*/ 9273548 w 9721072"/>
              <a:gd name="csY11" fmla="*/ 1205570 h 2364556"/>
              <a:gd name="csX12" fmla="*/ 8299912 w 9721072"/>
              <a:gd name="csY12" fmla="*/ 1274356 h 2364556"/>
              <a:gd name="csX13" fmla="*/ 9062284 w 9721072"/>
              <a:gd name="csY13" fmla="*/ 1331934 h 2364556"/>
              <a:gd name="csX14" fmla="*/ 8205489 w 9721072"/>
              <a:gd name="csY14" fmla="*/ 1486077 h 2364556"/>
              <a:gd name="csX15" fmla="*/ 9721072 w 9721072"/>
              <a:gd name="csY15" fmla="*/ 1365359 h 2364556"/>
              <a:gd name="csX16" fmla="*/ 8777553 w 9721072"/>
              <a:gd name="csY16" fmla="*/ 2364556 h 236455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9721072" h="2364556">
                <a:moveTo>
                  <a:pt x="0" y="638846"/>
                </a:moveTo>
                <a:cubicBezTo>
                  <a:pt x="913219" y="314611"/>
                  <a:pt x="1865196" y="99618"/>
                  <a:pt x="2829123" y="0"/>
                </a:cubicBezTo>
                <a:cubicBezTo>
                  <a:pt x="2718243" y="160796"/>
                  <a:pt x="2554275" y="275801"/>
                  <a:pt x="2393902" y="387210"/>
                </a:cubicBezTo>
                <a:cubicBezTo>
                  <a:pt x="2738283" y="372352"/>
                  <a:pt x="3081923" y="339992"/>
                  <a:pt x="3423025" y="290289"/>
                </a:cubicBezTo>
                <a:cubicBezTo>
                  <a:pt x="3277035" y="555408"/>
                  <a:pt x="3041050" y="769926"/>
                  <a:pt x="2763293" y="890113"/>
                </a:cubicBezTo>
                <a:cubicBezTo>
                  <a:pt x="2985530" y="1017014"/>
                  <a:pt x="3254669" y="1020557"/>
                  <a:pt x="3510588" y="1020716"/>
                </a:cubicBezTo>
                <a:lnTo>
                  <a:pt x="5679186" y="1022144"/>
                </a:lnTo>
                <a:cubicBezTo>
                  <a:pt x="5654176" y="1177070"/>
                  <a:pt x="5801329" y="1316028"/>
                  <a:pt x="5955515" y="1345162"/>
                </a:cubicBezTo>
                <a:cubicBezTo>
                  <a:pt x="6109754" y="1374297"/>
                  <a:pt x="6266531" y="1325968"/>
                  <a:pt x="6418391" y="1286311"/>
                </a:cubicBezTo>
                <a:cubicBezTo>
                  <a:pt x="6753676" y="1198802"/>
                  <a:pt x="7164292" y="1133559"/>
                  <a:pt x="7445980" y="1146719"/>
                </a:cubicBezTo>
                <a:cubicBezTo>
                  <a:pt x="7727668" y="1159879"/>
                  <a:pt x="7803924" y="1355461"/>
                  <a:pt x="8108519" y="1365269"/>
                </a:cubicBezTo>
                <a:cubicBezTo>
                  <a:pt x="8413114" y="1375077"/>
                  <a:pt x="9312624" y="1447054"/>
                  <a:pt x="9273548" y="1205570"/>
                </a:cubicBezTo>
                <a:cubicBezTo>
                  <a:pt x="9051205" y="1224499"/>
                  <a:pt x="8224564" y="1064333"/>
                  <a:pt x="8299912" y="1274356"/>
                </a:cubicBezTo>
                <a:cubicBezTo>
                  <a:pt x="8482069" y="1272399"/>
                  <a:pt x="8880126" y="1333890"/>
                  <a:pt x="9062284" y="1331934"/>
                </a:cubicBezTo>
                <a:cubicBezTo>
                  <a:pt x="8950293" y="1569928"/>
                  <a:pt x="8460721" y="1422626"/>
                  <a:pt x="8205489" y="1486077"/>
                </a:cubicBezTo>
                <a:cubicBezTo>
                  <a:pt x="8680526" y="1481476"/>
                  <a:pt x="9293888" y="1573161"/>
                  <a:pt x="9721072" y="1365359"/>
                </a:cubicBezTo>
                <a:cubicBezTo>
                  <a:pt x="9372303" y="1703447"/>
                  <a:pt x="8956643" y="1913049"/>
                  <a:pt x="8777553" y="2364556"/>
                </a:cubicBezTo>
              </a:path>
            </a:pathLst>
          </a:custGeom>
          <a:noFill/>
          <a:ln w="5287" cap="flat">
            <a:solidFill>
              <a:srgbClr val="F0F0EB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831892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3D9E7-E8F9-E174-63B5-0BC234B17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5E38B22E-D8CC-962A-E597-4AA4AC913751}"/>
              </a:ext>
            </a:extLst>
          </p:cNvPr>
          <p:cNvGrpSpPr/>
          <p:nvPr/>
        </p:nvGrpSpPr>
        <p:grpSpPr>
          <a:xfrm>
            <a:off x="6104694" y="2273791"/>
            <a:ext cx="6090150" cy="2310419"/>
            <a:chOff x="6104694" y="2273791"/>
            <a:chExt cx="6090150" cy="2310419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68209EE-FA9C-84A6-F144-AA8D70F71490}"/>
                </a:ext>
              </a:extLst>
            </p:cNvPr>
            <p:cNvSpPr/>
            <p:nvPr/>
          </p:nvSpPr>
          <p:spPr>
            <a:xfrm>
              <a:off x="8096060" y="2357520"/>
              <a:ext cx="2199019" cy="2199019"/>
            </a:xfrm>
            <a:custGeom>
              <a:avLst/>
              <a:gdLst>
                <a:gd name="csX0" fmla="*/ 1589702 w 3179404"/>
                <a:gd name="csY0" fmla="*/ 3179405 h 3179404"/>
                <a:gd name="csX1" fmla="*/ 3179405 w 3179404"/>
                <a:gd name="csY1" fmla="*/ 1589702 h 3179404"/>
                <a:gd name="csX2" fmla="*/ 1589702 w 3179404"/>
                <a:gd name="csY2" fmla="*/ 0 h 3179404"/>
                <a:gd name="csX3" fmla="*/ 0 w 3179404"/>
                <a:gd name="csY3" fmla="*/ 1589702 h 3179404"/>
                <a:gd name="csX4" fmla="*/ 1589702 w 3179404"/>
                <a:gd name="csY4" fmla="*/ 3179405 h 3179404"/>
                <a:gd name="csX5" fmla="*/ 1589702 w 3179404"/>
                <a:gd name="csY5" fmla="*/ 203574 h 3179404"/>
                <a:gd name="csX6" fmla="*/ 2975831 w 3179404"/>
                <a:gd name="csY6" fmla="*/ 1589702 h 3179404"/>
                <a:gd name="csX7" fmla="*/ 1589702 w 3179404"/>
                <a:gd name="csY7" fmla="*/ 2975831 h 3179404"/>
                <a:gd name="csX8" fmla="*/ 203574 w 3179404"/>
                <a:gd name="csY8" fmla="*/ 1589702 h 3179404"/>
                <a:gd name="csX9" fmla="*/ 1589702 w 3179404"/>
                <a:gd name="csY9" fmla="*/ 203574 h 317940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3179404" h="3179404">
                  <a:moveTo>
                    <a:pt x="1589702" y="3179405"/>
                  </a:moveTo>
                  <a:cubicBezTo>
                    <a:pt x="2466250" y="3179405"/>
                    <a:pt x="3179405" y="2466251"/>
                    <a:pt x="3179405" y="1589702"/>
                  </a:cubicBezTo>
                  <a:cubicBezTo>
                    <a:pt x="3179405" y="713154"/>
                    <a:pt x="2466250" y="0"/>
                    <a:pt x="1589702" y="0"/>
                  </a:cubicBezTo>
                  <a:cubicBezTo>
                    <a:pt x="713154" y="0"/>
                    <a:pt x="0" y="713154"/>
                    <a:pt x="0" y="1589702"/>
                  </a:cubicBezTo>
                  <a:cubicBezTo>
                    <a:pt x="0" y="2466251"/>
                    <a:pt x="713154" y="3179405"/>
                    <a:pt x="1589702" y="3179405"/>
                  </a:cubicBezTo>
                  <a:close/>
                  <a:moveTo>
                    <a:pt x="1589702" y="203574"/>
                  </a:moveTo>
                  <a:cubicBezTo>
                    <a:pt x="2353987" y="203574"/>
                    <a:pt x="2975831" y="825418"/>
                    <a:pt x="2975831" y="1589702"/>
                  </a:cubicBezTo>
                  <a:cubicBezTo>
                    <a:pt x="2975831" y="2353988"/>
                    <a:pt x="2353987" y="2975831"/>
                    <a:pt x="1589702" y="2975831"/>
                  </a:cubicBezTo>
                  <a:cubicBezTo>
                    <a:pt x="825417" y="2975831"/>
                    <a:pt x="203574" y="2353988"/>
                    <a:pt x="203574" y="1589702"/>
                  </a:cubicBezTo>
                  <a:cubicBezTo>
                    <a:pt x="203574" y="825418"/>
                    <a:pt x="825417" y="203574"/>
                    <a:pt x="1589702" y="203574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E7C9D41-77A8-D25E-DFD9-24ED22DF1D72}"/>
                </a:ext>
              </a:extLst>
            </p:cNvPr>
            <p:cNvSpPr/>
            <p:nvPr/>
          </p:nvSpPr>
          <p:spPr>
            <a:xfrm>
              <a:off x="7325980" y="2273851"/>
              <a:ext cx="577992" cy="2310299"/>
            </a:xfrm>
            <a:custGeom>
              <a:avLst/>
              <a:gdLst>
                <a:gd name="csX0" fmla="*/ 197710 w 835677"/>
                <a:gd name="csY0" fmla="*/ 1670149 h 3340297"/>
                <a:gd name="csX1" fmla="*/ 835678 w 835677"/>
                <a:gd name="csY1" fmla="*/ 0 h 3340297"/>
                <a:gd name="csX2" fmla="*/ 579077 w 835677"/>
                <a:gd name="csY2" fmla="*/ 0 h 3340297"/>
                <a:gd name="csX3" fmla="*/ 0 w 835677"/>
                <a:gd name="csY3" fmla="*/ 1670149 h 3340297"/>
                <a:gd name="csX4" fmla="*/ 579077 w 835677"/>
                <a:gd name="csY4" fmla="*/ 3340298 h 3340297"/>
                <a:gd name="csX5" fmla="*/ 835678 w 835677"/>
                <a:gd name="csY5" fmla="*/ 3340298 h 3340297"/>
                <a:gd name="csX6" fmla="*/ 197710 w 835677"/>
                <a:gd name="csY6" fmla="*/ 1670149 h 334029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835677" h="3340297">
                  <a:moveTo>
                    <a:pt x="197710" y="1670149"/>
                  </a:moveTo>
                  <a:cubicBezTo>
                    <a:pt x="197710" y="1047615"/>
                    <a:pt x="423357" y="459916"/>
                    <a:pt x="835678" y="0"/>
                  </a:cubicBezTo>
                  <a:lnTo>
                    <a:pt x="579077" y="0"/>
                  </a:lnTo>
                  <a:cubicBezTo>
                    <a:pt x="216507" y="460089"/>
                    <a:pt x="0" y="1040286"/>
                    <a:pt x="0" y="1670149"/>
                  </a:cubicBezTo>
                  <a:cubicBezTo>
                    <a:pt x="0" y="2300012"/>
                    <a:pt x="216593" y="2880210"/>
                    <a:pt x="579077" y="3340298"/>
                  </a:cubicBezTo>
                  <a:lnTo>
                    <a:pt x="835678" y="3340298"/>
                  </a:lnTo>
                  <a:cubicBezTo>
                    <a:pt x="423357" y="2880296"/>
                    <a:pt x="197710" y="2292597"/>
                    <a:pt x="197710" y="1670149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51FAAF8-A0D8-D74D-FD92-93E5651EC2F8}"/>
                </a:ext>
              </a:extLst>
            </p:cNvPr>
            <p:cNvSpPr/>
            <p:nvPr/>
          </p:nvSpPr>
          <p:spPr>
            <a:xfrm>
              <a:off x="7844038" y="2273851"/>
              <a:ext cx="1058897" cy="2310240"/>
            </a:xfrm>
            <a:custGeom>
              <a:avLst/>
              <a:gdLst>
                <a:gd name="csX0" fmla="*/ 191934 w 1530984"/>
                <a:gd name="csY0" fmla="*/ 1710674 h 3340211"/>
                <a:gd name="csX1" fmla="*/ 1530984 w 1530984"/>
                <a:gd name="csY1" fmla="*/ 0 h 3340211"/>
                <a:gd name="csX2" fmla="*/ 1010539 w 1530984"/>
                <a:gd name="csY2" fmla="*/ 0 h 3340211"/>
                <a:gd name="csX3" fmla="*/ 0 w 1530984"/>
                <a:gd name="csY3" fmla="*/ 1710674 h 3340211"/>
                <a:gd name="csX4" fmla="*/ 876892 w 1530984"/>
                <a:gd name="csY4" fmla="*/ 3340212 h 3340211"/>
                <a:gd name="csX5" fmla="*/ 1283695 w 1530984"/>
                <a:gd name="csY5" fmla="*/ 3340212 h 3340211"/>
                <a:gd name="csX6" fmla="*/ 191934 w 1530984"/>
                <a:gd name="csY6" fmla="*/ 1710674 h 334021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530984" h="3340211">
                  <a:moveTo>
                    <a:pt x="191934" y="1710674"/>
                  </a:moveTo>
                  <a:cubicBezTo>
                    <a:pt x="191934" y="884825"/>
                    <a:pt x="762992" y="189950"/>
                    <a:pt x="1530984" y="0"/>
                  </a:cubicBezTo>
                  <a:lnTo>
                    <a:pt x="1010539" y="0"/>
                  </a:lnTo>
                  <a:cubicBezTo>
                    <a:pt x="408527" y="333340"/>
                    <a:pt x="0" y="975188"/>
                    <a:pt x="0" y="1710674"/>
                  </a:cubicBezTo>
                  <a:cubicBezTo>
                    <a:pt x="0" y="2390374"/>
                    <a:pt x="348860" y="2990058"/>
                    <a:pt x="876892" y="3340212"/>
                  </a:cubicBezTo>
                  <a:lnTo>
                    <a:pt x="1283695" y="3340212"/>
                  </a:lnTo>
                  <a:cubicBezTo>
                    <a:pt x="643572" y="3075937"/>
                    <a:pt x="191934" y="2445126"/>
                    <a:pt x="191934" y="1710674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E31EA96-F11D-EF02-0788-7DFC8101B30B}"/>
                </a:ext>
              </a:extLst>
            </p:cNvPr>
            <p:cNvSpPr/>
            <p:nvPr/>
          </p:nvSpPr>
          <p:spPr>
            <a:xfrm>
              <a:off x="8583107" y="2844567"/>
              <a:ext cx="1224923" cy="1224924"/>
            </a:xfrm>
            <a:custGeom>
              <a:avLst/>
              <a:gdLst>
                <a:gd name="csX0" fmla="*/ 885515 w 1771029"/>
                <a:gd name="csY0" fmla="*/ 1771031 h 1771030"/>
                <a:gd name="csX1" fmla="*/ 1771030 w 1771029"/>
                <a:gd name="csY1" fmla="*/ 885515 h 1771030"/>
                <a:gd name="csX2" fmla="*/ 885515 w 1771029"/>
                <a:gd name="csY2" fmla="*/ 0 h 1771030"/>
                <a:gd name="csX3" fmla="*/ 0 w 1771029"/>
                <a:gd name="csY3" fmla="*/ 885515 h 1771030"/>
                <a:gd name="csX4" fmla="*/ 885515 w 1771029"/>
                <a:gd name="csY4" fmla="*/ 1771031 h 1771030"/>
                <a:gd name="csX5" fmla="*/ 885515 w 1771029"/>
                <a:gd name="csY5" fmla="*/ 194951 h 1771030"/>
                <a:gd name="csX6" fmla="*/ 1576079 w 1771029"/>
                <a:gd name="csY6" fmla="*/ 885515 h 1771030"/>
                <a:gd name="csX7" fmla="*/ 885515 w 1771029"/>
                <a:gd name="csY7" fmla="*/ 1576079 h 1771030"/>
                <a:gd name="csX8" fmla="*/ 194951 w 1771029"/>
                <a:gd name="csY8" fmla="*/ 885515 h 1771030"/>
                <a:gd name="csX9" fmla="*/ 885515 w 1771029"/>
                <a:gd name="csY9" fmla="*/ 194951 h 177103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1771029" h="1771030">
                  <a:moveTo>
                    <a:pt x="885515" y="1771031"/>
                  </a:moveTo>
                  <a:cubicBezTo>
                    <a:pt x="1373799" y="1771031"/>
                    <a:pt x="1771030" y="1373799"/>
                    <a:pt x="1771030" y="885515"/>
                  </a:cubicBezTo>
                  <a:cubicBezTo>
                    <a:pt x="1771030" y="397232"/>
                    <a:pt x="1373799" y="0"/>
                    <a:pt x="885515" y="0"/>
                  </a:cubicBezTo>
                  <a:cubicBezTo>
                    <a:pt x="397232" y="0"/>
                    <a:pt x="0" y="397232"/>
                    <a:pt x="0" y="885515"/>
                  </a:cubicBezTo>
                  <a:cubicBezTo>
                    <a:pt x="0" y="1373799"/>
                    <a:pt x="397232" y="1771031"/>
                    <a:pt x="885515" y="1771031"/>
                  </a:cubicBezTo>
                  <a:close/>
                  <a:moveTo>
                    <a:pt x="885515" y="194951"/>
                  </a:moveTo>
                  <a:cubicBezTo>
                    <a:pt x="1266278" y="194951"/>
                    <a:pt x="1576079" y="504752"/>
                    <a:pt x="1576079" y="885515"/>
                  </a:cubicBezTo>
                  <a:cubicBezTo>
                    <a:pt x="1576079" y="1266278"/>
                    <a:pt x="1266278" y="1576079"/>
                    <a:pt x="885515" y="1576079"/>
                  </a:cubicBezTo>
                  <a:cubicBezTo>
                    <a:pt x="504752" y="1576079"/>
                    <a:pt x="194951" y="1266278"/>
                    <a:pt x="194951" y="885515"/>
                  </a:cubicBezTo>
                  <a:cubicBezTo>
                    <a:pt x="194951" y="504752"/>
                    <a:pt x="504752" y="194951"/>
                    <a:pt x="885515" y="194951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6BE9BB8-B549-AB45-B23B-8328453C3F3C}"/>
                </a:ext>
              </a:extLst>
            </p:cNvPr>
            <p:cNvSpPr/>
            <p:nvPr/>
          </p:nvSpPr>
          <p:spPr>
            <a:xfrm>
              <a:off x="10069774" y="2273791"/>
              <a:ext cx="739308" cy="2310300"/>
            </a:xfrm>
            <a:custGeom>
              <a:avLst/>
              <a:gdLst>
                <a:gd name="csX0" fmla="*/ 239702 w 1068912"/>
                <a:gd name="csY0" fmla="*/ 207109 h 3340298"/>
                <a:gd name="csX1" fmla="*/ 862580 w 1068912"/>
                <a:gd name="csY1" fmla="*/ 1710760 h 3340298"/>
                <a:gd name="csX2" fmla="*/ 239702 w 1068912"/>
                <a:gd name="csY2" fmla="*/ 3214412 h 3340298"/>
                <a:gd name="csX3" fmla="*/ 102347 w 1068912"/>
                <a:gd name="csY3" fmla="*/ 3340298 h 3340298"/>
                <a:gd name="csX4" fmla="*/ 363087 w 1068912"/>
                <a:gd name="csY4" fmla="*/ 3340298 h 3340298"/>
                <a:gd name="csX5" fmla="*/ 1068912 w 1068912"/>
                <a:gd name="csY5" fmla="*/ 1670149 h 3340298"/>
                <a:gd name="csX6" fmla="*/ 363087 w 1068912"/>
                <a:gd name="csY6" fmla="*/ 0 h 3340298"/>
                <a:gd name="csX7" fmla="*/ 0 w 1068912"/>
                <a:gd name="csY7" fmla="*/ 0 h 3340298"/>
                <a:gd name="csX8" fmla="*/ 239702 w 1068912"/>
                <a:gd name="csY8" fmla="*/ 207109 h 334029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068912" h="3340298">
                  <a:moveTo>
                    <a:pt x="239702" y="207109"/>
                  </a:moveTo>
                  <a:cubicBezTo>
                    <a:pt x="641330" y="608738"/>
                    <a:pt x="862580" y="1142806"/>
                    <a:pt x="862580" y="1710760"/>
                  </a:cubicBezTo>
                  <a:cubicBezTo>
                    <a:pt x="862580" y="2278801"/>
                    <a:pt x="641417" y="2812783"/>
                    <a:pt x="239702" y="3214412"/>
                  </a:cubicBezTo>
                  <a:cubicBezTo>
                    <a:pt x="195469" y="3258645"/>
                    <a:pt x="149598" y="3300463"/>
                    <a:pt x="102347" y="3340298"/>
                  </a:cubicBezTo>
                  <a:lnTo>
                    <a:pt x="363087" y="3340298"/>
                  </a:lnTo>
                  <a:cubicBezTo>
                    <a:pt x="798257" y="2916251"/>
                    <a:pt x="1068912" y="2324327"/>
                    <a:pt x="1068912" y="1670149"/>
                  </a:cubicBezTo>
                  <a:cubicBezTo>
                    <a:pt x="1068912" y="1016058"/>
                    <a:pt x="798171" y="424047"/>
                    <a:pt x="363087" y="0"/>
                  </a:cubicBezTo>
                  <a:lnTo>
                    <a:pt x="0" y="0"/>
                  </a:lnTo>
                  <a:cubicBezTo>
                    <a:pt x="84154" y="62512"/>
                    <a:pt x="164256" y="131577"/>
                    <a:pt x="239702" y="207109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8B18553-F4AD-F31B-959F-CD312B22CD8C}"/>
                </a:ext>
              </a:extLst>
            </p:cNvPr>
            <p:cNvSpPr/>
            <p:nvPr/>
          </p:nvSpPr>
          <p:spPr>
            <a:xfrm>
              <a:off x="8837217" y="3098677"/>
              <a:ext cx="716705" cy="716705"/>
            </a:xfrm>
            <a:custGeom>
              <a:avLst/>
              <a:gdLst>
                <a:gd name="csX0" fmla="*/ 518117 w 1036233"/>
                <a:gd name="csY0" fmla="*/ 1036234 h 1036233"/>
                <a:gd name="csX1" fmla="*/ 1036234 w 1036233"/>
                <a:gd name="csY1" fmla="*/ 518117 h 1036233"/>
                <a:gd name="csX2" fmla="*/ 518117 w 1036233"/>
                <a:gd name="csY2" fmla="*/ 0 h 1036233"/>
                <a:gd name="csX3" fmla="*/ 0 w 1036233"/>
                <a:gd name="csY3" fmla="*/ 518117 h 1036233"/>
                <a:gd name="csX4" fmla="*/ 518117 w 1036233"/>
                <a:gd name="csY4" fmla="*/ 1036234 h 1036233"/>
                <a:gd name="csX5" fmla="*/ 518117 w 1036233"/>
                <a:gd name="csY5" fmla="*/ 148477 h 1036233"/>
                <a:gd name="csX6" fmla="*/ 887757 w 1036233"/>
                <a:gd name="csY6" fmla="*/ 518117 h 1036233"/>
                <a:gd name="csX7" fmla="*/ 518117 w 1036233"/>
                <a:gd name="csY7" fmla="*/ 887757 h 1036233"/>
                <a:gd name="csX8" fmla="*/ 148477 w 1036233"/>
                <a:gd name="csY8" fmla="*/ 518117 h 1036233"/>
                <a:gd name="csX9" fmla="*/ 518117 w 1036233"/>
                <a:gd name="csY9" fmla="*/ 148477 h 103623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1036233" h="1036233">
                  <a:moveTo>
                    <a:pt x="518117" y="1036234"/>
                  </a:moveTo>
                  <a:cubicBezTo>
                    <a:pt x="803776" y="1036234"/>
                    <a:pt x="1036234" y="803775"/>
                    <a:pt x="1036234" y="518117"/>
                  </a:cubicBezTo>
                  <a:cubicBezTo>
                    <a:pt x="1036234" y="232459"/>
                    <a:pt x="803776" y="0"/>
                    <a:pt x="518117" y="0"/>
                  </a:cubicBezTo>
                  <a:cubicBezTo>
                    <a:pt x="232459" y="0"/>
                    <a:pt x="0" y="232459"/>
                    <a:pt x="0" y="518117"/>
                  </a:cubicBezTo>
                  <a:cubicBezTo>
                    <a:pt x="0" y="803775"/>
                    <a:pt x="232459" y="1036234"/>
                    <a:pt x="518117" y="1036234"/>
                  </a:cubicBezTo>
                  <a:close/>
                  <a:moveTo>
                    <a:pt x="518117" y="148477"/>
                  </a:moveTo>
                  <a:cubicBezTo>
                    <a:pt x="721949" y="148477"/>
                    <a:pt x="887757" y="314285"/>
                    <a:pt x="887757" y="518117"/>
                  </a:cubicBezTo>
                  <a:cubicBezTo>
                    <a:pt x="887757" y="721949"/>
                    <a:pt x="721949" y="887757"/>
                    <a:pt x="518117" y="887757"/>
                  </a:cubicBezTo>
                  <a:cubicBezTo>
                    <a:pt x="314285" y="887757"/>
                    <a:pt x="148477" y="721949"/>
                    <a:pt x="148477" y="518117"/>
                  </a:cubicBezTo>
                  <a:cubicBezTo>
                    <a:pt x="148477" y="314285"/>
                    <a:pt x="314285" y="148477"/>
                    <a:pt x="518117" y="148477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113B021-8D57-7C4A-B9A6-0B35153C939A}"/>
                </a:ext>
              </a:extLst>
            </p:cNvPr>
            <p:cNvSpPr/>
            <p:nvPr/>
          </p:nvSpPr>
          <p:spPr>
            <a:xfrm>
              <a:off x="9059182" y="3320642"/>
              <a:ext cx="272775" cy="272775"/>
            </a:xfrm>
            <a:custGeom>
              <a:avLst/>
              <a:gdLst>
                <a:gd name="csX0" fmla="*/ 197193 w 394386"/>
                <a:gd name="csY0" fmla="*/ 394386 h 394386"/>
                <a:gd name="csX1" fmla="*/ 394386 w 394386"/>
                <a:gd name="csY1" fmla="*/ 197193 h 394386"/>
                <a:gd name="csX2" fmla="*/ 197193 w 394386"/>
                <a:gd name="csY2" fmla="*/ 0 h 394386"/>
                <a:gd name="csX3" fmla="*/ 0 w 394386"/>
                <a:gd name="csY3" fmla="*/ 197193 h 394386"/>
                <a:gd name="csX4" fmla="*/ 197193 w 394386"/>
                <a:gd name="csY4" fmla="*/ 394386 h 39438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394386" h="394386">
                  <a:moveTo>
                    <a:pt x="197193" y="394386"/>
                  </a:moveTo>
                  <a:cubicBezTo>
                    <a:pt x="305921" y="394386"/>
                    <a:pt x="394386" y="305921"/>
                    <a:pt x="394386" y="197193"/>
                  </a:cubicBezTo>
                  <a:cubicBezTo>
                    <a:pt x="394386" y="88465"/>
                    <a:pt x="305921" y="0"/>
                    <a:pt x="197193" y="0"/>
                  </a:cubicBezTo>
                  <a:cubicBezTo>
                    <a:pt x="88465" y="0"/>
                    <a:pt x="0" y="88465"/>
                    <a:pt x="0" y="197193"/>
                  </a:cubicBezTo>
                  <a:cubicBezTo>
                    <a:pt x="0" y="305921"/>
                    <a:pt x="88465" y="394386"/>
                    <a:pt x="197193" y="394386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0D5C95D-DD88-F914-2BDE-EFE0BC0377E6}"/>
                </a:ext>
              </a:extLst>
            </p:cNvPr>
            <p:cNvSpPr/>
            <p:nvPr/>
          </p:nvSpPr>
          <p:spPr>
            <a:xfrm>
              <a:off x="7582057" y="2273851"/>
              <a:ext cx="739367" cy="2310299"/>
            </a:xfrm>
            <a:custGeom>
              <a:avLst/>
              <a:gdLst>
                <a:gd name="csX0" fmla="*/ 829211 w 1068998"/>
                <a:gd name="csY0" fmla="*/ 3214326 h 3340297"/>
                <a:gd name="csX1" fmla="*/ 206333 w 1068998"/>
                <a:gd name="csY1" fmla="*/ 1710674 h 3340297"/>
                <a:gd name="csX2" fmla="*/ 829211 w 1068998"/>
                <a:gd name="csY2" fmla="*/ 207023 h 3340297"/>
                <a:gd name="csX3" fmla="*/ 1068999 w 1068998"/>
                <a:gd name="csY3" fmla="*/ 0 h 3340297"/>
                <a:gd name="csX4" fmla="*/ 705825 w 1068998"/>
                <a:gd name="csY4" fmla="*/ 0 h 3340297"/>
                <a:gd name="csX5" fmla="*/ 0 w 1068998"/>
                <a:gd name="csY5" fmla="*/ 1670149 h 3340297"/>
                <a:gd name="csX6" fmla="*/ 705825 w 1068998"/>
                <a:gd name="csY6" fmla="*/ 3340298 h 3340297"/>
                <a:gd name="csX7" fmla="*/ 966565 w 1068998"/>
                <a:gd name="csY7" fmla="*/ 3340298 h 3340297"/>
                <a:gd name="csX8" fmla="*/ 829211 w 1068998"/>
                <a:gd name="csY8" fmla="*/ 3214326 h 334029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068998" h="3340297">
                  <a:moveTo>
                    <a:pt x="829211" y="3214326"/>
                  </a:moveTo>
                  <a:cubicBezTo>
                    <a:pt x="427582" y="2812696"/>
                    <a:pt x="206333" y="2278628"/>
                    <a:pt x="206333" y="1710674"/>
                  </a:cubicBezTo>
                  <a:cubicBezTo>
                    <a:pt x="206333" y="1142634"/>
                    <a:pt x="427496" y="608652"/>
                    <a:pt x="829211" y="207023"/>
                  </a:cubicBezTo>
                  <a:cubicBezTo>
                    <a:pt x="904657" y="131577"/>
                    <a:pt x="984844" y="62512"/>
                    <a:pt x="1068999" y="0"/>
                  </a:cubicBezTo>
                  <a:lnTo>
                    <a:pt x="705825" y="0"/>
                  </a:lnTo>
                  <a:cubicBezTo>
                    <a:pt x="270655" y="424047"/>
                    <a:pt x="0" y="1015971"/>
                    <a:pt x="0" y="1670149"/>
                  </a:cubicBezTo>
                  <a:cubicBezTo>
                    <a:pt x="0" y="2324240"/>
                    <a:pt x="270741" y="2916251"/>
                    <a:pt x="705825" y="3340298"/>
                  </a:cubicBezTo>
                  <a:lnTo>
                    <a:pt x="966565" y="3340298"/>
                  </a:lnTo>
                  <a:cubicBezTo>
                    <a:pt x="919228" y="3300463"/>
                    <a:pt x="873357" y="3258558"/>
                    <a:pt x="829211" y="3214326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9870EE9-BA62-D67B-BD85-202A8DE7EE01}"/>
                </a:ext>
              </a:extLst>
            </p:cNvPr>
            <p:cNvSpPr/>
            <p:nvPr/>
          </p:nvSpPr>
          <p:spPr>
            <a:xfrm>
              <a:off x="9488204" y="2273850"/>
              <a:ext cx="1058897" cy="2310240"/>
            </a:xfrm>
            <a:custGeom>
              <a:avLst/>
              <a:gdLst>
                <a:gd name="csX0" fmla="*/ 1339051 w 1530984"/>
                <a:gd name="csY0" fmla="*/ 1710674 h 3340211"/>
                <a:gd name="csX1" fmla="*/ 247289 w 1530984"/>
                <a:gd name="csY1" fmla="*/ 3340212 h 3340211"/>
                <a:gd name="csX2" fmla="*/ 654091 w 1530984"/>
                <a:gd name="csY2" fmla="*/ 3340212 h 3340211"/>
                <a:gd name="csX3" fmla="*/ 1530985 w 1530984"/>
                <a:gd name="csY3" fmla="*/ 1710674 h 3340211"/>
                <a:gd name="csX4" fmla="*/ 520445 w 1530984"/>
                <a:gd name="csY4" fmla="*/ 0 h 3340211"/>
                <a:gd name="csX5" fmla="*/ 0 w 1530984"/>
                <a:gd name="csY5" fmla="*/ 0 h 3340211"/>
                <a:gd name="csX6" fmla="*/ 1339051 w 1530984"/>
                <a:gd name="csY6" fmla="*/ 1710674 h 334021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530984" h="3340211">
                  <a:moveTo>
                    <a:pt x="1339051" y="1710674"/>
                  </a:moveTo>
                  <a:cubicBezTo>
                    <a:pt x="1339051" y="2445126"/>
                    <a:pt x="887412" y="3075937"/>
                    <a:pt x="247289" y="3340212"/>
                  </a:cubicBezTo>
                  <a:lnTo>
                    <a:pt x="654091" y="3340212"/>
                  </a:lnTo>
                  <a:cubicBezTo>
                    <a:pt x="1182124" y="2989972"/>
                    <a:pt x="1530985" y="2390374"/>
                    <a:pt x="1530985" y="1710674"/>
                  </a:cubicBezTo>
                  <a:cubicBezTo>
                    <a:pt x="1530985" y="975188"/>
                    <a:pt x="1122458" y="333340"/>
                    <a:pt x="520445" y="0"/>
                  </a:cubicBezTo>
                  <a:lnTo>
                    <a:pt x="0" y="0"/>
                  </a:lnTo>
                  <a:cubicBezTo>
                    <a:pt x="767907" y="189950"/>
                    <a:pt x="1339051" y="884825"/>
                    <a:pt x="1339051" y="1710674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325A40C-92CB-43B9-F77F-58145D09D3CD}"/>
                </a:ext>
              </a:extLst>
            </p:cNvPr>
            <p:cNvSpPr/>
            <p:nvPr/>
          </p:nvSpPr>
          <p:spPr>
            <a:xfrm>
              <a:off x="8356133" y="2617593"/>
              <a:ext cx="1678873" cy="1678873"/>
            </a:xfrm>
            <a:custGeom>
              <a:avLst/>
              <a:gdLst>
                <a:gd name="csX0" fmla="*/ 1213682 w 2427363"/>
                <a:gd name="csY0" fmla="*/ 2427364 h 2427363"/>
                <a:gd name="csX1" fmla="*/ 2427364 w 2427363"/>
                <a:gd name="csY1" fmla="*/ 1213682 h 2427363"/>
                <a:gd name="csX2" fmla="*/ 1213682 w 2427363"/>
                <a:gd name="csY2" fmla="*/ 0 h 2427363"/>
                <a:gd name="csX3" fmla="*/ 0 w 2427363"/>
                <a:gd name="csY3" fmla="*/ 1213682 h 2427363"/>
                <a:gd name="csX4" fmla="*/ 1213682 w 2427363"/>
                <a:gd name="csY4" fmla="*/ 2427364 h 2427363"/>
                <a:gd name="csX5" fmla="*/ 1213682 w 2427363"/>
                <a:gd name="csY5" fmla="*/ 155720 h 2427363"/>
                <a:gd name="csX6" fmla="*/ 2271644 w 2427363"/>
                <a:gd name="csY6" fmla="*/ 1213682 h 2427363"/>
                <a:gd name="csX7" fmla="*/ 1213682 w 2427363"/>
                <a:gd name="csY7" fmla="*/ 2271644 h 2427363"/>
                <a:gd name="csX8" fmla="*/ 155720 w 2427363"/>
                <a:gd name="csY8" fmla="*/ 1213682 h 2427363"/>
                <a:gd name="csX9" fmla="*/ 1213682 w 2427363"/>
                <a:gd name="csY9" fmla="*/ 155720 h 242736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2427363" h="2427363">
                  <a:moveTo>
                    <a:pt x="1213682" y="2427364"/>
                  </a:moveTo>
                  <a:cubicBezTo>
                    <a:pt x="1882948" y="2427364"/>
                    <a:pt x="2427364" y="1882949"/>
                    <a:pt x="2427364" y="1213682"/>
                  </a:cubicBezTo>
                  <a:cubicBezTo>
                    <a:pt x="2427364" y="544415"/>
                    <a:pt x="1882948" y="0"/>
                    <a:pt x="1213682" y="0"/>
                  </a:cubicBezTo>
                  <a:cubicBezTo>
                    <a:pt x="544415" y="0"/>
                    <a:pt x="0" y="544415"/>
                    <a:pt x="0" y="1213682"/>
                  </a:cubicBezTo>
                  <a:cubicBezTo>
                    <a:pt x="0" y="1882949"/>
                    <a:pt x="544415" y="2427364"/>
                    <a:pt x="1213682" y="2427364"/>
                  </a:cubicBezTo>
                  <a:close/>
                  <a:moveTo>
                    <a:pt x="1213682" y="155720"/>
                  </a:moveTo>
                  <a:cubicBezTo>
                    <a:pt x="1796983" y="155720"/>
                    <a:pt x="2271644" y="630294"/>
                    <a:pt x="2271644" y="1213682"/>
                  </a:cubicBezTo>
                  <a:cubicBezTo>
                    <a:pt x="2271644" y="1796984"/>
                    <a:pt x="1797070" y="2271644"/>
                    <a:pt x="1213682" y="2271644"/>
                  </a:cubicBezTo>
                  <a:cubicBezTo>
                    <a:pt x="630293" y="2271644"/>
                    <a:pt x="155720" y="1797070"/>
                    <a:pt x="155720" y="1213682"/>
                  </a:cubicBezTo>
                  <a:cubicBezTo>
                    <a:pt x="155720" y="630380"/>
                    <a:pt x="630293" y="155720"/>
                    <a:pt x="1213682" y="155720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626A305-6728-2E7F-A4D8-FDCB45970719}"/>
                </a:ext>
              </a:extLst>
            </p:cNvPr>
            <p:cNvSpPr/>
            <p:nvPr/>
          </p:nvSpPr>
          <p:spPr>
            <a:xfrm>
              <a:off x="11916165" y="2273851"/>
              <a:ext cx="278679" cy="2310180"/>
            </a:xfrm>
            <a:custGeom>
              <a:avLst/>
              <a:gdLst>
                <a:gd name="csX0" fmla="*/ 402922 w 402922"/>
                <a:gd name="csY0" fmla="*/ 0 h 3340125"/>
                <a:gd name="csX1" fmla="*/ 0 w 402922"/>
                <a:gd name="csY1" fmla="*/ 0 h 3340125"/>
                <a:gd name="csX2" fmla="*/ 3018 w 402922"/>
                <a:gd name="csY2" fmla="*/ 7070 h 3340125"/>
                <a:gd name="csX3" fmla="*/ 338772 w 402922"/>
                <a:gd name="csY3" fmla="*/ 1670063 h 3340125"/>
                <a:gd name="csX4" fmla="*/ 3018 w 402922"/>
                <a:gd name="csY4" fmla="*/ 3333055 h 3340125"/>
                <a:gd name="csX5" fmla="*/ 0 w 402922"/>
                <a:gd name="csY5" fmla="*/ 3340126 h 3340125"/>
                <a:gd name="csX6" fmla="*/ 402922 w 402922"/>
                <a:gd name="csY6" fmla="*/ 3340126 h 3340125"/>
                <a:gd name="csX7" fmla="*/ 402922 w 402922"/>
                <a:gd name="csY7" fmla="*/ 0 h 334012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402922" h="3340125">
                  <a:moveTo>
                    <a:pt x="402922" y="0"/>
                  </a:moveTo>
                  <a:lnTo>
                    <a:pt x="0" y="0"/>
                  </a:lnTo>
                  <a:cubicBezTo>
                    <a:pt x="1035" y="2328"/>
                    <a:pt x="2069" y="4742"/>
                    <a:pt x="3018" y="7070"/>
                  </a:cubicBezTo>
                  <a:cubicBezTo>
                    <a:pt x="225820" y="533810"/>
                    <a:pt x="338772" y="1093400"/>
                    <a:pt x="338772" y="1670063"/>
                  </a:cubicBezTo>
                  <a:cubicBezTo>
                    <a:pt x="338772" y="2246726"/>
                    <a:pt x="225820" y="2806316"/>
                    <a:pt x="3018" y="3333055"/>
                  </a:cubicBezTo>
                  <a:cubicBezTo>
                    <a:pt x="1983" y="3335383"/>
                    <a:pt x="948" y="3337797"/>
                    <a:pt x="0" y="3340126"/>
                  </a:cubicBezTo>
                  <a:lnTo>
                    <a:pt x="402922" y="3340126"/>
                  </a:lnTo>
                  <a:lnTo>
                    <a:pt x="402922" y="0"/>
                  </a:ln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F2E31A9-09BB-E034-2C10-9852735AFEF5}"/>
                </a:ext>
              </a:extLst>
            </p:cNvPr>
            <p:cNvSpPr/>
            <p:nvPr/>
          </p:nvSpPr>
          <p:spPr>
            <a:xfrm>
              <a:off x="6594902" y="2273851"/>
              <a:ext cx="406837" cy="2310299"/>
            </a:xfrm>
            <a:custGeom>
              <a:avLst/>
              <a:gdLst>
                <a:gd name="csX0" fmla="*/ 457674 w 588216"/>
                <a:gd name="csY0" fmla="*/ 3065245 h 3340297"/>
                <a:gd name="csX1" fmla="*/ 175982 w 588216"/>
                <a:gd name="csY1" fmla="*/ 1670149 h 3340297"/>
                <a:gd name="csX2" fmla="*/ 457674 w 588216"/>
                <a:gd name="csY2" fmla="*/ 275053 h 3340297"/>
                <a:gd name="csX3" fmla="*/ 588217 w 588216"/>
                <a:gd name="csY3" fmla="*/ 0 h 3340297"/>
                <a:gd name="csX4" fmla="*/ 391627 w 588216"/>
                <a:gd name="csY4" fmla="*/ 0 h 3340297"/>
                <a:gd name="csX5" fmla="*/ 0 w 588216"/>
                <a:gd name="csY5" fmla="*/ 1670149 h 3340297"/>
                <a:gd name="csX6" fmla="*/ 391627 w 588216"/>
                <a:gd name="csY6" fmla="*/ 3340298 h 3340297"/>
                <a:gd name="csX7" fmla="*/ 588217 w 588216"/>
                <a:gd name="csY7" fmla="*/ 3340298 h 3340297"/>
                <a:gd name="csX8" fmla="*/ 457674 w 588216"/>
                <a:gd name="csY8" fmla="*/ 3065245 h 334029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588216" h="3340297">
                  <a:moveTo>
                    <a:pt x="457674" y="3065245"/>
                  </a:moveTo>
                  <a:cubicBezTo>
                    <a:pt x="270742" y="2623350"/>
                    <a:pt x="175982" y="2153949"/>
                    <a:pt x="175982" y="1670149"/>
                  </a:cubicBezTo>
                  <a:cubicBezTo>
                    <a:pt x="175982" y="1186349"/>
                    <a:pt x="270742" y="716948"/>
                    <a:pt x="457674" y="275053"/>
                  </a:cubicBezTo>
                  <a:cubicBezTo>
                    <a:pt x="497423" y="181156"/>
                    <a:pt x="541139" y="89500"/>
                    <a:pt x="588217" y="0"/>
                  </a:cubicBezTo>
                  <a:lnTo>
                    <a:pt x="391627" y="0"/>
                  </a:lnTo>
                  <a:cubicBezTo>
                    <a:pt x="140975" y="503459"/>
                    <a:pt x="0" y="1070637"/>
                    <a:pt x="0" y="1670149"/>
                  </a:cubicBezTo>
                  <a:cubicBezTo>
                    <a:pt x="0" y="2269661"/>
                    <a:pt x="141062" y="2836839"/>
                    <a:pt x="391627" y="3340298"/>
                  </a:cubicBezTo>
                  <a:lnTo>
                    <a:pt x="588217" y="3340298"/>
                  </a:lnTo>
                  <a:cubicBezTo>
                    <a:pt x="541139" y="3250712"/>
                    <a:pt x="497423" y="3159056"/>
                    <a:pt x="457674" y="3065245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CA1270B-0A81-D5CC-1BB4-376ACC032372}"/>
                </a:ext>
              </a:extLst>
            </p:cNvPr>
            <p:cNvSpPr/>
            <p:nvPr/>
          </p:nvSpPr>
          <p:spPr>
            <a:xfrm>
              <a:off x="10487166" y="2273851"/>
              <a:ext cx="577992" cy="2310299"/>
            </a:xfrm>
            <a:custGeom>
              <a:avLst/>
              <a:gdLst>
                <a:gd name="csX0" fmla="*/ 637881 w 835678"/>
                <a:gd name="csY0" fmla="*/ 1670149 h 3340297"/>
                <a:gd name="csX1" fmla="*/ 0 w 835678"/>
                <a:gd name="csY1" fmla="*/ 3340298 h 3340297"/>
                <a:gd name="csX2" fmla="*/ 256601 w 835678"/>
                <a:gd name="csY2" fmla="*/ 3340298 h 3340297"/>
                <a:gd name="csX3" fmla="*/ 835678 w 835678"/>
                <a:gd name="csY3" fmla="*/ 1670149 h 3340297"/>
                <a:gd name="csX4" fmla="*/ 256601 w 835678"/>
                <a:gd name="csY4" fmla="*/ 0 h 3340297"/>
                <a:gd name="csX5" fmla="*/ 0 w 835678"/>
                <a:gd name="csY5" fmla="*/ 0 h 3340297"/>
                <a:gd name="csX6" fmla="*/ 637881 w 835678"/>
                <a:gd name="csY6" fmla="*/ 1670149 h 334029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835678" h="3340297">
                  <a:moveTo>
                    <a:pt x="637881" y="1670149"/>
                  </a:moveTo>
                  <a:cubicBezTo>
                    <a:pt x="637881" y="2292597"/>
                    <a:pt x="412321" y="2880382"/>
                    <a:pt x="0" y="3340298"/>
                  </a:cubicBezTo>
                  <a:lnTo>
                    <a:pt x="256601" y="3340298"/>
                  </a:lnTo>
                  <a:cubicBezTo>
                    <a:pt x="619171" y="2880210"/>
                    <a:pt x="835678" y="2300012"/>
                    <a:pt x="835678" y="1670149"/>
                  </a:cubicBezTo>
                  <a:cubicBezTo>
                    <a:pt x="835678" y="1040286"/>
                    <a:pt x="619085" y="460089"/>
                    <a:pt x="256601" y="0"/>
                  </a:cubicBezTo>
                  <a:lnTo>
                    <a:pt x="0" y="0"/>
                  </a:lnTo>
                  <a:cubicBezTo>
                    <a:pt x="412321" y="459916"/>
                    <a:pt x="637881" y="1047615"/>
                    <a:pt x="637881" y="1670149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BD5A344-7345-A315-D144-E57AAEE1DFC5}"/>
                </a:ext>
              </a:extLst>
            </p:cNvPr>
            <p:cNvSpPr/>
            <p:nvPr/>
          </p:nvSpPr>
          <p:spPr>
            <a:xfrm>
              <a:off x="11116267" y="2273851"/>
              <a:ext cx="438980" cy="2310299"/>
            </a:xfrm>
            <a:custGeom>
              <a:avLst/>
              <a:gdLst>
                <a:gd name="csX0" fmla="*/ 208316 w 634690"/>
                <a:gd name="csY0" fmla="*/ 408958 h 3340297"/>
                <a:gd name="csX1" fmla="*/ 462934 w 634690"/>
                <a:gd name="csY1" fmla="*/ 1670149 h 3340297"/>
                <a:gd name="csX2" fmla="*/ 208316 w 634690"/>
                <a:gd name="csY2" fmla="*/ 2931340 h 3340297"/>
                <a:gd name="csX3" fmla="*/ 86 w 634690"/>
                <a:gd name="csY3" fmla="*/ 3340298 h 3340297"/>
                <a:gd name="csX4" fmla="*/ 197193 w 634690"/>
                <a:gd name="csY4" fmla="*/ 3340298 h 3340297"/>
                <a:gd name="csX5" fmla="*/ 634691 w 634690"/>
                <a:gd name="csY5" fmla="*/ 1670149 h 3340297"/>
                <a:gd name="csX6" fmla="*/ 197107 w 634690"/>
                <a:gd name="csY6" fmla="*/ 0 h 3340297"/>
                <a:gd name="csX7" fmla="*/ 0 w 634690"/>
                <a:gd name="csY7" fmla="*/ 0 h 3340297"/>
                <a:gd name="csX8" fmla="*/ 208316 w 634690"/>
                <a:gd name="csY8" fmla="*/ 408958 h 334029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634690" h="3340297">
                  <a:moveTo>
                    <a:pt x="208316" y="408958"/>
                  </a:moveTo>
                  <a:cubicBezTo>
                    <a:pt x="377314" y="808431"/>
                    <a:pt x="462934" y="1232737"/>
                    <a:pt x="462934" y="1670149"/>
                  </a:cubicBezTo>
                  <a:cubicBezTo>
                    <a:pt x="462934" y="2107475"/>
                    <a:pt x="377228" y="2531780"/>
                    <a:pt x="208316" y="2931340"/>
                  </a:cubicBezTo>
                  <a:cubicBezTo>
                    <a:pt x="148305" y="3073178"/>
                    <a:pt x="78722" y="3209583"/>
                    <a:pt x="86" y="3340298"/>
                  </a:cubicBezTo>
                  <a:lnTo>
                    <a:pt x="197193" y="3340298"/>
                  </a:lnTo>
                  <a:cubicBezTo>
                    <a:pt x="475695" y="2846324"/>
                    <a:pt x="634691" y="2276473"/>
                    <a:pt x="634691" y="1670149"/>
                  </a:cubicBezTo>
                  <a:cubicBezTo>
                    <a:pt x="634691" y="1063825"/>
                    <a:pt x="475609" y="493974"/>
                    <a:pt x="197107" y="0"/>
                  </a:cubicBezTo>
                  <a:lnTo>
                    <a:pt x="0" y="0"/>
                  </a:lnTo>
                  <a:cubicBezTo>
                    <a:pt x="78722" y="130715"/>
                    <a:pt x="148305" y="267120"/>
                    <a:pt x="208316" y="408958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B472203-061A-BC46-D9E7-123EFCAECE7A}"/>
                </a:ext>
              </a:extLst>
            </p:cNvPr>
            <p:cNvSpPr/>
            <p:nvPr/>
          </p:nvSpPr>
          <p:spPr>
            <a:xfrm>
              <a:off x="6359876" y="2273911"/>
              <a:ext cx="372546" cy="2310299"/>
            </a:xfrm>
            <a:custGeom>
              <a:avLst/>
              <a:gdLst>
                <a:gd name="csX0" fmla="*/ 476471 w 538638"/>
                <a:gd name="csY0" fmla="*/ 3200789 h 3340297"/>
                <a:gd name="csX1" fmla="*/ 167360 w 538638"/>
                <a:gd name="csY1" fmla="*/ 1670063 h 3340297"/>
                <a:gd name="csX2" fmla="*/ 476471 w 538638"/>
                <a:gd name="csY2" fmla="*/ 139337 h 3340297"/>
                <a:gd name="csX3" fmla="*/ 538638 w 538638"/>
                <a:gd name="csY3" fmla="*/ 0 h 3340297"/>
                <a:gd name="csX4" fmla="*/ 355758 w 538638"/>
                <a:gd name="csY4" fmla="*/ 0 h 3340297"/>
                <a:gd name="csX5" fmla="*/ 0 w 538638"/>
                <a:gd name="csY5" fmla="*/ 1670149 h 3340297"/>
                <a:gd name="csX6" fmla="*/ 355758 w 538638"/>
                <a:gd name="csY6" fmla="*/ 3340298 h 3340297"/>
                <a:gd name="csX7" fmla="*/ 538638 w 538638"/>
                <a:gd name="csY7" fmla="*/ 3340298 h 3340297"/>
                <a:gd name="csX8" fmla="*/ 476471 w 538638"/>
                <a:gd name="csY8" fmla="*/ 3200789 h 334029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538638" h="3340297">
                  <a:moveTo>
                    <a:pt x="476471" y="3200789"/>
                  </a:moveTo>
                  <a:cubicBezTo>
                    <a:pt x="271345" y="2715867"/>
                    <a:pt x="167360" y="2200855"/>
                    <a:pt x="167360" y="1670063"/>
                  </a:cubicBezTo>
                  <a:cubicBezTo>
                    <a:pt x="167360" y="1139185"/>
                    <a:pt x="271345" y="624172"/>
                    <a:pt x="476471" y="139337"/>
                  </a:cubicBezTo>
                  <a:cubicBezTo>
                    <a:pt x="496302" y="92432"/>
                    <a:pt x="517082" y="45957"/>
                    <a:pt x="538638" y="0"/>
                  </a:cubicBezTo>
                  <a:lnTo>
                    <a:pt x="355758" y="0"/>
                  </a:lnTo>
                  <a:cubicBezTo>
                    <a:pt x="127180" y="510357"/>
                    <a:pt x="0" y="1075638"/>
                    <a:pt x="0" y="1670149"/>
                  </a:cubicBezTo>
                  <a:cubicBezTo>
                    <a:pt x="0" y="2264660"/>
                    <a:pt x="127266" y="2829855"/>
                    <a:pt x="355758" y="3340298"/>
                  </a:cubicBezTo>
                  <a:lnTo>
                    <a:pt x="538638" y="3340298"/>
                  </a:lnTo>
                  <a:cubicBezTo>
                    <a:pt x="517082" y="3294168"/>
                    <a:pt x="496302" y="3247694"/>
                    <a:pt x="476471" y="3200789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726D320-DDA3-6860-05E3-397B5BB21F4E}"/>
                </a:ext>
              </a:extLst>
            </p:cNvPr>
            <p:cNvSpPr/>
            <p:nvPr/>
          </p:nvSpPr>
          <p:spPr>
            <a:xfrm>
              <a:off x="11658717" y="2273851"/>
              <a:ext cx="372546" cy="2310180"/>
            </a:xfrm>
            <a:custGeom>
              <a:avLst/>
              <a:gdLst>
                <a:gd name="csX0" fmla="*/ 62167 w 538637"/>
                <a:gd name="csY0" fmla="*/ 139337 h 3340125"/>
                <a:gd name="csX1" fmla="*/ 371278 w 538637"/>
                <a:gd name="csY1" fmla="*/ 1670063 h 3340125"/>
                <a:gd name="csX2" fmla="*/ 62167 w 538637"/>
                <a:gd name="csY2" fmla="*/ 3200788 h 3340125"/>
                <a:gd name="csX3" fmla="*/ 0 w 538637"/>
                <a:gd name="csY3" fmla="*/ 3340126 h 3340125"/>
                <a:gd name="csX4" fmla="*/ 182880 w 538637"/>
                <a:gd name="csY4" fmla="*/ 3340126 h 3340125"/>
                <a:gd name="csX5" fmla="*/ 538638 w 538637"/>
                <a:gd name="csY5" fmla="*/ 1669977 h 3340125"/>
                <a:gd name="csX6" fmla="*/ 182880 w 538637"/>
                <a:gd name="csY6" fmla="*/ 0 h 3340125"/>
                <a:gd name="csX7" fmla="*/ 0 w 538637"/>
                <a:gd name="csY7" fmla="*/ 0 h 3340125"/>
                <a:gd name="csX8" fmla="*/ 62167 w 538637"/>
                <a:gd name="csY8" fmla="*/ 139337 h 334012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538637" h="3340125">
                  <a:moveTo>
                    <a:pt x="62167" y="139337"/>
                  </a:moveTo>
                  <a:cubicBezTo>
                    <a:pt x="267293" y="624258"/>
                    <a:pt x="371278" y="1139271"/>
                    <a:pt x="371278" y="1670063"/>
                  </a:cubicBezTo>
                  <a:cubicBezTo>
                    <a:pt x="371278" y="2200941"/>
                    <a:pt x="267293" y="2715954"/>
                    <a:pt x="62167" y="3200788"/>
                  </a:cubicBezTo>
                  <a:cubicBezTo>
                    <a:pt x="42335" y="3247694"/>
                    <a:pt x="21556" y="3294168"/>
                    <a:pt x="0" y="3340126"/>
                  </a:cubicBezTo>
                  <a:lnTo>
                    <a:pt x="182880" y="3340126"/>
                  </a:lnTo>
                  <a:cubicBezTo>
                    <a:pt x="411458" y="2829769"/>
                    <a:pt x="538638" y="2264488"/>
                    <a:pt x="538638" y="1669977"/>
                  </a:cubicBezTo>
                  <a:cubicBezTo>
                    <a:pt x="538638" y="1075466"/>
                    <a:pt x="411372" y="510357"/>
                    <a:pt x="182880" y="0"/>
                  </a:cubicBezTo>
                  <a:lnTo>
                    <a:pt x="0" y="0"/>
                  </a:lnTo>
                  <a:cubicBezTo>
                    <a:pt x="21556" y="45957"/>
                    <a:pt x="42335" y="92432"/>
                    <a:pt x="62167" y="139337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7122A9E-9803-5D25-B1E9-5D1ED94A8CDC}"/>
                </a:ext>
              </a:extLst>
            </p:cNvPr>
            <p:cNvSpPr/>
            <p:nvPr/>
          </p:nvSpPr>
          <p:spPr>
            <a:xfrm>
              <a:off x="6104694" y="2273911"/>
              <a:ext cx="370220" cy="2310240"/>
            </a:xfrm>
            <a:custGeom>
              <a:avLst/>
              <a:gdLst>
                <a:gd name="csX0" fmla="*/ 196503 w 535275"/>
                <a:gd name="csY0" fmla="*/ 1670063 h 3340211"/>
                <a:gd name="csX1" fmla="*/ 532258 w 535275"/>
                <a:gd name="csY1" fmla="*/ 7070 h 3340211"/>
                <a:gd name="csX2" fmla="*/ 535276 w 535275"/>
                <a:gd name="csY2" fmla="*/ 0 h 3340211"/>
                <a:gd name="csX3" fmla="*/ 0 w 535275"/>
                <a:gd name="csY3" fmla="*/ 0 h 3340211"/>
                <a:gd name="csX4" fmla="*/ 0 w 535275"/>
                <a:gd name="csY4" fmla="*/ 3340212 h 3340211"/>
                <a:gd name="csX5" fmla="*/ 535276 w 535275"/>
                <a:gd name="csY5" fmla="*/ 3340212 h 3340211"/>
                <a:gd name="csX6" fmla="*/ 532258 w 535275"/>
                <a:gd name="csY6" fmla="*/ 3333141 h 3340211"/>
                <a:gd name="csX7" fmla="*/ 196503 w 535275"/>
                <a:gd name="csY7" fmla="*/ 1670063 h 334021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535275" h="3340211">
                  <a:moveTo>
                    <a:pt x="196503" y="1670063"/>
                  </a:moveTo>
                  <a:cubicBezTo>
                    <a:pt x="196503" y="1093314"/>
                    <a:pt x="309456" y="533810"/>
                    <a:pt x="532258" y="7070"/>
                  </a:cubicBezTo>
                  <a:cubicBezTo>
                    <a:pt x="533292" y="4742"/>
                    <a:pt x="534327" y="2328"/>
                    <a:pt x="535276" y="0"/>
                  </a:cubicBezTo>
                  <a:lnTo>
                    <a:pt x="0" y="0"/>
                  </a:lnTo>
                  <a:lnTo>
                    <a:pt x="0" y="3340212"/>
                  </a:lnTo>
                  <a:lnTo>
                    <a:pt x="535276" y="3340212"/>
                  </a:lnTo>
                  <a:cubicBezTo>
                    <a:pt x="534241" y="3337884"/>
                    <a:pt x="533206" y="3335470"/>
                    <a:pt x="532258" y="3333141"/>
                  </a:cubicBezTo>
                  <a:cubicBezTo>
                    <a:pt x="309456" y="2806316"/>
                    <a:pt x="196503" y="2246725"/>
                    <a:pt x="196503" y="1670063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5E791AF-1CC4-1203-1A62-94D9088A3B74}"/>
                </a:ext>
              </a:extLst>
            </p:cNvPr>
            <p:cNvSpPr/>
            <p:nvPr/>
          </p:nvSpPr>
          <p:spPr>
            <a:xfrm>
              <a:off x="6835891" y="2273851"/>
              <a:ext cx="438921" cy="2310299"/>
            </a:xfrm>
            <a:custGeom>
              <a:avLst/>
              <a:gdLst>
                <a:gd name="csX0" fmla="*/ 426375 w 634605"/>
                <a:gd name="csY0" fmla="*/ 2931254 h 3340297"/>
                <a:gd name="csX1" fmla="*/ 171758 w 634605"/>
                <a:gd name="csY1" fmla="*/ 1670063 h 3340297"/>
                <a:gd name="csX2" fmla="*/ 426375 w 634605"/>
                <a:gd name="csY2" fmla="*/ 408872 h 3340297"/>
                <a:gd name="csX3" fmla="*/ 634605 w 634605"/>
                <a:gd name="csY3" fmla="*/ 0 h 3340297"/>
                <a:gd name="csX4" fmla="*/ 437498 w 634605"/>
                <a:gd name="csY4" fmla="*/ 0 h 3340297"/>
                <a:gd name="csX5" fmla="*/ 0 w 634605"/>
                <a:gd name="csY5" fmla="*/ 1670149 h 3340297"/>
                <a:gd name="csX6" fmla="*/ 437498 w 634605"/>
                <a:gd name="csY6" fmla="*/ 3340298 h 3340297"/>
                <a:gd name="csX7" fmla="*/ 634605 w 634605"/>
                <a:gd name="csY7" fmla="*/ 3340298 h 3340297"/>
                <a:gd name="csX8" fmla="*/ 426375 w 634605"/>
                <a:gd name="csY8" fmla="*/ 2931254 h 334029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634605" h="3340297">
                  <a:moveTo>
                    <a:pt x="426375" y="2931254"/>
                  </a:moveTo>
                  <a:cubicBezTo>
                    <a:pt x="257377" y="2531780"/>
                    <a:pt x="171758" y="2107475"/>
                    <a:pt x="171758" y="1670063"/>
                  </a:cubicBezTo>
                  <a:cubicBezTo>
                    <a:pt x="171758" y="1232737"/>
                    <a:pt x="257464" y="808431"/>
                    <a:pt x="426375" y="408872"/>
                  </a:cubicBezTo>
                  <a:cubicBezTo>
                    <a:pt x="486387" y="267120"/>
                    <a:pt x="555969" y="130715"/>
                    <a:pt x="634605" y="0"/>
                  </a:cubicBezTo>
                  <a:lnTo>
                    <a:pt x="437498" y="0"/>
                  </a:lnTo>
                  <a:cubicBezTo>
                    <a:pt x="158996" y="493974"/>
                    <a:pt x="0" y="1063825"/>
                    <a:pt x="0" y="1670149"/>
                  </a:cubicBezTo>
                  <a:cubicBezTo>
                    <a:pt x="0" y="2276473"/>
                    <a:pt x="158996" y="2846324"/>
                    <a:pt x="437498" y="3340298"/>
                  </a:cubicBezTo>
                  <a:lnTo>
                    <a:pt x="634605" y="3340298"/>
                  </a:lnTo>
                  <a:cubicBezTo>
                    <a:pt x="555969" y="3209497"/>
                    <a:pt x="486387" y="3073092"/>
                    <a:pt x="426375" y="2931254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B3DC1A4-8808-65D2-F0D4-4EBD61471BAF}"/>
                </a:ext>
              </a:extLst>
            </p:cNvPr>
            <p:cNvSpPr/>
            <p:nvPr/>
          </p:nvSpPr>
          <p:spPr>
            <a:xfrm>
              <a:off x="11389340" y="2273851"/>
              <a:ext cx="406837" cy="2310180"/>
            </a:xfrm>
            <a:custGeom>
              <a:avLst/>
              <a:gdLst>
                <a:gd name="csX0" fmla="*/ 130542 w 588216"/>
                <a:gd name="csY0" fmla="*/ 274967 h 3340125"/>
                <a:gd name="csX1" fmla="*/ 412234 w 588216"/>
                <a:gd name="csY1" fmla="*/ 1670063 h 3340125"/>
                <a:gd name="csX2" fmla="*/ 130542 w 588216"/>
                <a:gd name="csY2" fmla="*/ 3065159 h 3340125"/>
                <a:gd name="csX3" fmla="*/ 0 w 588216"/>
                <a:gd name="csY3" fmla="*/ 3340126 h 3340125"/>
                <a:gd name="csX4" fmla="*/ 196590 w 588216"/>
                <a:gd name="csY4" fmla="*/ 3340126 h 3340125"/>
                <a:gd name="csX5" fmla="*/ 588216 w 588216"/>
                <a:gd name="csY5" fmla="*/ 1669977 h 3340125"/>
                <a:gd name="csX6" fmla="*/ 196590 w 588216"/>
                <a:gd name="csY6" fmla="*/ 0 h 3340125"/>
                <a:gd name="csX7" fmla="*/ 0 w 588216"/>
                <a:gd name="csY7" fmla="*/ 0 h 3340125"/>
                <a:gd name="csX8" fmla="*/ 130542 w 588216"/>
                <a:gd name="csY8" fmla="*/ 274967 h 334012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588216" h="3340125">
                  <a:moveTo>
                    <a:pt x="130542" y="274967"/>
                  </a:moveTo>
                  <a:cubicBezTo>
                    <a:pt x="317474" y="716862"/>
                    <a:pt x="412234" y="1186263"/>
                    <a:pt x="412234" y="1670063"/>
                  </a:cubicBezTo>
                  <a:cubicBezTo>
                    <a:pt x="412234" y="2153863"/>
                    <a:pt x="317474" y="2623263"/>
                    <a:pt x="130542" y="3065159"/>
                  </a:cubicBezTo>
                  <a:cubicBezTo>
                    <a:pt x="90880" y="3158970"/>
                    <a:pt x="47164" y="3250626"/>
                    <a:pt x="0" y="3340126"/>
                  </a:cubicBezTo>
                  <a:lnTo>
                    <a:pt x="196590" y="3340126"/>
                  </a:lnTo>
                  <a:cubicBezTo>
                    <a:pt x="447241" y="2836667"/>
                    <a:pt x="588216" y="2269488"/>
                    <a:pt x="588216" y="1669977"/>
                  </a:cubicBezTo>
                  <a:cubicBezTo>
                    <a:pt x="588216" y="1070465"/>
                    <a:pt x="447241" y="503459"/>
                    <a:pt x="196590" y="0"/>
                  </a:cubicBezTo>
                  <a:lnTo>
                    <a:pt x="0" y="0"/>
                  </a:lnTo>
                  <a:cubicBezTo>
                    <a:pt x="47164" y="89500"/>
                    <a:pt x="90880" y="181156"/>
                    <a:pt x="130542" y="274967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0A1E117-0D0A-2EB7-AF07-F5B3D8C2E373}"/>
                </a:ext>
              </a:extLst>
            </p:cNvPr>
            <p:cNvSpPr/>
            <p:nvPr/>
          </p:nvSpPr>
          <p:spPr>
            <a:xfrm>
              <a:off x="10815046" y="2273851"/>
              <a:ext cx="502136" cy="2310299"/>
            </a:xfrm>
            <a:custGeom>
              <a:avLst/>
              <a:gdLst>
                <a:gd name="csX0" fmla="*/ 534069 w 726002"/>
                <a:gd name="csY0" fmla="*/ 1670149 h 3340297"/>
                <a:gd name="csX1" fmla="*/ 0 w 726002"/>
                <a:gd name="csY1" fmla="*/ 3340298 h 3340297"/>
                <a:gd name="csX2" fmla="*/ 230390 w 726002"/>
                <a:gd name="csY2" fmla="*/ 3340298 h 3340297"/>
                <a:gd name="csX3" fmla="*/ 726002 w 726002"/>
                <a:gd name="csY3" fmla="*/ 1670149 h 3340297"/>
                <a:gd name="csX4" fmla="*/ 230390 w 726002"/>
                <a:gd name="csY4" fmla="*/ 0 h 3340297"/>
                <a:gd name="csX5" fmla="*/ 0 w 726002"/>
                <a:gd name="csY5" fmla="*/ 0 h 3340297"/>
                <a:gd name="csX6" fmla="*/ 534069 w 726002"/>
                <a:gd name="csY6" fmla="*/ 1670149 h 334029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726002" h="3340297">
                  <a:moveTo>
                    <a:pt x="534069" y="1670149"/>
                  </a:moveTo>
                  <a:cubicBezTo>
                    <a:pt x="534069" y="2277594"/>
                    <a:pt x="346877" y="2856153"/>
                    <a:pt x="0" y="3340298"/>
                  </a:cubicBezTo>
                  <a:lnTo>
                    <a:pt x="230390" y="3340298"/>
                  </a:lnTo>
                  <a:cubicBezTo>
                    <a:pt x="543726" y="2859430"/>
                    <a:pt x="726002" y="2285699"/>
                    <a:pt x="726002" y="1670149"/>
                  </a:cubicBezTo>
                  <a:cubicBezTo>
                    <a:pt x="726002" y="1054600"/>
                    <a:pt x="543726" y="480868"/>
                    <a:pt x="230390" y="0"/>
                  </a:cubicBezTo>
                  <a:lnTo>
                    <a:pt x="0" y="0"/>
                  </a:lnTo>
                  <a:cubicBezTo>
                    <a:pt x="346877" y="484145"/>
                    <a:pt x="534069" y="1062705"/>
                    <a:pt x="534069" y="1670149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4014078-7D7E-BF72-57F3-4C78469414E7}"/>
                </a:ext>
              </a:extLst>
            </p:cNvPr>
            <p:cNvSpPr/>
            <p:nvPr/>
          </p:nvSpPr>
          <p:spPr>
            <a:xfrm>
              <a:off x="7073958" y="2273851"/>
              <a:ext cx="502135" cy="2310299"/>
            </a:xfrm>
            <a:custGeom>
              <a:avLst/>
              <a:gdLst>
                <a:gd name="csX0" fmla="*/ 191934 w 726001"/>
                <a:gd name="csY0" fmla="*/ 1670149 h 3340297"/>
                <a:gd name="csX1" fmla="*/ 726002 w 726001"/>
                <a:gd name="csY1" fmla="*/ 0 h 3340297"/>
                <a:gd name="csX2" fmla="*/ 495612 w 726001"/>
                <a:gd name="csY2" fmla="*/ 0 h 3340297"/>
                <a:gd name="csX3" fmla="*/ 0 w 726001"/>
                <a:gd name="csY3" fmla="*/ 1670149 h 3340297"/>
                <a:gd name="csX4" fmla="*/ 495612 w 726001"/>
                <a:gd name="csY4" fmla="*/ 3340298 h 3340297"/>
                <a:gd name="csX5" fmla="*/ 726002 w 726001"/>
                <a:gd name="csY5" fmla="*/ 3340298 h 3340297"/>
                <a:gd name="csX6" fmla="*/ 191934 w 726001"/>
                <a:gd name="csY6" fmla="*/ 1670149 h 334029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726001" h="3340297">
                  <a:moveTo>
                    <a:pt x="191934" y="1670149"/>
                  </a:moveTo>
                  <a:cubicBezTo>
                    <a:pt x="191934" y="1062705"/>
                    <a:pt x="379124" y="484145"/>
                    <a:pt x="726002" y="0"/>
                  </a:cubicBezTo>
                  <a:lnTo>
                    <a:pt x="495612" y="0"/>
                  </a:lnTo>
                  <a:cubicBezTo>
                    <a:pt x="182277" y="480868"/>
                    <a:pt x="0" y="1054600"/>
                    <a:pt x="0" y="1670149"/>
                  </a:cubicBezTo>
                  <a:cubicBezTo>
                    <a:pt x="0" y="2285699"/>
                    <a:pt x="182277" y="2859343"/>
                    <a:pt x="495612" y="3340298"/>
                  </a:cubicBezTo>
                  <a:lnTo>
                    <a:pt x="726002" y="3340298"/>
                  </a:lnTo>
                  <a:cubicBezTo>
                    <a:pt x="379124" y="2856067"/>
                    <a:pt x="191934" y="2277507"/>
                    <a:pt x="191934" y="1670149"/>
                  </a:cubicBezTo>
                  <a:close/>
                </a:path>
              </a:pathLst>
            </a:custGeom>
            <a:solidFill>
              <a:srgbClr val="F0F0EB"/>
            </a:solidFill>
            <a:ln w="8622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B857A984-495B-595A-4B53-8FBFA2EDE805}"/>
              </a:ext>
            </a:extLst>
          </p:cNvPr>
          <p:cNvSpPr/>
          <p:nvPr/>
        </p:nvSpPr>
        <p:spPr>
          <a:xfrm>
            <a:off x="3064796" y="2838425"/>
            <a:ext cx="6062408" cy="1181151"/>
          </a:xfrm>
          <a:prstGeom prst="rect">
            <a:avLst/>
          </a:prstGeom>
          <a:solidFill>
            <a:srgbClr val="F0F0EB"/>
          </a:solidFill>
          <a:ln w="8622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C08A1E6-96D4-8BBC-4EE5-9FCA21131346}"/>
              </a:ext>
            </a:extLst>
          </p:cNvPr>
          <p:cNvGrpSpPr/>
          <p:nvPr/>
        </p:nvGrpSpPr>
        <p:grpSpPr>
          <a:xfrm>
            <a:off x="3233678" y="1564416"/>
            <a:ext cx="5259745" cy="3939540"/>
            <a:chOff x="3233678" y="1564416"/>
            <a:chExt cx="5259745" cy="393954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9FB8455-7DE0-6EF6-2176-5CFB4EA7FA50}"/>
                </a:ext>
              </a:extLst>
            </p:cNvPr>
            <p:cNvSpPr txBox="1"/>
            <p:nvPr/>
          </p:nvSpPr>
          <p:spPr>
            <a:xfrm>
              <a:off x="3233678" y="1564416"/>
              <a:ext cx="1928733" cy="39395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5000" b="1" i="1" spc="-300" dirty="0">
                  <a:ln w="25400">
                    <a:solidFill>
                      <a:schemeClr val="bg1"/>
                    </a:solidFill>
                  </a:ln>
                  <a:solidFill>
                    <a:srgbClr val="FF09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IN" sz="25000" b="1" i="1" spc="-300" dirty="0">
                <a:ln w="25400">
                  <a:solidFill>
                    <a:schemeClr val="bg1"/>
                  </a:solidFill>
                </a:ln>
                <a:solidFill>
                  <a:srgbClr val="FF092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0A77DFD-B190-891B-1AC4-624AE9CD0739}"/>
                </a:ext>
              </a:extLst>
            </p:cNvPr>
            <p:cNvSpPr txBox="1"/>
            <p:nvPr/>
          </p:nvSpPr>
          <p:spPr>
            <a:xfrm>
              <a:off x="4344015" y="1564416"/>
              <a:ext cx="1928733" cy="39395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5000" b="1" i="1" spc="-300" dirty="0">
                  <a:ln w="25400">
                    <a:solidFill>
                      <a:schemeClr val="bg1"/>
                    </a:solidFill>
                  </a:ln>
                  <a:solidFill>
                    <a:srgbClr val="FF09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IN" sz="25000" b="1" i="1" spc="-300" dirty="0">
                <a:ln w="25400">
                  <a:solidFill>
                    <a:schemeClr val="bg1"/>
                  </a:solidFill>
                </a:ln>
                <a:solidFill>
                  <a:srgbClr val="FF092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F06BEB5-B4E5-49E5-8216-1DD97823AA85}"/>
                </a:ext>
              </a:extLst>
            </p:cNvPr>
            <p:cNvSpPr txBox="1"/>
            <p:nvPr/>
          </p:nvSpPr>
          <p:spPr>
            <a:xfrm>
              <a:off x="5454352" y="1564416"/>
              <a:ext cx="1928733" cy="39395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5000" b="1" i="1" spc="-300" dirty="0">
                  <a:ln w="25400">
                    <a:solidFill>
                      <a:schemeClr val="bg1"/>
                    </a:solidFill>
                  </a:ln>
                  <a:solidFill>
                    <a:srgbClr val="FF09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IN" sz="25000" b="1" i="1" spc="-300" dirty="0">
                <a:ln w="25400">
                  <a:solidFill>
                    <a:schemeClr val="bg1"/>
                  </a:solidFill>
                </a:ln>
                <a:solidFill>
                  <a:srgbClr val="FF092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8CD94C9-695A-0E92-8FAE-A74FBACE6089}"/>
                </a:ext>
              </a:extLst>
            </p:cNvPr>
            <p:cNvSpPr txBox="1"/>
            <p:nvPr/>
          </p:nvSpPr>
          <p:spPr>
            <a:xfrm>
              <a:off x="6564690" y="1564416"/>
              <a:ext cx="1928733" cy="39395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5000" b="1" i="1" spc="-300" dirty="0">
                  <a:ln w="25400">
                    <a:solidFill>
                      <a:schemeClr val="bg1"/>
                    </a:solidFill>
                  </a:ln>
                  <a:solidFill>
                    <a:srgbClr val="FF09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IN" sz="25000" b="1" i="1" spc="-300" dirty="0">
                <a:ln w="25400">
                  <a:solidFill>
                    <a:schemeClr val="bg1"/>
                  </a:solidFill>
                </a:ln>
                <a:solidFill>
                  <a:srgbClr val="FF092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A4B0106-3365-DA91-78D3-5FDA40CA78AD}"/>
              </a:ext>
            </a:extLst>
          </p:cNvPr>
          <p:cNvSpPr txBox="1"/>
          <p:nvPr/>
        </p:nvSpPr>
        <p:spPr>
          <a:xfrm>
            <a:off x="0" y="2705725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spc="-300" dirty="0">
                <a:ln w="25400">
                  <a:solidFill>
                    <a:schemeClr val="bg1"/>
                  </a:solidFill>
                </a:ln>
                <a:solidFill>
                  <a:srgbClr val="242424"/>
                </a:solidFill>
                <a:latin typeface="BBH Sans Hegarty" pitchFamily="2" charset="0"/>
              </a:rPr>
              <a:t>Wrapped</a:t>
            </a:r>
            <a:endParaRPr lang="en-IN" sz="8800" spc="-300" dirty="0">
              <a:ln w="25400">
                <a:solidFill>
                  <a:schemeClr val="bg1"/>
                </a:solidFill>
              </a:ln>
              <a:solidFill>
                <a:srgbClr val="242424"/>
              </a:solidFill>
              <a:latin typeface="BBH Sans Hegarty" pitchFamily="2" charset="0"/>
            </a:endParaRPr>
          </a:p>
        </p:txBody>
      </p:sp>
      <p:sp>
        <p:nvSpPr>
          <p:cNvPr id="39" name="Graphic 37">
            <a:extLst>
              <a:ext uri="{FF2B5EF4-FFF2-40B4-BE49-F238E27FC236}">
                <a16:creationId xmlns:a16="http://schemas.microsoft.com/office/drawing/2014/main" id="{4DD93428-9BEB-C1D8-0EF1-A8ADEDD856DA}"/>
              </a:ext>
            </a:extLst>
          </p:cNvPr>
          <p:cNvSpPr/>
          <p:nvPr/>
        </p:nvSpPr>
        <p:spPr>
          <a:xfrm>
            <a:off x="-217389" y="4306675"/>
            <a:ext cx="8320689" cy="962011"/>
          </a:xfrm>
          <a:custGeom>
            <a:avLst/>
            <a:gdLst>
              <a:gd name="csX0" fmla="*/ 0 w 12188425"/>
              <a:gd name="csY0" fmla="*/ 186981 h 1409186"/>
              <a:gd name="csX1" fmla="*/ 4315936 w 12188425"/>
              <a:gd name="csY1" fmla="*/ 19493 h 1409186"/>
              <a:gd name="csX2" fmla="*/ 5688165 w 12188425"/>
              <a:gd name="csY2" fmla="*/ 25179 h 1409186"/>
              <a:gd name="csX3" fmla="*/ 6726719 w 12188425"/>
              <a:gd name="csY3" fmla="*/ 158796 h 1409186"/>
              <a:gd name="csX4" fmla="*/ 8469257 w 12188425"/>
              <a:gd name="csY4" fmla="*/ 181539 h 1409186"/>
              <a:gd name="csX5" fmla="*/ 4510715 w 12188425"/>
              <a:gd name="csY5" fmla="*/ 214842 h 1409186"/>
              <a:gd name="csX6" fmla="*/ 3411567 w 12188425"/>
              <a:gd name="csY6" fmla="*/ 586044 h 1409186"/>
              <a:gd name="csX7" fmla="*/ 4844716 w 12188425"/>
              <a:gd name="csY7" fmla="*/ 539826 h 1409186"/>
              <a:gd name="csX8" fmla="*/ 4178420 w 12188425"/>
              <a:gd name="csY8" fmla="*/ 796662 h 1409186"/>
              <a:gd name="csX9" fmla="*/ 5991950 w 12188425"/>
              <a:gd name="csY9" fmla="*/ 513590 h 1409186"/>
              <a:gd name="csX10" fmla="*/ 4840492 w 12188425"/>
              <a:gd name="csY10" fmla="*/ 805678 h 1409186"/>
              <a:gd name="csX11" fmla="*/ 6662226 w 12188425"/>
              <a:gd name="csY11" fmla="*/ 585150 h 1409186"/>
              <a:gd name="csX12" fmla="*/ 5945001 w 12188425"/>
              <a:gd name="csY12" fmla="*/ 919557 h 1409186"/>
              <a:gd name="csX13" fmla="*/ 5348235 w 12188425"/>
              <a:gd name="csY13" fmla="*/ 1409187 h 1409186"/>
              <a:gd name="csX14" fmla="*/ 12188426 w 12188425"/>
              <a:gd name="csY14" fmla="*/ 1091187 h 140918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12188425" h="1409186">
                <a:moveTo>
                  <a:pt x="0" y="186981"/>
                </a:moveTo>
                <a:cubicBezTo>
                  <a:pt x="1438672" y="131179"/>
                  <a:pt x="2877263" y="75296"/>
                  <a:pt x="4315936" y="19493"/>
                </a:cubicBezTo>
                <a:cubicBezTo>
                  <a:pt x="4773319" y="1705"/>
                  <a:pt x="5232245" y="-16002"/>
                  <a:pt x="5688165" y="25179"/>
                </a:cubicBezTo>
                <a:cubicBezTo>
                  <a:pt x="6035812" y="56614"/>
                  <a:pt x="6379560" y="122082"/>
                  <a:pt x="6726719" y="158796"/>
                </a:cubicBezTo>
                <a:cubicBezTo>
                  <a:pt x="7304885" y="219959"/>
                  <a:pt x="7888167" y="201033"/>
                  <a:pt x="8469257" y="181539"/>
                </a:cubicBezTo>
                <a:cubicBezTo>
                  <a:pt x="7151693" y="87073"/>
                  <a:pt x="5826493" y="98282"/>
                  <a:pt x="4510715" y="214842"/>
                </a:cubicBezTo>
                <a:cubicBezTo>
                  <a:pt x="4117257" y="249687"/>
                  <a:pt x="3692608" y="308576"/>
                  <a:pt x="3411567" y="586044"/>
                </a:cubicBezTo>
                <a:cubicBezTo>
                  <a:pt x="3889256" y="570611"/>
                  <a:pt x="4367027" y="555178"/>
                  <a:pt x="4844716" y="539826"/>
                </a:cubicBezTo>
                <a:cubicBezTo>
                  <a:pt x="4622645" y="625438"/>
                  <a:pt x="4400492" y="711050"/>
                  <a:pt x="4178420" y="796662"/>
                </a:cubicBezTo>
                <a:cubicBezTo>
                  <a:pt x="4785909" y="918095"/>
                  <a:pt x="5405987" y="714462"/>
                  <a:pt x="5991950" y="513590"/>
                </a:cubicBezTo>
                <a:cubicBezTo>
                  <a:pt x="5650314" y="725996"/>
                  <a:pt x="5242073" y="829559"/>
                  <a:pt x="4840492" y="805678"/>
                </a:cubicBezTo>
                <a:cubicBezTo>
                  <a:pt x="5452123" y="778468"/>
                  <a:pt x="6061723" y="704715"/>
                  <a:pt x="6662226" y="585150"/>
                </a:cubicBezTo>
                <a:cubicBezTo>
                  <a:pt x="6459892" y="756699"/>
                  <a:pt x="6192740" y="824604"/>
                  <a:pt x="5945001" y="919557"/>
                </a:cubicBezTo>
                <a:cubicBezTo>
                  <a:pt x="5697263" y="1014510"/>
                  <a:pt x="5442701" y="1161204"/>
                  <a:pt x="5348235" y="1409187"/>
                </a:cubicBezTo>
                <a:cubicBezTo>
                  <a:pt x="7623046" y="1214569"/>
                  <a:pt x="9905411" y="1108488"/>
                  <a:pt x="12188426" y="1091187"/>
                </a:cubicBezTo>
              </a:path>
            </a:pathLst>
          </a:custGeom>
          <a:noFill/>
          <a:ln w="16245" cap="flat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2" name="TextBox 33">
            <a:extLst>
              <a:ext uri="{FF2B5EF4-FFF2-40B4-BE49-F238E27FC236}">
                <a16:creationId xmlns:a16="http://schemas.microsoft.com/office/drawing/2014/main" id="{65E9F210-EF8E-781E-E4E1-030D0D451E06}"/>
              </a:ext>
            </a:extLst>
          </p:cNvPr>
          <p:cNvSpPr txBox="1"/>
          <p:nvPr/>
        </p:nvSpPr>
        <p:spPr>
          <a:xfrm>
            <a:off x="0" y="5002065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pc="-300" dirty="0">
                <a:ln w="25400">
                  <a:noFill/>
                </a:ln>
                <a:solidFill>
                  <a:schemeClr val="bg1"/>
                </a:solidFill>
                <a:latin typeface="BBH Sans Hegarty" pitchFamily="2" charset="0"/>
              </a:rPr>
              <a:t>T h e s </a:t>
            </a:r>
            <a:r>
              <a:rPr lang="en-US" sz="4000" spc="-300" dirty="0" err="1">
                <a:ln w="25400">
                  <a:noFill/>
                </a:ln>
                <a:solidFill>
                  <a:schemeClr val="bg1"/>
                </a:solidFill>
                <a:latin typeface="BBH Sans Hegarty" pitchFamily="2" charset="0"/>
              </a:rPr>
              <a:t>i</a:t>
            </a:r>
            <a:r>
              <a:rPr lang="en-US" sz="4000" spc="-300" dirty="0">
                <a:ln w="25400">
                  <a:noFill/>
                </a:ln>
                <a:solidFill>
                  <a:schemeClr val="bg1"/>
                </a:solidFill>
                <a:latin typeface="BBH Sans Hegarty" pitchFamily="2" charset="0"/>
              </a:rPr>
              <a:t> s   e d </a:t>
            </a:r>
            <a:r>
              <a:rPr lang="en-US" sz="4000" spc="-300" dirty="0" err="1">
                <a:ln w="25400">
                  <a:noFill/>
                </a:ln>
                <a:solidFill>
                  <a:schemeClr val="bg1"/>
                </a:solidFill>
                <a:latin typeface="BBH Sans Hegarty" pitchFamily="2" charset="0"/>
              </a:rPr>
              <a:t>i</a:t>
            </a:r>
            <a:r>
              <a:rPr lang="en-US" sz="4000" spc="-300" dirty="0">
                <a:ln w="25400">
                  <a:noFill/>
                </a:ln>
                <a:solidFill>
                  <a:schemeClr val="bg1"/>
                </a:solidFill>
                <a:latin typeface="BBH Sans Hegarty" pitchFamily="2" charset="0"/>
              </a:rPr>
              <a:t> t </a:t>
            </a:r>
            <a:r>
              <a:rPr lang="en-US" sz="4000" spc="-300" dirty="0" err="1">
                <a:ln w="25400">
                  <a:noFill/>
                </a:ln>
                <a:solidFill>
                  <a:schemeClr val="bg1"/>
                </a:solidFill>
                <a:latin typeface="BBH Sans Hegarty" pitchFamily="2" charset="0"/>
              </a:rPr>
              <a:t>i</a:t>
            </a:r>
            <a:r>
              <a:rPr lang="en-US" sz="4000" spc="-300" dirty="0">
                <a:ln w="25400">
                  <a:noFill/>
                </a:ln>
                <a:solidFill>
                  <a:schemeClr val="bg1"/>
                </a:solidFill>
                <a:latin typeface="BBH Sans Hegarty" pitchFamily="2" charset="0"/>
              </a:rPr>
              <a:t> o n</a:t>
            </a:r>
            <a:endParaRPr lang="en-IN" sz="4000" spc="-300" dirty="0">
              <a:ln w="25400">
                <a:noFill/>
              </a:ln>
              <a:solidFill>
                <a:schemeClr val="bg1"/>
              </a:solidFill>
              <a:latin typeface="BBH Sans Hegart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124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E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68BE8B-B566-5553-A545-1E434D9D2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: Shape 15">
            <a:extLst>
              <a:ext uri="{FF2B5EF4-FFF2-40B4-BE49-F238E27FC236}">
                <a16:creationId xmlns:a16="http://schemas.microsoft.com/office/drawing/2014/main" id="{87E80550-1290-2350-ECA7-7EACA923859E}"/>
              </a:ext>
            </a:extLst>
          </p:cNvPr>
          <p:cNvSpPr/>
          <p:nvPr/>
        </p:nvSpPr>
        <p:spPr>
          <a:xfrm rot="420415">
            <a:off x="1247827" y="-402989"/>
            <a:ext cx="12673380" cy="1627463"/>
          </a:xfrm>
          <a:custGeom>
            <a:avLst/>
            <a:gdLst>
              <a:gd name="csX0" fmla="*/ 0 w 11276677"/>
              <a:gd name="csY0" fmla="*/ 1370807 h 2120556"/>
              <a:gd name="csX1" fmla="*/ 2524506 w 11276677"/>
              <a:gd name="csY1" fmla="*/ 439927 h 2120556"/>
              <a:gd name="csX2" fmla="*/ 3387546 w 11276677"/>
              <a:gd name="csY2" fmla="*/ 0 h 2120556"/>
              <a:gd name="csX3" fmla="*/ 2526250 w 11276677"/>
              <a:gd name="csY3" fmla="*/ 228001 h 2120556"/>
              <a:gd name="csX4" fmla="*/ 2064750 w 11276677"/>
              <a:gd name="csY4" fmla="*/ 630069 h 2120556"/>
              <a:gd name="csX5" fmla="*/ 2354563 w 11276677"/>
              <a:gd name="csY5" fmla="*/ 1042659 h 2120556"/>
              <a:gd name="csX6" fmla="*/ 2892046 w 11276677"/>
              <a:gd name="csY6" fmla="*/ 1082105 h 2120556"/>
              <a:gd name="csX7" fmla="*/ 2480301 w 11276677"/>
              <a:gd name="csY7" fmla="*/ 1913155 h 2120556"/>
              <a:gd name="csX8" fmla="*/ 3899595 w 11276677"/>
              <a:gd name="csY8" fmla="*/ 1480471 h 2120556"/>
              <a:gd name="csX9" fmla="*/ 5741156 w 11276677"/>
              <a:gd name="csY9" fmla="*/ 416345 h 2120556"/>
              <a:gd name="csX10" fmla="*/ 6022509 w 11276677"/>
              <a:gd name="csY10" fmla="*/ 14012 h 2120556"/>
              <a:gd name="csX11" fmla="*/ 5246080 w 11276677"/>
              <a:gd name="csY11" fmla="*/ 1344898 h 2120556"/>
              <a:gd name="csX12" fmla="*/ 5727250 w 11276677"/>
              <a:gd name="csY12" fmla="*/ 1550638 h 2120556"/>
              <a:gd name="csX13" fmla="*/ 6131328 w 11276677"/>
              <a:gd name="csY13" fmla="*/ 1328030 h 2120556"/>
              <a:gd name="csX14" fmla="*/ 7220253 w 11276677"/>
              <a:gd name="csY14" fmla="*/ 872399 h 2120556"/>
              <a:gd name="csX15" fmla="*/ 7106200 w 11276677"/>
              <a:gd name="csY15" fmla="*/ 1133606 h 2120556"/>
              <a:gd name="csX16" fmla="*/ 8713415 w 11276677"/>
              <a:gd name="csY16" fmla="*/ 1212074 h 2120556"/>
              <a:gd name="csX17" fmla="*/ 8182118 w 11276677"/>
              <a:gd name="csY17" fmla="*/ 757658 h 2120556"/>
              <a:gd name="csX18" fmla="*/ 7998374 w 11276677"/>
              <a:gd name="csY18" fmla="*/ 104007 h 2120556"/>
              <a:gd name="csX19" fmla="*/ 8404990 w 11276677"/>
              <a:gd name="csY19" fmla="*/ 311756 h 2120556"/>
              <a:gd name="csX20" fmla="*/ 9172060 w 11276677"/>
              <a:gd name="csY20" fmla="*/ 955890 h 2120556"/>
              <a:gd name="csX21" fmla="*/ 9653918 w 11276677"/>
              <a:gd name="csY21" fmla="*/ 1168980 h 2120556"/>
              <a:gd name="csX22" fmla="*/ 10312116 w 11276677"/>
              <a:gd name="csY22" fmla="*/ 936220 h 2120556"/>
              <a:gd name="csX23" fmla="*/ 10985860 w 11276677"/>
              <a:gd name="csY23" fmla="*/ 833377 h 2120556"/>
              <a:gd name="csX24" fmla="*/ 10062225 w 11276677"/>
              <a:gd name="csY24" fmla="*/ 2116198 h 2120556"/>
              <a:gd name="csX25" fmla="*/ 11276678 w 11276677"/>
              <a:gd name="csY25" fmla="*/ 1849651 h 2120556"/>
              <a:gd name="csX0" fmla="*/ 0 w 11628189"/>
              <a:gd name="csY0" fmla="*/ 1370807 h 2120556"/>
              <a:gd name="csX1" fmla="*/ 2524506 w 11628189"/>
              <a:gd name="csY1" fmla="*/ 439927 h 2120556"/>
              <a:gd name="csX2" fmla="*/ 3387546 w 11628189"/>
              <a:gd name="csY2" fmla="*/ 0 h 2120556"/>
              <a:gd name="csX3" fmla="*/ 2526250 w 11628189"/>
              <a:gd name="csY3" fmla="*/ 228001 h 2120556"/>
              <a:gd name="csX4" fmla="*/ 2064750 w 11628189"/>
              <a:gd name="csY4" fmla="*/ 630069 h 2120556"/>
              <a:gd name="csX5" fmla="*/ 2354563 w 11628189"/>
              <a:gd name="csY5" fmla="*/ 1042659 h 2120556"/>
              <a:gd name="csX6" fmla="*/ 2892046 w 11628189"/>
              <a:gd name="csY6" fmla="*/ 1082105 h 2120556"/>
              <a:gd name="csX7" fmla="*/ 2480301 w 11628189"/>
              <a:gd name="csY7" fmla="*/ 1913155 h 2120556"/>
              <a:gd name="csX8" fmla="*/ 3899595 w 11628189"/>
              <a:gd name="csY8" fmla="*/ 1480471 h 2120556"/>
              <a:gd name="csX9" fmla="*/ 5741156 w 11628189"/>
              <a:gd name="csY9" fmla="*/ 416345 h 2120556"/>
              <a:gd name="csX10" fmla="*/ 6022509 w 11628189"/>
              <a:gd name="csY10" fmla="*/ 14012 h 2120556"/>
              <a:gd name="csX11" fmla="*/ 5246080 w 11628189"/>
              <a:gd name="csY11" fmla="*/ 1344898 h 2120556"/>
              <a:gd name="csX12" fmla="*/ 5727250 w 11628189"/>
              <a:gd name="csY12" fmla="*/ 1550638 h 2120556"/>
              <a:gd name="csX13" fmla="*/ 6131328 w 11628189"/>
              <a:gd name="csY13" fmla="*/ 1328030 h 2120556"/>
              <a:gd name="csX14" fmla="*/ 7220253 w 11628189"/>
              <a:gd name="csY14" fmla="*/ 872399 h 2120556"/>
              <a:gd name="csX15" fmla="*/ 7106200 w 11628189"/>
              <a:gd name="csY15" fmla="*/ 1133606 h 2120556"/>
              <a:gd name="csX16" fmla="*/ 8713415 w 11628189"/>
              <a:gd name="csY16" fmla="*/ 1212074 h 2120556"/>
              <a:gd name="csX17" fmla="*/ 8182118 w 11628189"/>
              <a:gd name="csY17" fmla="*/ 757658 h 2120556"/>
              <a:gd name="csX18" fmla="*/ 7998374 w 11628189"/>
              <a:gd name="csY18" fmla="*/ 104007 h 2120556"/>
              <a:gd name="csX19" fmla="*/ 8404990 w 11628189"/>
              <a:gd name="csY19" fmla="*/ 311756 h 2120556"/>
              <a:gd name="csX20" fmla="*/ 9172060 w 11628189"/>
              <a:gd name="csY20" fmla="*/ 955890 h 2120556"/>
              <a:gd name="csX21" fmla="*/ 9653918 w 11628189"/>
              <a:gd name="csY21" fmla="*/ 1168980 h 2120556"/>
              <a:gd name="csX22" fmla="*/ 10312116 w 11628189"/>
              <a:gd name="csY22" fmla="*/ 936220 h 2120556"/>
              <a:gd name="csX23" fmla="*/ 11628189 w 11628189"/>
              <a:gd name="csY23" fmla="*/ 444992 h 2120556"/>
              <a:gd name="csX24" fmla="*/ 10062225 w 11628189"/>
              <a:gd name="csY24" fmla="*/ 2116198 h 2120556"/>
              <a:gd name="csX25" fmla="*/ 11276678 w 11628189"/>
              <a:gd name="csY25" fmla="*/ 1849651 h 2120556"/>
              <a:gd name="csX0" fmla="*/ 0 w 11628189"/>
              <a:gd name="csY0" fmla="*/ 1370807 h 2120556"/>
              <a:gd name="csX1" fmla="*/ 2524506 w 11628189"/>
              <a:gd name="csY1" fmla="*/ 439927 h 2120556"/>
              <a:gd name="csX2" fmla="*/ 3387546 w 11628189"/>
              <a:gd name="csY2" fmla="*/ 0 h 2120556"/>
              <a:gd name="csX3" fmla="*/ 2526250 w 11628189"/>
              <a:gd name="csY3" fmla="*/ 228001 h 2120556"/>
              <a:gd name="csX4" fmla="*/ 2064750 w 11628189"/>
              <a:gd name="csY4" fmla="*/ 630069 h 2120556"/>
              <a:gd name="csX5" fmla="*/ 2354563 w 11628189"/>
              <a:gd name="csY5" fmla="*/ 1042659 h 2120556"/>
              <a:gd name="csX6" fmla="*/ 2892046 w 11628189"/>
              <a:gd name="csY6" fmla="*/ 1082105 h 2120556"/>
              <a:gd name="csX7" fmla="*/ 2480301 w 11628189"/>
              <a:gd name="csY7" fmla="*/ 1913155 h 2120556"/>
              <a:gd name="csX8" fmla="*/ 3899595 w 11628189"/>
              <a:gd name="csY8" fmla="*/ 1480471 h 2120556"/>
              <a:gd name="csX9" fmla="*/ 5741156 w 11628189"/>
              <a:gd name="csY9" fmla="*/ 416345 h 2120556"/>
              <a:gd name="csX10" fmla="*/ 6022509 w 11628189"/>
              <a:gd name="csY10" fmla="*/ 14012 h 2120556"/>
              <a:gd name="csX11" fmla="*/ 5246080 w 11628189"/>
              <a:gd name="csY11" fmla="*/ 1344898 h 2120556"/>
              <a:gd name="csX12" fmla="*/ 5727250 w 11628189"/>
              <a:gd name="csY12" fmla="*/ 1550638 h 2120556"/>
              <a:gd name="csX13" fmla="*/ 6250832 w 11628189"/>
              <a:gd name="csY13" fmla="*/ 894831 h 2120556"/>
              <a:gd name="csX14" fmla="*/ 7220253 w 11628189"/>
              <a:gd name="csY14" fmla="*/ 872399 h 2120556"/>
              <a:gd name="csX15" fmla="*/ 7106200 w 11628189"/>
              <a:gd name="csY15" fmla="*/ 1133606 h 2120556"/>
              <a:gd name="csX16" fmla="*/ 8713415 w 11628189"/>
              <a:gd name="csY16" fmla="*/ 1212074 h 2120556"/>
              <a:gd name="csX17" fmla="*/ 8182118 w 11628189"/>
              <a:gd name="csY17" fmla="*/ 757658 h 2120556"/>
              <a:gd name="csX18" fmla="*/ 7998374 w 11628189"/>
              <a:gd name="csY18" fmla="*/ 104007 h 2120556"/>
              <a:gd name="csX19" fmla="*/ 8404990 w 11628189"/>
              <a:gd name="csY19" fmla="*/ 311756 h 2120556"/>
              <a:gd name="csX20" fmla="*/ 9172060 w 11628189"/>
              <a:gd name="csY20" fmla="*/ 955890 h 2120556"/>
              <a:gd name="csX21" fmla="*/ 9653918 w 11628189"/>
              <a:gd name="csY21" fmla="*/ 1168980 h 2120556"/>
              <a:gd name="csX22" fmla="*/ 10312116 w 11628189"/>
              <a:gd name="csY22" fmla="*/ 936220 h 2120556"/>
              <a:gd name="csX23" fmla="*/ 11628189 w 11628189"/>
              <a:gd name="csY23" fmla="*/ 444992 h 2120556"/>
              <a:gd name="csX24" fmla="*/ 10062225 w 11628189"/>
              <a:gd name="csY24" fmla="*/ 2116198 h 2120556"/>
              <a:gd name="csX25" fmla="*/ 11276678 w 11628189"/>
              <a:gd name="csY25" fmla="*/ 1849651 h 2120556"/>
              <a:gd name="csX0" fmla="*/ 0 w 11628189"/>
              <a:gd name="csY0" fmla="*/ 1370807 h 2120556"/>
              <a:gd name="csX1" fmla="*/ 2524506 w 11628189"/>
              <a:gd name="csY1" fmla="*/ 439927 h 2120556"/>
              <a:gd name="csX2" fmla="*/ 3387546 w 11628189"/>
              <a:gd name="csY2" fmla="*/ 0 h 2120556"/>
              <a:gd name="csX3" fmla="*/ 2526250 w 11628189"/>
              <a:gd name="csY3" fmla="*/ 228001 h 2120556"/>
              <a:gd name="csX4" fmla="*/ 2064750 w 11628189"/>
              <a:gd name="csY4" fmla="*/ 630069 h 2120556"/>
              <a:gd name="csX5" fmla="*/ 2354563 w 11628189"/>
              <a:gd name="csY5" fmla="*/ 1042659 h 2120556"/>
              <a:gd name="csX6" fmla="*/ 2892046 w 11628189"/>
              <a:gd name="csY6" fmla="*/ 1082105 h 2120556"/>
              <a:gd name="csX7" fmla="*/ 2480301 w 11628189"/>
              <a:gd name="csY7" fmla="*/ 1913155 h 2120556"/>
              <a:gd name="csX8" fmla="*/ 3899595 w 11628189"/>
              <a:gd name="csY8" fmla="*/ 1480471 h 2120556"/>
              <a:gd name="csX9" fmla="*/ 5741156 w 11628189"/>
              <a:gd name="csY9" fmla="*/ 416345 h 2120556"/>
              <a:gd name="csX10" fmla="*/ 6022509 w 11628189"/>
              <a:gd name="csY10" fmla="*/ 14012 h 2120556"/>
              <a:gd name="csX11" fmla="*/ 5246080 w 11628189"/>
              <a:gd name="csY11" fmla="*/ 1344898 h 2120556"/>
              <a:gd name="csX12" fmla="*/ 6294890 w 11628189"/>
              <a:gd name="csY12" fmla="*/ 1386321 h 2120556"/>
              <a:gd name="csX13" fmla="*/ 6250832 w 11628189"/>
              <a:gd name="csY13" fmla="*/ 894831 h 2120556"/>
              <a:gd name="csX14" fmla="*/ 7220253 w 11628189"/>
              <a:gd name="csY14" fmla="*/ 872399 h 2120556"/>
              <a:gd name="csX15" fmla="*/ 7106200 w 11628189"/>
              <a:gd name="csY15" fmla="*/ 1133606 h 2120556"/>
              <a:gd name="csX16" fmla="*/ 8713415 w 11628189"/>
              <a:gd name="csY16" fmla="*/ 1212074 h 2120556"/>
              <a:gd name="csX17" fmla="*/ 8182118 w 11628189"/>
              <a:gd name="csY17" fmla="*/ 757658 h 2120556"/>
              <a:gd name="csX18" fmla="*/ 7998374 w 11628189"/>
              <a:gd name="csY18" fmla="*/ 104007 h 2120556"/>
              <a:gd name="csX19" fmla="*/ 8404990 w 11628189"/>
              <a:gd name="csY19" fmla="*/ 311756 h 2120556"/>
              <a:gd name="csX20" fmla="*/ 9172060 w 11628189"/>
              <a:gd name="csY20" fmla="*/ 955890 h 2120556"/>
              <a:gd name="csX21" fmla="*/ 9653918 w 11628189"/>
              <a:gd name="csY21" fmla="*/ 1168980 h 2120556"/>
              <a:gd name="csX22" fmla="*/ 10312116 w 11628189"/>
              <a:gd name="csY22" fmla="*/ 936220 h 2120556"/>
              <a:gd name="csX23" fmla="*/ 11628189 w 11628189"/>
              <a:gd name="csY23" fmla="*/ 444992 h 2120556"/>
              <a:gd name="csX24" fmla="*/ 10062225 w 11628189"/>
              <a:gd name="csY24" fmla="*/ 2116198 h 2120556"/>
              <a:gd name="csX25" fmla="*/ 11276678 w 11628189"/>
              <a:gd name="csY25" fmla="*/ 1849651 h 2120556"/>
              <a:gd name="csX0" fmla="*/ 0 w 14906587"/>
              <a:gd name="csY0" fmla="*/ 1370807 h 2116849"/>
              <a:gd name="csX1" fmla="*/ 2524506 w 14906587"/>
              <a:gd name="csY1" fmla="*/ 439927 h 2116849"/>
              <a:gd name="csX2" fmla="*/ 3387546 w 14906587"/>
              <a:gd name="csY2" fmla="*/ 0 h 2116849"/>
              <a:gd name="csX3" fmla="*/ 2526250 w 14906587"/>
              <a:gd name="csY3" fmla="*/ 228001 h 2116849"/>
              <a:gd name="csX4" fmla="*/ 2064750 w 14906587"/>
              <a:gd name="csY4" fmla="*/ 630069 h 2116849"/>
              <a:gd name="csX5" fmla="*/ 2354563 w 14906587"/>
              <a:gd name="csY5" fmla="*/ 1042659 h 2116849"/>
              <a:gd name="csX6" fmla="*/ 2892046 w 14906587"/>
              <a:gd name="csY6" fmla="*/ 1082105 h 2116849"/>
              <a:gd name="csX7" fmla="*/ 2480301 w 14906587"/>
              <a:gd name="csY7" fmla="*/ 1913155 h 2116849"/>
              <a:gd name="csX8" fmla="*/ 3899595 w 14906587"/>
              <a:gd name="csY8" fmla="*/ 1480471 h 2116849"/>
              <a:gd name="csX9" fmla="*/ 5741156 w 14906587"/>
              <a:gd name="csY9" fmla="*/ 416345 h 2116849"/>
              <a:gd name="csX10" fmla="*/ 6022509 w 14906587"/>
              <a:gd name="csY10" fmla="*/ 14012 h 2116849"/>
              <a:gd name="csX11" fmla="*/ 5246080 w 14906587"/>
              <a:gd name="csY11" fmla="*/ 1344898 h 2116849"/>
              <a:gd name="csX12" fmla="*/ 6294890 w 14906587"/>
              <a:gd name="csY12" fmla="*/ 1386321 h 2116849"/>
              <a:gd name="csX13" fmla="*/ 6250832 w 14906587"/>
              <a:gd name="csY13" fmla="*/ 894831 h 2116849"/>
              <a:gd name="csX14" fmla="*/ 7220253 w 14906587"/>
              <a:gd name="csY14" fmla="*/ 872399 h 2116849"/>
              <a:gd name="csX15" fmla="*/ 7106200 w 14906587"/>
              <a:gd name="csY15" fmla="*/ 1133606 h 2116849"/>
              <a:gd name="csX16" fmla="*/ 8713415 w 14906587"/>
              <a:gd name="csY16" fmla="*/ 1212074 h 2116849"/>
              <a:gd name="csX17" fmla="*/ 8182118 w 14906587"/>
              <a:gd name="csY17" fmla="*/ 757658 h 2116849"/>
              <a:gd name="csX18" fmla="*/ 7998374 w 14906587"/>
              <a:gd name="csY18" fmla="*/ 104007 h 2116849"/>
              <a:gd name="csX19" fmla="*/ 8404990 w 14906587"/>
              <a:gd name="csY19" fmla="*/ 311756 h 2116849"/>
              <a:gd name="csX20" fmla="*/ 9172060 w 14906587"/>
              <a:gd name="csY20" fmla="*/ 955890 h 2116849"/>
              <a:gd name="csX21" fmla="*/ 9653918 w 14906587"/>
              <a:gd name="csY21" fmla="*/ 1168980 h 2116849"/>
              <a:gd name="csX22" fmla="*/ 10312116 w 14906587"/>
              <a:gd name="csY22" fmla="*/ 936220 h 2116849"/>
              <a:gd name="csX23" fmla="*/ 11628189 w 14906587"/>
              <a:gd name="csY23" fmla="*/ 444992 h 2116849"/>
              <a:gd name="csX24" fmla="*/ 10062225 w 14906587"/>
              <a:gd name="csY24" fmla="*/ 2116198 h 2116849"/>
              <a:gd name="csX25" fmla="*/ 14906587 w 14906587"/>
              <a:gd name="csY25" fmla="*/ 1162507 h 2116849"/>
              <a:gd name="csX0" fmla="*/ 0 w 14906587"/>
              <a:gd name="csY0" fmla="*/ 1370807 h 1914243"/>
              <a:gd name="csX1" fmla="*/ 2524506 w 14906587"/>
              <a:gd name="csY1" fmla="*/ 439927 h 1914243"/>
              <a:gd name="csX2" fmla="*/ 3387546 w 14906587"/>
              <a:gd name="csY2" fmla="*/ 0 h 1914243"/>
              <a:gd name="csX3" fmla="*/ 2526250 w 14906587"/>
              <a:gd name="csY3" fmla="*/ 228001 h 1914243"/>
              <a:gd name="csX4" fmla="*/ 2064750 w 14906587"/>
              <a:gd name="csY4" fmla="*/ 630069 h 1914243"/>
              <a:gd name="csX5" fmla="*/ 2354563 w 14906587"/>
              <a:gd name="csY5" fmla="*/ 1042659 h 1914243"/>
              <a:gd name="csX6" fmla="*/ 2892046 w 14906587"/>
              <a:gd name="csY6" fmla="*/ 1082105 h 1914243"/>
              <a:gd name="csX7" fmla="*/ 2480301 w 14906587"/>
              <a:gd name="csY7" fmla="*/ 1913155 h 1914243"/>
              <a:gd name="csX8" fmla="*/ 3899595 w 14906587"/>
              <a:gd name="csY8" fmla="*/ 1480471 h 1914243"/>
              <a:gd name="csX9" fmla="*/ 5741156 w 14906587"/>
              <a:gd name="csY9" fmla="*/ 416345 h 1914243"/>
              <a:gd name="csX10" fmla="*/ 6022509 w 14906587"/>
              <a:gd name="csY10" fmla="*/ 14012 h 1914243"/>
              <a:gd name="csX11" fmla="*/ 5246080 w 14906587"/>
              <a:gd name="csY11" fmla="*/ 1344898 h 1914243"/>
              <a:gd name="csX12" fmla="*/ 6294890 w 14906587"/>
              <a:gd name="csY12" fmla="*/ 1386321 h 1914243"/>
              <a:gd name="csX13" fmla="*/ 6250832 w 14906587"/>
              <a:gd name="csY13" fmla="*/ 894831 h 1914243"/>
              <a:gd name="csX14" fmla="*/ 7220253 w 14906587"/>
              <a:gd name="csY14" fmla="*/ 872399 h 1914243"/>
              <a:gd name="csX15" fmla="*/ 7106200 w 14906587"/>
              <a:gd name="csY15" fmla="*/ 1133606 h 1914243"/>
              <a:gd name="csX16" fmla="*/ 8713415 w 14906587"/>
              <a:gd name="csY16" fmla="*/ 1212074 h 1914243"/>
              <a:gd name="csX17" fmla="*/ 8182118 w 14906587"/>
              <a:gd name="csY17" fmla="*/ 757658 h 1914243"/>
              <a:gd name="csX18" fmla="*/ 7998374 w 14906587"/>
              <a:gd name="csY18" fmla="*/ 104007 h 1914243"/>
              <a:gd name="csX19" fmla="*/ 8404990 w 14906587"/>
              <a:gd name="csY19" fmla="*/ 311756 h 1914243"/>
              <a:gd name="csX20" fmla="*/ 9172060 w 14906587"/>
              <a:gd name="csY20" fmla="*/ 955890 h 1914243"/>
              <a:gd name="csX21" fmla="*/ 9653918 w 14906587"/>
              <a:gd name="csY21" fmla="*/ 1168980 h 1914243"/>
              <a:gd name="csX22" fmla="*/ 10312116 w 14906587"/>
              <a:gd name="csY22" fmla="*/ 936220 h 1914243"/>
              <a:gd name="csX23" fmla="*/ 11628189 w 14906587"/>
              <a:gd name="csY23" fmla="*/ 444992 h 1914243"/>
              <a:gd name="csX24" fmla="*/ 11929463 w 14906587"/>
              <a:gd name="csY24" fmla="*/ 1533620 h 1914243"/>
              <a:gd name="csX25" fmla="*/ 14906587 w 14906587"/>
              <a:gd name="csY25" fmla="*/ 1162507 h 191424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</a:cxnLst>
            <a:rect l="l" t="t" r="r" b="b"/>
            <a:pathLst>
              <a:path w="14906587" h="1914243">
                <a:moveTo>
                  <a:pt x="0" y="1370807"/>
                </a:moveTo>
                <a:lnTo>
                  <a:pt x="2524506" y="439927"/>
                </a:lnTo>
                <a:cubicBezTo>
                  <a:pt x="2829177" y="327566"/>
                  <a:pt x="3140880" y="211186"/>
                  <a:pt x="3387546" y="0"/>
                </a:cubicBezTo>
                <a:cubicBezTo>
                  <a:pt x="3095354" y="54568"/>
                  <a:pt x="2807180" y="130868"/>
                  <a:pt x="2526250" y="228001"/>
                </a:cubicBezTo>
                <a:cubicBezTo>
                  <a:pt x="2322626" y="298379"/>
                  <a:pt x="2092563" y="416450"/>
                  <a:pt x="2064750" y="630069"/>
                </a:cubicBezTo>
                <a:cubicBezTo>
                  <a:pt x="2041379" y="809794"/>
                  <a:pt x="2185518" y="977252"/>
                  <a:pt x="2354563" y="1042659"/>
                </a:cubicBezTo>
                <a:cubicBezTo>
                  <a:pt x="2523554" y="1108067"/>
                  <a:pt x="2711316" y="1095535"/>
                  <a:pt x="2892046" y="1082105"/>
                </a:cubicBezTo>
                <a:cubicBezTo>
                  <a:pt x="2950209" y="1398514"/>
                  <a:pt x="2429118" y="1595582"/>
                  <a:pt x="2480301" y="1913155"/>
                </a:cubicBezTo>
                <a:cubicBezTo>
                  <a:pt x="2980084" y="1931979"/>
                  <a:pt x="3451948" y="1703502"/>
                  <a:pt x="3899595" y="1480471"/>
                </a:cubicBezTo>
                <a:cubicBezTo>
                  <a:pt x="4535163" y="1163904"/>
                  <a:pt x="5174909" y="844745"/>
                  <a:pt x="5741156" y="416345"/>
                </a:cubicBezTo>
                <a:cubicBezTo>
                  <a:pt x="5876413" y="314030"/>
                  <a:pt x="6018596" y="183585"/>
                  <a:pt x="6022509" y="14012"/>
                </a:cubicBezTo>
                <a:cubicBezTo>
                  <a:pt x="5702768" y="418142"/>
                  <a:pt x="5440504" y="867693"/>
                  <a:pt x="5246080" y="1344898"/>
                </a:cubicBezTo>
                <a:cubicBezTo>
                  <a:pt x="5422897" y="1333371"/>
                  <a:pt x="6127431" y="1461332"/>
                  <a:pt x="6294890" y="1386321"/>
                </a:cubicBezTo>
                <a:cubicBezTo>
                  <a:pt x="6462349" y="1311310"/>
                  <a:pt x="6096605" y="980485"/>
                  <a:pt x="6250832" y="894831"/>
                </a:cubicBezTo>
                <a:cubicBezTo>
                  <a:pt x="6405059" y="809177"/>
                  <a:pt x="6819665" y="780131"/>
                  <a:pt x="7220253" y="872399"/>
                </a:cubicBezTo>
                <a:cubicBezTo>
                  <a:pt x="7227920" y="971012"/>
                  <a:pt x="7183769" y="1072217"/>
                  <a:pt x="7106200" y="1133606"/>
                </a:cubicBezTo>
                <a:cubicBezTo>
                  <a:pt x="7639083" y="1198855"/>
                  <a:pt x="8176725" y="1225081"/>
                  <a:pt x="8713415" y="1212074"/>
                </a:cubicBezTo>
                <a:cubicBezTo>
                  <a:pt x="8521581" y="1078192"/>
                  <a:pt x="8326786" y="941508"/>
                  <a:pt x="8182118" y="757658"/>
                </a:cubicBezTo>
                <a:cubicBezTo>
                  <a:pt x="8037450" y="573809"/>
                  <a:pt x="7947772" y="332378"/>
                  <a:pt x="7998374" y="104007"/>
                </a:cubicBezTo>
                <a:cubicBezTo>
                  <a:pt x="8154200" y="72017"/>
                  <a:pt x="8292417" y="199342"/>
                  <a:pt x="8404990" y="311756"/>
                </a:cubicBezTo>
                <a:cubicBezTo>
                  <a:pt x="8641503" y="548006"/>
                  <a:pt x="8898480" y="763792"/>
                  <a:pt x="9172060" y="955890"/>
                </a:cubicBezTo>
                <a:cubicBezTo>
                  <a:pt x="9317627" y="1058152"/>
                  <a:pt x="9476414" y="1156660"/>
                  <a:pt x="9653918" y="1168980"/>
                </a:cubicBezTo>
                <a:cubicBezTo>
                  <a:pt x="9889586" y="1185318"/>
                  <a:pt x="9983071" y="1056885"/>
                  <a:pt x="10312116" y="936220"/>
                </a:cubicBezTo>
                <a:cubicBezTo>
                  <a:pt x="10641161" y="815555"/>
                  <a:pt x="11415311" y="342571"/>
                  <a:pt x="11628189" y="444992"/>
                </a:cubicBezTo>
                <a:cubicBezTo>
                  <a:pt x="11389879" y="917385"/>
                  <a:pt x="12301868" y="1157778"/>
                  <a:pt x="11929463" y="1533620"/>
                </a:cubicBezTo>
                <a:cubicBezTo>
                  <a:pt x="12348504" y="1559952"/>
                  <a:pt x="14537091" y="1361902"/>
                  <a:pt x="14906587" y="1162507"/>
                </a:cubicBezTo>
              </a:path>
            </a:pathLst>
          </a:custGeom>
          <a:noFill/>
          <a:ln w="5287" cap="flat">
            <a:solidFill>
              <a:srgbClr val="282828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A45A200-FC72-8503-469E-8895C2AED5E2}"/>
              </a:ext>
            </a:extLst>
          </p:cNvPr>
          <p:cNvGrpSpPr/>
          <p:nvPr/>
        </p:nvGrpSpPr>
        <p:grpSpPr>
          <a:xfrm rot="16200000" flipH="1">
            <a:off x="9828359" y="4499918"/>
            <a:ext cx="3202028" cy="1557338"/>
            <a:chOff x="4228070" y="4941228"/>
            <a:chExt cx="1721511" cy="837274"/>
          </a:xfrm>
          <a:solidFill>
            <a:srgbClr val="282828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03FD97B-9F4A-CC9E-C5D0-81233C488870}"/>
                </a:ext>
              </a:extLst>
            </p:cNvPr>
            <p:cNvSpPr/>
            <p:nvPr/>
          </p:nvSpPr>
          <p:spPr>
            <a:xfrm>
              <a:off x="4228070" y="4941229"/>
              <a:ext cx="19232" cy="32661"/>
            </a:xfrm>
            <a:custGeom>
              <a:avLst/>
              <a:gdLst>
                <a:gd name="csX0" fmla="*/ 0 w 19232"/>
                <a:gd name="csY0" fmla="*/ 0 h 32661"/>
                <a:gd name="csX1" fmla="*/ 19232 w 19232"/>
                <a:gd name="csY1" fmla="*/ 0 h 32661"/>
                <a:gd name="csX2" fmla="*/ 0 w 19232"/>
                <a:gd name="csY2" fmla="*/ 32661 h 32661"/>
                <a:gd name="csX3" fmla="*/ 0 w 19232"/>
                <a:gd name="csY3" fmla="*/ 0 h 326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9232" h="32661">
                  <a:moveTo>
                    <a:pt x="0" y="0"/>
                  </a:moveTo>
                  <a:lnTo>
                    <a:pt x="19232" y="0"/>
                  </a:lnTo>
                  <a:cubicBezTo>
                    <a:pt x="12712" y="10822"/>
                    <a:pt x="6323" y="21709"/>
                    <a:pt x="0" y="3266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FB4E2C8-5235-D05E-B742-783CE901C540}"/>
                </a:ext>
              </a:extLst>
            </p:cNvPr>
            <p:cNvSpPr/>
            <p:nvPr/>
          </p:nvSpPr>
          <p:spPr>
            <a:xfrm>
              <a:off x="4228071" y="4941228"/>
              <a:ext cx="286255" cy="642526"/>
            </a:xfrm>
            <a:custGeom>
              <a:avLst/>
              <a:gdLst>
                <a:gd name="csX0" fmla="*/ 144986 w 286255"/>
                <a:gd name="csY0" fmla="*/ 0 h 642526"/>
                <a:gd name="csX1" fmla="*/ 286255 w 286255"/>
                <a:gd name="csY1" fmla="*/ 0 h 642526"/>
                <a:gd name="csX2" fmla="*/ 0 w 286255"/>
                <a:gd name="csY2" fmla="*/ 642526 h 642526"/>
                <a:gd name="csX3" fmla="*/ 0 w 286255"/>
                <a:gd name="csY3" fmla="*/ 267676 h 642526"/>
                <a:gd name="csX4" fmla="*/ 144986 w 286255"/>
                <a:gd name="csY4" fmla="*/ 0 h 6425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86255" h="642526">
                  <a:moveTo>
                    <a:pt x="144986" y="0"/>
                  </a:moveTo>
                  <a:lnTo>
                    <a:pt x="286255" y="0"/>
                  </a:lnTo>
                  <a:cubicBezTo>
                    <a:pt x="147723" y="193292"/>
                    <a:pt x="50784" y="411162"/>
                    <a:pt x="0" y="642526"/>
                  </a:cubicBezTo>
                  <a:lnTo>
                    <a:pt x="0" y="267676"/>
                  </a:lnTo>
                  <a:cubicBezTo>
                    <a:pt x="41201" y="174257"/>
                    <a:pt x="89768" y="84749"/>
                    <a:pt x="144986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B3013C6-1459-81DE-2BC2-4DC0D256720D}"/>
                </a:ext>
              </a:extLst>
            </p:cNvPr>
            <p:cNvSpPr/>
            <p:nvPr/>
          </p:nvSpPr>
          <p:spPr>
            <a:xfrm>
              <a:off x="4304390" y="4941228"/>
              <a:ext cx="500495" cy="837272"/>
            </a:xfrm>
            <a:custGeom>
              <a:avLst/>
              <a:gdLst>
                <a:gd name="csX0" fmla="*/ 343254 w 500495"/>
                <a:gd name="csY0" fmla="*/ 0 h 837272"/>
                <a:gd name="csX1" fmla="*/ 500495 w 500495"/>
                <a:gd name="csY1" fmla="*/ 0 h 837272"/>
                <a:gd name="csX2" fmla="*/ 135031 w 500495"/>
                <a:gd name="csY2" fmla="*/ 742415 h 837272"/>
                <a:gd name="csX3" fmla="*/ 122013 w 500495"/>
                <a:gd name="csY3" fmla="*/ 837272 h 837272"/>
                <a:gd name="csX4" fmla="*/ 0 w 500495"/>
                <a:gd name="csY4" fmla="*/ 837272 h 837272"/>
                <a:gd name="csX5" fmla="*/ 12498 w 500495"/>
                <a:gd name="csY5" fmla="*/ 740535 h 837272"/>
                <a:gd name="csX6" fmla="*/ 343254 w 500495"/>
                <a:gd name="csY6" fmla="*/ 0 h 83727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00495" h="837272">
                  <a:moveTo>
                    <a:pt x="343254" y="0"/>
                  </a:moveTo>
                  <a:lnTo>
                    <a:pt x="500495" y="0"/>
                  </a:lnTo>
                  <a:cubicBezTo>
                    <a:pt x="310935" y="211416"/>
                    <a:pt x="185767" y="466909"/>
                    <a:pt x="135031" y="742415"/>
                  </a:cubicBezTo>
                  <a:lnTo>
                    <a:pt x="122013" y="837272"/>
                  </a:lnTo>
                  <a:lnTo>
                    <a:pt x="0" y="837272"/>
                  </a:lnTo>
                  <a:lnTo>
                    <a:pt x="12498" y="740535"/>
                  </a:lnTo>
                  <a:cubicBezTo>
                    <a:pt x="60245" y="464428"/>
                    <a:pt x="176576" y="211514"/>
                    <a:pt x="34325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542DEF1-11B7-9718-3363-8B99B4197A32}"/>
                </a:ext>
              </a:extLst>
            </p:cNvPr>
            <p:cNvSpPr/>
            <p:nvPr/>
          </p:nvSpPr>
          <p:spPr>
            <a:xfrm>
              <a:off x="4533112" y="4941228"/>
              <a:ext cx="641668" cy="837272"/>
            </a:xfrm>
            <a:custGeom>
              <a:avLst/>
              <a:gdLst>
                <a:gd name="csX0" fmla="*/ 419104 w 641668"/>
                <a:gd name="csY0" fmla="*/ 0 h 837272"/>
                <a:gd name="csX1" fmla="*/ 641668 w 641668"/>
                <a:gd name="csY1" fmla="*/ 0 h 837272"/>
                <a:gd name="csX2" fmla="*/ 494726 w 641668"/>
                <a:gd name="csY2" fmla="*/ 126862 h 837272"/>
                <a:gd name="csX3" fmla="*/ 137999 w 641668"/>
                <a:gd name="csY3" fmla="*/ 792251 h 837272"/>
                <a:gd name="csX4" fmla="*/ 131351 w 641668"/>
                <a:gd name="csY4" fmla="*/ 837272 h 837272"/>
                <a:gd name="csX5" fmla="*/ 0 w 641668"/>
                <a:gd name="csY5" fmla="*/ 837272 h 837272"/>
                <a:gd name="csX6" fmla="*/ 16530 w 641668"/>
                <a:gd name="csY6" fmla="*/ 731157 h 837272"/>
                <a:gd name="csX7" fmla="*/ 419104 w 641668"/>
                <a:gd name="csY7" fmla="*/ 0 h 83727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641668" h="837272">
                  <a:moveTo>
                    <a:pt x="419104" y="0"/>
                  </a:moveTo>
                  <a:lnTo>
                    <a:pt x="641668" y="0"/>
                  </a:lnTo>
                  <a:cubicBezTo>
                    <a:pt x="590101" y="38267"/>
                    <a:pt x="541012" y="80642"/>
                    <a:pt x="494726" y="126862"/>
                  </a:cubicBezTo>
                  <a:cubicBezTo>
                    <a:pt x="310104" y="311484"/>
                    <a:pt x="187675" y="541761"/>
                    <a:pt x="137999" y="792251"/>
                  </a:cubicBezTo>
                  <a:lnTo>
                    <a:pt x="131351" y="837272"/>
                  </a:lnTo>
                  <a:lnTo>
                    <a:pt x="0" y="837272"/>
                  </a:lnTo>
                  <a:lnTo>
                    <a:pt x="16530" y="731157"/>
                  </a:lnTo>
                  <a:cubicBezTo>
                    <a:pt x="75713" y="447779"/>
                    <a:pt x="219081" y="194939"/>
                    <a:pt x="41910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0E0962A-836D-232D-C55A-0083DD8BE60B}"/>
                </a:ext>
              </a:extLst>
            </p:cNvPr>
            <p:cNvSpPr/>
            <p:nvPr/>
          </p:nvSpPr>
          <p:spPr>
            <a:xfrm>
              <a:off x="4772713" y="4941228"/>
              <a:ext cx="917471" cy="837272"/>
            </a:xfrm>
            <a:custGeom>
              <a:avLst/>
              <a:gdLst>
                <a:gd name="csX0" fmla="*/ 598424 w 917471"/>
                <a:gd name="csY0" fmla="*/ 0 h 837272"/>
                <a:gd name="csX1" fmla="*/ 917471 w 917471"/>
                <a:gd name="csY1" fmla="*/ 0 h 837272"/>
                <a:gd name="csX2" fmla="*/ 132121 w 917471"/>
                <a:gd name="csY2" fmla="*/ 773776 h 837272"/>
                <a:gd name="csX3" fmla="*/ 118269 w 917471"/>
                <a:gd name="csY3" fmla="*/ 837272 h 837272"/>
                <a:gd name="csX4" fmla="*/ 0 w 917471"/>
                <a:gd name="csY4" fmla="*/ 837272 h 837272"/>
                <a:gd name="csX5" fmla="*/ 23931 w 917471"/>
                <a:gd name="csY5" fmla="*/ 723255 h 837272"/>
                <a:gd name="csX6" fmla="*/ 598424 w 917471"/>
                <a:gd name="csY6" fmla="*/ 0 h 83727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17471" h="837272">
                  <a:moveTo>
                    <a:pt x="598424" y="0"/>
                  </a:moveTo>
                  <a:lnTo>
                    <a:pt x="917471" y="0"/>
                  </a:lnTo>
                  <a:cubicBezTo>
                    <a:pt x="535042" y="94601"/>
                    <a:pt x="232230" y="393496"/>
                    <a:pt x="132121" y="773776"/>
                  </a:cubicBezTo>
                  <a:lnTo>
                    <a:pt x="118269" y="837272"/>
                  </a:lnTo>
                  <a:lnTo>
                    <a:pt x="0" y="837272"/>
                  </a:lnTo>
                  <a:lnTo>
                    <a:pt x="23931" y="723255"/>
                  </a:lnTo>
                  <a:cubicBezTo>
                    <a:pt x="111653" y="412845"/>
                    <a:pt x="321687" y="153233"/>
                    <a:pt x="59842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14C75DC-08F8-716C-E202-B45C0F531830}"/>
                </a:ext>
              </a:extLst>
            </p:cNvPr>
            <p:cNvSpPr/>
            <p:nvPr/>
          </p:nvSpPr>
          <p:spPr>
            <a:xfrm>
              <a:off x="4998835" y="5015352"/>
              <a:ext cx="950679" cy="763149"/>
            </a:xfrm>
            <a:custGeom>
              <a:avLst/>
              <a:gdLst>
                <a:gd name="csX0" fmla="*/ 950679 w 950679"/>
                <a:gd name="csY0" fmla="*/ 0 h 763149"/>
                <a:gd name="csX1" fmla="*/ 950679 w 950679"/>
                <a:gd name="csY1" fmla="*/ 124776 h 763149"/>
                <a:gd name="csX2" fmla="*/ 139305 w 950679"/>
                <a:gd name="csY2" fmla="*/ 722047 h 763149"/>
                <a:gd name="csX3" fmla="*/ 128711 w 950679"/>
                <a:gd name="csY3" fmla="*/ 763149 h 763149"/>
                <a:gd name="csX4" fmla="*/ 0 w 950679"/>
                <a:gd name="csY4" fmla="*/ 763149 h 763149"/>
                <a:gd name="csX5" fmla="*/ 20144 w 950679"/>
                <a:gd name="csY5" fmla="*/ 684993 h 763149"/>
                <a:gd name="csX6" fmla="*/ 950679 w 950679"/>
                <a:gd name="csY6" fmla="*/ 0 h 76314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50679" h="763149">
                  <a:moveTo>
                    <a:pt x="950679" y="0"/>
                  </a:moveTo>
                  <a:lnTo>
                    <a:pt x="950679" y="124776"/>
                  </a:lnTo>
                  <a:cubicBezTo>
                    <a:pt x="570051" y="124776"/>
                    <a:pt x="247049" y="376411"/>
                    <a:pt x="139305" y="722047"/>
                  </a:cubicBezTo>
                  <a:lnTo>
                    <a:pt x="128711" y="763149"/>
                  </a:lnTo>
                  <a:lnTo>
                    <a:pt x="0" y="763149"/>
                  </a:lnTo>
                  <a:lnTo>
                    <a:pt x="20144" y="684993"/>
                  </a:lnTo>
                  <a:cubicBezTo>
                    <a:pt x="143702" y="288603"/>
                    <a:pt x="514117" y="0"/>
                    <a:pt x="95067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C6C7F43-BD07-2709-49CF-05C9FDA1FFA4}"/>
                </a:ext>
              </a:extLst>
            </p:cNvPr>
            <p:cNvSpPr/>
            <p:nvPr/>
          </p:nvSpPr>
          <p:spPr>
            <a:xfrm>
              <a:off x="5253039" y="5279401"/>
              <a:ext cx="696542" cy="499099"/>
            </a:xfrm>
            <a:custGeom>
              <a:avLst/>
              <a:gdLst>
                <a:gd name="csX0" fmla="*/ 610145 w 610145"/>
                <a:gd name="csY0" fmla="*/ 0 h 437192"/>
                <a:gd name="csX1" fmla="*/ 610145 w 610145"/>
                <a:gd name="csY1" fmla="*/ 105740 h 437192"/>
                <a:gd name="csX2" fmla="*/ 160169 w 610145"/>
                <a:gd name="csY2" fmla="*/ 345242 h 437192"/>
                <a:gd name="csX3" fmla="*/ 110199 w 610145"/>
                <a:gd name="csY3" fmla="*/ 437192 h 437192"/>
                <a:gd name="csX4" fmla="*/ 0 w 610145"/>
                <a:gd name="csY4" fmla="*/ 437192 h 437192"/>
                <a:gd name="csX5" fmla="*/ 12725 w 610145"/>
                <a:gd name="csY5" fmla="*/ 396285 h 437192"/>
                <a:gd name="csX6" fmla="*/ 610145 w 610145"/>
                <a:gd name="csY6" fmla="*/ 0 h 43719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610145" h="437192">
                  <a:moveTo>
                    <a:pt x="610145" y="0"/>
                  </a:moveTo>
                  <a:lnTo>
                    <a:pt x="610145" y="105740"/>
                  </a:lnTo>
                  <a:cubicBezTo>
                    <a:pt x="423046" y="105740"/>
                    <a:pt x="257796" y="200854"/>
                    <a:pt x="160169" y="345242"/>
                  </a:cubicBezTo>
                  <a:lnTo>
                    <a:pt x="110199" y="437192"/>
                  </a:lnTo>
                  <a:lnTo>
                    <a:pt x="0" y="437192"/>
                  </a:lnTo>
                  <a:lnTo>
                    <a:pt x="12725" y="396285"/>
                  </a:lnTo>
                  <a:cubicBezTo>
                    <a:pt x="111297" y="163622"/>
                    <a:pt x="341964" y="0"/>
                    <a:pt x="61014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8040750-4657-4939-0F7A-5B7A5B79D356}"/>
                </a:ext>
              </a:extLst>
            </p:cNvPr>
            <p:cNvSpPr/>
            <p:nvPr/>
          </p:nvSpPr>
          <p:spPr>
            <a:xfrm>
              <a:off x="5496407" y="5514976"/>
              <a:ext cx="453174" cy="263526"/>
            </a:xfrm>
            <a:custGeom>
              <a:avLst/>
              <a:gdLst>
                <a:gd name="csX0" fmla="*/ 364603 w 364603"/>
                <a:gd name="csY0" fmla="*/ 0 h 212021"/>
                <a:gd name="csX1" fmla="*/ 364603 w 364603"/>
                <a:gd name="csY1" fmla="*/ 50899 h 212021"/>
                <a:gd name="csX2" fmla="*/ 353289 w 364603"/>
                <a:gd name="csY2" fmla="*/ 106940 h 212021"/>
                <a:gd name="csX3" fmla="*/ 300619 w 364603"/>
                <a:gd name="csY3" fmla="*/ 112247 h 212021"/>
                <a:gd name="csX4" fmla="*/ 140101 w 364603"/>
                <a:gd name="csY4" fmla="*/ 198859 h 212021"/>
                <a:gd name="csX5" fmla="*/ 129236 w 364603"/>
                <a:gd name="csY5" fmla="*/ 212021 h 212021"/>
                <a:gd name="csX6" fmla="*/ 0 w 364603"/>
                <a:gd name="csY6" fmla="*/ 212021 h 212021"/>
                <a:gd name="csX7" fmla="*/ 13710 w 364603"/>
                <a:gd name="csY7" fmla="*/ 186795 h 212021"/>
                <a:gd name="csX8" fmla="*/ 364603 w 364603"/>
                <a:gd name="csY8" fmla="*/ 0 h 212021"/>
                <a:gd name="csX0" fmla="*/ 364603 w 364603"/>
                <a:gd name="csY0" fmla="*/ 0 h 212021"/>
                <a:gd name="csX1" fmla="*/ 364603 w 364603"/>
                <a:gd name="csY1" fmla="*/ 50899 h 212021"/>
                <a:gd name="csX2" fmla="*/ 360953 w 364603"/>
                <a:gd name="csY2" fmla="*/ 106940 h 212021"/>
                <a:gd name="csX3" fmla="*/ 300619 w 364603"/>
                <a:gd name="csY3" fmla="*/ 112247 h 212021"/>
                <a:gd name="csX4" fmla="*/ 140101 w 364603"/>
                <a:gd name="csY4" fmla="*/ 198859 h 212021"/>
                <a:gd name="csX5" fmla="*/ 129236 w 364603"/>
                <a:gd name="csY5" fmla="*/ 212021 h 212021"/>
                <a:gd name="csX6" fmla="*/ 0 w 364603"/>
                <a:gd name="csY6" fmla="*/ 212021 h 212021"/>
                <a:gd name="csX7" fmla="*/ 13710 w 364603"/>
                <a:gd name="csY7" fmla="*/ 186795 h 212021"/>
                <a:gd name="csX8" fmla="*/ 364603 w 364603"/>
                <a:gd name="csY8" fmla="*/ 0 h 21202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364603" h="212021">
                  <a:moveTo>
                    <a:pt x="364603" y="0"/>
                  </a:moveTo>
                  <a:lnTo>
                    <a:pt x="364603" y="50899"/>
                  </a:lnTo>
                  <a:lnTo>
                    <a:pt x="360953" y="106940"/>
                  </a:lnTo>
                  <a:cubicBezTo>
                    <a:pt x="343396" y="108709"/>
                    <a:pt x="318176" y="110478"/>
                    <a:pt x="300619" y="112247"/>
                  </a:cubicBezTo>
                  <a:cubicBezTo>
                    <a:pt x="238661" y="124940"/>
                    <a:pt x="183225" y="155741"/>
                    <a:pt x="140101" y="198859"/>
                  </a:cubicBezTo>
                  <a:lnTo>
                    <a:pt x="129236" y="212021"/>
                  </a:lnTo>
                  <a:lnTo>
                    <a:pt x="0" y="212021"/>
                  </a:lnTo>
                  <a:lnTo>
                    <a:pt x="13710" y="186795"/>
                  </a:lnTo>
                  <a:cubicBezTo>
                    <a:pt x="89858" y="74181"/>
                    <a:pt x="218738" y="0"/>
                    <a:pt x="364603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</p:grpSp>
      <p:sp>
        <p:nvSpPr>
          <p:cNvPr id="31" name="Freeform: Shape 14">
            <a:extLst>
              <a:ext uri="{FF2B5EF4-FFF2-40B4-BE49-F238E27FC236}">
                <a16:creationId xmlns:a16="http://schemas.microsoft.com/office/drawing/2014/main" id="{5937273C-0FE6-1CF6-42C8-27D419A3CC29}"/>
              </a:ext>
            </a:extLst>
          </p:cNvPr>
          <p:cNvSpPr/>
          <p:nvPr/>
        </p:nvSpPr>
        <p:spPr>
          <a:xfrm>
            <a:off x="-1244583" y="5132649"/>
            <a:ext cx="9721072" cy="2364556"/>
          </a:xfrm>
          <a:custGeom>
            <a:avLst/>
            <a:gdLst>
              <a:gd name="csX0" fmla="*/ 0 w 9581371"/>
              <a:gd name="csY0" fmla="*/ 638846 h 2364556"/>
              <a:gd name="csX1" fmla="*/ 2829123 w 9581371"/>
              <a:gd name="csY1" fmla="*/ 0 h 2364556"/>
              <a:gd name="csX2" fmla="*/ 2393902 w 9581371"/>
              <a:gd name="csY2" fmla="*/ 387210 h 2364556"/>
              <a:gd name="csX3" fmla="*/ 3423025 w 9581371"/>
              <a:gd name="csY3" fmla="*/ 290289 h 2364556"/>
              <a:gd name="csX4" fmla="*/ 2763293 w 9581371"/>
              <a:gd name="csY4" fmla="*/ 890113 h 2364556"/>
              <a:gd name="csX5" fmla="*/ 3510588 w 9581371"/>
              <a:gd name="csY5" fmla="*/ 1020716 h 2364556"/>
              <a:gd name="csX6" fmla="*/ 5679186 w 9581371"/>
              <a:gd name="csY6" fmla="*/ 1022144 h 2364556"/>
              <a:gd name="csX7" fmla="*/ 5955515 w 9581371"/>
              <a:gd name="csY7" fmla="*/ 1345162 h 2364556"/>
              <a:gd name="csX8" fmla="*/ 6418391 w 9581371"/>
              <a:gd name="csY8" fmla="*/ 1286311 h 2364556"/>
              <a:gd name="csX9" fmla="*/ 7445980 w 9581371"/>
              <a:gd name="csY9" fmla="*/ 1146719 h 2364556"/>
              <a:gd name="csX10" fmla="*/ 8172019 w 9581371"/>
              <a:gd name="csY10" fmla="*/ 1073169 h 2364556"/>
              <a:gd name="csX11" fmla="*/ 8562348 w 9581371"/>
              <a:gd name="csY11" fmla="*/ 519770 h 2364556"/>
              <a:gd name="csX12" fmla="*/ 8249112 w 9581371"/>
              <a:gd name="csY12" fmla="*/ 1007656 h 2364556"/>
              <a:gd name="csX13" fmla="*/ 8795584 w 9581371"/>
              <a:gd name="csY13" fmla="*/ 1001734 h 2364556"/>
              <a:gd name="csX14" fmla="*/ 8205489 w 9581371"/>
              <a:gd name="csY14" fmla="*/ 1486077 h 2364556"/>
              <a:gd name="csX15" fmla="*/ 9581372 w 9581371"/>
              <a:gd name="csY15" fmla="*/ 1162159 h 2364556"/>
              <a:gd name="csX16" fmla="*/ 8777553 w 9581371"/>
              <a:gd name="csY16" fmla="*/ 2364556 h 2364556"/>
              <a:gd name="csX0" fmla="*/ 0 w 9581372"/>
              <a:gd name="csY0" fmla="*/ 638846 h 2364556"/>
              <a:gd name="csX1" fmla="*/ 2829123 w 9581372"/>
              <a:gd name="csY1" fmla="*/ 0 h 2364556"/>
              <a:gd name="csX2" fmla="*/ 2393902 w 9581372"/>
              <a:gd name="csY2" fmla="*/ 387210 h 2364556"/>
              <a:gd name="csX3" fmla="*/ 3423025 w 9581372"/>
              <a:gd name="csY3" fmla="*/ 290289 h 2364556"/>
              <a:gd name="csX4" fmla="*/ 2763293 w 9581372"/>
              <a:gd name="csY4" fmla="*/ 890113 h 2364556"/>
              <a:gd name="csX5" fmla="*/ 3510588 w 9581372"/>
              <a:gd name="csY5" fmla="*/ 1020716 h 2364556"/>
              <a:gd name="csX6" fmla="*/ 5679186 w 9581372"/>
              <a:gd name="csY6" fmla="*/ 1022144 h 2364556"/>
              <a:gd name="csX7" fmla="*/ 5955515 w 9581372"/>
              <a:gd name="csY7" fmla="*/ 1345162 h 2364556"/>
              <a:gd name="csX8" fmla="*/ 6418391 w 9581372"/>
              <a:gd name="csY8" fmla="*/ 1286311 h 2364556"/>
              <a:gd name="csX9" fmla="*/ 7445980 w 9581372"/>
              <a:gd name="csY9" fmla="*/ 1146719 h 2364556"/>
              <a:gd name="csX10" fmla="*/ 8172019 w 9581372"/>
              <a:gd name="csY10" fmla="*/ 1073169 h 2364556"/>
              <a:gd name="csX11" fmla="*/ 8562348 w 9581372"/>
              <a:gd name="csY11" fmla="*/ 519770 h 2364556"/>
              <a:gd name="csX12" fmla="*/ 8299912 w 9581372"/>
              <a:gd name="csY12" fmla="*/ 1274356 h 2364556"/>
              <a:gd name="csX13" fmla="*/ 8795584 w 9581372"/>
              <a:gd name="csY13" fmla="*/ 1001734 h 2364556"/>
              <a:gd name="csX14" fmla="*/ 8205489 w 9581372"/>
              <a:gd name="csY14" fmla="*/ 1486077 h 2364556"/>
              <a:gd name="csX15" fmla="*/ 9581372 w 9581372"/>
              <a:gd name="csY15" fmla="*/ 1162159 h 2364556"/>
              <a:gd name="csX16" fmla="*/ 8777553 w 9581372"/>
              <a:gd name="csY16" fmla="*/ 2364556 h 2364556"/>
              <a:gd name="csX0" fmla="*/ 0 w 9581372"/>
              <a:gd name="csY0" fmla="*/ 638846 h 2364556"/>
              <a:gd name="csX1" fmla="*/ 2829123 w 9581372"/>
              <a:gd name="csY1" fmla="*/ 0 h 2364556"/>
              <a:gd name="csX2" fmla="*/ 2393902 w 9581372"/>
              <a:gd name="csY2" fmla="*/ 387210 h 2364556"/>
              <a:gd name="csX3" fmla="*/ 3423025 w 9581372"/>
              <a:gd name="csY3" fmla="*/ 290289 h 2364556"/>
              <a:gd name="csX4" fmla="*/ 2763293 w 9581372"/>
              <a:gd name="csY4" fmla="*/ 890113 h 2364556"/>
              <a:gd name="csX5" fmla="*/ 3510588 w 9581372"/>
              <a:gd name="csY5" fmla="*/ 1020716 h 2364556"/>
              <a:gd name="csX6" fmla="*/ 5679186 w 9581372"/>
              <a:gd name="csY6" fmla="*/ 1022144 h 2364556"/>
              <a:gd name="csX7" fmla="*/ 5955515 w 9581372"/>
              <a:gd name="csY7" fmla="*/ 1345162 h 2364556"/>
              <a:gd name="csX8" fmla="*/ 6418391 w 9581372"/>
              <a:gd name="csY8" fmla="*/ 1286311 h 2364556"/>
              <a:gd name="csX9" fmla="*/ 7445980 w 9581372"/>
              <a:gd name="csY9" fmla="*/ 1146719 h 2364556"/>
              <a:gd name="csX10" fmla="*/ 8172019 w 9581372"/>
              <a:gd name="csY10" fmla="*/ 1073169 h 2364556"/>
              <a:gd name="csX11" fmla="*/ 9006848 w 9581372"/>
              <a:gd name="csY11" fmla="*/ 964270 h 2364556"/>
              <a:gd name="csX12" fmla="*/ 8299912 w 9581372"/>
              <a:gd name="csY12" fmla="*/ 1274356 h 2364556"/>
              <a:gd name="csX13" fmla="*/ 8795584 w 9581372"/>
              <a:gd name="csY13" fmla="*/ 1001734 h 2364556"/>
              <a:gd name="csX14" fmla="*/ 8205489 w 9581372"/>
              <a:gd name="csY14" fmla="*/ 1486077 h 2364556"/>
              <a:gd name="csX15" fmla="*/ 9581372 w 9581372"/>
              <a:gd name="csY15" fmla="*/ 1162159 h 2364556"/>
              <a:gd name="csX16" fmla="*/ 8777553 w 9581372"/>
              <a:gd name="csY16" fmla="*/ 2364556 h 2364556"/>
              <a:gd name="csX0" fmla="*/ 0 w 9581372"/>
              <a:gd name="csY0" fmla="*/ 638846 h 2364556"/>
              <a:gd name="csX1" fmla="*/ 2829123 w 9581372"/>
              <a:gd name="csY1" fmla="*/ 0 h 2364556"/>
              <a:gd name="csX2" fmla="*/ 2393902 w 9581372"/>
              <a:gd name="csY2" fmla="*/ 387210 h 2364556"/>
              <a:gd name="csX3" fmla="*/ 3423025 w 9581372"/>
              <a:gd name="csY3" fmla="*/ 290289 h 2364556"/>
              <a:gd name="csX4" fmla="*/ 2763293 w 9581372"/>
              <a:gd name="csY4" fmla="*/ 890113 h 2364556"/>
              <a:gd name="csX5" fmla="*/ 3510588 w 9581372"/>
              <a:gd name="csY5" fmla="*/ 1020716 h 2364556"/>
              <a:gd name="csX6" fmla="*/ 5679186 w 9581372"/>
              <a:gd name="csY6" fmla="*/ 1022144 h 2364556"/>
              <a:gd name="csX7" fmla="*/ 5955515 w 9581372"/>
              <a:gd name="csY7" fmla="*/ 1345162 h 2364556"/>
              <a:gd name="csX8" fmla="*/ 6418391 w 9581372"/>
              <a:gd name="csY8" fmla="*/ 1286311 h 2364556"/>
              <a:gd name="csX9" fmla="*/ 7445980 w 9581372"/>
              <a:gd name="csY9" fmla="*/ 1146719 h 2364556"/>
              <a:gd name="csX10" fmla="*/ 8108519 w 9581372"/>
              <a:gd name="csY10" fmla="*/ 1365269 h 2364556"/>
              <a:gd name="csX11" fmla="*/ 9006848 w 9581372"/>
              <a:gd name="csY11" fmla="*/ 964270 h 2364556"/>
              <a:gd name="csX12" fmla="*/ 8299912 w 9581372"/>
              <a:gd name="csY12" fmla="*/ 1274356 h 2364556"/>
              <a:gd name="csX13" fmla="*/ 8795584 w 9581372"/>
              <a:gd name="csY13" fmla="*/ 1001734 h 2364556"/>
              <a:gd name="csX14" fmla="*/ 8205489 w 9581372"/>
              <a:gd name="csY14" fmla="*/ 1486077 h 2364556"/>
              <a:gd name="csX15" fmla="*/ 9581372 w 9581372"/>
              <a:gd name="csY15" fmla="*/ 1162159 h 2364556"/>
              <a:gd name="csX16" fmla="*/ 8777553 w 9581372"/>
              <a:gd name="csY16" fmla="*/ 2364556 h 2364556"/>
              <a:gd name="csX0" fmla="*/ 0 w 9721072"/>
              <a:gd name="csY0" fmla="*/ 638846 h 2364556"/>
              <a:gd name="csX1" fmla="*/ 2829123 w 9721072"/>
              <a:gd name="csY1" fmla="*/ 0 h 2364556"/>
              <a:gd name="csX2" fmla="*/ 2393902 w 9721072"/>
              <a:gd name="csY2" fmla="*/ 387210 h 2364556"/>
              <a:gd name="csX3" fmla="*/ 3423025 w 9721072"/>
              <a:gd name="csY3" fmla="*/ 290289 h 2364556"/>
              <a:gd name="csX4" fmla="*/ 2763293 w 9721072"/>
              <a:gd name="csY4" fmla="*/ 890113 h 2364556"/>
              <a:gd name="csX5" fmla="*/ 3510588 w 9721072"/>
              <a:gd name="csY5" fmla="*/ 1020716 h 2364556"/>
              <a:gd name="csX6" fmla="*/ 5679186 w 9721072"/>
              <a:gd name="csY6" fmla="*/ 1022144 h 2364556"/>
              <a:gd name="csX7" fmla="*/ 5955515 w 9721072"/>
              <a:gd name="csY7" fmla="*/ 1345162 h 2364556"/>
              <a:gd name="csX8" fmla="*/ 6418391 w 9721072"/>
              <a:gd name="csY8" fmla="*/ 1286311 h 2364556"/>
              <a:gd name="csX9" fmla="*/ 7445980 w 9721072"/>
              <a:gd name="csY9" fmla="*/ 1146719 h 2364556"/>
              <a:gd name="csX10" fmla="*/ 8108519 w 9721072"/>
              <a:gd name="csY10" fmla="*/ 1365269 h 2364556"/>
              <a:gd name="csX11" fmla="*/ 9006848 w 9721072"/>
              <a:gd name="csY11" fmla="*/ 964270 h 2364556"/>
              <a:gd name="csX12" fmla="*/ 8299912 w 9721072"/>
              <a:gd name="csY12" fmla="*/ 1274356 h 2364556"/>
              <a:gd name="csX13" fmla="*/ 8795584 w 9721072"/>
              <a:gd name="csY13" fmla="*/ 1001734 h 2364556"/>
              <a:gd name="csX14" fmla="*/ 8205489 w 9721072"/>
              <a:gd name="csY14" fmla="*/ 1486077 h 2364556"/>
              <a:gd name="csX15" fmla="*/ 9721072 w 9721072"/>
              <a:gd name="csY15" fmla="*/ 1365359 h 2364556"/>
              <a:gd name="csX16" fmla="*/ 8777553 w 9721072"/>
              <a:gd name="csY16" fmla="*/ 2364556 h 2364556"/>
              <a:gd name="csX0" fmla="*/ 0 w 9721072"/>
              <a:gd name="csY0" fmla="*/ 638846 h 2364556"/>
              <a:gd name="csX1" fmla="*/ 2829123 w 9721072"/>
              <a:gd name="csY1" fmla="*/ 0 h 2364556"/>
              <a:gd name="csX2" fmla="*/ 2393902 w 9721072"/>
              <a:gd name="csY2" fmla="*/ 387210 h 2364556"/>
              <a:gd name="csX3" fmla="*/ 3423025 w 9721072"/>
              <a:gd name="csY3" fmla="*/ 290289 h 2364556"/>
              <a:gd name="csX4" fmla="*/ 2763293 w 9721072"/>
              <a:gd name="csY4" fmla="*/ 890113 h 2364556"/>
              <a:gd name="csX5" fmla="*/ 3510588 w 9721072"/>
              <a:gd name="csY5" fmla="*/ 1020716 h 2364556"/>
              <a:gd name="csX6" fmla="*/ 5679186 w 9721072"/>
              <a:gd name="csY6" fmla="*/ 1022144 h 2364556"/>
              <a:gd name="csX7" fmla="*/ 5955515 w 9721072"/>
              <a:gd name="csY7" fmla="*/ 1345162 h 2364556"/>
              <a:gd name="csX8" fmla="*/ 6418391 w 9721072"/>
              <a:gd name="csY8" fmla="*/ 1286311 h 2364556"/>
              <a:gd name="csX9" fmla="*/ 7445980 w 9721072"/>
              <a:gd name="csY9" fmla="*/ 1146719 h 2364556"/>
              <a:gd name="csX10" fmla="*/ 8108519 w 9721072"/>
              <a:gd name="csY10" fmla="*/ 1365269 h 2364556"/>
              <a:gd name="csX11" fmla="*/ 9273548 w 9721072"/>
              <a:gd name="csY11" fmla="*/ 1205570 h 2364556"/>
              <a:gd name="csX12" fmla="*/ 8299912 w 9721072"/>
              <a:gd name="csY12" fmla="*/ 1274356 h 2364556"/>
              <a:gd name="csX13" fmla="*/ 8795584 w 9721072"/>
              <a:gd name="csY13" fmla="*/ 1001734 h 2364556"/>
              <a:gd name="csX14" fmla="*/ 8205489 w 9721072"/>
              <a:gd name="csY14" fmla="*/ 1486077 h 2364556"/>
              <a:gd name="csX15" fmla="*/ 9721072 w 9721072"/>
              <a:gd name="csY15" fmla="*/ 1365359 h 2364556"/>
              <a:gd name="csX16" fmla="*/ 8777553 w 9721072"/>
              <a:gd name="csY16" fmla="*/ 2364556 h 2364556"/>
              <a:gd name="csX0" fmla="*/ 0 w 9721072"/>
              <a:gd name="csY0" fmla="*/ 638846 h 2364556"/>
              <a:gd name="csX1" fmla="*/ 2829123 w 9721072"/>
              <a:gd name="csY1" fmla="*/ 0 h 2364556"/>
              <a:gd name="csX2" fmla="*/ 2393902 w 9721072"/>
              <a:gd name="csY2" fmla="*/ 387210 h 2364556"/>
              <a:gd name="csX3" fmla="*/ 3423025 w 9721072"/>
              <a:gd name="csY3" fmla="*/ 290289 h 2364556"/>
              <a:gd name="csX4" fmla="*/ 2763293 w 9721072"/>
              <a:gd name="csY4" fmla="*/ 890113 h 2364556"/>
              <a:gd name="csX5" fmla="*/ 3510588 w 9721072"/>
              <a:gd name="csY5" fmla="*/ 1020716 h 2364556"/>
              <a:gd name="csX6" fmla="*/ 5679186 w 9721072"/>
              <a:gd name="csY6" fmla="*/ 1022144 h 2364556"/>
              <a:gd name="csX7" fmla="*/ 5955515 w 9721072"/>
              <a:gd name="csY7" fmla="*/ 1345162 h 2364556"/>
              <a:gd name="csX8" fmla="*/ 6418391 w 9721072"/>
              <a:gd name="csY8" fmla="*/ 1286311 h 2364556"/>
              <a:gd name="csX9" fmla="*/ 7445980 w 9721072"/>
              <a:gd name="csY9" fmla="*/ 1146719 h 2364556"/>
              <a:gd name="csX10" fmla="*/ 8108519 w 9721072"/>
              <a:gd name="csY10" fmla="*/ 1365269 h 2364556"/>
              <a:gd name="csX11" fmla="*/ 9273548 w 9721072"/>
              <a:gd name="csY11" fmla="*/ 1205570 h 2364556"/>
              <a:gd name="csX12" fmla="*/ 8299912 w 9721072"/>
              <a:gd name="csY12" fmla="*/ 1274356 h 2364556"/>
              <a:gd name="csX13" fmla="*/ 9062284 w 9721072"/>
              <a:gd name="csY13" fmla="*/ 1331934 h 2364556"/>
              <a:gd name="csX14" fmla="*/ 8205489 w 9721072"/>
              <a:gd name="csY14" fmla="*/ 1486077 h 2364556"/>
              <a:gd name="csX15" fmla="*/ 9721072 w 9721072"/>
              <a:gd name="csY15" fmla="*/ 1365359 h 2364556"/>
              <a:gd name="csX16" fmla="*/ 8777553 w 9721072"/>
              <a:gd name="csY16" fmla="*/ 2364556 h 236455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9721072" h="2364556">
                <a:moveTo>
                  <a:pt x="0" y="638846"/>
                </a:moveTo>
                <a:cubicBezTo>
                  <a:pt x="913219" y="314611"/>
                  <a:pt x="1865196" y="99618"/>
                  <a:pt x="2829123" y="0"/>
                </a:cubicBezTo>
                <a:cubicBezTo>
                  <a:pt x="2718243" y="160796"/>
                  <a:pt x="2554275" y="275801"/>
                  <a:pt x="2393902" y="387210"/>
                </a:cubicBezTo>
                <a:cubicBezTo>
                  <a:pt x="2738283" y="372352"/>
                  <a:pt x="3081923" y="339992"/>
                  <a:pt x="3423025" y="290289"/>
                </a:cubicBezTo>
                <a:cubicBezTo>
                  <a:pt x="3277035" y="555408"/>
                  <a:pt x="3041050" y="769926"/>
                  <a:pt x="2763293" y="890113"/>
                </a:cubicBezTo>
                <a:cubicBezTo>
                  <a:pt x="2985530" y="1017014"/>
                  <a:pt x="3254669" y="1020557"/>
                  <a:pt x="3510588" y="1020716"/>
                </a:cubicBezTo>
                <a:lnTo>
                  <a:pt x="5679186" y="1022144"/>
                </a:lnTo>
                <a:cubicBezTo>
                  <a:pt x="5654176" y="1177070"/>
                  <a:pt x="5801329" y="1316028"/>
                  <a:pt x="5955515" y="1345162"/>
                </a:cubicBezTo>
                <a:cubicBezTo>
                  <a:pt x="6109754" y="1374297"/>
                  <a:pt x="6266531" y="1325968"/>
                  <a:pt x="6418391" y="1286311"/>
                </a:cubicBezTo>
                <a:cubicBezTo>
                  <a:pt x="6753676" y="1198802"/>
                  <a:pt x="7164292" y="1133559"/>
                  <a:pt x="7445980" y="1146719"/>
                </a:cubicBezTo>
                <a:cubicBezTo>
                  <a:pt x="7727668" y="1159879"/>
                  <a:pt x="7803924" y="1355461"/>
                  <a:pt x="8108519" y="1365269"/>
                </a:cubicBezTo>
                <a:cubicBezTo>
                  <a:pt x="8413114" y="1375077"/>
                  <a:pt x="9312624" y="1447054"/>
                  <a:pt x="9273548" y="1205570"/>
                </a:cubicBezTo>
                <a:cubicBezTo>
                  <a:pt x="9051205" y="1224499"/>
                  <a:pt x="8224564" y="1064333"/>
                  <a:pt x="8299912" y="1274356"/>
                </a:cubicBezTo>
                <a:cubicBezTo>
                  <a:pt x="8482069" y="1272399"/>
                  <a:pt x="8880126" y="1333890"/>
                  <a:pt x="9062284" y="1331934"/>
                </a:cubicBezTo>
                <a:cubicBezTo>
                  <a:pt x="8950293" y="1569928"/>
                  <a:pt x="8460721" y="1422626"/>
                  <a:pt x="8205489" y="1486077"/>
                </a:cubicBezTo>
                <a:cubicBezTo>
                  <a:pt x="8680526" y="1481476"/>
                  <a:pt x="9293888" y="1573161"/>
                  <a:pt x="9721072" y="1365359"/>
                </a:cubicBezTo>
                <a:cubicBezTo>
                  <a:pt x="9372303" y="1703447"/>
                  <a:pt x="8956643" y="1913049"/>
                  <a:pt x="8777553" y="2364556"/>
                </a:cubicBezTo>
              </a:path>
            </a:pathLst>
          </a:custGeom>
          <a:noFill/>
          <a:ln w="5287" cap="flat">
            <a:solidFill>
              <a:srgbClr val="282828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49D3DA92-7ED6-BAE6-8846-DA8FF3BBAB13}"/>
              </a:ext>
            </a:extLst>
          </p:cNvPr>
          <p:cNvGrpSpPr/>
          <p:nvPr/>
        </p:nvGrpSpPr>
        <p:grpSpPr>
          <a:xfrm>
            <a:off x="1204654" y="1315089"/>
            <a:ext cx="5086145" cy="4197705"/>
            <a:chOff x="5691592" y="955990"/>
            <a:chExt cx="3488900" cy="2349604"/>
          </a:xfrm>
        </p:grpSpPr>
        <p:graphicFrame>
          <p:nvGraphicFramePr>
            <p:cNvPr id="16" name="Gráfico 15">
              <a:extLst>
                <a:ext uri="{FF2B5EF4-FFF2-40B4-BE49-F238E27FC236}">
                  <a16:creationId xmlns:a16="http://schemas.microsoft.com/office/drawing/2014/main" id="{89967737-92D0-4B8A-53FA-DFA4FCF6C88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31898246"/>
                </p:ext>
              </p:extLst>
            </p:nvPr>
          </p:nvGraphicFramePr>
          <p:xfrm>
            <a:off x="5691592" y="955990"/>
            <a:ext cx="3488900" cy="23496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3" name="Rectángulo 32">
              <a:extLst>
                <a:ext uri="{FF2B5EF4-FFF2-40B4-BE49-F238E27FC236}">
                  <a16:creationId xmlns:a16="http://schemas.microsoft.com/office/drawing/2014/main" id="{79313A22-F8C5-758A-E94E-6AEB2A1057F7}"/>
                </a:ext>
              </a:extLst>
            </p:cNvPr>
            <p:cNvSpPr/>
            <p:nvPr/>
          </p:nvSpPr>
          <p:spPr>
            <a:xfrm rot="18319141">
              <a:off x="5910876" y="997758"/>
              <a:ext cx="1782366" cy="217512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Up">
                <a:avLst>
                  <a:gd name="adj" fmla="val 13602928"/>
                </a:avLst>
              </a:prstTxWarp>
              <a:spAutoFit/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/>
            <a:p>
              <a:pPr algn="ctr"/>
              <a:r>
                <a:rPr lang="en-GB" sz="2000" b="1" cap="none" spc="0" noProof="0" dirty="0">
                  <a:ln w="0"/>
                  <a:solidFill>
                    <a:srgbClr val="EAB601"/>
                  </a:solidFill>
                  <a:latin typeface="Century Gothic" panose="020B0502020202020204" pitchFamily="34" charset="0"/>
                </a:rPr>
                <a:t>Solar composition</a:t>
              </a:r>
            </a:p>
          </p:txBody>
        </p:sp>
      </p:grpSp>
      <p:sp>
        <p:nvSpPr>
          <p:cNvPr id="34" name="Rectangle: Rounded Corners 364">
            <a:extLst>
              <a:ext uri="{FF2B5EF4-FFF2-40B4-BE49-F238E27FC236}">
                <a16:creationId xmlns:a16="http://schemas.microsoft.com/office/drawing/2014/main" id="{8F954877-2698-DDB1-B713-C81352EA2C63}"/>
              </a:ext>
            </a:extLst>
          </p:cNvPr>
          <p:cNvSpPr/>
          <p:nvPr/>
        </p:nvSpPr>
        <p:spPr>
          <a:xfrm>
            <a:off x="7611854" y="1122486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5" name="Graphic 1357">
            <a:extLst>
              <a:ext uri="{FF2B5EF4-FFF2-40B4-BE49-F238E27FC236}">
                <a16:creationId xmlns:a16="http://schemas.microsoft.com/office/drawing/2014/main" id="{6FC4065D-8F5D-95C9-CA1E-E6AD301CCEA8}"/>
              </a:ext>
            </a:extLst>
          </p:cNvPr>
          <p:cNvSpPr/>
          <p:nvPr/>
        </p:nvSpPr>
        <p:spPr>
          <a:xfrm>
            <a:off x="7650668" y="1628671"/>
            <a:ext cx="2326769" cy="1817915"/>
          </a:xfrm>
          <a:custGeom>
            <a:avLst/>
            <a:gdLst>
              <a:gd name="csX0" fmla="*/ 1355486 w 1375982"/>
              <a:gd name="csY0" fmla="*/ 324951 h 1292863"/>
              <a:gd name="csX1" fmla="*/ 1357772 w 1375982"/>
              <a:gd name="csY1" fmla="*/ 97780 h 1292863"/>
              <a:gd name="csX2" fmla="*/ 1239186 w 1375982"/>
              <a:gd name="csY2" fmla="*/ 238178 h 1292863"/>
              <a:gd name="csX3" fmla="*/ 961151 w 1375982"/>
              <a:gd name="csY3" fmla="*/ 639276 h 1292863"/>
              <a:gd name="csX4" fmla="*/ 799988 w 1375982"/>
              <a:gd name="csY4" fmla="*/ 273135 h 1292863"/>
              <a:gd name="csX5" fmla="*/ 740361 w 1375982"/>
              <a:gd name="csY5" fmla="*/ 197126 h 1292863"/>
              <a:gd name="csX6" fmla="*/ 695594 w 1375982"/>
              <a:gd name="csY6" fmla="*/ 213223 h 1292863"/>
              <a:gd name="csX7" fmla="*/ 616822 w 1375982"/>
              <a:gd name="csY7" fmla="*/ 283613 h 1292863"/>
              <a:gd name="csX8" fmla="*/ 599106 w 1375982"/>
              <a:gd name="csY8" fmla="*/ 581840 h 1292863"/>
              <a:gd name="csX9" fmla="*/ 497188 w 1375982"/>
              <a:gd name="csY9" fmla="*/ 229701 h 1292863"/>
              <a:gd name="csX10" fmla="*/ 388222 w 1375982"/>
              <a:gd name="csY10" fmla="*/ 18341 h 1292863"/>
              <a:gd name="csX11" fmla="*/ 355266 w 1375982"/>
              <a:gd name="csY11" fmla="*/ 53 h 1292863"/>
              <a:gd name="csX12" fmla="*/ 335358 w 1375982"/>
              <a:gd name="csY12" fmla="*/ 9197 h 1292863"/>
              <a:gd name="csX13" fmla="*/ 292401 w 1375982"/>
              <a:gd name="csY13" fmla="*/ 123021 h 1292863"/>
              <a:gd name="csX14" fmla="*/ 473947 w 1375982"/>
              <a:gd name="csY14" fmla="*/ 556694 h 1292863"/>
              <a:gd name="csX15" fmla="*/ 281828 w 1375982"/>
              <a:gd name="csY15" fmla="*/ 234368 h 1292863"/>
              <a:gd name="csX16" fmla="*/ 189435 w 1375982"/>
              <a:gd name="csY16" fmla="*/ 111877 h 1292863"/>
              <a:gd name="csX17" fmla="*/ 83994 w 1375982"/>
              <a:gd name="csY17" fmla="*/ 91589 h 1292863"/>
              <a:gd name="csX18" fmla="*/ 57228 w 1375982"/>
              <a:gd name="csY18" fmla="*/ 134546 h 1292863"/>
              <a:gd name="csX19" fmla="*/ 118474 w 1375982"/>
              <a:gd name="csY19" fmla="*/ 301615 h 1292863"/>
              <a:gd name="csX20" fmla="*/ 347741 w 1375982"/>
              <a:gd name="csY20" fmla="*/ 583936 h 1292863"/>
              <a:gd name="csX21" fmla="*/ 207723 w 1375982"/>
              <a:gd name="csY21" fmla="*/ 421725 h 1292863"/>
              <a:gd name="csX22" fmla="*/ 143620 w 1375982"/>
              <a:gd name="csY22" fmla="*/ 371719 h 1292863"/>
              <a:gd name="csX23" fmla="*/ 88089 w 1375982"/>
              <a:gd name="csY23" fmla="*/ 372481 h 1292863"/>
              <a:gd name="csX24" fmla="*/ 1317 w 1375982"/>
              <a:gd name="csY24" fmla="*/ 431917 h 1292863"/>
              <a:gd name="csX25" fmla="*/ 75707 w 1375982"/>
              <a:gd name="csY25" fmla="*/ 530501 h 1292863"/>
              <a:gd name="csX26" fmla="*/ 355456 w 1375982"/>
              <a:gd name="csY26" fmla="*/ 668899 h 1292863"/>
              <a:gd name="csX27" fmla="*/ 258015 w 1375982"/>
              <a:gd name="csY27" fmla="*/ 611273 h 1292863"/>
              <a:gd name="csX28" fmla="*/ 158289 w 1375982"/>
              <a:gd name="csY28" fmla="*/ 612416 h 1292863"/>
              <a:gd name="csX29" fmla="*/ 77802 w 1375982"/>
              <a:gd name="csY29" fmla="*/ 677471 h 1292863"/>
              <a:gd name="csX30" fmla="*/ 17509 w 1375982"/>
              <a:gd name="csY30" fmla="*/ 809297 h 1292863"/>
              <a:gd name="csX31" fmla="*/ 37797 w 1375982"/>
              <a:gd name="csY31" fmla="*/ 835015 h 1292863"/>
              <a:gd name="csX32" fmla="*/ 71992 w 1375982"/>
              <a:gd name="csY32" fmla="*/ 831205 h 1292863"/>
              <a:gd name="csX33" fmla="*/ 318213 w 1375982"/>
              <a:gd name="csY33" fmla="*/ 741860 h 1292863"/>
              <a:gd name="csX34" fmla="*/ 157050 w 1375982"/>
              <a:gd name="csY34" fmla="*/ 853970 h 1292863"/>
              <a:gd name="csX35" fmla="*/ 113235 w 1375982"/>
              <a:gd name="csY35" fmla="*/ 1093523 h 1292863"/>
              <a:gd name="csX36" fmla="*/ 107520 w 1375982"/>
              <a:gd name="csY36" fmla="*/ 1189440 h 1292863"/>
              <a:gd name="csX37" fmla="*/ 147811 w 1375982"/>
              <a:gd name="csY37" fmla="*/ 1273451 h 1292863"/>
              <a:gd name="csX38" fmla="*/ 243728 w 1375982"/>
              <a:gd name="csY38" fmla="*/ 1292786 h 1292863"/>
              <a:gd name="csX39" fmla="*/ 423465 w 1375982"/>
              <a:gd name="csY39" fmla="*/ 1272689 h 1292863"/>
              <a:gd name="csX40" fmla="*/ 610631 w 1375982"/>
              <a:gd name="csY40" fmla="*/ 1160294 h 1292863"/>
              <a:gd name="csX41" fmla="*/ 958198 w 1375982"/>
              <a:gd name="csY41" fmla="*/ 944171 h 1292863"/>
              <a:gd name="csX42" fmla="*/ 1091834 w 1375982"/>
              <a:gd name="csY42" fmla="*/ 895403 h 1292863"/>
              <a:gd name="csX43" fmla="*/ 1287477 w 1375982"/>
              <a:gd name="csY43" fmla="*/ 730049 h 1292863"/>
              <a:gd name="csX44" fmla="*/ 1332912 w 1375982"/>
              <a:gd name="csY44" fmla="*/ 635466 h 1292863"/>
              <a:gd name="csX45" fmla="*/ 1334245 w 1375982"/>
              <a:gd name="csY45" fmla="*/ 506212 h 1292863"/>
              <a:gd name="csX46" fmla="*/ 1355486 w 1375982"/>
              <a:gd name="csY46" fmla="*/ 324951 h 129286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</a:cxnLst>
            <a:rect l="l" t="t" r="r" b="b"/>
            <a:pathLst>
              <a:path w="1375982" h="1292863">
                <a:moveTo>
                  <a:pt x="1355486" y="324951"/>
                </a:moveTo>
                <a:cubicBezTo>
                  <a:pt x="1370345" y="249132"/>
                  <a:pt x="1391871" y="167122"/>
                  <a:pt x="1357772" y="97780"/>
                </a:cubicBezTo>
                <a:cubicBezTo>
                  <a:pt x="1295097" y="109972"/>
                  <a:pt x="1266618" y="180552"/>
                  <a:pt x="1239186" y="238178"/>
                </a:cubicBezTo>
                <a:cubicBezTo>
                  <a:pt x="1169177" y="385340"/>
                  <a:pt x="1044876" y="499449"/>
                  <a:pt x="961151" y="639276"/>
                </a:cubicBezTo>
                <a:cubicBezTo>
                  <a:pt x="890285" y="525833"/>
                  <a:pt x="835802" y="402104"/>
                  <a:pt x="799988" y="273135"/>
                </a:cubicBezTo>
                <a:cubicBezTo>
                  <a:pt x="790749" y="239893"/>
                  <a:pt x="774842" y="199316"/>
                  <a:pt x="740361" y="197126"/>
                </a:cubicBezTo>
                <a:cubicBezTo>
                  <a:pt x="724264" y="196078"/>
                  <a:pt x="709215" y="204650"/>
                  <a:pt x="695594" y="213223"/>
                </a:cubicBezTo>
                <a:cubicBezTo>
                  <a:pt x="665495" y="232178"/>
                  <a:pt x="635967" y="253704"/>
                  <a:pt x="616822" y="283613"/>
                </a:cubicBezTo>
                <a:cubicBezTo>
                  <a:pt x="562339" y="368957"/>
                  <a:pt x="611583" y="481352"/>
                  <a:pt x="599106" y="581840"/>
                </a:cubicBezTo>
                <a:cubicBezTo>
                  <a:pt x="567483" y="463826"/>
                  <a:pt x="535764" y="345620"/>
                  <a:pt x="497188" y="229701"/>
                </a:cubicBezTo>
                <a:cubicBezTo>
                  <a:pt x="471947" y="153882"/>
                  <a:pt x="442419" y="77015"/>
                  <a:pt x="388222" y="18341"/>
                </a:cubicBezTo>
                <a:cubicBezTo>
                  <a:pt x="379364" y="8816"/>
                  <a:pt x="368315" y="-804"/>
                  <a:pt x="355266" y="53"/>
                </a:cubicBezTo>
                <a:cubicBezTo>
                  <a:pt x="347836" y="530"/>
                  <a:pt x="341169" y="4530"/>
                  <a:pt x="335358" y="9197"/>
                </a:cubicBezTo>
                <a:cubicBezTo>
                  <a:pt x="302497" y="35296"/>
                  <a:pt x="292972" y="81016"/>
                  <a:pt x="292401" y="123021"/>
                </a:cubicBezTo>
                <a:cubicBezTo>
                  <a:pt x="290305" y="282374"/>
                  <a:pt x="383936" y="425154"/>
                  <a:pt x="473947" y="556694"/>
                </a:cubicBezTo>
                <a:cubicBezTo>
                  <a:pt x="409939" y="449252"/>
                  <a:pt x="345836" y="341810"/>
                  <a:pt x="281828" y="234368"/>
                </a:cubicBezTo>
                <a:cubicBezTo>
                  <a:pt x="255539" y="190268"/>
                  <a:pt x="228488" y="145214"/>
                  <a:pt x="189435" y="111877"/>
                </a:cubicBezTo>
                <a:cubicBezTo>
                  <a:pt x="160098" y="86826"/>
                  <a:pt x="115617" y="69395"/>
                  <a:pt x="83994" y="91589"/>
                </a:cubicBezTo>
                <a:cubicBezTo>
                  <a:pt x="69897" y="101495"/>
                  <a:pt x="61229" y="117782"/>
                  <a:pt x="57228" y="134546"/>
                </a:cubicBezTo>
                <a:cubicBezTo>
                  <a:pt x="42941" y="194268"/>
                  <a:pt x="81327" y="252752"/>
                  <a:pt x="118474" y="301615"/>
                </a:cubicBezTo>
                <a:cubicBezTo>
                  <a:pt x="191721" y="398198"/>
                  <a:pt x="268207" y="492401"/>
                  <a:pt x="347741" y="583936"/>
                </a:cubicBezTo>
                <a:cubicBezTo>
                  <a:pt x="301068" y="529834"/>
                  <a:pt x="254396" y="475827"/>
                  <a:pt x="207723" y="421725"/>
                </a:cubicBezTo>
                <a:cubicBezTo>
                  <a:pt x="189721" y="400865"/>
                  <a:pt x="170195" y="379053"/>
                  <a:pt x="143620" y="371719"/>
                </a:cubicBezTo>
                <a:cubicBezTo>
                  <a:pt x="125618" y="366766"/>
                  <a:pt x="106473" y="369147"/>
                  <a:pt x="88089" y="372481"/>
                </a:cubicBezTo>
                <a:cubicBezTo>
                  <a:pt x="51418" y="379148"/>
                  <a:pt x="9318" y="395531"/>
                  <a:pt x="1317" y="431917"/>
                </a:cubicBezTo>
                <a:cubicBezTo>
                  <a:pt x="-8304" y="475256"/>
                  <a:pt x="36654" y="509450"/>
                  <a:pt x="75707" y="530501"/>
                </a:cubicBezTo>
                <a:cubicBezTo>
                  <a:pt x="167337" y="579840"/>
                  <a:pt x="260587" y="626036"/>
                  <a:pt x="355456" y="668899"/>
                </a:cubicBezTo>
                <a:cubicBezTo>
                  <a:pt x="317451" y="679281"/>
                  <a:pt x="291639" y="631751"/>
                  <a:pt x="258015" y="611273"/>
                </a:cubicBezTo>
                <a:cubicBezTo>
                  <a:pt x="228393" y="593175"/>
                  <a:pt x="189435" y="597080"/>
                  <a:pt x="158289" y="612416"/>
                </a:cubicBezTo>
                <a:cubicBezTo>
                  <a:pt x="127142" y="627751"/>
                  <a:pt x="102186" y="652802"/>
                  <a:pt x="77802" y="677471"/>
                </a:cubicBezTo>
                <a:cubicBezTo>
                  <a:pt x="42084" y="713666"/>
                  <a:pt x="3317" y="760434"/>
                  <a:pt x="17509" y="809297"/>
                </a:cubicBezTo>
                <a:cubicBezTo>
                  <a:pt x="20652" y="820156"/>
                  <a:pt x="27225" y="831014"/>
                  <a:pt x="37797" y="835015"/>
                </a:cubicBezTo>
                <a:cubicBezTo>
                  <a:pt x="48751" y="839206"/>
                  <a:pt x="60943" y="835205"/>
                  <a:pt x="71992" y="831205"/>
                </a:cubicBezTo>
                <a:cubicBezTo>
                  <a:pt x="154098" y="801392"/>
                  <a:pt x="236108" y="771674"/>
                  <a:pt x="318213" y="741860"/>
                </a:cubicBezTo>
                <a:cubicBezTo>
                  <a:pt x="271255" y="787961"/>
                  <a:pt x="198865" y="803201"/>
                  <a:pt x="157050" y="853970"/>
                </a:cubicBezTo>
                <a:cubicBezTo>
                  <a:pt x="104377" y="917882"/>
                  <a:pt x="119141" y="1010942"/>
                  <a:pt x="113235" y="1093523"/>
                </a:cubicBezTo>
                <a:cubicBezTo>
                  <a:pt x="110949" y="1125527"/>
                  <a:pt x="105139" y="1157436"/>
                  <a:pt x="107520" y="1189440"/>
                </a:cubicBezTo>
                <a:cubicBezTo>
                  <a:pt x="109806" y="1221444"/>
                  <a:pt x="121808" y="1254686"/>
                  <a:pt x="147811" y="1273451"/>
                </a:cubicBezTo>
                <a:cubicBezTo>
                  <a:pt x="174767" y="1292882"/>
                  <a:pt x="210486" y="1293167"/>
                  <a:pt x="243728" y="1292786"/>
                </a:cubicBezTo>
                <a:cubicBezTo>
                  <a:pt x="304212" y="1291929"/>
                  <a:pt x="365743" y="1290881"/>
                  <a:pt x="423465" y="1272689"/>
                </a:cubicBezTo>
                <a:cubicBezTo>
                  <a:pt x="493188" y="1250591"/>
                  <a:pt x="552624" y="1204966"/>
                  <a:pt x="610631" y="1160294"/>
                </a:cubicBezTo>
                <a:cubicBezTo>
                  <a:pt x="719121" y="1076759"/>
                  <a:pt x="830182" y="993035"/>
                  <a:pt x="958198" y="944171"/>
                </a:cubicBezTo>
                <a:cubicBezTo>
                  <a:pt x="1002489" y="927312"/>
                  <a:pt x="1048495" y="914739"/>
                  <a:pt x="1091834" y="895403"/>
                </a:cubicBezTo>
                <a:cubicBezTo>
                  <a:pt x="1170891" y="860161"/>
                  <a:pt x="1239090" y="801677"/>
                  <a:pt x="1287477" y="730049"/>
                </a:cubicBezTo>
                <a:cubicBezTo>
                  <a:pt x="1306242" y="702141"/>
                  <a:pt x="1328435" y="669661"/>
                  <a:pt x="1332912" y="635466"/>
                </a:cubicBezTo>
                <a:cubicBezTo>
                  <a:pt x="1338436" y="593175"/>
                  <a:pt x="1332531" y="548789"/>
                  <a:pt x="1334245" y="506212"/>
                </a:cubicBezTo>
                <a:cubicBezTo>
                  <a:pt x="1336722" y="445347"/>
                  <a:pt x="1343770" y="384673"/>
                  <a:pt x="1355486" y="324951"/>
                </a:cubicBezTo>
                <a:close/>
              </a:path>
            </a:pathLst>
          </a:custGeom>
          <a:noFill/>
          <a:ln w="0" cap="flat">
            <a:solidFill>
              <a:srgbClr val="FDFFFA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pic>
        <p:nvPicPr>
          <p:cNvPr id="36" name="Graphic 1238">
            <a:extLst>
              <a:ext uri="{FF2B5EF4-FFF2-40B4-BE49-F238E27FC236}">
                <a16:creationId xmlns:a16="http://schemas.microsoft.com/office/drawing/2014/main" id="{93AE3900-58E0-566D-0248-D95DD2C9CE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81525" y="1259647"/>
            <a:ext cx="251459" cy="251459"/>
          </a:xfrm>
          <a:prstGeom prst="rect">
            <a:avLst/>
          </a:prstGeom>
        </p:spPr>
      </p:pic>
      <p:grpSp>
        <p:nvGrpSpPr>
          <p:cNvPr id="37" name="Group 1239">
            <a:extLst>
              <a:ext uri="{FF2B5EF4-FFF2-40B4-BE49-F238E27FC236}">
                <a16:creationId xmlns:a16="http://schemas.microsoft.com/office/drawing/2014/main" id="{BCECA412-C3F2-9089-8B4E-5D918C1FA468}"/>
              </a:ext>
            </a:extLst>
          </p:cNvPr>
          <p:cNvGrpSpPr/>
          <p:nvPr/>
        </p:nvGrpSpPr>
        <p:grpSpPr>
          <a:xfrm>
            <a:off x="9789394" y="1284790"/>
            <a:ext cx="215532" cy="201172"/>
            <a:chOff x="3810000" y="1295307"/>
            <a:chExt cx="4571999" cy="4267378"/>
          </a:xfrm>
          <a:solidFill>
            <a:srgbClr val="F0F0EB"/>
          </a:solidFill>
        </p:grpSpPr>
        <p:sp>
          <p:nvSpPr>
            <p:cNvPr id="38" name="Freeform: Shape 1241">
              <a:extLst>
                <a:ext uri="{FF2B5EF4-FFF2-40B4-BE49-F238E27FC236}">
                  <a16:creationId xmlns:a16="http://schemas.microsoft.com/office/drawing/2014/main" id="{7E83E4C9-12F0-0ABB-20C8-D3C573F0FA9B}"/>
                </a:ext>
              </a:extLst>
            </p:cNvPr>
            <p:cNvSpPr/>
            <p:nvPr/>
          </p:nvSpPr>
          <p:spPr>
            <a:xfrm>
              <a:off x="3810000" y="1295307"/>
              <a:ext cx="2743200" cy="4267378"/>
            </a:xfrm>
            <a:custGeom>
              <a:avLst/>
              <a:gdLst>
                <a:gd name="csX0" fmla="*/ 2656942 w 2743200"/>
                <a:gd name="csY0" fmla="*/ 15113 h 4267378"/>
                <a:gd name="csX1" fmla="*/ 2495702 w 2743200"/>
                <a:gd name="csY1" fmla="*/ 33401 h 4267378"/>
                <a:gd name="csX2" fmla="*/ 1013155 w 2743200"/>
                <a:gd name="csY2" fmla="*/ 1219378 h 4267378"/>
                <a:gd name="csX3" fmla="*/ 304800 w 2743200"/>
                <a:gd name="csY3" fmla="*/ 1219378 h 4267378"/>
                <a:gd name="csX4" fmla="*/ 0 w 2743200"/>
                <a:gd name="csY4" fmla="*/ 1524178 h 4267378"/>
                <a:gd name="csX5" fmla="*/ 0 w 2743200"/>
                <a:gd name="csY5" fmla="*/ 2743378 h 4267378"/>
                <a:gd name="csX6" fmla="*/ 304800 w 2743200"/>
                <a:gd name="csY6" fmla="*/ 3048178 h 4267378"/>
                <a:gd name="csX7" fmla="*/ 1013155 w 2743200"/>
                <a:gd name="csY7" fmla="*/ 3048178 h 4267378"/>
                <a:gd name="csX8" fmla="*/ 2495398 w 2743200"/>
                <a:gd name="csY8" fmla="*/ 4234155 h 4267378"/>
                <a:gd name="csX9" fmla="*/ 2590800 w 2743200"/>
                <a:gd name="csY9" fmla="*/ 4267378 h 4267378"/>
                <a:gd name="csX10" fmla="*/ 2656942 w 2743200"/>
                <a:gd name="csY10" fmla="*/ 4252443 h 4267378"/>
                <a:gd name="csX11" fmla="*/ 2743200 w 2743200"/>
                <a:gd name="csY11" fmla="*/ 4114978 h 4267378"/>
                <a:gd name="csX12" fmla="*/ 2743200 w 2743200"/>
                <a:gd name="csY12" fmla="*/ 152578 h 4267378"/>
                <a:gd name="csX13" fmla="*/ 2656942 w 2743200"/>
                <a:gd name="csY13" fmla="*/ 15113 h 4267378"/>
                <a:gd name="csX14" fmla="*/ 914400 w 2743200"/>
                <a:gd name="csY14" fmla="*/ 2743378 h 4267378"/>
                <a:gd name="csX15" fmla="*/ 304800 w 2743200"/>
                <a:gd name="csY15" fmla="*/ 2743378 h 4267378"/>
                <a:gd name="csX16" fmla="*/ 304800 w 2743200"/>
                <a:gd name="csY16" fmla="*/ 1524178 h 4267378"/>
                <a:gd name="csX17" fmla="*/ 914400 w 2743200"/>
                <a:gd name="csY17" fmla="*/ 1524178 h 4267378"/>
                <a:gd name="csX18" fmla="*/ 914400 w 2743200"/>
                <a:gd name="csY18" fmla="*/ 2743378 h 4267378"/>
                <a:gd name="csX19" fmla="*/ 2438400 w 2743200"/>
                <a:gd name="csY19" fmla="*/ 3797681 h 4267378"/>
                <a:gd name="csX20" fmla="*/ 1219200 w 2743200"/>
                <a:gd name="csY20" fmla="*/ 2822321 h 4267378"/>
                <a:gd name="csX21" fmla="*/ 1219200 w 2743200"/>
                <a:gd name="csY21" fmla="*/ 1445235 h 4267378"/>
                <a:gd name="csX22" fmla="*/ 2438400 w 2743200"/>
                <a:gd name="csY22" fmla="*/ 469875 h 4267378"/>
                <a:gd name="csX23" fmla="*/ 2438400 w 2743200"/>
                <a:gd name="csY23" fmla="*/ 3797681 h 426737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</a:cxnLst>
              <a:rect l="l" t="t" r="r" b="b"/>
              <a:pathLst>
                <a:path w="2743200" h="4267378">
                  <a:moveTo>
                    <a:pt x="2656942" y="15113"/>
                  </a:moveTo>
                  <a:cubicBezTo>
                    <a:pt x="2603907" y="-10185"/>
                    <a:pt x="2541423" y="-3480"/>
                    <a:pt x="2495702" y="33401"/>
                  </a:cubicBezTo>
                  <a:lnTo>
                    <a:pt x="1013155" y="1219378"/>
                  </a:lnTo>
                  <a:lnTo>
                    <a:pt x="304800" y="1219378"/>
                  </a:lnTo>
                  <a:cubicBezTo>
                    <a:pt x="136855" y="1219378"/>
                    <a:pt x="0" y="1356233"/>
                    <a:pt x="0" y="1524178"/>
                  </a:cubicBezTo>
                  <a:lnTo>
                    <a:pt x="0" y="2743378"/>
                  </a:lnTo>
                  <a:cubicBezTo>
                    <a:pt x="0" y="2911323"/>
                    <a:pt x="136855" y="3048178"/>
                    <a:pt x="304800" y="3048178"/>
                  </a:cubicBezTo>
                  <a:lnTo>
                    <a:pt x="1013155" y="3048178"/>
                  </a:lnTo>
                  <a:lnTo>
                    <a:pt x="2495398" y="4234155"/>
                  </a:lnTo>
                  <a:cubicBezTo>
                    <a:pt x="2523134" y="4256101"/>
                    <a:pt x="2556967" y="4267378"/>
                    <a:pt x="2590800" y="4267378"/>
                  </a:cubicBezTo>
                  <a:cubicBezTo>
                    <a:pt x="2613355" y="4267378"/>
                    <a:pt x="2635910" y="4262502"/>
                    <a:pt x="2656942" y="4252443"/>
                  </a:cubicBezTo>
                  <a:cubicBezTo>
                    <a:pt x="2709672" y="4226840"/>
                    <a:pt x="2743200" y="4173500"/>
                    <a:pt x="2743200" y="4114978"/>
                  </a:cubicBezTo>
                  <a:lnTo>
                    <a:pt x="2743200" y="152578"/>
                  </a:lnTo>
                  <a:cubicBezTo>
                    <a:pt x="2743200" y="94056"/>
                    <a:pt x="2709672" y="40716"/>
                    <a:pt x="2656942" y="15113"/>
                  </a:cubicBezTo>
                  <a:close/>
                  <a:moveTo>
                    <a:pt x="914400" y="2743378"/>
                  </a:moveTo>
                  <a:lnTo>
                    <a:pt x="304800" y="2743378"/>
                  </a:lnTo>
                  <a:lnTo>
                    <a:pt x="304800" y="1524178"/>
                  </a:lnTo>
                  <a:lnTo>
                    <a:pt x="914400" y="1524178"/>
                  </a:lnTo>
                  <a:lnTo>
                    <a:pt x="914400" y="2743378"/>
                  </a:lnTo>
                  <a:close/>
                  <a:moveTo>
                    <a:pt x="2438400" y="3797681"/>
                  </a:moveTo>
                  <a:lnTo>
                    <a:pt x="1219200" y="2822321"/>
                  </a:lnTo>
                  <a:lnTo>
                    <a:pt x="1219200" y="1445235"/>
                  </a:lnTo>
                  <a:lnTo>
                    <a:pt x="2438400" y="469875"/>
                  </a:lnTo>
                  <a:lnTo>
                    <a:pt x="2438400" y="37976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9" name="Freeform: Shape 1242">
              <a:extLst>
                <a:ext uri="{FF2B5EF4-FFF2-40B4-BE49-F238E27FC236}">
                  <a16:creationId xmlns:a16="http://schemas.microsoft.com/office/drawing/2014/main" id="{AAD9646A-F37B-E415-35D5-068E3B9C1ED3}"/>
                </a:ext>
              </a:extLst>
            </p:cNvPr>
            <p:cNvSpPr/>
            <p:nvPr/>
          </p:nvSpPr>
          <p:spPr>
            <a:xfrm>
              <a:off x="7065261" y="2307227"/>
              <a:ext cx="707138" cy="2243522"/>
            </a:xfrm>
            <a:custGeom>
              <a:avLst/>
              <a:gdLst>
                <a:gd name="csX0" fmla="*/ 259692 w 707138"/>
                <a:gd name="csY0" fmla="*/ 44085 h 2243522"/>
                <a:gd name="csX1" fmla="*/ 44199 w 707138"/>
                <a:gd name="csY1" fmla="*/ 45305 h 2243522"/>
                <a:gd name="csX2" fmla="*/ 45418 w 707138"/>
                <a:gd name="csY2" fmla="*/ 260798 h 2243522"/>
                <a:gd name="csX3" fmla="*/ 402339 w 707138"/>
                <a:gd name="csY3" fmla="*/ 1121858 h 2243522"/>
                <a:gd name="csX4" fmla="*/ 45418 w 707138"/>
                <a:gd name="csY4" fmla="*/ 1982918 h 2243522"/>
                <a:gd name="csX5" fmla="*/ 44199 w 707138"/>
                <a:gd name="csY5" fmla="*/ 2198412 h 2243522"/>
                <a:gd name="csX6" fmla="*/ 152403 w 707138"/>
                <a:gd name="csY6" fmla="*/ 2243522 h 2243522"/>
                <a:gd name="csX7" fmla="*/ 259692 w 707138"/>
                <a:gd name="csY7" fmla="*/ 2199326 h 2243522"/>
                <a:gd name="csX8" fmla="*/ 707139 w 707138"/>
                <a:gd name="csY8" fmla="*/ 1121858 h 2243522"/>
                <a:gd name="csX9" fmla="*/ 259692 w 707138"/>
                <a:gd name="csY9" fmla="*/ 44085 h 224352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707138" h="2243522">
                  <a:moveTo>
                    <a:pt x="259692" y="44085"/>
                  </a:moveTo>
                  <a:cubicBezTo>
                    <a:pt x="199647" y="-15351"/>
                    <a:pt x="103330" y="-14436"/>
                    <a:pt x="44199" y="45305"/>
                  </a:cubicBezTo>
                  <a:cubicBezTo>
                    <a:pt x="-14933" y="105350"/>
                    <a:pt x="-14323" y="201667"/>
                    <a:pt x="45418" y="260798"/>
                  </a:cubicBezTo>
                  <a:cubicBezTo>
                    <a:pt x="275542" y="488484"/>
                    <a:pt x="402339" y="794198"/>
                    <a:pt x="402339" y="1121858"/>
                  </a:cubicBezTo>
                  <a:cubicBezTo>
                    <a:pt x="402339" y="1449518"/>
                    <a:pt x="275542" y="1755233"/>
                    <a:pt x="45418" y="1982918"/>
                  </a:cubicBezTo>
                  <a:cubicBezTo>
                    <a:pt x="-14628" y="2042049"/>
                    <a:pt x="-15237" y="2138366"/>
                    <a:pt x="44199" y="2198412"/>
                  </a:cubicBezTo>
                  <a:cubicBezTo>
                    <a:pt x="74069" y="2228587"/>
                    <a:pt x="113388" y="2243522"/>
                    <a:pt x="152403" y="2243522"/>
                  </a:cubicBezTo>
                  <a:cubicBezTo>
                    <a:pt x="191112" y="2243522"/>
                    <a:pt x="229822" y="2228892"/>
                    <a:pt x="259692" y="2199326"/>
                  </a:cubicBezTo>
                  <a:cubicBezTo>
                    <a:pt x="548338" y="1914338"/>
                    <a:pt x="707139" y="1531814"/>
                    <a:pt x="707139" y="1121858"/>
                  </a:cubicBezTo>
                  <a:cubicBezTo>
                    <a:pt x="707139" y="711902"/>
                    <a:pt x="548338" y="329378"/>
                    <a:pt x="259692" y="440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" name="Freeform: Shape 1243">
              <a:extLst>
                <a:ext uri="{FF2B5EF4-FFF2-40B4-BE49-F238E27FC236}">
                  <a16:creationId xmlns:a16="http://schemas.microsoft.com/office/drawing/2014/main" id="{2278C80C-9DD5-7722-64D4-0EFCFA2AC02A}"/>
                </a:ext>
              </a:extLst>
            </p:cNvPr>
            <p:cNvSpPr/>
            <p:nvPr/>
          </p:nvSpPr>
          <p:spPr>
            <a:xfrm>
              <a:off x="7495107" y="1877728"/>
              <a:ext cx="886892" cy="3102789"/>
            </a:xfrm>
            <a:custGeom>
              <a:avLst/>
              <a:gdLst>
                <a:gd name="csX0" fmla="*/ 259615 w 886892"/>
                <a:gd name="csY0" fmla="*/ 44121 h 3102789"/>
                <a:gd name="csX1" fmla="*/ 44121 w 886892"/>
                <a:gd name="csY1" fmla="*/ 45035 h 3102789"/>
                <a:gd name="csX2" fmla="*/ 45035 w 886892"/>
                <a:gd name="csY2" fmla="*/ 260529 h 3102789"/>
                <a:gd name="csX3" fmla="*/ 582093 w 886892"/>
                <a:gd name="csY3" fmla="*/ 1551357 h 3102789"/>
                <a:gd name="csX4" fmla="*/ 45035 w 886892"/>
                <a:gd name="csY4" fmla="*/ 2842185 h 3102789"/>
                <a:gd name="csX5" fmla="*/ 44121 w 886892"/>
                <a:gd name="csY5" fmla="*/ 3057679 h 3102789"/>
                <a:gd name="csX6" fmla="*/ 152325 w 886892"/>
                <a:gd name="csY6" fmla="*/ 3102789 h 3102789"/>
                <a:gd name="csX7" fmla="*/ 259615 w 886892"/>
                <a:gd name="csY7" fmla="*/ 3058593 h 3102789"/>
                <a:gd name="csX8" fmla="*/ 886893 w 886892"/>
                <a:gd name="csY8" fmla="*/ 1551357 h 3102789"/>
                <a:gd name="csX9" fmla="*/ 259615 w 886892"/>
                <a:gd name="csY9" fmla="*/ 44121 h 310278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886892" h="3102789">
                  <a:moveTo>
                    <a:pt x="259615" y="44121"/>
                  </a:moveTo>
                  <a:cubicBezTo>
                    <a:pt x="199874" y="-15010"/>
                    <a:pt x="103252" y="-14705"/>
                    <a:pt x="44121" y="45035"/>
                  </a:cubicBezTo>
                  <a:cubicBezTo>
                    <a:pt x="-15010" y="104776"/>
                    <a:pt x="-14705" y="201398"/>
                    <a:pt x="45035" y="260529"/>
                  </a:cubicBezTo>
                  <a:cubicBezTo>
                    <a:pt x="391288" y="604039"/>
                    <a:pt x="582093" y="1062458"/>
                    <a:pt x="582093" y="1551357"/>
                  </a:cubicBezTo>
                  <a:cubicBezTo>
                    <a:pt x="582093" y="2040256"/>
                    <a:pt x="391288" y="2498675"/>
                    <a:pt x="45035" y="2842185"/>
                  </a:cubicBezTo>
                  <a:cubicBezTo>
                    <a:pt x="-14705" y="2901316"/>
                    <a:pt x="-15010" y="2997938"/>
                    <a:pt x="44121" y="3057679"/>
                  </a:cubicBezTo>
                  <a:cubicBezTo>
                    <a:pt x="73991" y="3087854"/>
                    <a:pt x="113006" y="3102789"/>
                    <a:pt x="152325" y="3102789"/>
                  </a:cubicBezTo>
                  <a:cubicBezTo>
                    <a:pt x="191035" y="3102789"/>
                    <a:pt x="229744" y="3088159"/>
                    <a:pt x="259615" y="3058593"/>
                  </a:cubicBezTo>
                  <a:cubicBezTo>
                    <a:pt x="664084" y="2657476"/>
                    <a:pt x="886893" y="2122248"/>
                    <a:pt x="886893" y="1551357"/>
                  </a:cubicBezTo>
                  <a:cubicBezTo>
                    <a:pt x="886893" y="980467"/>
                    <a:pt x="664084" y="445238"/>
                    <a:pt x="259615" y="441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41" name="Graphic 105">
            <a:extLst>
              <a:ext uri="{FF2B5EF4-FFF2-40B4-BE49-F238E27FC236}">
                <a16:creationId xmlns:a16="http://schemas.microsoft.com/office/drawing/2014/main" id="{B6DD4B48-FE8F-BEB6-1E02-2D0C0BCDE5AB}"/>
              </a:ext>
            </a:extLst>
          </p:cNvPr>
          <p:cNvSpPr/>
          <p:nvPr/>
        </p:nvSpPr>
        <p:spPr>
          <a:xfrm rot="8100000">
            <a:off x="7809583" y="1320182"/>
            <a:ext cx="130388" cy="130388"/>
          </a:xfrm>
          <a:custGeom>
            <a:avLst/>
            <a:gdLst>
              <a:gd name="csX0" fmla="*/ 858107 w 858107"/>
              <a:gd name="csY0" fmla="*/ 0 h 858107"/>
              <a:gd name="csX1" fmla="*/ 858107 w 858107"/>
              <a:gd name="csY1" fmla="*/ 858107 h 858107"/>
              <a:gd name="csX2" fmla="*/ 0 w 858107"/>
              <a:gd name="csY2" fmla="*/ 858107 h 85810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858107" h="858107">
                <a:moveTo>
                  <a:pt x="858107" y="0"/>
                </a:moveTo>
                <a:lnTo>
                  <a:pt x="858107" y="858107"/>
                </a:lnTo>
                <a:lnTo>
                  <a:pt x="0" y="858107"/>
                </a:lnTo>
              </a:path>
            </a:pathLst>
          </a:custGeom>
          <a:noFill/>
          <a:ln w="19050" cap="flat">
            <a:solidFill>
              <a:srgbClr val="F0F0EB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grpSp>
        <p:nvGrpSpPr>
          <p:cNvPr id="42" name="Group 1309">
            <a:extLst>
              <a:ext uri="{FF2B5EF4-FFF2-40B4-BE49-F238E27FC236}">
                <a16:creationId xmlns:a16="http://schemas.microsoft.com/office/drawing/2014/main" id="{F1A50388-A25C-236A-3247-BAC05E32A62A}"/>
              </a:ext>
            </a:extLst>
          </p:cNvPr>
          <p:cNvGrpSpPr/>
          <p:nvPr/>
        </p:nvGrpSpPr>
        <p:grpSpPr>
          <a:xfrm>
            <a:off x="8631291" y="1805053"/>
            <a:ext cx="1571363" cy="1868831"/>
            <a:chOff x="7115853" y="1101667"/>
            <a:chExt cx="1721509" cy="2047401"/>
          </a:xfrm>
          <a:solidFill>
            <a:srgbClr val="F0F0EB"/>
          </a:solidFill>
        </p:grpSpPr>
        <p:sp>
          <p:nvSpPr>
            <p:cNvPr id="43" name="Freeform: Shape 1310">
              <a:extLst>
                <a:ext uri="{FF2B5EF4-FFF2-40B4-BE49-F238E27FC236}">
                  <a16:creationId xmlns:a16="http://schemas.microsoft.com/office/drawing/2014/main" id="{817B5EAA-B5C2-F499-D0BE-A019AF2A2D90}"/>
                </a:ext>
              </a:extLst>
            </p:cNvPr>
            <p:cNvSpPr/>
            <p:nvPr/>
          </p:nvSpPr>
          <p:spPr>
            <a:xfrm>
              <a:off x="7862881" y="1175790"/>
              <a:ext cx="974415" cy="1948830"/>
            </a:xfrm>
            <a:custGeom>
              <a:avLst/>
              <a:gdLst>
                <a:gd name="csX0" fmla="*/ 0 w 974415"/>
                <a:gd name="csY0" fmla="*/ 974415 h 1948830"/>
                <a:gd name="csX1" fmla="*/ 974415 w 974415"/>
                <a:gd name="csY1" fmla="*/ 1948831 h 1948830"/>
                <a:gd name="csX2" fmla="*/ 974415 w 974415"/>
                <a:gd name="csY2" fmla="*/ 1824055 h 1948830"/>
                <a:gd name="csX3" fmla="*/ 124776 w 974415"/>
                <a:gd name="csY3" fmla="*/ 974415 h 1948830"/>
                <a:gd name="csX4" fmla="*/ 974415 w 974415"/>
                <a:gd name="csY4" fmla="*/ 124776 h 1948830"/>
                <a:gd name="csX5" fmla="*/ 974415 w 974415"/>
                <a:gd name="csY5" fmla="*/ 0 h 1948830"/>
                <a:gd name="csX6" fmla="*/ 0 w 974415"/>
                <a:gd name="csY6" fmla="*/ 974415 h 194883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74415" h="1948830">
                  <a:moveTo>
                    <a:pt x="0" y="974415"/>
                  </a:moveTo>
                  <a:cubicBezTo>
                    <a:pt x="0" y="1511723"/>
                    <a:pt x="437108" y="1948831"/>
                    <a:pt x="974415" y="1948831"/>
                  </a:cubicBezTo>
                  <a:lnTo>
                    <a:pt x="974415" y="1824055"/>
                  </a:lnTo>
                  <a:cubicBezTo>
                    <a:pt x="505950" y="1824055"/>
                    <a:pt x="124776" y="1442881"/>
                    <a:pt x="124776" y="974415"/>
                  </a:cubicBezTo>
                  <a:cubicBezTo>
                    <a:pt x="124776" y="505950"/>
                    <a:pt x="505950" y="124776"/>
                    <a:pt x="974415" y="124776"/>
                  </a:cubicBezTo>
                  <a:lnTo>
                    <a:pt x="974415" y="0"/>
                  </a:lnTo>
                  <a:cubicBezTo>
                    <a:pt x="437108" y="0"/>
                    <a:pt x="0" y="437173"/>
                    <a:pt x="0" y="974415"/>
                  </a:cubicBezTo>
                  <a:close/>
                </a:path>
              </a:pathLst>
            </a:custGeom>
            <a:solidFill>
              <a:srgbClr val="EAB601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" name="Freeform: Shape 1311">
              <a:extLst>
                <a:ext uri="{FF2B5EF4-FFF2-40B4-BE49-F238E27FC236}">
                  <a16:creationId xmlns:a16="http://schemas.microsoft.com/office/drawing/2014/main" id="{45654027-3BB5-453B-7571-2B39D1918FD5}"/>
                </a:ext>
              </a:extLst>
            </p:cNvPr>
            <p:cNvSpPr/>
            <p:nvPr/>
          </p:nvSpPr>
          <p:spPr>
            <a:xfrm>
              <a:off x="7180458" y="1101667"/>
              <a:ext cx="512209" cy="2047400"/>
            </a:xfrm>
            <a:custGeom>
              <a:avLst/>
              <a:gdLst>
                <a:gd name="csX0" fmla="*/ 512209 w 512209"/>
                <a:gd name="csY0" fmla="*/ 0 h 2047400"/>
                <a:gd name="csX1" fmla="*/ 354968 w 512209"/>
                <a:gd name="csY1" fmla="*/ 0 h 2047400"/>
                <a:gd name="csX2" fmla="*/ 0 w 512209"/>
                <a:gd name="csY2" fmla="*/ 1023700 h 2047400"/>
                <a:gd name="csX3" fmla="*/ 354968 w 512209"/>
                <a:gd name="csY3" fmla="*/ 2047400 h 2047400"/>
                <a:gd name="csX4" fmla="*/ 512209 w 512209"/>
                <a:gd name="csY4" fmla="*/ 2047400 h 2047400"/>
                <a:gd name="csX5" fmla="*/ 121191 w 512209"/>
                <a:gd name="csY5" fmla="*/ 1023700 h 2047400"/>
                <a:gd name="csX6" fmla="*/ 512209 w 512209"/>
                <a:gd name="csY6" fmla="*/ 0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12209" h="2047400">
                  <a:moveTo>
                    <a:pt x="512209" y="0"/>
                  </a:moveTo>
                  <a:lnTo>
                    <a:pt x="354968" y="0"/>
                  </a:lnTo>
                  <a:cubicBezTo>
                    <a:pt x="132730" y="282018"/>
                    <a:pt x="0" y="637637"/>
                    <a:pt x="0" y="1023700"/>
                  </a:cubicBezTo>
                  <a:cubicBezTo>
                    <a:pt x="0" y="1409764"/>
                    <a:pt x="132730" y="1765382"/>
                    <a:pt x="354968" y="2047400"/>
                  </a:cubicBezTo>
                  <a:lnTo>
                    <a:pt x="512209" y="2047400"/>
                  </a:lnTo>
                  <a:cubicBezTo>
                    <a:pt x="259462" y="1765513"/>
                    <a:pt x="121191" y="1405265"/>
                    <a:pt x="121191" y="1023700"/>
                  </a:cubicBezTo>
                  <a:cubicBezTo>
                    <a:pt x="121191" y="642135"/>
                    <a:pt x="259462" y="281888"/>
                    <a:pt x="512209" y="0"/>
                  </a:cubicBezTo>
                  <a:close/>
                </a:path>
              </a:pathLst>
            </a:custGeom>
            <a:solidFill>
              <a:srgbClr val="EAB601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" name="Freeform: Shape 1312">
              <a:extLst>
                <a:ext uri="{FF2B5EF4-FFF2-40B4-BE49-F238E27FC236}">
                  <a16:creationId xmlns:a16="http://schemas.microsoft.com/office/drawing/2014/main" id="{B5670AD5-3716-3023-1999-5E9C50E7EF1F}"/>
                </a:ext>
              </a:extLst>
            </p:cNvPr>
            <p:cNvSpPr/>
            <p:nvPr/>
          </p:nvSpPr>
          <p:spPr>
            <a:xfrm>
              <a:off x="7639536" y="1101667"/>
              <a:ext cx="938429" cy="2047400"/>
            </a:xfrm>
            <a:custGeom>
              <a:avLst/>
              <a:gdLst>
                <a:gd name="csX0" fmla="*/ 117670 w 938429"/>
                <a:gd name="csY0" fmla="*/ 1048538 h 2047400"/>
                <a:gd name="csX1" fmla="*/ 938430 w 938429"/>
                <a:gd name="csY1" fmla="*/ 0 h 2047400"/>
                <a:gd name="csX2" fmla="*/ 619383 w 938429"/>
                <a:gd name="csY2" fmla="*/ 0 h 2047400"/>
                <a:gd name="csX3" fmla="*/ 0 w 938429"/>
                <a:gd name="csY3" fmla="*/ 1048538 h 2047400"/>
                <a:gd name="csX4" fmla="*/ 537503 w 938429"/>
                <a:gd name="csY4" fmla="*/ 2047400 h 2047400"/>
                <a:gd name="csX5" fmla="*/ 786860 w 938429"/>
                <a:gd name="csY5" fmla="*/ 2047400 h 2047400"/>
                <a:gd name="csX6" fmla="*/ 117670 w 938429"/>
                <a:gd name="csY6" fmla="*/ 1048538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38429" h="2047400">
                  <a:moveTo>
                    <a:pt x="117670" y="1048538"/>
                  </a:moveTo>
                  <a:cubicBezTo>
                    <a:pt x="117670" y="542327"/>
                    <a:pt x="467748" y="116432"/>
                    <a:pt x="938430" y="0"/>
                  </a:cubicBezTo>
                  <a:lnTo>
                    <a:pt x="619383" y="0"/>
                  </a:lnTo>
                  <a:cubicBezTo>
                    <a:pt x="250400" y="204310"/>
                    <a:pt x="0" y="597740"/>
                    <a:pt x="0" y="1048538"/>
                  </a:cubicBezTo>
                  <a:cubicBezTo>
                    <a:pt x="0" y="1465176"/>
                    <a:pt x="213827" y="1832725"/>
                    <a:pt x="537503" y="2047400"/>
                  </a:cubicBezTo>
                  <a:lnTo>
                    <a:pt x="786860" y="2047400"/>
                  </a:lnTo>
                  <a:cubicBezTo>
                    <a:pt x="394538" y="1885400"/>
                    <a:pt x="117670" y="1498750"/>
                    <a:pt x="117670" y="1048538"/>
                  </a:cubicBezTo>
                  <a:close/>
                </a:path>
              </a:pathLst>
            </a:custGeom>
            <a:grpFill/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6" name="Freeform: Shape 1313">
              <a:extLst>
                <a:ext uri="{FF2B5EF4-FFF2-40B4-BE49-F238E27FC236}">
                  <a16:creationId xmlns:a16="http://schemas.microsoft.com/office/drawing/2014/main" id="{ADC18154-F0E9-7362-B311-FFE4F6AD8C84}"/>
                </a:ext>
              </a:extLst>
            </p:cNvPr>
            <p:cNvSpPr/>
            <p:nvPr/>
          </p:nvSpPr>
          <p:spPr>
            <a:xfrm>
              <a:off x="8294579" y="1607487"/>
              <a:ext cx="542783" cy="1085501"/>
            </a:xfrm>
            <a:custGeom>
              <a:avLst/>
              <a:gdLst>
                <a:gd name="csX0" fmla="*/ 0 w 542783"/>
                <a:gd name="csY0" fmla="*/ 542718 h 1085501"/>
                <a:gd name="csX1" fmla="*/ 542783 w 542783"/>
                <a:gd name="csY1" fmla="*/ 1085502 h 1085501"/>
                <a:gd name="csX2" fmla="*/ 542783 w 542783"/>
                <a:gd name="csY2" fmla="*/ 966006 h 1085501"/>
                <a:gd name="csX3" fmla="*/ 119496 w 542783"/>
                <a:gd name="csY3" fmla="*/ 542718 h 1085501"/>
                <a:gd name="csX4" fmla="*/ 542783 w 542783"/>
                <a:gd name="csY4" fmla="*/ 119431 h 1085501"/>
                <a:gd name="csX5" fmla="*/ 542783 w 542783"/>
                <a:gd name="csY5" fmla="*/ 0 h 1085501"/>
                <a:gd name="csX6" fmla="*/ 0 w 542783"/>
                <a:gd name="csY6" fmla="*/ 542718 h 10855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42783" h="1085501">
                  <a:moveTo>
                    <a:pt x="0" y="542718"/>
                  </a:moveTo>
                  <a:cubicBezTo>
                    <a:pt x="0" y="842012"/>
                    <a:pt x="243490" y="1085502"/>
                    <a:pt x="542783" y="1085502"/>
                  </a:cubicBezTo>
                  <a:lnTo>
                    <a:pt x="542783" y="966006"/>
                  </a:lnTo>
                  <a:cubicBezTo>
                    <a:pt x="309398" y="966006"/>
                    <a:pt x="119496" y="776103"/>
                    <a:pt x="119496" y="542718"/>
                  </a:cubicBezTo>
                  <a:cubicBezTo>
                    <a:pt x="119496" y="309333"/>
                    <a:pt x="309398" y="119431"/>
                    <a:pt x="542783" y="119431"/>
                  </a:cubicBezTo>
                  <a:lnTo>
                    <a:pt x="542783" y="0"/>
                  </a:lnTo>
                  <a:cubicBezTo>
                    <a:pt x="243424" y="0"/>
                    <a:pt x="0" y="243490"/>
                    <a:pt x="0" y="542718"/>
                  </a:cubicBezTo>
                  <a:close/>
                </a:path>
              </a:pathLst>
            </a:custGeom>
            <a:grpFill/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7" name="Freeform: Shape 1314">
              <a:extLst>
                <a:ext uri="{FF2B5EF4-FFF2-40B4-BE49-F238E27FC236}">
                  <a16:creationId xmlns:a16="http://schemas.microsoft.com/office/drawing/2014/main" id="{5988B02D-29C6-B355-141E-8F14F56EE31D}"/>
                </a:ext>
              </a:extLst>
            </p:cNvPr>
            <p:cNvSpPr/>
            <p:nvPr/>
          </p:nvSpPr>
          <p:spPr>
            <a:xfrm>
              <a:off x="8519750" y="1832724"/>
              <a:ext cx="317546" cy="635029"/>
            </a:xfrm>
            <a:custGeom>
              <a:avLst/>
              <a:gdLst>
                <a:gd name="csX0" fmla="*/ 0 w 317546"/>
                <a:gd name="csY0" fmla="*/ 317482 h 635029"/>
                <a:gd name="csX1" fmla="*/ 317547 w 317546"/>
                <a:gd name="csY1" fmla="*/ 635029 h 635029"/>
                <a:gd name="csX2" fmla="*/ 317547 w 317546"/>
                <a:gd name="csY2" fmla="*/ 544087 h 635029"/>
                <a:gd name="csX3" fmla="*/ 91007 w 317546"/>
                <a:gd name="csY3" fmla="*/ 317547 h 635029"/>
                <a:gd name="csX4" fmla="*/ 317547 w 317546"/>
                <a:gd name="csY4" fmla="*/ 91007 h 635029"/>
                <a:gd name="csX5" fmla="*/ 317547 w 317546"/>
                <a:gd name="csY5" fmla="*/ 0 h 635029"/>
                <a:gd name="csX6" fmla="*/ 0 w 317546"/>
                <a:gd name="csY6" fmla="*/ 317482 h 6350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17546" h="635029">
                  <a:moveTo>
                    <a:pt x="0" y="317482"/>
                  </a:moveTo>
                  <a:cubicBezTo>
                    <a:pt x="0" y="492586"/>
                    <a:pt x="142443" y="635029"/>
                    <a:pt x="317547" y="635029"/>
                  </a:cubicBezTo>
                  <a:lnTo>
                    <a:pt x="317547" y="544087"/>
                  </a:lnTo>
                  <a:cubicBezTo>
                    <a:pt x="192640" y="544087"/>
                    <a:pt x="91007" y="442454"/>
                    <a:pt x="91007" y="317547"/>
                  </a:cubicBezTo>
                  <a:cubicBezTo>
                    <a:pt x="91007" y="192641"/>
                    <a:pt x="192640" y="91007"/>
                    <a:pt x="317547" y="91007"/>
                  </a:cubicBezTo>
                  <a:lnTo>
                    <a:pt x="317547" y="0"/>
                  </a:lnTo>
                  <a:cubicBezTo>
                    <a:pt x="142443" y="-65"/>
                    <a:pt x="0" y="142378"/>
                    <a:pt x="0" y="317482"/>
                  </a:cubicBezTo>
                  <a:close/>
                </a:path>
              </a:pathLst>
            </a:custGeom>
            <a:grpFill/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" name="Freeform: Shape 1315">
              <a:extLst>
                <a:ext uri="{FF2B5EF4-FFF2-40B4-BE49-F238E27FC236}">
                  <a16:creationId xmlns:a16="http://schemas.microsoft.com/office/drawing/2014/main" id="{0576D184-C38C-414A-F254-F0151CBA326E}"/>
                </a:ext>
              </a:extLst>
            </p:cNvPr>
            <p:cNvSpPr/>
            <p:nvPr/>
          </p:nvSpPr>
          <p:spPr>
            <a:xfrm>
              <a:off x="8716432" y="2029341"/>
              <a:ext cx="120865" cy="241729"/>
            </a:xfrm>
            <a:custGeom>
              <a:avLst/>
              <a:gdLst>
                <a:gd name="csX0" fmla="*/ 0 w 120865"/>
                <a:gd name="csY0" fmla="*/ 120865 h 241729"/>
                <a:gd name="csX1" fmla="*/ 120865 w 120865"/>
                <a:gd name="csY1" fmla="*/ 241730 h 241729"/>
                <a:gd name="csX2" fmla="*/ 120865 w 120865"/>
                <a:gd name="csY2" fmla="*/ 0 h 241729"/>
                <a:gd name="csX3" fmla="*/ 0 w 120865"/>
                <a:gd name="csY3" fmla="*/ 120865 h 2417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20865" h="241729">
                  <a:moveTo>
                    <a:pt x="0" y="120865"/>
                  </a:moveTo>
                  <a:cubicBezTo>
                    <a:pt x="0" y="187490"/>
                    <a:pt x="54240" y="241730"/>
                    <a:pt x="120865" y="241730"/>
                  </a:cubicBezTo>
                  <a:lnTo>
                    <a:pt x="120865" y="0"/>
                  </a:lnTo>
                  <a:cubicBezTo>
                    <a:pt x="54240" y="0"/>
                    <a:pt x="0" y="54239"/>
                    <a:pt x="0" y="120865"/>
                  </a:cubicBezTo>
                  <a:close/>
                </a:path>
              </a:pathLst>
            </a:custGeom>
            <a:grpFill/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" name="Freeform: Shape 1316">
              <a:extLst>
                <a:ext uri="{FF2B5EF4-FFF2-40B4-BE49-F238E27FC236}">
                  <a16:creationId xmlns:a16="http://schemas.microsoft.com/office/drawing/2014/main" id="{915E8B69-8845-9351-65C2-DDC0277BEE61}"/>
                </a:ext>
              </a:extLst>
            </p:cNvPr>
            <p:cNvSpPr/>
            <p:nvPr/>
          </p:nvSpPr>
          <p:spPr>
            <a:xfrm>
              <a:off x="7407324" y="1101667"/>
              <a:ext cx="655238" cy="2047400"/>
            </a:xfrm>
            <a:custGeom>
              <a:avLst/>
              <a:gdLst>
                <a:gd name="csX0" fmla="*/ 126537 w 655238"/>
                <a:gd name="csY0" fmla="*/ 1048538 h 2047400"/>
                <a:gd name="csX1" fmla="*/ 508297 w 655238"/>
                <a:gd name="csY1" fmla="*/ 126862 h 2047400"/>
                <a:gd name="csX2" fmla="*/ 655239 w 655238"/>
                <a:gd name="csY2" fmla="*/ 0 h 2047400"/>
                <a:gd name="csX3" fmla="*/ 432675 w 655238"/>
                <a:gd name="csY3" fmla="*/ 0 h 2047400"/>
                <a:gd name="csX4" fmla="*/ 0 w 655238"/>
                <a:gd name="csY4" fmla="*/ 1023700 h 2047400"/>
                <a:gd name="csX5" fmla="*/ 432675 w 655238"/>
                <a:gd name="csY5" fmla="*/ 2047400 h 2047400"/>
                <a:gd name="csX6" fmla="*/ 592525 w 655238"/>
                <a:gd name="csY6" fmla="*/ 2047400 h 2047400"/>
                <a:gd name="csX7" fmla="*/ 508297 w 655238"/>
                <a:gd name="csY7" fmla="*/ 1970279 h 2047400"/>
                <a:gd name="csX8" fmla="*/ 126537 w 655238"/>
                <a:gd name="csY8" fmla="*/ 1048538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655238" h="2047400">
                  <a:moveTo>
                    <a:pt x="126537" y="1048538"/>
                  </a:moveTo>
                  <a:cubicBezTo>
                    <a:pt x="126537" y="700351"/>
                    <a:pt x="262134" y="373025"/>
                    <a:pt x="508297" y="126862"/>
                  </a:cubicBezTo>
                  <a:cubicBezTo>
                    <a:pt x="554583" y="80642"/>
                    <a:pt x="603672" y="38267"/>
                    <a:pt x="655239" y="0"/>
                  </a:cubicBezTo>
                  <a:lnTo>
                    <a:pt x="432675" y="0"/>
                  </a:lnTo>
                  <a:cubicBezTo>
                    <a:pt x="165977" y="259918"/>
                    <a:pt x="0" y="622773"/>
                    <a:pt x="0" y="1023700"/>
                  </a:cubicBezTo>
                  <a:cubicBezTo>
                    <a:pt x="0" y="1424627"/>
                    <a:pt x="165912" y="1787482"/>
                    <a:pt x="432675" y="2047400"/>
                  </a:cubicBezTo>
                  <a:lnTo>
                    <a:pt x="592525" y="2047400"/>
                  </a:lnTo>
                  <a:cubicBezTo>
                    <a:pt x="563579" y="2023019"/>
                    <a:pt x="535417" y="1997333"/>
                    <a:pt x="508297" y="1970279"/>
                  </a:cubicBezTo>
                  <a:cubicBezTo>
                    <a:pt x="262134" y="1724051"/>
                    <a:pt x="126537" y="1396725"/>
                    <a:pt x="126537" y="1048538"/>
                  </a:cubicBezTo>
                  <a:close/>
                </a:path>
              </a:pathLst>
            </a:custGeom>
            <a:grpFill/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" name="Freeform: Shape 1317">
              <a:extLst>
                <a:ext uri="{FF2B5EF4-FFF2-40B4-BE49-F238E27FC236}">
                  <a16:creationId xmlns:a16="http://schemas.microsoft.com/office/drawing/2014/main" id="{5AD881F6-378E-95CB-E9E9-79F509415C0B}"/>
                </a:ext>
              </a:extLst>
            </p:cNvPr>
            <p:cNvSpPr/>
            <p:nvPr/>
          </p:nvSpPr>
          <p:spPr>
            <a:xfrm>
              <a:off x="8093398" y="1406307"/>
              <a:ext cx="743963" cy="1487862"/>
            </a:xfrm>
            <a:custGeom>
              <a:avLst/>
              <a:gdLst>
                <a:gd name="csX0" fmla="*/ 0 w 743963"/>
                <a:gd name="csY0" fmla="*/ 743899 h 1487862"/>
                <a:gd name="csX1" fmla="*/ 743964 w 743963"/>
                <a:gd name="csY1" fmla="*/ 1487863 h 1487862"/>
                <a:gd name="csX2" fmla="*/ 743964 w 743963"/>
                <a:gd name="csY2" fmla="*/ 1392357 h 1487862"/>
                <a:gd name="csX3" fmla="*/ 95506 w 743963"/>
                <a:gd name="csY3" fmla="*/ 743899 h 1487862"/>
                <a:gd name="csX4" fmla="*/ 743964 w 743963"/>
                <a:gd name="csY4" fmla="*/ 95440 h 1487862"/>
                <a:gd name="csX5" fmla="*/ 743964 w 743963"/>
                <a:gd name="csY5" fmla="*/ 0 h 1487862"/>
                <a:gd name="csX6" fmla="*/ 0 w 743963"/>
                <a:gd name="csY6" fmla="*/ 743899 h 14878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743963" h="1487862">
                  <a:moveTo>
                    <a:pt x="0" y="743899"/>
                  </a:moveTo>
                  <a:cubicBezTo>
                    <a:pt x="0" y="1154083"/>
                    <a:pt x="333714" y="1487863"/>
                    <a:pt x="743964" y="1487863"/>
                  </a:cubicBezTo>
                  <a:lnTo>
                    <a:pt x="743964" y="1392357"/>
                  </a:lnTo>
                  <a:cubicBezTo>
                    <a:pt x="386389" y="1392357"/>
                    <a:pt x="95506" y="1101474"/>
                    <a:pt x="95506" y="743899"/>
                  </a:cubicBezTo>
                  <a:cubicBezTo>
                    <a:pt x="95506" y="386324"/>
                    <a:pt x="386389" y="95440"/>
                    <a:pt x="743964" y="95440"/>
                  </a:cubicBezTo>
                  <a:lnTo>
                    <a:pt x="743964" y="0"/>
                  </a:lnTo>
                  <a:cubicBezTo>
                    <a:pt x="333714" y="0"/>
                    <a:pt x="0" y="333715"/>
                    <a:pt x="0" y="743899"/>
                  </a:cubicBezTo>
                  <a:close/>
                </a:path>
              </a:pathLst>
            </a:custGeom>
            <a:grpFill/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1" name="Freeform: Shape 1318">
              <a:extLst>
                <a:ext uri="{FF2B5EF4-FFF2-40B4-BE49-F238E27FC236}">
                  <a16:creationId xmlns:a16="http://schemas.microsoft.com/office/drawing/2014/main" id="{4B308509-0FFB-2DBE-B0A0-C17DAADC293D}"/>
                </a:ext>
              </a:extLst>
            </p:cNvPr>
            <p:cNvSpPr/>
            <p:nvPr/>
          </p:nvSpPr>
          <p:spPr>
            <a:xfrm>
              <a:off x="7115853" y="1101667"/>
              <a:ext cx="19231" cy="32660"/>
            </a:xfrm>
            <a:custGeom>
              <a:avLst/>
              <a:gdLst>
                <a:gd name="csX0" fmla="*/ 19232 w 19231"/>
                <a:gd name="csY0" fmla="*/ 0 h 32660"/>
                <a:gd name="csX1" fmla="*/ 0 w 19231"/>
                <a:gd name="csY1" fmla="*/ 0 h 32660"/>
                <a:gd name="csX2" fmla="*/ 0 w 19231"/>
                <a:gd name="csY2" fmla="*/ 32661 h 32660"/>
                <a:gd name="csX3" fmla="*/ 19232 w 19231"/>
                <a:gd name="csY3" fmla="*/ 0 h 326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9231" h="32660">
                  <a:moveTo>
                    <a:pt x="19232" y="0"/>
                  </a:moveTo>
                  <a:lnTo>
                    <a:pt x="0" y="0"/>
                  </a:lnTo>
                  <a:lnTo>
                    <a:pt x="0" y="32661"/>
                  </a:lnTo>
                  <a:cubicBezTo>
                    <a:pt x="6323" y="21709"/>
                    <a:pt x="12712" y="10822"/>
                    <a:pt x="19232" y="0"/>
                  </a:cubicBezTo>
                  <a:close/>
                </a:path>
              </a:pathLst>
            </a:custGeom>
            <a:grpFill/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" name="Freeform: Shape 1319">
              <a:extLst>
                <a:ext uri="{FF2B5EF4-FFF2-40B4-BE49-F238E27FC236}">
                  <a16:creationId xmlns:a16="http://schemas.microsoft.com/office/drawing/2014/main" id="{8374A585-4DEE-0F6E-4723-5AFEFFE7B8EB}"/>
                </a:ext>
              </a:extLst>
            </p:cNvPr>
            <p:cNvSpPr/>
            <p:nvPr/>
          </p:nvSpPr>
          <p:spPr>
            <a:xfrm>
              <a:off x="7115853" y="3116407"/>
              <a:ext cx="19231" cy="32660"/>
            </a:xfrm>
            <a:custGeom>
              <a:avLst/>
              <a:gdLst>
                <a:gd name="csX0" fmla="*/ 19232 w 19231"/>
                <a:gd name="csY0" fmla="*/ 32661 h 32660"/>
                <a:gd name="csX1" fmla="*/ 0 w 19231"/>
                <a:gd name="csY1" fmla="*/ 0 h 32660"/>
                <a:gd name="csX2" fmla="*/ 0 w 19231"/>
                <a:gd name="csY2" fmla="*/ 32661 h 32660"/>
                <a:gd name="csX3" fmla="*/ 19232 w 19231"/>
                <a:gd name="csY3" fmla="*/ 32661 h 326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9231" h="32660">
                  <a:moveTo>
                    <a:pt x="19232" y="32661"/>
                  </a:moveTo>
                  <a:cubicBezTo>
                    <a:pt x="12712" y="21839"/>
                    <a:pt x="6323" y="10952"/>
                    <a:pt x="0" y="0"/>
                  </a:cubicBezTo>
                  <a:lnTo>
                    <a:pt x="0" y="32661"/>
                  </a:lnTo>
                  <a:lnTo>
                    <a:pt x="19232" y="32661"/>
                  </a:lnTo>
                  <a:close/>
                </a:path>
              </a:pathLst>
            </a:custGeom>
            <a:grpFill/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" name="Freeform: Shape 1320">
              <a:extLst>
                <a:ext uri="{FF2B5EF4-FFF2-40B4-BE49-F238E27FC236}">
                  <a16:creationId xmlns:a16="http://schemas.microsoft.com/office/drawing/2014/main" id="{8277D56B-9EA5-1956-D90A-67F9D7483FA2}"/>
                </a:ext>
              </a:extLst>
            </p:cNvPr>
            <p:cNvSpPr/>
            <p:nvPr/>
          </p:nvSpPr>
          <p:spPr>
            <a:xfrm>
              <a:off x="7115919" y="2506542"/>
              <a:ext cx="286255" cy="642526"/>
            </a:xfrm>
            <a:custGeom>
              <a:avLst/>
              <a:gdLst>
                <a:gd name="csX0" fmla="*/ 0 w 286255"/>
                <a:gd name="csY0" fmla="*/ 374850 h 642526"/>
                <a:gd name="csX1" fmla="*/ 144985 w 286255"/>
                <a:gd name="csY1" fmla="*/ 642526 h 642526"/>
                <a:gd name="csX2" fmla="*/ 286255 w 286255"/>
                <a:gd name="csY2" fmla="*/ 642526 h 642526"/>
                <a:gd name="csX3" fmla="*/ 65 w 286255"/>
                <a:gd name="csY3" fmla="*/ 0 h 642526"/>
                <a:gd name="csX4" fmla="*/ 65 w 286255"/>
                <a:gd name="csY4" fmla="*/ 374850 h 6425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86255" h="642526">
                  <a:moveTo>
                    <a:pt x="0" y="374850"/>
                  </a:moveTo>
                  <a:cubicBezTo>
                    <a:pt x="41201" y="468270"/>
                    <a:pt x="89768" y="557777"/>
                    <a:pt x="144985" y="642526"/>
                  </a:cubicBezTo>
                  <a:lnTo>
                    <a:pt x="286255" y="642526"/>
                  </a:lnTo>
                  <a:cubicBezTo>
                    <a:pt x="147723" y="449234"/>
                    <a:pt x="50849" y="231364"/>
                    <a:pt x="65" y="0"/>
                  </a:cubicBezTo>
                  <a:lnTo>
                    <a:pt x="65" y="374850"/>
                  </a:lnTo>
                  <a:close/>
                </a:path>
              </a:pathLst>
            </a:custGeom>
            <a:grpFill/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" name="Freeform: Shape 1321">
              <a:extLst>
                <a:ext uri="{FF2B5EF4-FFF2-40B4-BE49-F238E27FC236}">
                  <a16:creationId xmlns:a16="http://schemas.microsoft.com/office/drawing/2014/main" id="{2AE37C68-83B3-B198-9BC7-87C4D4BB37F3}"/>
                </a:ext>
              </a:extLst>
            </p:cNvPr>
            <p:cNvSpPr/>
            <p:nvPr/>
          </p:nvSpPr>
          <p:spPr>
            <a:xfrm>
              <a:off x="7115853" y="1101667"/>
              <a:ext cx="286255" cy="642526"/>
            </a:xfrm>
            <a:custGeom>
              <a:avLst/>
              <a:gdLst>
                <a:gd name="csX0" fmla="*/ 286255 w 286255"/>
                <a:gd name="csY0" fmla="*/ 0 h 642526"/>
                <a:gd name="csX1" fmla="*/ 144986 w 286255"/>
                <a:gd name="csY1" fmla="*/ 0 h 642526"/>
                <a:gd name="csX2" fmla="*/ 0 w 286255"/>
                <a:gd name="csY2" fmla="*/ 267676 h 642526"/>
                <a:gd name="csX3" fmla="*/ 0 w 286255"/>
                <a:gd name="csY3" fmla="*/ 642526 h 642526"/>
                <a:gd name="csX4" fmla="*/ 286255 w 286255"/>
                <a:gd name="csY4" fmla="*/ 0 h 6425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86255" h="642526">
                  <a:moveTo>
                    <a:pt x="286255" y="0"/>
                  </a:moveTo>
                  <a:lnTo>
                    <a:pt x="144986" y="0"/>
                  </a:lnTo>
                  <a:cubicBezTo>
                    <a:pt x="89768" y="84749"/>
                    <a:pt x="41201" y="174257"/>
                    <a:pt x="0" y="267676"/>
                  </a:cubicBezTo>
                  <a:lnTo>
                    <a:pt x="0" y="642526"/>
                  </a:lnTo>
                  <a:cubicBezTo>
                    <a:pt x="50784" y="411162"/>
                    <a:pt x="147723" y="193292"/>
                    <a:pt x="286255" y="0"/>
                  </a:cubicBezTo>
                  <a:close/>
                </a:path>
              </a:pathLst>
            </a:custGeom>
            <a:grpFill/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55" name="TextBox 1323">
            <a:extLst>
              <a:ext uri="{FF2B5EF4-FFF2-40B4-BE49-F238E27FC236}">
                <a16:creationId xmlns:a16="http://schemas.microsoft.com/office/drawing/2014/main" id="{00CA4C8F-CAF8-988C-13D4-61601057E8DB}"/>
              </a:ext>
            </a:extLst>
          </p:cNvPr>
          <p:cNvSpPr txBox="1"/>
          <p:nvPr/>
        </p:nvSpPr>
        <p:spPr>
          <a:xfrm>
            <a:off x="7938879" y="3783591"/>
            <a:ext cx="19367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1600" dirty="0">
                <a:solidFill>
                  <a:srgbClr val="F0F0EB"/>
                </a:solidFill>
                <a:latin typeface="BBH Sans Hegarty" pitchFamily="2" charset="0"/>
              </a:rPr>
              <a:t>Top  researcher</a:t>
            </a:r>
          </a:p>
        </p:txBody>
      </p:sp>
      <p:sp>
        <p:nvSpPr>
          <p:cNvPr id="56" name="TextBox 1324">
            <a:extLst>
              <a:ext uri="{FF2B5EF4-FFF2-40B4-BE49-F238E27FC236}">
                <a16:creationId xmlns:a16="http://schemas.microsoft.com/office/drawing/2014/main" id="{A35BD223-417E-2F19-57BA-1CCF75608428}"/>
              </a:ext>
            </a:extLst>
          </p:cNvPr>
          <p:cNvSpPr txBox="1"/>
          <p:nvPr/>
        </p:nvSpPr>
        <p:spPr>
          <a:xfrm>
            <a:off x="7887972" y="4073690"/>
            <a:ext cx="2038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Cecilia Payne-</a:t>
            </a:r>
            <a:r>
              <a:rPr lang="en-IN" sz="1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Gaposchkin</a:t>
            </a:r>
            <a:endParaRPr lang="en-IN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Rectangle 1351">
            <a:extLst>
              <a:ext uri="{FF2B5EF4-FFF2-40B4-BE49-F238E27FC236}">
                <a16:creationId xmlns:a16="http://schemas.microsoft.com/office/drawing/2014/main" id="{AE23AC06-8003-A3EC-F5EC-A0B169D9D948}"/>
              </a:ext>
            </a:extLst>
          </p:cNvPr>
          <p:cNvSpPr/>
          <p:nvPr/>
        </p:nvSpPr>
        <p:spPr>
          <a:xfrm>
            <a:off x="8105303" y="1988702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58" name="TextBox 1352">
            <a:extLst>
              <a:ext uri="{FF2B5EF4-FFF2-40B4-BE49-F238E27FC236}">
                <a16:creationId xmlns:a16="http://schemas.microsoft.com/office/drawing/2014/main" id="{2D6845E9-ADAC-186B-E7E0-2FFDBBDEB21E}"/>
              </a:ext>
            </a:extLst>
          </p:cNvPr>
          <p:cNvSpPr txBox="1"/>
          <p:nvPr/>
        </p:nvSpPr>
        <p:spPr>
          <a:xfrm>
            <a:off x="7941289" y="4448306"/>
            <a:ext cx="19319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#1 </a:t>
            </a:r>
            <a:r>
              <a:rPr lang="en-IN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discover that stars are</a:t>
            </a:r>
          </a:p>
          <a:p>
            <a:pPr algn="ctr"/>
            <a:r>
              <a:rPr lang="en-IN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mainly composed of </a:t>
            </a:r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 and He</a:t>
            </a:r>
            <a:r>
              <a:rPr lang="en-IN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9" name="Rectangle: Rounded Corners 1354">
            <a:extLst>
              <a:ext uri="{FF2B5EF4-FFF2-40B4-BE49-F238E27FC236}">
                <a16:creationId xmlns:a16="http://schemas.microsoft.com/office/drawing/2014/main" id="{311E5A10-CF16-3477-62FF-5EDFE6F5E02E}"/>
              </a:ext>
            </a:extLst>
          </p:cNvPr>
          <p:cNvSpPr/>
          <p:nvPr/>
        </p:nvSpPr>
        <p:spPr>
          <a:xfrm>
            <a:off x="8254112" y="5049559"/>
            <a:ext cx="1306285" cy="275771"/>
          </a:xfrm>
          <a:prstGeom prst="roundRect">
            <a:avLst>
              <a:gd name="adj" fmla="val 50000"/>
            </a:avLst>
          </a:prstGeom>
          <a:solidFill>
            <a:srgbClr val="F0F0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0" name="TextBox 1355">
            <a:extLst>
              <a:ext uri="{FF2B5EF4-FFF2-40B4-BE49-F238E27FC236}">
                <a16:creationId xmlns:a16="http://schemas.microsoft.com/office/drawing/2014/main" id="{A70087F0-AE48-1AD1-3F90-AA6EAFC39C35}"/>
              </a:ext>
            </a:extLst>
          </p:cNvPr>
          <p:cNvSpPr txBox="1"/>
          <p:nvPr/>
        </p:nvSpPr>
        <p:spPr>
          <a:xfrm>
            <a:off x="8264294" y="5056639"/>
            <a:ext cx="12859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1100" b="1" dirty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PhD thesis – 1925  </a:t>
            </a:r>
          </a:p>
        </p:txBody>
      </p:sp>
      <p:pic>
        <p:nvPicPr>
          <p:cNvPr id="61" name="Picture Placeholder 1361">
            <a:extLst>
              <a:ext uri="{FF2B5EF4-FFF2-40B4-BE49-F238E27FC236}">
                <a16:creationId xmlns:a16="http://schemas.microsoft.com/office/drawing/2014/main" id="{375A3818-A233-8B12-62D2-BF03823CB2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5304" y="1988703"/>
            <a:ext cx="1603903" cy="1603903"/>
          </a:xfrm>
          <a:prstGeom prst="rect">
            <a:avLst/>
          </a:prstGeom>
        </p:spPr>
      </p:pic>
      <p:sp>
        <p:nvSpPr>
          <p:cNvPr id="62" name="CuadroTexto 61">
            <a:extLst>
              <a:ext uri="{FF2B5EF4-FFF2-40B4-BE49-F238E27FC236}">
                <a16:creationId xmlns:a16="http://schemas.microsoft.com/office/drawing/2014/main" id="{30BC2BC6-70D2-3C1D-FF59-44F3AB421CB0}"/>
              </a:ext>
            </a:extLst>
          </p:cNvPr>
          <p:cNvSpPr txBox="1"/>
          <p:nvPr/>
        </p:nvSpPr>
        <p:spPr>
          <a:xfrm>
            <a:off x="4681602" y="1582931"/>
            <a:ext cx="176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noProof="0" dirty="0">
                <a:solidFill>
                  <a:srgbClr val="EAB601"/>
                </a:solidFill>
                <a:latin typeface="Century Gothic" panose="020B0502020202020204" pitchFamily="34" charset="0"/>
              </a:rPr>
              <a:t>Metals</a:t>
            </a:r>
          </a:p>
          <a:p>
            <a:pPr algn="ctr"/>
            <a:r>
              <a:rPr lang="en-GB" b="1" noProof="0" dirty="0">
                <a:solidFill>
                  <a:srgbClr val="EAB601"/>
                </a:solidFill>
                <a:latin typeface="+mj-lt"/>
              </a:rPr>
              <a:t>1.39%</a:t>
            </a:r>
          </a:p>
        </p:txBody>
      </p:sp>
      <p:pic>
        <p:nvPicPr>
          <p:cNvPr id="2048" name="Picture 8" descr="User icon on transparent background 19879186 PNG">
            <a:extLst>
              <a:ext uri="{FF2B5EF4-FFF2-40B4-BE49-F238E27FC236}">
                <a16:creationId xmlns:a16="http://schemas.microsoft.com/office/drawing/2014/main" id="{E5DFFA99-BC26-639E-7913-FC299342C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0" y="6400849"/>
            <a:ext cx="526124" cy="31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" name="CuadroTexto 2048">
            <a:extLst>
              <a:ext uri="{FF2B5EF4-FFF2-40B4-BE49-F238E27FC236}">
                <a16:creationId xmlns:a16="http://schemas.microsoft.com/office/drawing/2014/main" id="{F299B80E-0BA1-017D-96F5-0785F36F3A70}"/>
              </a:ext>
            </a:extLst>
          </p:cNvPr>
          <p:cNvSpPr txBox="1"/>
          <p:nvPr/>
        </p:nvSpPr>
        <p:spPr>
          <a:xfrm>
            <a:off x="482065" y="6381337"/>
            <a:ext cx="2538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Christian Duque Arribas</a:t>
            </a:r>
          </a:p>
        </p:txBody>
      </p:sp>
      <p:pic>
        <p:nvPicPr>
          <p:cNvPr id="2052" name="Gráfico 2051" descr="Inalámbrico con relleno sólido">
            <a:extLst>
              <a:ext uri="{FF2B5EF4-FFF2-40B4-BE49-F238E27FC236}">
                <a16:creationId xmlns:a16="http://schemas.microsoft.com/office/drawing/2014/main" id="{53290DFD-CBE1-A96F-10AA-18136EDDBB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693786">
            <a:off x="10820550" y="-9973"/>
            <a:ext cx="420541" cy="420541"/>
          </a:xfrm>
          <a:prstGeom prst="rect">
            <a:avLst/>
          </a:prstGeom>
        </p:spPr>
      </p:pic>
      <p:pic>
        <p:nvPicPr>
          <p:cNvPr id="2053" name="Gráfico 2052" descr="Silenciar altavoz con relleno sólido">
            <a:extLst>
              <a:ext uri="{FF2B5EF4-FFF2-40B4-BE49-F238E27FC236}">
                <a16:creationId xmlns:a16="http://schemas.microsoft.com/office/drawing/2014/main" id="{FFD1E675-816F-3497-5446-F7EFF580B8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340344" y="47796"/>
            <a:ext cx="420541" cy="420541"/>
          </a:xfrm>
          <a:prstGeom prst="rect">
            <a:avLst/>
          </a:prstGeom>
        </p:spPr>
      </p:pic>
      <p:pic>
        <p:nvPicPr>
          <p:cNvPr id="2054" name="Gráfico 2053" descr="Batería completa con relleno sólido">
            <a:extLst>
              <a:ext uri="{FF2B5EF4-FFF2-40B4-BE49-F238E27FC236}">
                <a16:creationId xmlns:a16="http://schemas.microsoft.com/office/drawing/2014/main" id="{1AEB18E8-AD92-1EE4-4691-E81142EC5B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659297" y="41470"/>
            <a:ext cx="420541" cy="420541"/>
          </a:xfrm>
          <a:prstGeom prst="rect">
            <a:avLst/>
          </a:prstGeom>
        </p:spPr>
      </p:pic>
      <p:pic>
        <p:nvPicPr>
          <p:cNvPr id="2055" name="Gráfico 2054" descr="Señal con relleno sólido">
            <a:extLst>
              <a:ext uri="{FF2B5EF4-FFF2-40B4-BE49-F238E27FC236}">
                <a16:creationId xmlns:a16="http://schemas.microsoft.com/office/drawing/2014/main" id="{F6D8A999-5C67-8DB7-2818-31AD23F00C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200289" y="35467"/>
            <a:ext cx="420541" cy="420541"/>
          </a:xfrm>
          <a:prstGeom prst="rect">
            <a:avLst/>
          </a:prstGeom>
        </p:spPr>
      </p:pic>
      <p:sp>
        <p:nvSpPr>
          <p:cNvPr id="2056" name="CuadroTexto 2055">
            <a:extLst>
              <a:ext uri="{FF2B5EF4-FFF2-40B4-BE49-F238E27FC236}">
                <a16:creationId xmlns:a16="http://schemas.microsoft.com/office/drawing/2014/main" id="{B19E9DDA-DBB2-191E-1FB2-E8E932120DB3}"/>
              </a:ext>
            </a:extLst>
          </p:cNvPr>
          <p:cNvSpPr txBox="1"/>
          <p:nvPr/>
        </p:nvSpPr>
        <p:spPr>
          <a:xfrm>
            <a:off x="73726" y="18710"/>
            <a:ext cx="1196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01:00</a:t>
            </a:r>
          </a:p>
        </p:txBody>
      </p:sp>
      <p:sp>
        <p:nvSpPr>
          <p:cNvPr id="2057" name="CuadroTexto 2056">
            <a:extLst>
              <a:ext uri="{FF2B5EF4-FFF2-40B4-BE49-F238E27FC236}">
                <a16:creationId xmlns:a16="http://schemas.microsoft.com/office/drawing/2014/main" id="{7B1B2293-91CB-DCA6-030F-B9F325C3E6FE}"/>
              </a:ext>
            </a:extLst>
          </p:cNvPr>
          <p:cNvSpPr txBox="1"/>
          <p:nvPr/>
        </p:nvSpPr>
        <p:spPr>
          <a:xfrm>
            <a:off x="1601249" y="5012228"/>
            <a:ext cx="2716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Asplund et al. (2021)</a:t>
            </a:r>
          </a:p>
        </p:txBody>
      </p:sp>
    </p:spTree>
    <p:extLst>
      <p:ext uri="{BB962C8B-B14F-4D97-AF65-F5344CB8AC3E}">
        <p14:creationId xmlns:p14="http://schemas.microsoft.com/office/powerpoint/2010/main" val="7076174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CF0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CAD670-026A-7FCB-B8B0-35AA672EC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Rectangle: Rounded Corners 364">
            <a:extLst>
              <a:ext uri="{FF2B5EF4-FFF2-40B4-BE49-F238E27FC236}">
                <a16:creationId xmlns:a16="http://schemas.microsoft.com/office/drawing/2014/main" id="{388F6D79-D52E-CD6B-0A2D-126814552DC2}"/>
              </a:ext>
            </a:extLst>
          </p:cNvPr>
          <p:cNvSpPr/>
          <p:nvPr/>
        </p:nvSpPr>
        <p:spPr>
          <a:xfrm>
            <a:off x="9134213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59" name="Graphic 1357">
            <a:extLst>
              <a:ext uri="{FF2B5EF4-FFF2-40B4-BE49-F238E27FC236}">
                <a16:creationId xmlns:a16="http://schemas.microsoft.com/office/drawing/2014/main" id="{1BF3755D-3FCA-AEA2-40D8-25CC4BAA8E10}"/>
              </a:ext>
            </a:extLst>
          </p:cNvPr>
          <p:cNvSpPr/>
          <p:nvPr/>
        </p:nvSpPr>
        <p:spPr>
          <a:xfrm>
            <a:off x="9173027" y="1611085"/>
            <a:ext cx="2326769" cy="1817915"/>
          </a:xfrm>
          <a:custGeom>
            <a:avLst/>
            <a:gdLst>
              <a:gd name="csX0" fmla="*/ 1355486 w 1375982"/>
              <a:gd name="csY0" fmla="*/ 324951 h 1292863"/>
              <a:gd name="csX1" fmla="*/ 1357772 w 1375982"/>
              <a:gd name="csY1" fmla="*/ 97780 h 1292863"/>
              <a:gd name="csX2" fmla="*/ 1239186 w 1375982"/>
              <a:gd name="csY2" fmla="*/ 238178 h 1292863"/>
              <a:gd name="csX3" fmla="*/ 961151 w 1375982"/>
              <a:gd name="csY3" fmla="*/ 639276 h 1292863"/>
              <a:gd name="csX4" fmla="*/ 799988 w 1375982"/>
              <a:gd name="csY4" fmla="*/ 273135 h 1292863"/>
              <a:gd name="csX5" fmla="*/ 740361 w 1375982"/>
              <a:gd name="csY5" fmla="*/ 197126 h 1292863"/>
              <a:gd name="csX6" fmla="*/ 695594 w 1375982"/>
              <a:gd name="csY6" fmla="*/ 213223 h 1292863"/>
              <a:gd name="csX7" fmla="*/ 616822 w 1375982"/>
              <a:gd name="csY7" fmla="*/ 283613 h 1292863"/>
              <a:gd name="csX8" fmla="*/ 599106 w 1375982"/>
              <a:gd name="csY8" fmla="*/ 581840 h 1292863"/>
              <a:gd name="csX9" fmla="*/ 497188 w 1375982"/>
              <a:gd name="csY9" fmla="*/ 229701 h 1292863"/>
              <a:gd name="csX10" fmla="*/ 388222 w 1375982"/>
              <a:gd name="csY10" fmla="*/ 18341 h 1292863"/>
              <a:gd name="csX11" fmla="*/ 355266 w 1375982"/>
              <a:gd name="csY11" fmla="*/ 53 h 1292863"/>
              <a:gd name="csX12" fmla="*/ 335358 w 1375982"/>
              <a:gd name="csY12" fmla="*/ 9197 h 1292863"/>
              <a:gd name="csX13" fmla="*/ 292401 w 1375982"/>
              <a:gd name="csY13" fmla="*/ 123021 h 1292863"/>
              <a:gd name="csX14" fmla="*/ 473947 w 1375982"/>
              <a:gd name="csY14" fmla="*/ 556694 h 1292863"/>
              <a:gd name="csX15" fmla="*/ 281828 w 1375982"/>
              <a:gd name="csY15" fmla="*/ 234368 h 1292863"/>
              <a:gd name="csX16" fmla="*/ 189435 w 1375982"/>
              <a:gd name="csY16" fmla="*/ 111877 h 1292863"/>
              <a:gd name="csX17" fmla="*/ 83994 w 1375982"/>
              <a:gd name="csY17" fmla="*/ 91589 h 1292863"/>
              <a:gd name="csX18" fmla="*/ 57228 w 1375982"/>
              <a:gd name="csY18" fmla="*/ 134546 h 1292863"/>
              <a:gd name="csX19" fmla="*/ 118474 w 1375982"/>
              <a:gd name="csY19" fmla="*/ 301615 h 1292863"/>
              <a:gd name="csX20" fmla="*/ 347741 w 1375982"/>
              <a:gd name="csY20" fmla="*/ 583936 h 1292863"/>
              <a:gd name="csX21" fmla="*/ 207723 w 1375982"/>
              <a:gd name="csY21" fmla="*/ 421725 h 1292863"/>
              <a:gd name="csX22" fmla="*/ 143620 w 1375982"/>
              <a:gd name="csY22" fmla="*/ 371719 h 1292863"/>
              <a:gd name="csX23" fmla="*/ 88089 w 1375982"/>
              <a:gd name="csY23" fmla="*/ 372481 h 1292863"/>
              <a:gd name="csX24" fmla="*/ 1317 w 1375982"/>
              <a:gd name="csY24" fmla="*/ 431917 h 1292863"/>
              <a:gd name="csX25" fmla="*/ 75707 w 1375982"/>
              <a:gd name="csY25" fmla="*/ 530501 h 1292863"/>
              <a:gd name="csX26" fmla="*/ 355456 w 1375982"/>
              <a:gd name="csY26" fmla="*/ 668899 h 1292863"/>
              <a:gd name="csX27" fmla="*/ 258015 w 1375982"/>
              <a:gd name="csY27" fmla="*/ 611273 h 1292863"/>
              <a:gd name="csX28" fmla="*/ 158289 w 1375982"/>
              <a:gd name="csY28" fmla="*/ 612416 h 1292863"/>
              <a:gd name="csX29" fmla="*/ 77802 w 1375982"/>
              <a:gd name="csY29" fmla="*/ 677471 h 1292863"/>
              <a:gd name="csX30" fmla="*/ 17509 w 1375982"/>
              <a:gd name="csY30" fmla="*/ 809297 h 1292863"/>
              <a:gd name="csX31" fmla="*/ 37797 w 1375982"/>
              <a:gd name="csY31" fmla="*/ 835015 h 1292863"/>
              <a:gd name="csX32" fmla="*/ 71992 w 1375982"/>
              <a:gd name="csY32" fmla="*/ 831205 h 1292863"/>
              <a:gd name="csX33" fmla="*/ 318213 w 1375982"/>
              <a:gd name="csY33" fmla="*/ 741860 h 1292863"/>
              <a:gd name="csX34" fmla="*/ 157050 w 1375982"/>
              <a:gd name="csY34" fmla="*/ 853970 h 1292863"/>
              <a:gd name="csX35" fmla="*/ 113235 w 1375982"/>
              <a:gd name="csY35" fmla="*/ 1093523 h 1292863"/>
              <a:gd name="csX36" fmla="*/ 107520 w 1375982"/>
              <a:gd name="csY36" fmla="*/ 1189440 h 1292863"/>
              <a:gd name="csX37" fmla="*/ 147811 w 1375982"/>
              <a:gd name="csY37" fmla="*/ 1273451 h 1292863"/>
              <a:gd name="csX38" fmla="*/ 243728 w 1375982"/>
              <a:gd name="csY38" fmla="*/ 1292786 h 1292863"/>
              <a:gd name="csX39" fmla="*/ 423465 w 1375982"/>
              <a:gd name="csY39" fmla="*/ 1272689 h 1292863"/>
              <a:gd name="csX40" fmla="*/ 610631 w 1375982"/>
              <a:gd name="csY40" fmla="*/ 1160294 h 1292863"/>
              <a:gd name="csX41" fmla="*/ 958198 w 1375982"/>
              <a:gd name="csY41" fmla="*/ 944171 h 1292863"/>
              <a:gd name="csX42" fmla="*/ 1091834 w 1375982"/>
              <a:gd name="csY42" fmla="*/ 895403 h 1292863"/>
              <a:gd name="csX43" fmla="*/ 1287477 w 1375982"/>
              <a:gd name="csY43" fmla="*/ 730049 h 1292863"/>
              <a:gd name="csX44" fmla="*/ 1332912 w 1375982"/>
              <a:gd name="csY44" fmla="*/ 635466 h 1292863"/>
              <a:gd name="csX45" fmla="*/ 1334245 w 1375982"/>
              <a:gd name="csY45" fmla="*/ 506212 h 1292863"/>
              <a:gd name="csX46" fmla="*/ 1355486 w 1375982"/>
              <a:gd name="csY46" fmla="*/ 324951 h 129286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</a:cxnLst>
            <a:rect l="l" t="t" r="r" b="b"/>
            <a:pathLst>
              <a:path w="1375982" h="1292863">
                <a:moveTo>
                  <a:pt x="1355486" y="324951"/>
                </a:moveTo>
                <a:cubicBezTo>
                  <a:pt x="1370345" y="249132"/>
                  <a:pt x="1391871" y="167122"/>
                  <a:pt x="1357772" y="97780"/>
                </a:cubicBezTo>
                <a:cubicBezTo>
                  <a:pt x="1295097" y="109972"/>
                  <a:pt x="1266618" y="180552"/>
                  <a:pt x="1239186" y="238178"/>
                </a:cubicBezTo>
                <a:cubicBezTo>
                  <a:pt x="1169177" y="385340"/>
                  <a:pt x="1044876" y="499449"/>
                  <a:pt x="961151" y="639276"/>
                </a:cubicBezTo>
                <a:cubicBezTo>
                  <a:pt x="890285" y="525833"/>
                  <a:pt x="835802" y="402104"/>
                  <a:pt x="799988" y="273135"/>
                </a:cubicBezTo>
                <a:cubicBezTo>
                  <a:pt x="790749" y="239893"/>
                  <a:pt x="774842" y="199316"/>
                  <a:pt x="740361" y="197126"/>
                </a:cubicBezTo>
                <a:cubicBezTo>
                  <a:pt x="724264" y="196078"/>
                  <a:pt x="709215" y="204650"/>
                  <a:pt x="695594" y="213223"/>
                </a:cubicBezTo>
                <a:cubicBezTo>
                  <a:pt x="665495" y="232178"/>
                  <a:pt x="635967" y="253704"/>
                  <a:pt x="616822" y="283613"/>
                </a:cubicBezTo>
                <a:cubicBezTo>
                  <a:pt x="562339" y="368957"/>
                  <a:pt x="611583" y="481352"/>
                  <a:pt x="599106" y="581840"/>
                </a:cubicBezTo>
                <a:cubicBezTo>
                  <a:pt x="567483" y="463826"/>
                  <a:pt x="535764" y="345620"/>
                  <a:pt x="497188" y="229701"/>
                </a:cubicBezTo>
                <a:cubicBezTo>
                  <a:pt x="471947" y="153882"/>
                  <a:pt x="442419" y="77015"/>
                  <a:pt x="388222" y="18341"/>
                </a:cubicBezTo>
                <a:cubicBezTo>
                  <a:pt x="379364" y="8816"/>
                  <a:pt x="368315" y="-804"/>
                  <a:pt x="355266" y="53"/>
                </a:cubicBezTo>
                <a:cubicBezTo>
                  <a:pt x="347836" y="530"/>
                  <a:pt x="341169" y="4530"/>
                  <a:pt x="335358" y="9197"/>
                </a:cubicBezTo>
                <a:cubicBezTo>
                  <a:pt x="302497" y="35296"/>
                  <a:pt x="292972" y="81016"/>
                  <a:pt x="292401" y="123021"/>
                </a:cubicBezTo>
                <a:cubicBezTo>
                  <a:pt x="290305" y="282374"/>
                  <a:pt x="383936" y="425154"/>
                  <a:pt x="473947" y="556694"/>
                </a:cubicBezTo>
                <a:cubicBezTo>
                  <a:pt x="409939" y="449252"/>
                  <a:pt x="345836" y="341810"/>
                  <a:pt x="281828" y="234368"/>
                </a:cubicBezTo>
                <a:cubicBezTo>
                  <a:pt x="255539" y="190268"/>
                  <a:pt x="228488" y="145214"/>
                  <a:pt x="189435" y="111877"/>
                </a:cubicBezTo>
                <a:cubicBezTo>
                  <a:pt x="160098" y="86826"/>
                  <a:pt x="115617" y="69395"/>
                  <a:pt x="83994" y="91589"/>
                </a:cubicBezTo>
                <a:cubicBezTo>
                  <a:pt x="69897" y="101495"/>
                  <a:pt x="61229" y="117782"/>
                  <a:pt x="57228" y="134546"/>
                </a:cubicBezTo>
                <a:cubicBezTo>
                  <a:pt x="42941" y="194268"/>
                  <a:pt x="81327" y="252752"/>
                  <a:pt x="118474" y="301615"/>
                </a:cubicBezTo>
                <a:cubicBezTo>
                  <a:pt x="191721" y="398198"/>
                  <a:pt x="268207" y="492401"/>
                  <a:pt x="347741" y="583936"/>
                </a:cubicBezTo>
                <a:cubicBezTo>
                  <a:pt x="301068" y="529834"/>
                  <a:pt x="254396" y="475827"/>
                  <a:pt x="207723" y="421725"/>
                </a:cubicBezTo>
                <a:cubicBezTo>
                  <a:pt x="189721" y="400865"/>
                  <a:pt x="170195" y="379053"/>
                  <a:pt x="143620" y="371719"/>
                </a:cubicBezTo>
                <a:cubicBezTo>
                  <a:pt x="125618" y="366766"/>
                  <a:pt x="106473" y="369147"/>
                  <a:pt x="88089" y="372481"/>
                </a:cubicBezTo>
                <a:cubicBezTo>
                  <a:pt x="51418" y="379148"/>
                  <a:pt x="9318" y="395531"/>
                  <a:pt x="1317" y="431917"/>
                </a:cubicBezTo>
                <a:cubicBezTo>
                  <a:pt x="-8304" y="475256"/>
                  <a:pt x="36654" y="509450"/>
                  <a:pt x="75707" y="530501"/>
                </a:cubicBezTo>
                <a:cubicBezTo>
                  <a:pt x="167337" y="579840"/>
                  <a:pt x="260587" y="626036"/>
                  <a:pt x="355456" y="668899"/>
                </a:cubicBezTo>
                <a:cubicBezTo>
                  <a:pt x="317451" y="679281"/>
                  <a:pt x="291639" y="631751"/>
                  <a:pt x="258015" y="611273"/>
                </a:cubicBezTo>
                <a:cubicBezTo>
                  <a:pt x="228393" y="593175"/>
                  <a:pt x="189435" y="597080"/>
                  <a:pt x="158289" y="612416"/>
                </a:cubicBezTo>
                <a:cubicBezTo>
                  <a:pt x="127142" y="627751"/>
                  <a:pt x="102186" y="652802"/>
                  <a:pt x="77802" y="677471"/>
                </a:cubicBezTo>
                <a:cubicBezTo>
                  <a:pt x="42084" y="713666"/>
                  <a:pt x="3317" y="760434"/>
                  <a:pt x="17509" y="809297"/>
                </a:cubicBezTo>
                <a:cubicBezTo>
                  <a:pt x="20652" y="820156"/>
                  <a:pt x="27225" y="831014"/>
                  <a:pt x="37797" y="835015"/>
                </a:cubicBezTo>
                <a:cubicBezTo>
                  <a:pt x="48751" y="839206"/>
                  <a:pt x="60943" y="835205"/>
                  <a:pt x="71992" y="831205"/>
                </a:cubicBezTo>
                <a:cubicBezTo>
                  <a:pt x="154098" y="801392"/>
                  <a:pt x="236108" y="771674"/>
                  <a:pt x="318213" y="741860"/>
                </a:cubicBezTo>
                <a:cubicBezTo>
                  <a:pt x="271255" y="787961"/>
                  <a:pt x="198865" y="803201"/>
                  <a:pt x="157050" y="853970"/>
                </a:cubicBezTo>
                <a:cubicBezTo>
                  <a:pt x="104377" y="917882"/>
                  <a:pt x="119141" y="1010942"/>
                  <a:pt x="113235" y="1093523"/>
                </a:cubicBezTo>
                <a:cubicBezTo>
                  <a:pt x="110949" y="1125527"/>
                  <a:pt x="105139" y="1157436"/>
                  <a:pt x="107520" y="1189440"/>
                </a:cubicBezTo>
                <a:cubicBezTo>
                  <a:pt x="109806" y="1221444"/>
                  <a:pt x="121808" y="1254686"/>
                  <a:pt x="147811" y="1273451"/>
                </a:cubicBezTo>
                <a:cubicBezTo>
                  <a:pt x="174767" y="1292882"/>
                  <a:pt x="210486" y="1293167"/>
                  <a:pt x="243728" y="1292786"/>
                </a:cubicBezTo>
                <a:cubicBezTo>
                  <a:pt x="304212" y="1291929"/>
                  <a:pt x="365743" y="1290881"/>
                  <a:pt x="423465" y="1272689"/>
                </a:cubicBezTo>
                <a:cubicBezTo>
                  <a:pt x="493188" y="1250591"/>
                  <a:pt x="552624" y="1204966"/>
                  <a:pt x="610631" y="1160294"/>
                </a:cubicBezTo>
                <a:cubicBezTo>
                  <a:pt x="719121" y="1076759"/>
                  <a:pt x="830182" y="993035"/>
                  <a:pt x="958198" y="944171"/>
                </a:cubicBezTo>
                <a:cubicBezTo>
                  <a:pt x="1002489" y="927312"/>
                  <a:pt x="1048495" y="914739"/>
                  <a:pt x="1091834" y="895403"/>
                </a:cubicBezTo>
                <a:cubicBezTo>
                  <a:pt x="1170891" y="860161"/>
                  <a:pt x="1239090" y="801677"/>
                  <a:pt x="1287477" y="730049"/>
                </a:cubicBezTo>
                <a:cubicBezTo>
                  <a:pt x="1306242" y="702141"/>
                  <a:pt x="1328435" y="669661"/>
                  <a:pt x="1332912" y="635466"/>
                </a:cubicBezTo>
                <a:cubicBezTo>
                  <a:pt x="1338436" y="593175"/>
                  <a:pt x="1332531" y="548789"/>
                  <a:pt x="1334245" y="506212"/>
                </a:cubicBezTo>
                <a:cubicBezTo>
                  <a:pt x="1336722" y="445347"/>
                  <a:pt x="1343770" y="384673"/>
                  <a:pt x="1355486" y="324951"/>
                </a:cubicBezTo>
                <a:close/>
              </a:path>
            </a:pathLst>
          </a:custGeom>
          <a:noFill/>
          <a:ln w="0" cap="flat">
            <a:solidFill>
              <a:srgbClr val="FDFFFA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364" name="Rectangle: Rounded Corners 363">
            <a:extLst>
              <a:ext uri="{FF2B5EF4-FFF2-40B4-BE49-F238E27FC236}">
                <a16:creationId xmlns:a16="http://schemas.microsoft.com/office/drawing/2014/main" id="{06B4DA6B-13A8-6E89-C104-8AB81405C914}"/>
              </a:ext>
            </a:extLst>
          </p:cNvPr>
          <p:cNvSpPr/>
          <p:nvPr/>
        </p:nvSpPr>
        <p:spPr>
          <a:xfrm>
            <a:off x="6246496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F0F0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1309" name="Group 1308">
            <a:extLst>
              <a:ext uri="{FF2B5EF4-FFF2-40B4-BE49-F238E27FC236}">
                <a16:creationId xmlns:a16="http://schemas.microsoft.com/office/drawing/2014/main" id="{F6543D1C-108C-C476-1412-4DE254613433}"/>
              </a:ext>
            </a:extLst>
          </p:cNvPr>
          <p:cNvGrpSpPr/>
          <p:nvPr/>
        </p:nvGrpSpPr>
        <p:grpSpPr>
          <a:xfrm>
            <a:off x="7315200" y="3599543"/>
            <a:ext cx="1400175" cy="2128839"/>
            <a:chOff x="6705600" y="10332720"/>
            <a:chExt cx="1400175" cy="2128839"/>
          </a:xfrm>
        </p:grpSpPr>
        <p:sp>
          <p:nvSpPr>
            <p:cNvPr id="1281" name="Oval 1280">
              <a:extLst>
                <a:ext uri="{FF2B5EF4-FFF2-40B4-BE49-F238E27FC236}">
                  <a16:creationId xmlns:a16="http://schemas.microsoft.com/office/drawing/2014/main" id="{232D8A05-233A-8946-9496-1875B1120D96}"/>
                </a:ext>
              </a:extLst>
            </p:cNvPr>
            <p:cNvSpPr/>
            <p:nvPr/>
          </p:nvSpPr>
          <p:spPr>
            <a:xfrm>
              <a:off x="6705600" y="10332720"/>
              <a:ext cx="266700" cy="266700"/>
            </a:xfrm>
            <a:prstGeom prst="ellipse">
              <a:avLst/>
            </a:prstGeom>
            <a:solidFill>
              <a:srgbClr val="FF09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82" name="Oval 1281">
              <a:extLst>
                <a:ext uri="{FF2B5EF4-FFF2-40B4-BE49-F238E27FC236}">
                  <a16:creationId xmlns:a16="http://schemas.microsoft.com/office/drawing/2014/main" id="{081F5BD4-EA8F-9A26-5E66-9F226D1566A6}"/>
                </a:ext>
              </a:extLst>
            </p:cNvPr>
            <p:cNvSpPr/>
            <p:nvPr/>
          </p:nvSpPr>
          <p:spPr>
            <a:xfrm>
              <a:off x="6705600" y="10866120"/>
              <a:ext cx="266700" cy="266700"/>
            </a:xfrm>
            <a:prstGeom prst="ellipse">
              <a:avLst/>
            </a:prstGeom>
            <a:solidFill>
              <a:srgbClr val="FF09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83" name="Oval 1282">
              <a:extLst>
                <a:ext uri="{FF2B5EF4-FFF2-40B4-BE49-F238E27FC236}">
                  <a16:creationId xmlns:a16="http://schemas.microsoft.com/office/drawing/2014/main" id="{CCD9D229-3FF8-D7B8-9ABB-5000DF403664}"/>
                </a:ext>
              </a:extLst>
            </p:cNvPr>
            <p:cNvSpPr/>
            <p:nvPr/>
          </p:nvSpPr>
          <p:spPr>
            <a:xfrm>
              <a:off x="6705600" y="11380470"/>
              <a:ext cx="266700" cy="266700"/>
            </a:xfrm>
            <a:prstGeom prst="ellipse">
              <a:avLst/>
            </a:prstGeom>
            <a:solidFill>
              <a:srgbClr val="FF09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84" name="Oval 1283">
              <a:extLst>
                <a:ext uri="{FF2B5EF4-FFF2-40B4-BE49-F238E27FC236}">
                  <a16:creationId xmlns:a16="http://schemas.microsoft.com/office/drawing/2014/main" id="{B16753A0-C43A-6483-132A-9BFDA76D4E4E}"/>
                </a:ext>
              </a:extLst>
            </p:cNvPr>
            <p:cNvSpPr/>
            <p:nvPr/>
          </p:nvSpPr>
          <p:spPr>
            <a:xfrm>
              <a:off x="6705600" y="11913870"/>
              <a:ext cx="266700" cy="266700"/>
            </a:xfrm>
            <a:prstGeom prst="ellipse">
              <a:avLst/>
            </a:prstGeom>
            <a:solidFill>
              <a:srgbClr val="FF09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85" name="Oval 1284">
              <a:extLst>
                <a:ext uri="{FF2B5EF4-FFF2-40B4-BE49-F238E27FC236}">
                  <a16:creationId xmlns:a16="http://schemas.microsoft.com/office/drawing/2014/main" id="{0D375A72-BC15-20F4-EB33-F66309A6754F}"/>
                </a:ext>
              </a:extLst>
            </p:cNvPr>
            <p:cNvSpPr/>
            <p:nvPr/>
          </p:nvSpPr>
          <p:spPr>
            <a:xfrm>
              <a:off x="7091362" y="10580370"/>
              <a:ext cx="266700" cy="266700"/>
            </a:xfrm>
            <a:prstGeom prst="ellipse">
              <a:avLst/>
            </a:prstGeom>
            <a:solidFill>
              <a:srgbClr val="FF09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86" name="Oval 1285">
              <a:extLst>
                <a:ext uri="{FF2B5EF4-FFF2-40B4-BE49-F238E27FC236}">
                  <a16:creationId xmlns:a16="http://schemas.microsoft.com/office/drawing/2014/main" id="{729FF75E-07E8-E87E-E718-C08CD6E62209}"/>
                </a:ext>
              </a:extLst>
            </p:cNvPr>
            <p:cNvSpPr/>
            <p:nvPr/>
          </p:nvSpPr>
          <p:spPr>
            <a:xfrm>
              <a:off x="7091362" y="11113770"/>
              <a:ext cx="266700" cy="266700"/>
            </a:xfrm>
            <a:prstGeom prst="ellipse">
              <a:avLst/>
            </a:prstGeom>
            <a:solidFill>
              <a:srgbClr val="FF09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87" name="Oval 1286">
              <a:extLst>
                <a:ext uri="{FF2B5EF4-FFF2-40B4-BE49-F238E27FC236}">
                  <a16:creationId xmlns:a16="http://schemas.microsoft.com/office/drawing/2014/main" id="{8195BCA9-D917-E4EB-8C2C-1F5499B5ED71}"/>
                </a:ext>
              </a:extLst>
            </p:cNvPr>
            <p:cNvSpPr/>
            <p:nvPr/>
          </p:nvSpPr>
          <p:spPr>
            <a:xfrm>
              <a:off x="7091362" y="11628120"/>
              <a:ext cx="266700" cy="266700"/>
            </a:xfrm>
            <a:prstGeom prst="ellipse">
              <a:avLst/>
            </a:prstGeom>
            <a:solidFill>
              <a:srgbClr val="FF09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88" name="Oval 1287">
              <a:extLst>
                <a:ext uri="{FF2B5EF4-FFF2-40B4-BE49-F238E27FC236}">
                  <a16:creationId xmlns:a16="http://schemas.microsoft.com/office/drawing/2014/main" id="{863EE9AD-51FA-E1B5-0009-3246DCD70B8F}"/>
                </a:ext>
              </a:extLst>
            </p:cNvPr>
            <p:cNvSpPr/>
            <p:nvPr/>
          </p:nvSpPr>
          <p:spPr>
            <a:xfrm>
              <a:off x="7091362" y="12161520"/>
              <a:ext cx="266700" cy="266700"/>
            </a:xfrm>
            <a:prstGeom prst="ellipse">
              <a:avLst/>
            </a:prstGeom>
            <a:solidFill>
              <a:srgbClr val="FF09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grpSp>
          <p:nvGrpSpPr>
            <p:cNvPr id="1295" name="Group 1294">
              <a:extLst>
                <a:ext uri="{FF2B5EF4-FFF2-40B4-BE49-F238E27FC236}">
                  <a16:creationId xmlns:a16="http://schemas.microsoft.com/office/drawing/2014/main" id="{BFA30FFA-78E1-B1FB-D8F4-8518F5785506}"/>
                </a:ext>
              </a:extLst>
            </p:cNvPr>
            <p:cNvGrpSpPr/>
            <p:nvPr/>
          </p:nvGrpSpPr>
          <p:grpSpPr>
            <a:xfrm>
              <a:off x="7452185" y="10356056"/>
              <a:ext cx="270783" cy="219075"/>
              <a:chOff x="5995987" y="3348037"/>
              <a:chExt cx="200025" cy="161829"/>
            </a:xfrm>
          </p:grpSpPr>
          <p:sp>
            <p:nvSpPr>
              <p:cNvPr id="1293" name="Freeform: Shape 1292">
                <a:extLst>
                  <a:ext uri="{FF2B5EF4-FFF2-40B4-BE49-F238E27FC236}">
                    <a16:creationId xmlns:a16="http://schemas.microsoft.com/office/drawing/2014/main" id="{01203AA1-1505-C39E-1C7C-05EE9387C72E}"/>
                  </a:ext>
                </a:extLst>
              </p:cNvPr>
              <p:cNvSpPr/>
              <p:nvPr/>
            </p:nvSpPr>
            <p:spPr>
              <a:xfrm>
                <a:off x="5995987" y="3402996"/>
                <a:ext cx="200025" cy="106870"/>
              </a:xfrm>
              <a:custGeom>
                <a:avLst/>
                <a:gdLst>
                  <a:gd name="csX0" fmla="*/ 0 w 200025"/>
                  <a:gd name="csY0" fmla="*/ 66961 h 106870"/>
                  <a:gd name="csX1" fmla="*/ 103156 w 200025"/>
                  <a:gd name="csY1" fmla="*/ 106871 h 106870"/>
                  <a:gd name="csX2" fmla="*/ 200025 w 200025"/>
                  <a:gd name="csY2" fmla="*/ 73343 h 106870"/>
                  <a:gd name="csX3" fmla="*/ 200025 w 200025"/>
                  <a:gd name="csY3" fmla="*/ 0 h 106870"/>
                  <a:gd name="csX4" fmla="*/ 0 w 200025"/>
                  <a:gd name="csY4" fmla="*/ 0 h 106870"/>
                  <a:gd name="csX5" fmla="*/ 0 w 200025"/>
                  <a:gd name="csY5" fmla="*/ 66961 h 10687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200025" h="106870">
                    <a:moveTo>
                      <a:pt x="0" y="66961"/>
                    </a:moveTo>
                    <a:cubicBezTo>
                      <a:pt x="20860" y="90869"/>
                      <a:pt x="59150" y="106871"/>
                      <a:pt x="103156" y="106871"/>
                    </a:cubicBezTo>
                    <a:cubicBezTo>
                      <a:pt x="143066" y="106871"/>
                      <a:pt x="178308" y="93631"/>
                      <a:pt x="200025" y="73343"/>
                    </a:cubicBezTo>
                    <a:lnTo>
                      <a:pt x="200025" y="0"/>
                    </a:lnTo>
                    <a:lnTo>
                      <a:pt x="0" y="0"/>
                    </a:lnTo>
                    <a:lnTo>
                      <a:pt x="0" y="66961"/>
                    </a:lnTo>
                    <a:close/>
                  </a:path>
                </a:pathLst>
              </a:custGeom>
              <a:solidFill>
                <a:srgbClr val="272727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294" name="Oval 1293">
                <a:extLst>
                  <a:ext uri="{FF2B5EF4-FFF2-40B4-BE49-F238E27FC236}">
                    <a16:creationId xmlns:a16="http://schemas.microsoft.com/office/drawing/2014/main" id="{54482897-194B-0FD5-4958-2402ED70E71A}"/>
                  </a:ext>
                </a:extLst>
              </p:cNvPr>
              <p:cNvSpPr/>
              <p:nvPr/>
            </p:nvSpPr>
            <p:spPr>
              <a:xfrm>
                <a:off x="5995987" y="3348037"/>
                <a:ext cx="200025" cy="109918"/>
              </a:xfrm>
              <a:prstGeom prst="ellipse">
                <a:avLst/>
              </a:prstGeom>
              <a:solidFill>
                <a:srgbClr val="FF0920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N"/>
              </a:p>
            </p:txBody>
          </p:sp>
        </p:grpSp>
        <p:grpSp>
          <p:nvGrpSpPr>
            <p:cNvPr id="1296" name="Group 1295">
              <a:extLst>
                <a:ext uri="{FF2B5EF4-FFF2-40B4-BE49-F238E27FC236}">
                  <a16:creationId xmlns:a16="http://schemas.microsoft.com/office/drawing/2014/main" id="{D5DC9A24-4CBA-B1BC-BAC0-81B56EBD49D8}"/>
                </a:ext>
              </a:extLst>
            </p:cNvPr>
            <p:cNvGrpSpPr/>
            <p:nvPr/>
          </p:nvGrpSpPr>
          <p:grpSpPr>
            <a:xfrm>
              <a:off x="7452185" y="10891837"/>
              <a:ext cx="270783" cy="219075"/>
              <a:chOff x="5995987" y="3348037"/>
              <a:chExt cx="200025" cy="161829"/>
            </a:xfrm>
          </p:grpSpPr>
          <p:sp>
            <p:nvSpPr>
              <p:cNvPr id="1297" name="Freeform: Shape 1296">
                <a:extLst>
                  <a:ext uri="{FF2B5EF4-FFF2-40B4-BE49-F238E27FC236}">
                    <a16:creationId xmlns:a16="http://schemas.microsoft.com/office/drawing/2014/main" id="{95EEAB8E-BE3F-912F-FED5-83D39AAA6CD8}"/>
                  </a:ext>
                </a:extLst>
              </p:cNvPr>
              <p:cNvSpPr/>
              <p:nvPr/>
            </p:nvSpPr>
            <p:spPr>
              <a:xfrm>
                <a:off x="5995987" y="3402996"/>
                <a:ext cx="200025" cy="106870"/>
              </a:xfrm>
              <a:custGeom>
                <a:avLst/>
                <a:gdLst>
                  <a:gd name="csX0" fmla="*/ 0 w 200025"/>
                  <a:gd name="csY0" fmla="*/ 66961 h 106870"/>
                  <a:gd name="csX1" fmla="*/ 103156 w 200025"/>
                  <a:gd name="csY1" fmla="*/ 106871 h 106870"/>
                  <a:gd name="csX2" fmla="*/ 200025 w 200025"/>
                  <a:gd name="csY2" fmla="*/ 73343 h 106870"/>
                  <a:gd name="csX3" fmla="*/ 200025 w 200025"/>
                  <a:gd name="csY3" fmla="*/ 0 h 106870"/>
                  <a:gd name="csX4" fmla="*/ 0 w 200025"/>
                  <a:gd name="csY4" fmla="*/ 0 h 106870"/>
                  <a:gd name="csX5" fmla="*/ 0 w 200025"/>
                  <a:gd name="csY5" fmla="*/ 66961 h 10687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200025" h="106870">
                    <a:moveTo>
                      <a:pt x="0" y="66961"/>
                    </a:moveTo>
                    <a:cubicBezTo>
                      <a:pt x="20860" y="90869"/>
                      <a:pt x="59150" y="106871"/>
                      <a:pt x="103156" y="106871"/>
                    </a:cubicBezTo>
                    <a:cubicBezTo>
                      <a:pt x="143066" y="106871"/>
                      <a:pt x="178308" y="93631"/>
                      <a:pt x="200025" y="73343"/>
                    </a:cubicBezTo>
                    <a:lnTo>
                      <a:pt x="200025" y="0"/>
                    </a:lnTo>
                    <a:lnTo>
                      <a:pt x="0" y="0"/>
                    </a:lnTo>
                    <a:lnTo>
                      <a:pt x="0" y="66961"/>
                    </a:lnTo>
                    <a:close/>
                  </a:path>
                </a:pathLst>
              </a:custGeom>
              <a:solidFill>
                <a:srgbClr val="272727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298" name="Oval 1297">
                <a:extLst>
                  <a:ext uri="{FF2B5EF4-FFF2-40B4-BE49-F238E27FC236}">
                    <a16:creationId xmlns:a16="http://schemas.microsoft.com/office/drawing/2014/main" id="{4396B04C-783E-39C9-8F79-4467C25B0D77}"/>
                  </a:ext>
                </a:extLst>
              </p:cNvPr>
              <p:cNvSpPr/>
              <p:nvPr/>
            </p:nvSpPr>
            <p:spPr>
              <a:xfrm>
                <a:off x="5995987" y="3348037"/>
                <a:ext cx="200025" cy="109918"/>
              </a:xfrm>
              <a:prstGeom prst="ellipse">
                <a:avLst/>
              </a:prstGeom>
              <a:solidFill>
                <a:srgbClr val="FF0920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N"/>
              </a:p>
            </p:txBody>
          </p:sp>
        </p:grpSp>
        <p:grpSp>
          <p:nvGrpSpPr>
            <p:cNvPr id="1299" name="Group 1298">
              <a:extLst>
                <a:ext uri="{FF2B5EF4-FFF2-40B4-BE49-F238E27FC236}">
                  <a16:creationId xmlns:a16="http://schemas.microsoft.com/office/drawing/2014/main" id="{BD4D86E7-B5A4-0349-B234-1775F15BBA32}"/>
                </a:ext>
              </a:extLst>
            </p:cNvPr>
            <p:cNvGrpSpPr/>
            <p:nvPr/>
          </p:nvGrpSpPr>
          <p:grpSpPr>
            <a:xfrm>
              <a:off x="7452185" y="11401424"/>
              <a:ext cx="270783" cy="219075"/>
              <a:chOff x="5995987" y="3348037"/>
              <a:chExt cx="200025" cy="161829"/>
            </a:xfrm>
          </p:grpSpPr>
          <p:sp>
            <p:nvSpPr>
              <p:cNvPr id="1300" name="Freeform: Shape 1299">
                <a:extLst>
                  <a:ext uri="{FF2B5EF4-FFF2-40B4-BE49-F238E27FC236}">
                    <a16:creationId xmlns:a16="http://schemas.microsoft.com/office/drawing/2014/main" id="{39039E06-0559-4D7A-72D9-C604FDA2AEBB}"/>
                  </a:ext>
                </a:extLst>
              </p:cNvPr>
              <p:cNvSpPr/>
              <p:nvPr/>
            </p:nvSpPr>
            <p:spPr>
              <a:xfrm>
                <a:off x="5995987" y="3402996"/>
                <a:ext cx="200025" cy="106870"/>
              </a:xfrm>
              <a:custGeom>
                <a:avLst/>
                <a:gdLst>
                  <a:gd name="csX0" fmla="*/ 0 w 200025"/>
                  <a:gd name="csY0" fmla="*/ 66961 h 106870"/>
                  <a:gd name="csX1" fmla="*/ 103156 w 200025"/>
                  <a:gd name="csY1" fmla="*/ 106871 h 106870"/>
                  <a:gd name="csX2" fmla="*/ 200025 w 200025"/>
                  <a:gd name="csY2" fmla="*/ 73343 h 106870"/>
                  <a:gd name="csX3" fmla="*/ 200025 w 200025"/>
                  <a:gd name="csY3" fmla="*/ 0 h 106870"/>
                  <a:gd name="csX4" fmla="*/ 0 w 200025"/>
                  <a:gd name="csY4" fmla="*/ 0 h 106870"/>
                  <a:gd name="csX5" fmla="*/ 0 w 200025"/>
                  <a:gd name="csY5" fmla="*/ 66961 h 10687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200025" h="106870">
                    <a:moveTo>
                      <a:pt x="0" y="66961"/>
                    </a:moveTo>
                    <a:cubicBezTo>
                      <a:pt x="20860" y="90869"/>
                      <a:pt x="59150" y="106871"/>
                      <a:pt x="103156" y="106871"/>
                    </a:cubicBezTo>
                    <a:cubicBezTo>
                      <a:pt x="143066" y="106871"/>
                      <a:pt x="178308" y="93631"/>
                      <a:pt x="200025" y="73343"/>
                    </a:cubicBezTo>
                    <a:lnTo>
                      <a:pt x="200025" y="0"/>
                    </a:lnTo>
                    <a:lnTo>
                      <a:pt x="0" y="0"/>
                    </a:lnTo>
                    <a:lnTo>
                      <a:pt x="0" y="66961"/>
                    </a:lnTo>
                    <a:close/>
                  </a:path>
                </a:pathLst>
              </a:custGeom>
              <a:solidFill>
                <a:srgbClr val="272727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301" name="Oval 1300">
                <a:extLst>
                  <a:ext uri="{FF2B5EF4-FFF2-40B4-BE49-F238E27FC236}">
                    <a16:creationId xmlns:a16="http://schemas.microsoft.com/office/drawing/2014/main" id="{BB920338-11AA-EB8B-7F6E-7B2C14BA0443}"/>
                  </a:ext>
                </a:extLst>
              </p:cNvPr>
              <p:cNvSpPr/>
              <p:nvPr/>
            </p:nvSpPr>
            <p:spPr>
              <a:xfrm>
                <a:off x="5995987" y="3348037"/>
                <a:ext cx="200025" cy="109918"/>
              </a:xfrm>
              <a:prstGeom prst="ellipse">
                <a:avLst/>
              </a:prstGeom>
              <a:solidFill>
                <a:srgbClr val="FF0920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N"/>
              </a:p>
            </p:txBody>
          </p:sp>
        </p:grpSp>
        <p:grpSp>
          <p:nvGrpSpPr>
            <p:cNvPr id="1302" name="Group 1301">
              <a:extLst>
                <a:ext uri="{FF2B5EF4-FFF2-40B4-BE49-F238E27FC236}">
                  <a16:creationId xmlns:a16="http://schemas.microsoft.com/office/drawing/2014/main" id="{F8D73C53-CA9B-6F00-4E7B-D05E2AD119B3}"/>
                </a:ext>
              </a:extLst>
            </p:cNvPr>
            <p:cNvGrpSpPr/>
            <p:nvPr/>
          </p:nvGrpSpPr>
          <p:grpSpPr>
            <a:xfrm>
              <a:off x="7452185" y="11925299"/>
              <a:ext cx="270783" cy="219075"/>
              <a:chOff x="5995987" y="3348037"/>
              <a:chExt cx="200025" cy="161829"/>
            </a:xfrm>
          </p:grpSpPr>
          <p:sp>
            <p:nvSpPr>
              <p:cNvPr id="1303" name="Freeform: Shape 1302">
                <a:extLst>
                  <a:ext uri="{FF2B5EF4-FFF2-40B4-BE49-F238E27FC236}">
                    <a16:creationId xmlns:a16="http://schemas.microsoft.com/office/drawing/2014/main" id="{CA52C0B5-3613-EFA5-0299-03A38F32B2BE}"/>
                  </a:ext>
                </a:extLst>
              </p:cNvPr>
              <p:cNvSpPr/>
              <p:nvPr/>
            </p:nvSpPr>
            <p:spPr>
              <a:xfrm>
                <a:off x="5995987" y="3402996"/>
                <a:ext cx="200025" cy="106870"/>
              </a:xfrm>
              <a:custGeom>
                <a:avLst/>
                <a:gdLst>
                  <a:gd name="csX0" fmla="*/ 0 w 200025"/>
                  <a:gd name="csY0" fmla="*/ 66961 h 106870"/>
                  <a:gd name="csX1" fmla="*/ 103156 w 200025"/>
                  <a:gd name="csY1" fmla="*/ 106871 h 106870"/>
                  <a:gd name="csX2" fmla="*/ 200025 w 200025"/>
                  <a:gd name="csY2" fmla="*/ 73343 h 106870"/>
                  <a:gd name="csX3" fmla="*/ 200025 w 200025"/>
                  <a:gd name="csY3" fmla="*/ 0 h 106870"/>
                  <a:gd name="csX4" fmla="*/ 0 w 200025"/>
                  <a:gd name="csY4" fmla="*/ 0 h 106870"/>
                  <a:gd name="csX5" fmla="*/ 0 w 200025"/>
                  <a:gd name="csY5" fmla="*/ 66961 h 10687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200025" h="106870">
                    <a:moveTo>
                      <a:pt x="0" y="66961"/>
                    </a:moveTo>
                    <a:cubicBezTo>
                      <a:pt x="20860" y="90869"/>
                      <a:pt x="59150" y="106871"/>
                      <a:pt x="103156" y="106871"/>
                    </a:cubicBezTo>
                    <a:cubicBezTo>
                      <a:pt x="143066" y="106871"/>
                      <a:pt x="178308" y="93631"/>
                      <a:pt x="200025" y="73343"/>
                    </a:cubicBezTo>
                    <a:lnTo>
                      <a:pt x="200025" y="0"/>
                    </a:lnTo>
                    <a:lnTo>
                      <a:pt x="0" y="0"/>
                    </a:lnTo>
                    <a:lnTo>
                      <a:pt x="0" y="66961"/>
                    </a:lnTo>
                    <a:close/>
                  </a:path>
                </a:pathLst>
              </a:custGeom>
              <a:solidFill>
                <a:srgbClr val="272727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304" name="Oval 1303">
                <a:extLst>
                  <a:ext uri="{FF2B5EF4-FFF2-40B4-BE49-F238E27FC236}">
                    <a16:creationId xmlns:a16="http://schemas.microsoft.com/office/drawing/2014/main" id="{86FA3D67-D5EB-26AB-9370-DBBEFFAF96E8}"/>
                  </a:ext>
                </a:extLst>
              </p:cNvPr>
              <p:cNvSpPr/>
              <p:nvPr/>
            </p:nvSpPr>
            <p:spPr>
              <a:xfrm>
                <a:off x="5995987" y="3348037"/>
                <a:ext cx="200025" cy="109918"/>
              </a:xfrm>
              <a:prstGeom prst="ellipse">
                <a:avLst/>
              </a:prstGeom>
              <a:solidFill>
                <a:srgbClr val="FF0920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N"/>
              </a:p>
            </p:txBody>
          </p:sp>
        </p:grpSp>
        <p:sp>
          <p:nvSpPr>
            <p:cNvPr id="1305" name="Oval 1304">
              <a:extLst>
                <a:ext uri="{FF2B5EF4-FFF2-40B4-BE49-F238E27FC236}">
                  <a16:creationId xmlns:a16="http://schemas.microsoft.com/office/drawing/2014/main" id="{FB7148CC-AC45-C3A5-D893-1FF0E99AAE71}"/>
                </a:ext>
              </a:extLst>
            </p:cNvPr>
            <p:cNvSpPr/>
            <p:nvPr/>
          </p:nvSpPr>
          <p:spPr>
            <a:xfrm>
              <a:off x="7839075" y="10613709"/>
              <a:ext cx="266700" cy="266700"/>
            </a:xfrm>
            <a:prstGeom prst="ellipse">
              <a:avLst/>
            </a:prstGeom>
            <a:solidFill>
              <a:srgbClr val="2828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06" name="Oval 1305">
              <a:extLst>
                <a:ext uri="{FF2B5EF4-FFF2-40B4-BE49-F238E27FC236}">
                  <a16:creationId xmlns:a16="http://schemas.microsoft.com/office/drawing/2014/main" id="{8E1E6F45-5C5A-1ED7-CA2B-A2EB5C36446D}"/>
                </a:ext>
              </a:extLst>
            </p:cNvPr>
            <p:cNvSpPr/>
            <p:nvPr/>
          </p:nvSpPr>
          <p:spPr>
            <a:xfrm>
              <a:off x="7839075" y="11147109"/>
              <a:ext cx="266700" cy="266700"/>
            </a:xfrm>
            <a:prstGeom prst="ellipse">
              <a:avLst/>
            </a:prstGeom>
            <a:solidFill>
              <a:srgbClr val="2828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07" name="Oval 1306">
              <a:extLst>
                <a:ext uri="{FF2B5EF4-FFF2-40B4-BE49-F238E27FC236}">
                  <a16:creationId xmlns:a16="http://schemas.microsoft.com/office/drawing/2014/main" id="{3B1F33D2-3C04-D76E-4E52-96948D40C181}"/>
                </a:ext>
              </a:extLst>
            </p:cNvPr>
            <p:cNvSpPr/>
            <p:nvPr/>
          </p:nvSpPr>
          <p:spPr>
            <a:xfrm>
              <a:off x="7839075" y="11661459"/>
              <a:ext cx="266700" cy="266700"/>
            </a:xfrm>
            <a:prstGeom prst="ellipse">
              <a:avLst/>
            </a:prstGeom>
            <a:solidFill>
              <a:srgbClr val="2828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08" name="Oval 1307">
              <a:extLst>
                <a:ext uri="{FF2B5EF4-FFF2-40B4-BE49-F238E27FC236}">
                  <a16:creationId xmlns:a16="http://schemas.microsoft.com/office/drawing/2014/main" id="{806A2618-7D38-CF87-54F5-E6AE52B3852D}"/>
                </a:ext>
              </a:extLst>
            </p:cNvPr>
            <p:cNvSpPr/>
            <p:nvPr/>
          </p:nvSpPr>
          <p:spPr>
            <a:xfrm>
              <a:off x="7839075" y="12194859"/>
              <a:ext cx="266700" cy="266700"/>
            </a:xfrm>
            <a:prstGeom prst="ellipse">
              <a:avLst/>
            </a:prstGeom>
            <a:solidFill>
              <a:srgbClr val="2828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363" name="Rectangle: Rounded Corners 362">
            <a:extLst>
              <a:ext uri="{FF2B5EF4-FFF2-40B4-BE49-F238E27FC236}">
                <a16:creationId xmlns:a16="http://schemas.microsoft.com/office/drawing/2014/main" id="{AA9D3504-45D5-96F3-C09F-1BD6C9FF2282}"/>
              </a:ext>
            </a:extLst>
          </p:cNvPr>
          <p:cNvSpPr/>
          <p:nvPr/>
        </p:nvSpPr>
        <p:spPr>
          <a:xfrm>
            <a:off x="3358779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2" name="Rectangle: Rounded Corners 361">
            <a:extLst>
              <a:ext uri="{FF2B5EF4-FFF2-40B4-BE49-F238E27FC236}">
                <a16:creationId xmlns:a16="http://schemas.microsoft.com/office/drawing/2014/main" id="{DA2CC627-768D-5E45-4177-D21B5CB455CC}"/>
              </a:ext>
            </a:extLst>
          </p:cNvPr>
          <p:cNvSpPr/>
          <p:nvPr/>
        </p:nvSpPr>
        <p:spPr>
          <a:xfrm>
            <a:off x="472440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F0F0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03" name="Graphic 402">
            <a:extLst>
              <a:ext uri="{FF2B5EF4-FFF2-40B4-BE49-F238E27FC236}">
                <a16:creationId xmlns:a16="http://schemas.microsoft.com/office/drawing/2014/main" id="{F334673E-A438-009E-B955-DDA0CBE30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87808" y="262609"/>
            <a:ext cx="480341" cy="480341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1DE23125-7144-72E2-7205-C240336CC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42111" y="1242061"/>
            <a:ext cx="251459" cy="251459"/>
          </a:xfrm>
          <a:prstGeom prst="rect">
            <a:avLst/>
          </a:prstGeom>
        </p:spPr>
      </p:pic>
      <p:grpSp>
        <p:nvGrpSpPr>
          <p:cNvPr id="92" name="Group 91">
            <a:extLst>
              <a:ext uri="{FF2B5EF4-FFF2-40B4-BE49-F238E27FC236}">
                <a16:creationId xmlns:a16="http://schemas.microsoft.com/office/drawing/2014/main" id="{0BD8372F-F086-C346-9C2C-B49E8F4EC17A}"/>
              </a:ext>
            </a:extLst>
          </p:cNvPr>
          <p:cNvGrpSpPr/>
          <p:nvPr/>
        </p:nvGrpSpPr>
        <p:grpSpPr>
          <a:xfrm>
            <a:off x="2649980" y="1267204"/>
            <a:ext cx="215532" cy="201172"/>
            <a:chOff x="3810000" y="1295307"/>
            <a:chExt cx="4571999" cy="4267378"/>
          </a:xfrm>
          <a:solidFill>
            <a:srgbClr val="282828"/>
          </a:solidFill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59FF442-5426-3F5C-7111-B5FB17B5667C}"/>
                </a:ext>
              </a:extLst>
            </p:cNvPr>
            <p:cNvSpPr/>
            <p:nvPr/>
          </p:nvSpPr>
          <p:spPr>
            <a:xfrm>
              <a:off x="3810000" y="1295307"/>
              <a:ext cx="2743200" cy="4267378"/>
            </a:xfrm>
            <a:custGeom>
              <a:avLst/>
              <a:gdLst>
                <a:gd name="csX0" fmla="*/ 2656942 w 2743200"/>
                <a:gd name="csY0" fmla="*/ 15113 h 4267378"/>
                <a:gd name="csX1" fmla="*/ 2495702 w 2743200"/>
                <a:gd name="csY1" fmla="*/ 33401 h 4267378"/>
                <a:gd name="csX2" fmla="*/ 1013155 w 2743200"/>
                <a:gd name="csY2" fmla="*/ 1219378 h 4267378"/>
                <a:gd name="csX3" fmla="*/ 304800 w 2743200"/>
                <a:gd name="csY3" fmla="*/ 1219378 h 4267378"/>
                <a:gd name="csX4" fmla="*/ 0 w 2743200"/>
                <a:gd name="csY4" fmla="*/ 1524178 h 4267378"/>
                <a:gd name="csX5" fmla="*/ 0 w 2743200"/>
                <a:gd name="csY5" fmla="*/ 2743378 h 4267378"/>
                <a:gd name="csX6" fmla="*/ 304800 w 2743200"/>
                <a:gd name="csY6" fmla="*/ 3048178 h 4267378"/>
                <a:gd name="csX7" fmla="*/ 1013155 w 2743200"/>
                <a:gd name="csY7" fmla="*/ 3048178 h 4267378"/>
                <a:gd name="csX8" fmla="*/ 2495398 w 2743200"/>
                <a:gd name="csY8" fmla="*/ 4234155 h 4267378"/>
                <a:gd name="csX9" fmla="*/ 2590800 w 2743200"/>
                <a:gd name="csY9" fmla="*/ 4267378 h 4267378"/>
                <a:gd name="csX10" fmla="*/ 2656942 w 2743200"/>
                <a:gd name="csY10" fmla="*/ 4252443 h 4267378"/>
                <a:gd name="csX11" fmla="*/ 2743200 w 2743200"/>
                <a:gd name="csY11" fmla="*/ 4114978 h 4267378"/>
                <a:gd name="csX12" fmla="*/ 2743200 w 2743200"/>
                <a:gd name="csY12" fmla="*/ 152578 h 4267378"/>
                <a:gd name="csX13" fmla="*/ 2656942 w 2743200"/>
                <a:gd name="csY13" fmla="*/ 15113 h 4267378"/>
                <a:gd name="csX14" fmla="*/ 914400 w 2743200"/>
                <a:gd name="csY14" fmla="*/ 2743378 h 4267378"/>
                <a:gd name="csX15" fmla="*/ 304800 w 2743200"/>
                <a:gd name="csY15" fmla="*/ 2743378 h 4267378"/>
                <a:gd name="csX16" fmla="*/ 304800 w 2743200"/>
                <a:gd name="csY16" fmla="*/ 1524178 h 4267378"/>
                <a:gd name="csX17" fmla="*/ 914400 w 2743200"/>
                <a:gd name="csY17" fmla="*/ 1524178 h 4267378"/>
                <a:gd name="csX18" fmla="*/ 914400 w 2743200"/>
                <a:gd name="csY18" fmla="*/ 2743378 h 4267378"/>
                <a:gd name="csX19" fmla="*/ 2438400 w 2743200"/>
                <a:gd name="csY19" fmla="*/ 3797681 h 4267378"/>
                <a:gd name="csX20" fmla="*/ 1219200 w 2743200"/>
                <a:gd name="csY20" fmla="*/ 2822321 h 4267378"/>
                <a:gd name="csX21" fmla="*/ 1219200 w 2743200"/>
                <a:gd name="csY21" fmla="*/ 1445235 h 4267378"/>
                <a:gd name="csX22" fmla="*/ 2438400 w 2743200"/>
                <a:gd name="csY22" fmla="*/ 469875 h 4267378"/>
                <a:gd name="csX23" fmla="*/ 2438400 w 2743200"/>
                <a:gd name="csY23" fmla="*/ 3797681 h 426737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</a:cxnLst>
              <a:rect l="l" t="t" r="r" b="b"/>
              <a:pathLst>
                <a:path w="2743200" h="4267378">
                  <a:moveTo>
                    <a:pt x="2656942" y="15113"/>
                  </a:moveTo>
                  <a:cubicBezTo>
                    <a:pt x="2603907" y="-10185"/>
                    <a:pt x="2541423" y="-3480"/>
                    <a:pt x="2495702" y="33401"/>
                  </a:cubicBezTo>
                  <a:lnTo>
                    <a:pt x="1013155" y="1219378"/>
                  </a:lnTo>
                  <a:lnTo>
                    <a:pt x="304800" y="1219378"/>
                  </a:lnTo>
                  <a:cubicBezTo>
                    <a:pt x="136855" y="1219378"/>
                    <a:pt x="0" y="1356233"/>
                    <a:pt x="0" y="1524178"/>
                  </a:cubicBezTo>
                  <a:lnTo>
                    <a:pt x="0" y="2743378"/>
                  </a:lnTo>
                  <a:cubicBezTo>
                    <a:pt x="0" y="2911323"/>
                    <a:pt x="136855" y="3048178"/>
                    <a:pt x="304800" y="3048178"/>
                  </a:cubicBezTo>
                  <a:lnTo>
                    <a:pt x="1013155" y="3048178"/>
                  </a:lnTo>
                  <a:lnTo>
                    <a:pt x="2495398" y="4234155"/>
                  </a:lnTo>
                  <a:cubicBezTo>
                    <a:pt x="2523134" y="4256101"/>
                    <a:pt x="2556967" y="4267378"/>
                    <a:pt x="2590800" y="4267378"/>
                  </a:cubicBezTo>
                  <a:cubicBezTo>
                    <a:pt x="2613355" y="4267378"/>
                    <a:pt x="2635910" y="4262502"/>
                    <a:pt x="2656942" y="4252443"/>
                  </a:cubicBezTo>
                  <a:cubicBezTo>
                    <a:pt x="2709672" y="4226840"/>
                    <a:pt x="2743200" y="4173500"/>
                    <a:pt x="2743200" y="4114978"/>
                  </a:cubicBezTo>
                  <a:lnTo>
                    <a:pt x="2743200" y="152578"/>
                  </a:lnTo>
                  <a:cubicBezTo>
                    <a:pt x="2743200" y="94056"/>
                    <a:pt x="2709672" y="40716"/>
                    <a:pt x="2656942" y="15113"/>
                  </a:cubicBezTo>
                  <a:close/>
                  <a:moveTo>
                    <a:pt x="914400" y="2743378"/>
                  </a:moveTo>
                  <a:lnTo>
                    <a:pt x="304800" y="2743378"/>
                  </a:lnTo>
                  <a:lnTo>
                    <a:pt x="304800" y="1524178"/>
                  </a:lnTo>
                  <a:lnTo>
                    <a:pt x="914400" y="1524178"/>
                  </a:lnTo>
                  <a:lnTo>
                    <a:pt x="914400" y="2743378"/>
                  </a:lnTo>
                  <a:close/>
                  <a:moveTo>
                    <a:pt x="2438400" y="3797681"/>
                  </a:moveTo>
                  <a:lnTo>
                    <a:pt x="1219200" y="2822321"/>
                  </a:lnTo>
                  <a:lnTo>
                    <a:pt x="1219200" y="1445235"/>
                  </a:lnTo>
                  <a:lnTo>
                    <a:pt x="2438400" y="469875"/>
                  </a:lnTo>
                  <a:lnTo>
                    <a:pt x="2438400" y="37976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909592E-B4C2-0B09-597C-DD7BDCFA08A9}"/>
                </a:ext>
              </a:extLst>
            </p:cNvPr>
            <p:cNvSpPr/>
            <p:nvPr/>
          </p:nvSpPr>
          <p:spPr>
            <a:xfrm>
              <a:off x="7065261" y="2307227"/>
              <a:ext cx="707138" cy="2243522"/>
            </a:xfrm>
            <a:custGeom>
              <a:avLst/>
              <a:gdLst>
                <a:gd name="csX0" fmla="*/ 259692 w 707138"/>
                <a:gd name="csY0" fmla="*/ 44085 h 2243522"/>
                <a:gd name="csX1" fmla="*/ 44199 w 707138"/>
                <a:gd name="csY1" fmla="*/ 45305 h 2243522"/>
                <a:gd name="csX2" fmla="*/ 45418 w 707138"/>
                <a:gd name="csY2" fmla="*/ 260798 h 2243522"/>
                <a:gd name="csX3" fmla="*/ 402339 w 707138"/>
                <a:gd name="csY3" fmla="*/ 1121858 h 2243522"/>
                <a:gd name="csX4" fmla="*/ 45418 w 707138"/>
                <a:gd name="csY4" fmla="*/ 1982918 h 2243522"/>
                <a:gd name="csX5" fmla="*/ 44199 w 707138"/>
                <a:gd name="csY5" fmla="*/ 2198412 h 2243522"/>
                <a:gd name="csX6" fmla="*/ 152403 w 707138"/>
                <a:gd name="csY6" fmla="*/ 2243522 h 2243522"/>
                <a:gd name="csX7" fmla="*/ 259692 w 707138"/>
                <a:gd name="csY7" fmla="*/ 2199326 h 2243522"/>
                <a:gd name="csX8" fmla="*/ 707139 w 707138"/>
                <a:gd name="csY8" fmla="*/ 1121858 h 2243522"/>
                <a:gd name="csX9" fmla="*/ 259692 w 707138"/>
                <a:gd name="csY9" fmla="*/ 44085 h 224352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707138" h="2243522">
                  <a:moveTo>
                    <a:pt x="259692" y="44085"/>
                  </a:moveTo>
                  <a:cubicBezTo>
                    <a:pt x="199647" y="-15351"/>
                    <a:pt x="103330" y="-14436"/>
                    <a:pt x="44199" y="45305"/>
                  </a:cubicBezTo>
                  <a:cubicBezTo>
                    <a:pt x="-14933" y="105350"/>
                    <a:pt x="-14323" y="201667"/>
                    <a:pt x="45418" y="260798"/>
                  </a:cubicBezTo>
                  <a:cubicBezTo>
                    <a:pt x="275542" y="488484"/>
                    <a:pt x="402339" y="794198"/>
                    <a:pt x="402339" y="1121858"/>
                  </a:cubicBezTo>
                  <a:cubicBezTo>
                    <a:pt x="402339" y="1449518"/>
                    <a:pt x="275542" y="1755233"/>
                    <a:pt x="45418" y="1982918"/>
                  </a:cubicBezTo>
                  <a:cubicBezTo>
                    <a:pt x="-14628" y="2042049"/>
                    <a:pt x="-15237" y="2138366"/>
                    <a:pt x="44199" y="2198412"/>
                  </a:cubicBezTo>
                  <a:cubicBezTo>
                    <a:pt x="74069" y="2228587"/>
                    <a:pt x="113388" y="2243522"/>
                    <a:pt x="152403" y="2243522"/>
                  </a:cubicBezTo>
                  <a:cubicBezTo>
                    <a:pt x="191112" y="2243522"/>
                    <a:pt x="229822" y="2228892"/>
                    <a:pt x="259692" y="2199326"/>
                  </a:cubicBezTo>
                  <a:cubicBezTo>
                    <a:pt x="548338" y="1914338"/>
                    <a:pt x="707139" y="1531814"/>
                    <a:pt x="707139" y="1121858"/>
                  </a:cubicBezTo>
                  <a:cubicBezTo>
                    <a:pt x="707139" y="711902"/>
                    <a:pt x="548338" y="329378"/>
                    <a:pt x="259692" y="440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CD1D7C2B-E5D6-D46E-7A82-02F66195E1C6}"/>
                </a:ext>
              </a:extLst>
            </p:cNvPr>
            <p:cNvSpPr/>
            <p:nvPr/>
          </p:nvSpPr>
          <p:spPr>
            <a:xfrm>
              <a:off x="7495107" y="1877728"/>
              <a:ext cx="886892" cy="3102789"/>
            </a:xfrm>
            <a:custGeom>
              <a:avLst/>
              <a:gdLst>
                <a:gd name="csX0" fmla="*/ 259615 w 886892"/>
                <a:gd name="csY0" fmla="*/ 44121 h 3102789"/>
                <a:gd name="csX1" fmla="*/ 44121 w 886892"/>
                <a:gd name="csY1" fmla="*/ 45035 h 3102789"/>
                <a:gd name="csX2" fmla="*/ 45035 w 886892"/>
                <a:gd name="csY2" fmla="*/ 260529 h 3102789"/>
                <a:gd name="csX3" fmla="*/ 582093 w 886892"/>
                <a:gd name="csY3" fmla="*/ 1551357 h 3102789"/>
                <a:gd name="csX4" fmla="*/ 45035 w 886892"/>
                <a:gd name="csY4" fmla="*/ 2842185 h 3102789"/>
                <a:gd name="csX5" fmla="*/ 44121 w 886892"/>
                <a:gd name="csY5" fmla="*/ 3057679 h 3102789"/>
                <a:gd name="csX6" fmla="*/ 152325 w 886892"/>
                <a:gd name="csY6" fmla="*/ 3102789 h 3102789"/>
                <a:gd name="csX7" fmla="*/ 259615 w 886892"/>
                <a:gd name="csY7" fmla="*/ 3058593 h 3102789"/>
                <a:gd name="csX8" fmla="*/ 886893 w 886892"/>
                <a:gd name="csY8" fmla="*/ 1551357 h 3102789"/>
                <a:gd name="csX9" fmla="*/ 259615 w 886892"/>
                <a:gd name="csY9" fmla="*/ 44121 h 310278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886892" h="3102789">
                  <a:moveTo>
                    <a:pt x="259615" y="44121"/>
                  </a:moveTo>
                  <a:cubicBezTo>
                    <a:pt x="199874" y="-15010"/>
                    <a:pt x="103252" y="-14705"/>
                    <a:pt x="44121" y="45035"/>
                  </a:cubicBezTo>
                  <a:cubicBezTo>
                    <a:pt x="-15010" y="104776"/>
                    <a:pt x="-14705" y="201398"/>
                    <a:pt x="45035" y="260529"/>
                  </a:cubicBezTo>
                  <a:cubicBezTo>
                    <a:pt x="391288" y="604039"/>
                    <a:pt x="582093" y="1062458"/>
                    <a:pt x="582093" y="1551357"/>
                  </a:cubicBezTo>
                  <a:cubicBezTo>
                    <a:pt x="582093" y="2040256"/>
                    <a:pt x="391288" y="2498675"/>
                    <a:pt x="45035" y="2842185"/>
                  </a:cubicBezTo>
                  <a:cubicBezTo>
                    <a:pt x="-14705" y="2901316"/>
                    <a:pt x="-15010" y="2997938"/>
                    <a:pt x="44121" y="3057679"/>
                  </a:cubicBezTo>
                  <a:cubicBezTo>
                    <a:pt x="73991" y="3087854"/>
                    <a:pt x="113006" y="3102789"/>
                    <a:pt x="152325" y="3102789"/>
                  </a:cubicBezTo>
                  <a:cubicBezTo>
                    <a:pt x="191035" y="3102789"/>
                    <a:pt x="229744" y="3088159"/>
                    <a:pt x="259615" y="3058593"/>
                  </a:cubicBezTo>
                  <a:cubicBezTo>
                    <a:pt x="664084" y="2657476"/>
                    <a:pt x="886893" y="2122248"/>
                    <a:pt x="886893" y="1551357"/>
                  </a:cubicBezTo>
                  <a:cubicBezTo>
                    <a:pt x="886893" y="980467"/>
                    <a:pt x="664084" y="445238"/>
                    <a:pt x="259615" y="441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113" name="Graphic 105">
            <a:extLst>
              <a:ext uri="{FF2B5EF4-FFF2-40B4-BE49-F238E27FC236}">
                <a16:creationId xmlns:a16="http://schemas.microsoft.com/office/drawing/2014/main" id="{ADE8B873-885E-991A-D96B-12BFC5936A21}"/>
              </a:ext>
            </a:extLst>
          </p:cNvPr>
          <p:cNvSpPr/>
          <p:nvPr/>
        </p:nvSpPr>
        <p:spPr>
          <a:xfrm rot="8100000">
            <a:off x="670169" y="1302596"/>
            <a:ext cx="130388" cy="130388"/>
          </a:xfrm>
          <a:custGeom>
            <a:avLst/>
            <a:gdLst>
              <a:gd name="csX0" fmla="*/ 858107 w 858107"/>
              <a:gd name="csY0" fmla="*/ 0 h 858107"/>
              <a:gd name="csX1" fmla="*/ 858107 w 858107"/>
              <a:gd name="csY1" fmla="*/ 858107 h 858107"/>
              <a:gd name="csX2" fmla="*/ 0 w 858107"/>
              <a:gd name="csY2" fmla="*/ 858107 h 85810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858107" h="858107">
                <a:moveTo>
                  <a:pt x="858107" y="0"/>
                </a:moveTo>
                <a:lnTo>
                  <a:pt x="858107" y="858107"/>
                </a:lnTo>
                <a:lnTo>
                  <a:pt x="0" y="858107"/>
                </a:lnTo>
              </a:path>
            </a:pathLst>
          </a:custGeom>
          <a:noFill/>
          <a:ln w="19050" cap="flat">
            <a:solidFill>
              <a:srgbClr val="282828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D46A7EA9-F0AA-EA83-BC20-5B644A90BF65}"/>
              </a:ext>
            </a:extLst>
          </p:cNvPr>
          <p:cNvGrpSpPr/>
          <p:nvPr/>
        </p:nvGrpSpPr>
        <p:grpSpPr>
          <a:xfrm>
            <a:off x="482701" y="1802053"/>
            <a:ext cx="2570279" cy="3974633"/>
            <a:chOff x="1118052" y="1101667"/>
            <a:chExt cx="1943875" cy="2265269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0021B1B7-AF49-F2E7-B1D0-576792D27FB9}"/>
                </a:ext>
              </a:extLst>
            </p:cNvPr>
            <p:cNvSpPr/>
            <p:nvPr/>
          </p:nvSpPr>
          <p:spPr>
            <a:xfrm>
              <a:off x="2288954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24" name="Rectangle 1023">
              <a:extLst>
                <a:ext uri="{FF2B5EF4-FFF2-40B4-BE49-F238E27FC236}">
                  <a16:creationId xmlns:a16="http://schemas.microsoft.com/office/drawing/2014/main" id="{33081B30-5967-7FF4-8001-D7DFBFE4C0FC}"/>
                </a:ext>
              </a:extLst>
            </p:cNvPr>
            <p:cNvSpPr/>
            <p:nvPr/>
          </p:nvSpPr>
          <p:spPr>
            <a:xfrm>
              <a:off x="1278813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25" name="Rectangle 1024">
              <a:extLst>
                <a:ext uri="{FF2B5EF4-FFF2-40B4-BE49-F238E27FC236}">
                  <a16:creationId xmlns:a16="http://schemas.microsoft.com/office/drawing/2014/main" id="{DCD201E8-62DC-7B6D-A6C8-FF0304219EEB}"/>
                </a:ext>
              </a:extLst>
            </p:cNvPr>
            <p:cNvSpPr/>
            <p:nvPr/>
          </p:nvSpPr>
          <p:spPr>
            <a:xfrm>
              <a:off x="2288954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27" name="Rectangle 1026">
              <a:extLst>
                <a:ext uri="{FF2B5EF4-FFF2-40B4-BE49-F238E27FC236}">
                  <a16:creationId xmlns:a16="http://schemas.microsoft.com/office/drawing/2014/main" id="{57D3821D-30F3-0A18-AA09-8A8E22A76192}"/>
                </a:ext>
              </a:extLst>
            </p:cNvPr>
            <p:cNvSpPr/>
            <p:nvPr/>
          </p:nvSpPr>
          <p:spPr>
            <a:xfrm>
              <a:off x="2288954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28" name="Rectangle 1027">
              <a:extLst>
                <a:ext uri="{FF2B5EF4-FFF2-40B4-BE49-F238E27FC236}">
                  <a16:creationId xmlns:a16="http://schemas.microsoft.com/office/drawing/2014/main" id="{6C602851-2F75-2BE1-12BD-DE861B72EF31}"/>
                </a:ext>
              </a:extLst>
            </p:cNvPr>
            <p:cNvSpPr/>
            <p:nvPr/>
          </p:nvSpPr>
          <p:spPr>
            <a:xfrm>
              <a:off x="2288954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29" name="Rectangle 1028">
              <a:extLst>
                <a:ext uri="{FF2B5EF4-FFF2-40B4-BE49-F238E27FC236}">
                  <a16:creationId xmlns:a16="http://schemas.microsoft.com/office/drawing/2014/main" id="{3E5A8D44-208C-7212-3215-59337E6696A0}"/>
                </a:ext>
              </a:extLst>
            </p:cNvPr>
            <p:cNvSpPr/>
            <p:nvPr/>
          </p:nvSpPr>
          <p:spPr>
            <a:xfrm>
              <a:off x="2288954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30" name="Rectangle 1029">
              <a:extLst>
                <a:ext uri="{FF2B5EF4-FFF2-40B4-BE49-F238E27FC236}">
                  <a16:creationId xmlns:a16="http://schemas.microsoft.com/office/drawing/2014/main" id="{7E8E30B5-AD04-B623-BBE1-EA3EDE0CF42C}"/>
                </a:ext>
              </a:extLst>
            </p:cNvPr>
            <p:cNvSpPr/>
            <p:nvPr/>
          </p:nvSpPr>
          <p:spPr>
            <a:xfrm>
              <a:off x="2288954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31" name="Rectangle 1030">
              <a:extLst>
                <a:ext uri="{FF2B5EF4-FFF2-40B4-BE49-F238E27FC236}">
                  <a16:creationId xmlns:a16="http://schemas.microsoft.com/office/drawing/2014/main" id="{A7298BAE-4DDB-7352-2E3F-F3809E4C02AA}"/>
                </a:ext>
              </a:extLst>
            </p:cNvPr>
            <p:cNvSpPr/>
            <p:nvPr/>
          </p:nvSpPr>
          <p:spPr>
            <a:xfrm>
              <a:off x="2288954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32" name="Rectangle 1031">
              <a:extLst>
                <a:ext uri="{FF2B5EF4-FFF2-40B4-BE49-F238E27FC236}">
                  <a16:creationId xmlns:a16="http://schemas.microsoft.com/office/drawing/2014/main" id="{D3840D6D-9AA6-3C37-C429-9F07E6B4461C}"/>
                </a:ext>
              </a:extLst>
            </p:cNvPr>
            <p:cNvSpPr/>
            <p:nvPr/>
          </p:nvSpPr>
          <p:spPr>
            <a:xfrm>
              <a:off x="2288954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33" name="Rectangle 1032">
              <a:extLst>
                <a:ext uri="{FF2B5EF4-FFF2-40B4-BE49-F238E27FC236}">
                  <a16:creationId xmlns:a16="http://schemas.microsoft.com/office/drawing/2014/main" id="{C1CFBAE0-84F1-F6D4-8B0B-9F8689162F63}"/>
                </a:ext>
              </a:extLst>
            </p:cNvPr>
            <p:cNvSpPr/>
            <p:nvPr/>
          </p:nvSpPr>
          <p:spPr>
            <a:xfrm>
              <a:off x="2288954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34" name="Rectangle 1033">
              <a:extLst>
                <a:ext uri="{FF2B5EF4-FFF2-40B4-BE49-F238E27FC236}">
                  <a16:creationId xmlns:a16="http://schemas.microsoft.com/office/drawing/2014/main" id="{440041E8-AC84-F991-36FA-81CC3438BA27}"/>
                </a:ext>
              </a:extLst>
            </p:cNvPr>
            <p:cNvSpPr/>
            <p:nvPr/>
          </p:nvSpPr>
          <p:spPr>
            <a:xfrm>
              <a:off x="2288954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35" name="Rectangle 1034">
              <a:extLst>
                <a:ext uri="{FF2B5EF4-FFF2-40B4-BE49-F238E27FC236}">
                  <a16:creationId xmlns:a16="http://schemas.microsoft.com/office/drawing/2014/main" id="{BF08AD62-CC41-47BB-B89D-370DA3281058}"/>
                </a:ext>
              </a:extLst>
            </p:cNvPr>
            <p:cNvSpPr/>
            <p:nvPr/>
          </p:nvSpPr>
          <p:spPr>
            <a:xfrm>
              <a:off x="2036402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36" name="Rectangle 1035">
              <a:extLst>
                <a:ext uri="{FF2B5EF4-FFF2-40B4-BE49-F238E27FC236}">
                  <a16:creationId xmlns:a16="http://schemas.microsoft.com/office/drawing/2014/main" id="{474D3D75-0401-91C8-7FAC-FFE5192D2B9A}"/>
                </a:ext>
              </a:extLst>
            </p:cNvPr>
            <p:cNvSpPr/>
            <p:nvPr/>
          </p:nvSpPr>
          <p:spPr>
            <a:xfrm>
              <a:off x="1531365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E84B0BA7-0761-8A69-85E0-006DB44FC0A0}"/>
                </a:ext>
              </a:extLst>
            </p:cNvPr>
            <p:cNvSpPr/>
            <p:nvPr/>
          </p:nvSpPr>
          <p:spPr>
            <a:xfrm>
              <a:off x="1531365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38" name="Rectangle 1037">
              <a:extLst>
                <a:ext uri="{FF2B5EF4-FFF2-40B4-BE49-F238E27FC236}">
                  <a16:creationId xmlns:a16="http://schemas.microsoft.com/office/drawing/2014/main" id="{3BF1131B-1F24-C153-DB12-17620F84BCF0}"/>
                </a:ext>
              </a:extLst>
            </p:cNvPr>
            <p:cNvSpPr/>
            <p:nvPr/>
          </p:nvSpPr>
          <p:spPr>
            <a:xfrm>
              <a:off x="1531365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39" name="Rectangle 1038">
              <a:extLst>
                <a:ext uri="{FF2B5EF4-FFF2-40B4-BE49-F238E27FC236}">
                  <a16:creationId xmlns:a16="http://schemas.microsoft.com/office/drawing/2014/main" id="{AD1F6C02-E36F-F889-412A-85FB4810A11A}"/>
                </a:ext>
              </a:extLst>
            </p:cNvPr>
            <p:cNvSpPr/>
            <p:nvPr/>
          </p:nvSpPr>
          <p:spPr>
            <a:xfrm>
              <a:off x="1531365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40" name="Rectangle 1039">
              <a:extLst>
                <a:ext uri="{FF2B5EF4-FFF2-40B4-BE49-F238E27FC236}">
                  <a16:creationId xmlns:a16="http://schemas.microsoft.com/office/drawing/2014/main" id="{55C3AFF9-C308-DCD8-A762-A654743EDD90}"/>
                </a:ext>
              </a:extLst>
            </p:cNvPr>
            <p:cNvSpPr/>
            <p:nvPr/>
          </p:nvSpPr>
          <p:spPr>
            <a:xfrm>
              <a:off x="1531365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41" name="Rectangle 1040">
              <a:extLst>
                <a:ext uri="{FF2B5EF4-FFF2-40B4-BE49-F238E27FC236}">
                  <a16:creationId xmlns:a16="http://schemas.microsoft.com/office/drawing/2014/main" id="{12FA1913-5214-1550-28AE-513D4A320916}"/>
                </a:ext>
              </a:extLst>
            </p:cNvPr>
            <p:cNvSpPr/>
            <p:nvPr/>
          </p:nvSpPr>
          <p:spPr>
            <a:xfrm>
              <a:off x="1531365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42" name="Rectangle 1041">
              <a:extLst>
                <a:ext uri="{FF2B5EF4-FFF2-40B4-BE49-F238E27FC236}">
                  <a16:creationId xmlns:a16="http://schemas.microsoft.com/office/drawing/2014/main" id="{A2B6A363-89C8-5CA9-650B-F65998463F00}"/>
                </a:ext>
              </a:extLst>
            </p:cNvPr>
            <p:cNvSpPr/>
            <p:nvPr/>
          </p:nvSpPr>
          <p:spPr>
            <a:xfrm>
              <a:off x="1531365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43" name="Rectangle 1042">
              <a:extLst>
                <a:ext uri="{FF2B5EF4-FFF2-40B4-BE49-F238E27FC236}">
                  <a16:creationId xmlns:a16="http://schemas.microsoft.com/office/drawing/2014/main" id="{DCF7AAC4-8D47-D379-B0BC-40800CA0F698}"/>
                </a:ext>
              </a:extLst>
            </p:cNvPr>
            <p:cNvSpPr/>
            <p:nvPr/>
          </p:nvSpPr>
          <p:spPr>
            <a:xfrm>
              <a:off x="1531365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44" name="Rectangle 1043">
              <a:extLst>
                <a:ext uri="{FF2B5EF4-FFF2-40B4-BE49-F238E27FC236}">
                  <a16:creationId xmlns:a16="http://schemas.microsoft.com/office/drawing/2014/main" id="{05B05A37-13E6-B7C1-A686-BDE22204E44B}"/>
                </a:ext>
              </a:extLst>
            </p:cNvPr>
            <p:cNvSpPr/>
            <p:nvPr/>
          </p:nvSpPr>
          <p:spPr>
            <a:xfrm>
              <a:off x="1531365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45" name="Rectangle 1044">
              <a:extLst>
                <a:ext uri="{FF2B5EF4-FFF2-40B4-BE49-F238E27FC236}">
                  <a16:creationId xmlns:a16="http://schemas.microsoft.com/office/drawing/2014/main" id="{64FE1634-0133-B579-C21A-85EF70088020}"/>
                </a:ext>
              </a:extLst>
            </p:cNvPr>
            <p:cNvSpPr/>
            <p:nvPr/>
          </p:nvSpPr>
          <p:spPr>
            <a:xfrm>
              <a:off x="1783916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46" name="Rectangle 1045">
              <a:extLst>
                <a:ext uri="{FF2B5EF4-FFF2-40B4-BE49-F238E27FC236}">
                  <a16:creationId xmlns:a16="http://schemas.microsoft.com/office/drawing/2014/main" id="{56546EC8-06B7-AEF5-021A-F028507A2931}"/>
                </a:ext>
              </a:extLst>
            </p:cNvPr>
            <p:cNvSpPr/>
            <p:nvPr/>
          </p:nvSpPr>
          <p:spPr>
            <a:xfrm>
              <a:off x="1531365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47" name="Rectangle 1046">
              <a:extLst>
                <a:ext uri="{FF2B5EF4-FFF2-40B4-BE49-F238E27FC236}">
                  <a16:creationId xmlns:a16="http://schemas.microsoft.com/office/drawing/2014/main" id="{7078630B-CF16-2D22-2665-6CDC88A55C38}"/>
                </a:ext>
              </a:extLst>
            </p:cNvPr>
            <p:cNvSpPr/>
            <p:nvPr/>
          </p:nvSpPr>
          <p:spPr>
            <a:xfrm>
              <a:off x="1278813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48" name="Rectangle 1047">
              <a:extLst>
                <a:ext uri="{FF2B5EF4-FFF2-40B4-BE49-F238E27FC236}">
                  <a16:creationId xmlns:a16="http://schemas.microsoft.com/office/drawing/2014/main" id="{F6AE93E1-8C61-A1EF-064B-AA8C9CCCE000}"/>
                </a:ext>
              </a:extLst>
            </p:cNvPr>
            <p:cNvSpPr/>
            <p:nvPr/>
          </p:nvSpPr>
          <p:spPr>
            <a:xfrm>
              <a:off x="1531365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49" name="Rectangle 1048">
              <a:extLst>
                <a:ext uri="{FF2B5EF4-FFF2-40B4-BE49-F238E27FC236}">
                  <a16:creationId xmlns:a16="http://schemas.microsoft.com/office/drawing/2014/main" id="{53BB43AF-FD9E-24CE-67C8-DF96A3EC313D}"/>
                </a:ext>
              </a:extLst>
            </p:cNvPr>
            <p:cNvSpPr/>
            <p:nvPr/>
          </p:nvSpPr>
          <p:spPr>
            <a:xfrm>
              <a:off x="1278813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50" name="Rectangle 1049">
              <a:extLst>
                <a:ext uri="{FF2B5EF4-FFF2-40B4-BE49-F238E27FC236}">
                  <a16:creationId xmlns:a16="http://schemas.microsoft.com/office/drawing/2014/main" id="{A3048ED2-A331-EDE9-17D8-65D226ABF6AF}"/>
                </a:ext>
              </a:extLst>
            </p:cNvPr>
            <p:cNvSpPr/>
            <p:nvPr/>
          </p:nvSpPr>
          <p:spPr>
            <a:xfrm>
              <a:off x="1278813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51" name="Rectangle 1050">
              <a:extLst>
                <a:ext uri="{FF2B5EF4-FFF2-40B4-BE49-F238E27FC236}">
                  <a16:creationId xmlns:a16="http://schemas.microsoft.com/office/drawing/2014/main" id="{EB30EA25-05F2-F8EF-1BB2-1B099F0CA21C}"/>
                </a:ext>
              </a:extLst>
            </p:cNvPr>
            <p:cNvSpPr/>
            <p:nvPr/>
          </p:nvSpPr>
          <p:spPr>
            <a:xfrm>
              <a:off x="1278813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52" name="Rectangle 1051">
              <a:extLst>
                <a:ext uri="{FF2B5EF4-FFF2-40B4-BE49-F238E27FC236}">
                  <a16:creationId xmlns:a16="http://schemas.microsoft.com/office/drawing/2014/main" id="{76F61C76-4CE8-331C-4F4D-F72A9BBF181B}"/>
                </a:ext>
              </a:extLst>
            </p:cNvPr>
            <p:cNvSpPr/>
            <p:nvPr/>
          </p:nvSpPr>
          <p:spPr>
            <a:xfrm>
              <a:off x="1278813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53" name="Rectangle 1052">
              <a:extLst>
                <a:ext uri="{FF2B5EF4-FFF2-40B4-BE49-F238E27FC236}">
                  <a16:creationId xmlns:a16="http://schemas.microsoft.com/office/drawing/2014/main" id="{DC99AB1D-86A1-1AD3-29C8-B84E20979BFD}"/>
                </a:ext>
              </a:extLst>
            </p:cNvPr>
            <p:cNvSpPr/>
            <p:nvPr/>
          </p:nvSpPr>
          <p:spPr>
            <a:xfrm>
              <a:off x="1278813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54" name="Rectangle 1053">
              <a:extLst>
                <a:ext uri="{FF2B5EF4-FFF2-40B4-BE49-F238E27FC236}">
                  <a16:creationId xmlns:a16="http://schemas.microsoft.com/office/drawing/2014/main" id="{3CBB81B9-2531-24FA-9FA9-538289BB2007}"/>
                </a:ext>
              </a:extLst>
            </p:cNvPr>
            <p:cNvSpPr/>
            <p:nvPr/>
          </p:nvSpPr>
          <p:spPr>
            <a:xfrm>
              <a:off x="1278813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55" name="Rectangle 1054">
              <a:extLst>
                <a:ext uri="{FF2B5EF4-FFF2-40B4-BE49-F238E27FC236}">
                  <a16:creationId xmlns:a16="http://schemas.microsoft.com/office/drawing/2014/main" id="{6B908D75-98E0-2769-6EBB-7968B78828A2}"/>
                </a:ext>
              </a:extLst>
            </p:cNvPr>
            <p:cNvSpPr/>
            <p:nvPr/>
          </p:nvSpPr>
          <p:spPr>
            <a:xfrm>
              <a:off x="1278813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56" name="Rectangle 1055">
              <a:extLst>
                <a:ext uri="{FF2B5EF4-FFF2-40B4-BE49-F238E27FC236}">
                  <a16:creationId xmlns:a16="http://schemas.microsoft.com/office/drawing/2014/main" id="{076BFBB5-EF54-00D6-2344-19074A71D05D}"/>
                </a:ext>
              </a:extLst>
            </p:cNvPr>
            <p:cNvSpPr/>
            <p:nvPr/>
          </p:nvSpPr>
          <p:spPr>
            <a:xfrm>
              <a:off x="1278813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57" name="Rectangle 1056">
              <a:extLst>
                <a:ext uri="{FF2B5EF4-FFF2-40B4-BE49-F238E27FC236}">
                  <a16:creationId xmlns:a16="http://schemas.microsoft.com/office/drawing/2014/main" id="{1FBAA43E-9FAB-64ED-0995-4BE4994860DB}"/>
                </a:ext>
              </a:extLst>
            </p:cNvPr>
            <p:cNvSpPr/>
            <p:nvPr/>
          </p:nvSpPr>
          <p:spPr>
            <a:xfrm>
              <a:off x="1278813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58" name="Rectangle 1057">
              <a:extLst>
                <a:ext uri="{FF2B5EF4-FFF2-40B4-BE49-F238E27FC236}">
                  <a16:creationId xmlns:a16="http://schemas.microsoft.com/office/drawing/2014/main" id="{92CA8BB0-FB59-9681-3863-9099D01D8320}"/>
                </a:ext>
              </a:extLst>
            </p:cNvPr>
            <p:cNvSpPr/>
            <p:nvPr/>
          </p:nvSpPr>
          <p:spPr>
            <a:xfrm>
              <a:off x="1278813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59" name="Rectangle 1058">
              <a:extLst>
                <a:ext uri="{FF2B5EF4-FFF2-40B4-BE49-F238E27FC236}">
                  <a16:creationId xmlns:a16="http://schemas.microsoft.com/office/drawing/2014/main" id="{65F90C14-774B-97BB-14D6-98605B747358}"/>
                </a:ext>
              </a:extLst>
            </p:cNvPr>
            <p:cNvSpPr/>
            <p:nvPr/>
          </p:nvSpPr>
          <p:spPr>
            <a:xfrm>
              <a:off x="2288954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60" name="Rectangle 1059">
              <a:extLst>
                <a:ext uri="{FF2B5EF4-FFF2-40B4-BE49-F238E27FC236}">
                  <a16:creationId xmlns:a16="http://schemas.microsoft.com/office/drawing/2014/main" id="{8FEFCCF3-A668-0BD4-DF7A-B698E04D482F}"/>
                </a:ext>
              </a:extLst>
            </p:cNvPr>
            <p:cNvSpPr/>
            <p:nvPr/>
          </p:nvSpPr>
          <p:spPr>
            <a:xfrm>
              <a:off x="2288954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61" name="Rectangle 1060">
              <a:extLst>
                <a:ext uri="{FF2B5EF4-FFF2-40B4-BE49-F238E27FC236}">
                  <a16:creationId xmlns:a16="http://schemas.microsoft.com/office/drawing/2014/main" id="{7BBA45B1-4D27-1DAE-D86D-C9ED00323F59}"/>
                </a:ext>
              </a:extLst>
            </p:cNvPr>
            <p:cNvSpPr/>
            <p:nvPr/>
          </p:nvSpPr>
          <p:spPr>
            <a:xfrm>
              <a:off x="1531365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62" name="Rectangle 1061">
              <a:extLst>
                <a:ext uri="{FF2B5EF4-FFF2-40B4-BE49-F238E27FC236}">
                  <a16:creationId xmlns:a16="http://schemas.microsoft.com/office/drawing/2014/main" id="{76EC79AF-F05B-4808-FB00-CFF234D5B806}"/>
                </a:ext>
              </a:extLst>
            </p:cNvPr>
            <p:cNvSpPr/>
            <p:nvPr/>
          </p:nvSpPr>
          <p:spPr>
            <a:xfrm>
              <a:off x="2288954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63" name="Rectangle 1062">
              <a:extLst>
                <a:ext uri="{FF2B5EF4-FFF2-40B4-BE49-F238E27FC236}">
                  <a16:creationId xmlns:a16="http://schemas.microsoft.com/office/drawing/2014/main" id="{A791927B-92E4-0368-121C-0C16308935B7}"/>
                </a:ext>
              </a:extLst>
            </p:cNvPr>
            <p:cNvSpPr/>
            <p:nvPr/>
          </p:nvSpPr>
          <p:spPr>
            <a:xfrm>
              <a:off x="2288954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64" name="Rectangle 1063">
              <a:extLst>
                <a:ext uri="{FF2B5EF4-FFF2-40B4-BE49-F238E27FC236}">
                  <a16:creationId xmlns:a16="http://schemas.microsoft.com/office/drawing/2014/main" id="{D5CC23BE-7A08-64C5-D999-4890B96672B6}"/>
                </a:ext>
              </a:extLst>
            </p:cNvPr>
            <p:cNvSpPr/>
            <p:nvPr/>
          </p:nvSpPr>
          <p:spPr>
            <a:xfrm>
              <a:off x="2288954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65" name="Rectangle 1064">
              <a:extLst>
                <a:ext uri="{FF2B5EF4-FFF2-40B4-BE49-F238E27FC236}">
                  <a16:creationId xmlns:a16="http://schemas.microsoft.com/office/drawing/2014/main" id="{633A97C8-FA9C-6503-D869-D644D399B5AA}"/>
                </a:ext>
              </a:extLst>
            </p:cNvPr>
            <p:cNvSpPr/>
            <p:nvPr/>
          </p:nvSpPr>
          <p:spPr>
            <a:xfrm>
              <a:off x="2288954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66" name="Rectangle 1065">
              <a:extLst>
                <a:ext uri="{FF2B5EF4-FFF2-40B4-BE49-F238E27FC236}">
                  <a16:creationId xmlns:a16="http://schemas.microsoft.com/office/drawing/2014/main" id="{8B637E4C-5EED-AEC2-3D72-4358E083414E}"/>
                </a:ext>
              </a:extLst>
            </p:cNvPr>
            <p:cNvSpPr/>
            <p:nvPr/>
          </p:nvSpPr>
          <p:spPr>
            <a:xfrm>
              <a:off x="2036402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67" name="Rectangle 1066">
              <a:extLst>
                <a:ext uri="{FF2B5EF4-FFF2-40B4-BE49-F238E27FC236}">
                  <a16:creationId xmlns:a16="http://schemas.microsoft.com/office/drawing/2014/main" id="{3E7FCE3C-3CE7-0D22-0A99-92B7D7414B78}"/>
                </a:ext>
              </a:extLst>
            </p:cNvPr>
            <p:cNvSpPr/>
            <p:nvPr/>
          </p:nvSpPr>
          <p:spPr>
            <a:xfrm>
              <a:off x="1783916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68" name="Rectangle 1067">
              <a:extLst>
                <a:ext uri="{FF2B5EF4-FFF2-40B4-BE49-F238E27FC236}">
                  <a16:creationId xmlns:a16="http://schemas.microsoft.com/office/drawing/2014/main" id="{A2B3E77B-55D3-8F5F-7F05-73250248E039}"/>
                </a:ext>
              </a:extLst>
            </p:cNvPr>
            <p:cNvSpPr/>
            <p:nvPr/>
          </p:nvSpPr>
          <p:spPr>
            <a:xfrm>
              <a:off x="2288954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69" name="Rectangle 1068">
              <a:extLst>
                <a:ext uri="{FF2B5EF4-FFF2-40B4-BE49-F238E27FC236}">
                  <a16:creationId xmlns:a16="http://schemas.microsoft.com/office/drawing/2014/main" id="{79AEDB87-58C5-6BE1-F0AD-2B0B844E0A1B}"/>
                </a:ext>
              </a:extLst>
            </p:cNvPr>
            <p:cNvSpPr/>
            <p:nvPr/>
          </p:nvSpPr>
          <p:spPr>
            <a:xfrm>
              <a:off x="2288954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70" name="Rectangle 1069">
              <a:extLst>
                <a:ext uri="{FF2B5EF4-FFF2-40B4-BE49-F238E27FC236}">
                  <a16:creationId xmlns:a16="http://schemas.microsoft.com/office/drawing/2014/main" id="{B0CC62CC-CB10-2818-0686-03B01958ABF0}"/>
                </a:ext>
              </a:extLst>
            </p:cNvPr>
            <p:cNvSpPr/>
            <p:nvPr/>
          </p:nvSpPr>
          <p:spPr>
            <a:xfrm>
              <a:off x="2288954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71" name="Rectangle 1070">
              <a:extLst>
                <a:ext uri="{FF2B5EF4-FFF2-40B4-BE49-F238E27FC236}">
                  <a16:creationId xmlns:a16="http://schemas.microsoft.com/office/drawing/2014/main" id="{233708A9-AACC-14EB-52E8-43202814E85E}"/>
                </a:ext>
              </a:extLst>
            </p:cNvPr>
            <p:cNvSpPr/>
            <p:nvPr/>
          </p:nvSpPr>
          <p:spPr>
            <a:xfrm>
              <a:off x="2288954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72" name="Rectangle 1071">
              <a:extLst>
                <a:ext uri="{FF2B5EF4-FFF2-40B4-BE49-F238E27FC236}">
                  <a16:creationId xmlns:a16="http://schemas.microsoft.com/office/drawing/2014/main" id="{E404B647-52D2-6331-D469-CBED2DAAAC90}"/>
                </a:ext>
              </a:extLst>
            </p:cNvPr>
            <p:cNvSpPr/>
            <p:nvPr/>
          </p:nvSpPr>
          <p:spPr>
            <a:xfrm>
              <a:off x="1783916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73" name="Rectangle 1072">
              <a:extLst>
                <a:ext uri="{FF2B5EF4-FFF2-40B4-BE49-F238E27FC236}">
                  <a16:creationId xmlns:a16="http://schemas.microsoft.com/office/drawing/2014/main" id="{2FB74EE4-8BA9-CF57-E063-DAAD33ADC50E}"/>
                </a:ext>
              </a:extLst>
            </p:cNvPr>
            <p:cNvSpPr/>
            <p:nvPr/>
          </p:nvSpPr>
          <p:spPr>
            <a:xfrm>
              <a:off x="1783916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74" name="Rectangle 1073">
              <a:extLst>
                <a:ext uri="{FF2B5EF4-FFF2-40B4-BE49-F238E27FC236}">
                  <a16:creationId xmlns:a16="http://schemas.microsoft.com/office/drawing/2014/main" id="{0F59920D-BFBD-9FC2-F69C-BB3ACC772F6F}"/>
                </a:ext>
              </a:extLst>
            </p:cNvPr>
            <p:cNvSpPr/>
            <p:nvPr/>
          </p:nvSpPr>
          <p:spPr>
            <a:xfrm>
              <a:off x="1783916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75" name="Rectangle 1074">
              <a:extLst>
                <a:ext uri="{FF2B5EF4-FFF2-40B4-BE49-F238E27FC236}">
                  <a16:creationId xmlns:a16="http://schemas.microsoft.com/office/drawing/2014/main" id="{F383E0B2-D5FA-6F1E-D4A1-B00079B603FF}"/>
                </a:ext>
              </a:extLst>
            </p:cNvPr>
            <p:cNvSpPr/>
            <p:nvPr/>
          </p:nvSpPr>
          <p:spPr>
            <a:xfrm>
              <a:off x="1783916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76" name="Rectangle 1075">
              <a:extLst>
                <a:ext uri="{FF2B5EF4-FFF2-40B4-BE49-F238E27FC236}">
                  <a16:creationId xmlns:a16="http://schemas.microsoft.com/office/drawing/2014/main" id="{FBA5D007-D9E6-7D76-90A0-48404A0C8A95}"/>
                </a:ext>
              </a:extLst>
            </p:cNvPr>
            <p:cNvSpPr/>
            <p:nvPr/>
          </p:nvSpPr>
          <p:spPr>
            <a:xfrm>
              <a:off x="1783916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77" name="Rectangle 1076">
              <a:extLst>
                <a:ext uri="{FF2B5EF4-FFF2-40B4-BE49-F238E27FC236}">
                  <a16:creationId xmlns:a16="http://schemas.microsoft.com/office/drawing/2014/main" id="{4279C45B-6749-E318-9C96-9D7859F0AB07}"/>
                </a:ext>
              </a:extLst>
            </p:cNvPr>
            <p:cNvSpPr/>
            <p:nvPr/>
          </p:nvSpPr>
          <p:spPr>
            <a:xfrm>
              <a:off x="1783916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78" name="Rectangle 1077">
              <a:extLst>
                <a:ext uri="{FF2B5EF4-FFF2-40B4-BE49-F238E27FC236}">
                  <a16:creationId xmlns:a16="http://schemas.microsoft.com/office/drawing/2014/main" id="{8A98D620-FB01-7B77-32F7-0A65954FB0DD}"/>
                </a:ext>
              </a:extLst>
            </p:cNvPr>
            <p:cNvSpPr/>
            <p:nvPr/>
          </p:nvSpPr>
          <p:spPr>
            <a:xfrm>
              <a:off x="2036402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79" name="Rectangle 1078">
              <a:extLst>
                <a:ext uri="{FF2B5EF4-FFF2-40B4-BE49-F238E27FC236}">
                  <a16:creationId xmlns:a16="http://schemas.microsoft.com/office/drawing/2014/main" id="{EE3415B3-DCAC-A697-944C-1FE0E00973B0}"/>
                </a:ext>
              </a:extLst>
            </p:cNvPr>
            <p:cNvSpPr/>
            <p:nvPr/>
          </p:nvSpPr>
          <p:spPr>
            <a:xfrm>
              <a:off x="2036402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80" name="Rectangle 1079">
              <a:extLst>
                <a:ext uri="{FF2B5EF4-FFF2-40B4-BE49-F238E27FC236}">
                  <a16:creationId xmlns:a16="http://schemas.microsoft.com/office/drawing/2014/main" id="{AB7192F7-0017-BCAE-441A-E135E8C6DB73}"/>
                </a:ext>
              </a:extLst>
            </p:cNvPr>
            <p:cNvSpPr/>
            <p:nvPr/>
          </p:nvSpPr>
          <p:spPr>
            <a:xfrm>
              <a:off x="2036402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81" name="Rectangle 1080">
              <a:extLst>
                <a:ext uri="{FF2B5EF4-FFF2-40B4-BE49-F238E27FC236}">
                  <a16:creationId xmlns:a16="http://schemas.microsoft.com/office/drawing/2014/main" id="{6408C160-3C9E-D2F3-EB01-FE8C535917D3}"/>
                </a:ext>
              </a:extLst>
            </p:cNvPr>
            <p:cNvSpPr/>
            <p:nvPr/>
          </p:nvSpPr>
          <p:spPr>
            <a:xfrm>
              <a:off x="2036402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82" name="Rectangle 1081">
              <a:extLst>
                <a:ext uri="{FF2B5EF4-FFF2-40B4-BE49-F238E27FC236}">
                  <a16:creationId xmlns:a16="http://schemas.microsoft.com/office/drawing/2014/main" id="{5E491232-BDD0-6450-1CBE-82E5E2E778EB}"/>
                </a:ext>
              </a:extLst>
            </p:cNvPr>
            <p:cNvSpPr/>
            <p:nvPr/>
          </p:nvSpPr>
          <p:spPr>
            <a:xfrm>
              <a:off x="1783916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83" name="Rectangle 1082">
              <a:extLst>
                <a:ext uri="{FF2B5EF4-FFF2-40B4-BE49-F238E27FC236}">
                  <a16:creationId xmlns:a16="http://schemas.microsoft.com/office/drawing/2014/main" id="{E5866FB3-AB7B-B6EA-14B2-D6046A5FA3FA}"/>
                </a:ext>
              </a:extLst>
            </p:cNvPr>
            <p:cNvSpPr/>
            <p:nvPr/>
          </p:nvSpPr>
          <p:spPr>
            <a:xfrm>
              <a:off x="1783916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84" name="Rectangle 1083">
              <a:extLst>
                <a:ext uri="{FF2B5EF4-FFF2-40B4-BE49-F238E27FC236}">
                  <a16:creationId xmlns:a16="http://schemas.microsoft.com/office/drawing/2014/main" id="{065FCAF7-90B4-1749-565B-682BFA5179E2}"/>
                </a:ext>
              </a:extLst>
            </p:cNvPr>
            <p:cNvSpPr/>
            <p:nvPr/>
          </p:nvSpPr>
          <p:spPr>
            <a:xfrm>
              <a:off x="1783916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85" name="Rectangle 1084">
              <a:extLst>
                <a:ext uri="{FF2B5EF4-FFF2-40B4-BE49-F238E27FC236}">
                  <a16:creationId xmlns:a16="http://schemas.microsoft.com/office/drawing/2014/main" id="{05144656-3F44-2F0F-2B17-35E81CFCC3C8}"/>
                </a:ext>
              </a:extLst>
            </p:cNvPr>
            <p:cNvSpPr/>
            <p:nvPr/>
          </p:nvSpPr>
          <p:spPr>
            <a:xfrm>
              <a:off x="1783916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86" name="Rectangle 1085">
              <a:extLst>
                <a:ext uri="{FF2B5EF4-FFF2-40B4-BE49-F238E27FC236}">
                  <a16:creationId xmlns:a16="http://schemas.microsoft.com/office/drawing/2014/main" id="{652BB253-F2E3-47A0-17AB-72F27D32BB1C}"/>
                </a:ext>
              </a:extLst>
            </p:cNvPr>
            <p:cNvSpPr/>
            <p:nvPr/>
          </p:nvSpPr>
          <p:spPr>
            <a:xfrm>
              <a:off x="1783916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87" name="Rectangle 1086">
              <a:extLst>
                <a:ext uri="{FF2B5EF4-FFF2-40B4-BE49-F238E27FC236}">
                  <a16:creationId xmlns:a16="http://schemas.microsoft.com/office/drawing/2014/main" id="{16917E14-9716-3C86-8FC9-AFF2385BABAF}"/>
                </a:ext>
              </a:extLst>
            </p:cNvPr>
            <p:cNvSpPr/>
            <p:nvPr/>
          </p:nvSpPr>
          <p:spPr>
            <a:xfrm>
              <a:off x="1783916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B9ECAA0C-F2AD-004E-BDF5-93DFEADBB2A5}"/>
                </a:ext>
              </a:extLst>
            </p:cNvPr>
            <p:cNvSpPr/>
            <p:nvPr/>
          </p:nvSpPr>
          <p:spPr>
            <a:xfrm>
              <a:off x="1783916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6" name="Rectangle 345">
              <a:extLst>
                <a:ext uri="{FF2B5EF4-FFF2-40B4-BE49-F238E27FC236}">
                  <a16:creationId xmlns:a16="http://schemas.microsoft.com/office/drawing/2014/main" id="{FC77F7FA-9F62-DDD8-B084-E11DDE391B1B}"/>
                </a:ext>
              </a:extLst>
            </p:cNvPr>
            <p:cNvSpPr/>
            <p:nvPr/>
          </p:nvSpPr>
          <p:spPr>
            <a:xfrm>
              <a:off x="1783916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id="{AA2935B0-1BA7-08CA-E5D4-1936A4BB4C8B}"/>
                </a:ext>
              </a:extLst>
            </p:cNvPr>
            <p:cNvSpPr/>
            <p:nvPr/>
          </p:nvSpPr>
          <p:spPr>
            <a:xfrm>
              <a:off x="1783916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8" name="Rectangle 347">
              <a:extLst>
                <a:ext uri="{FF2B5EF4-FFF2-40B4-BE49-F238E27FC236}">
                  <a16:creationId xmlns:a16="http://schemas.microsoft.com/office/drawing/2014/main" id="{761C7F9D-DF98-F929-17B3-B9C92A36969C}"/>
                </a:ext>
              </a:extLst>
            </p:cNvPr>
            <p:cNvSpPr/>
            <p:nvPr/>
          </p:nvSpPr>
          <p:spPr>
            <a:xfrm>
              <a:off x="1783916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9" name="Rectangle 348">
              <a:extLst>
                <a:ext uri="{FF2B5EF4-FFF2-40B4-BE49-F238E27FC236}">
                  <a16:creationId xmlns:a16="http://schemas.microsoft.com/office/drawing/2014/main" id="{760DB05C-F0D4-AB90-E9FF-D3F3C4BEC739}"/>
                </a:ext>
              </a:extLst>
            </p:cNvPr>
            <p:cNvSpPr/>
            <p:nvPr/>
          </p:nvSpPr>
          <p:spPr>
            <a:xfrm>
              <a:off x="1783916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659A9F84-36F7-5C8D-2CB1-2C87803E39D0}"/>
                </a:ext>
              </a:extLst>
            </p:cNvPr>
            <p:cNvSpPr/>
            <p:nvPr/>
          </p:nvSpPr>
          <p:spPr>
            <a:xfrm>
              <a:off x="1783916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51" name="Rectangle 350">
              <a:extLst>
                <a:ext uri="{FF2B5EF4-FFF2-40B4-BE49-F238E27FC236}">
                  <a16:creationId xmlns:a16="http://schemas.microsoft.com/office/drawing/2014/main" id="{2C0D31AF-89B9-5FC3-3446-C6A87E615D9D}"/>
                </a:ext>
              </a:extLst>
            </p:cNvPr>
            <p:cNvSpPr/>
            <p:nvPr/>
          </p:nvSpPr>
          <p:spPr>
            <a:xfrm>
              <a:off x="1531365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6857FE19-3A07-BB29-65F3-483A371A29DF}"/>
                </a:ext>
              </a:extLst>
            </p:cNvPr>
            <p:cNvSpPr/>
            <p:nvPr/>
          </p:nvSpPr>
          <p:spPr>
            <a:xfrm>
              <a:off x="2036402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id="{54B5B1D0-37A3-EFF4-32D4-42E32D2EFD06}"/>
                </a:ext>
              </a:extLst>
            </p:cNvPr>
            <p:cNvSpPr/>
            <p:nvPr/>
          </p:nvSpPr>
          <p:spPr>
            <a:xfrm>
              <a:off x="1531365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F0485D0C-292F-A012-C9B1-8E2336DCFC9C}"/>
                </a:ext>
              </a:extLst>
            </p:cNvPr>
            <p:cNvSpPr/>
            <p:nvPr/>
          </p:nvSpPr>
          <p:spPr>
            <a:xfrm>
              <a:off x="1531365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79" name="Rectangle 378">
              <a:extLst>
                <a:ext uri="{FF2B5EF4-FFF2-40B4-BE49-F238E27FC236}">
                  <a16:creationId xmlns:a16="http://schemas.microsoft.com/office/drawing/2014/main" id="{4541C703-B767-4C91-41F6-53D6CBDD6EF2}"/>
                </a:ext>
              </a:extLst>
            </p:cNvPr>
            <p:cNvSpPr/>
            <p:nvPr/>
          </p:nvSpPr>
          <p:spPr>
            <a:xfrm>
              <a:off x="1531365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6DAA2CCD-89FD-BEE0-C172-1C8A85915FFA}"/>
                </a:ext>
              </a:extLst>
            </p:cNvPr>
            <p:cNvSpPr/>
            <p:nvPr/>
          </p:nvSpPr>
          <p:spPr>
            <a:xfrm>
              <a:off x="1783916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E9C87166-15B3-1A42-5010-E5A8EADB97DC}"/>
                </a:ext>
              </a:extLst>
            </p:cNvPr>
            <p:cNvSpPr/>
            <p:nvPr/>
          </p:nvSpPr>
          <p:spPr>
            <a:xfrm>
              <a:off x="2036402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id="{6FFF5CC2-5DC5-479A-6084-E98EC5313FEC}"/>
                </a:ext>
              </a:extLst>
            </p:cNvPr>
            <p:cNvSpPr/>
            <p:nvPr/>
          </p:nvSpPr>
          <p:spPr>
            <a:xfrm>
              <a:off x="1531365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D38D7164-5DA7-90A6-F95D-31B887CFBF62}"/>
                </a:ext>
              </a:extLst>
            </p:cNvPr>
            <p:cNvSpPr/>
            <p:nvPr/>
          </p:nvSpPr>
          <p:spPr>
            <a:xfrm>
              <a:off x="1531365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6" name="Rectangle 405">
              <a:extLst>
                <a:ext uri="{FF2B5EF4-FFF2-40B4-BE49-F238E27FC236}">
                  <a16:creationId xmlns:a16="http://schemas.microsoft.com/office/drawing/2014/main" id="{E9B5EFD1-4314-F9A1-BBCB-21ED99386622}"/>
                </a:ext>
              </a:extLst>
            </p:cNvPr>
            <p:cNvSpPr/>
            <p:nvPr/>
          </p:nvSpPr>
          <p:spPr>
            <a:xfrm>
              <a:off x="2036402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8" name="Rectangle 407">
              <a:extLst>
                <a:ext uri="{FF2B5EF4-FFF2-40B4-BE49-F238E27FC236}">
                  <a16:creationId xmlns:a16="http://schemas.microsoft.com/office/drawing/2014/main" id="{9E5012D4-E678-51DB-B0FD-F14646DBEA16}"/>
                </a:ext>
              </a:extLst>
            </p:cNvPr>
            <p:cNvSpPr/>
            <p:nvPr/>
          </p:nvSpPr>
          <p:spPr>
            <a:xfrm>
              <a:off x="1531365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513D013E-9163-B31B-2EEC-AD8F9682D774}"/>
                </a:ext>
              </a:extLst>
            </p:cNvPr>
            <p:cNvSpPr/>
            <p:nvPr/>
          </p:nvSpPr>
          <p:spPr>
            <a:xfrm>
              <a:off x="1531365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2" name="Rectangle 411">
              <a:extLst>
                <a:ext uri="{FF2B5EF4-FFF2-40B4-BE49-F238E27FC236}">
                  <a16:creationId xmlns:a16="http://schemas.microsoft.com/office/drawing/2014/main" id="{9E1244DC-6AC5-E7CB-D5DD-698A1649AF0F}"/>
                </a:ext>
              </a:extLst>
            </p:cNvPr>
            <p:cNvSpPr/>
            <p:nvPr/>
          </p:nvSpPr>
          <p:spPr>
            <a:xfrm>
              <a:off x="2036402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E892AAC1-4116-FDAC-A7BF-DB8C18EA7589}"/>
                </a:ext>
              </a:extLst>
            </p:cNvPr>
            <p:cNvSpPr/>
            <p:nvPr/>
          </p:nvSpPr>
          <p:spPr>
            <a:xfrm>
              <a:off x="1531365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4" name="Rectangle 413">
              <a:extLst>
                <a:ext uri="{FF2B5EF4-FFF2-40B4-BE49-F238E27FC236}">
                  <a16:creationId xmlns:a16="http://schemas.microsoft.com/office/drawing/2014/main" id="{1FF2B921-C0F8-1B11-BC0B-01E25976A213}"/>
                </a:ext>
              </a:extLst>
            </p:cNvPr>
            <p:cNvSpPr/>
            <p:nvPr/>
          </p:nvSpPr>
          <p:spPr>
            <a:xfrm>
              <a:off x="2036402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5" name="Rectangle 414">
              <a:extLst>
                <a:ext uri="{FF2B5EF4-FFF2-40B4-BE49-F238E27FC236}">
                  <a16:creationId xmlns:a16="http://schemas.microsoft.com/office/drawing/2014/main" id="{D9CDE8FD-A45A-4C5F-88B4-D463E9E04F25}"/>
                </a:ext>
              </a:extLst>
            </p:cNvPr>
            <p:cNvSpPr/>
            <p:nvPr/>
          </p:nvSpPr>
          <p:spPr>
            <a:xfrm>
              <a:off x="2036402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id="{ABA246B3-FF85-BD60-3058-202D63E16F7A}"/>
                </a:ext>
              </a:extLst>
            </p:cNvPr>
            <p:cNvSpPr/>
            <p:nvPr/>
          </p:nvSpPr>
          <p:spPr>
            <a:xfrm>
              <a:off x="2036402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7C5028C9-A37F-ABBC-68A8-B356E295E157}"/>
                </a:ext>
              </a:extLst>
            </p:cNvPr>
            <p:cNvSpPr/>
            <p:nvPr/>
          </p:nvSpPr>
          <p:spPr>
            <a:xfrm>
              <a:off x="2036402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8" name="Rectangle 417">
              <a:extLst>
                <a:ext uri="{FF2B5EF4-FFF2-40B4-BE49-F238E27FC236}">
                  <a16:creationId xmlns:a16="http://schemas.microsoft.com/office/drawing/2014/main" id="{F54E7A15-F7E6-7001-62AD-B490CF91472B}"/>
                </a:ext>
              </a:extLst>
            </p:cNvPr>
            <p:cNvSpPr/>
            <p:nvPr/>
          </p:nvSpPr>
          <p:spPr>
            <a:xfrm>
              <a:off x="2036402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9" name="Rectangle 418">
              <a:extLst>
                <a:ext uri="{FF2B5EF4-FFF2-40B4-BE49-F238E27FC236}">
                  <a16:creationId xmlns:a16="http://schemas.microsoft.com/office/drawing/2014/main" id="{A6B04AA9-2405-3EEB-CE8E-252FAB6DAE5E}"/>
                </a:ext>
              </a:extLst>
            </p:cNvPr>
            <p:cNvSpPr/>
            <p:nvPr/>
          </p:nvSpPr>
          <p:spPr>
            <a:xfrm>
              <a:off x="2036402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0" name="Rectangle 419">
              <a:extLst>
                <a:ext uri="{FF2B5EF4-FFF2-40B4-BE49-F238E27FC236}">
                  <a16:creationId xmlns:a16="http://schemas.microsoft.com/office/drawing/2014/main" id="{705866C9-1604-4C16-4EF6-19A540F20B8E}"/>
                </a:ext>
              </a:extLst>
            </p:cNvPr>
            <p:cNvSpPr/>
            <p:nvPr/>
          </p:nvSpPr>
          <p:spPr>
            <a:xfrm>
              <a:off x="2036402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1" name="Rectangle 420">
              <a:extLst>
                <a:ext uri="{FF2B5EF4-FFF2-40B4-BE49-F238E27FC236}">
                  <a16:creationId xmlns:a16="http://schemas.microsoft.com/office/drawing/2014/main" id="{46E99699-574F-8B61-E2DA-6C8D349EFE90}"/>
                </a:ext>
              </a:extLst>
            </p:cNvPr>
            <p:cNvSpPr/>
            <p:nvPr/>
          </p:nvSpPr>
          <p:spPr>
            <a:xfrm>
              <a:off x="2036402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2" name="Rectangle 421">
              <a:extLst>
                <a:ext uri="{FF2B5EF4-FFF2-40B4-BE49-F238E27FC236}">
                  <a16:creationId xmlns:a16="http://schemas.microsoft.com/office/drawing/2014/main" id="{30C0D36A-657F-EEE7-AF59-2A5D367ACC3B}"/>
                </a:ext>
              </a:extLst>
            </p:cNvPr>
            <p:cNvSpPr/>
            <p:nvPr/>
          </p:nvSpPr>
          <p:spPr>
            <a:xfrm>
              <a:off x="2036402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3" name="Rectangle 422">
              <a:extLst>
                <a:ext uri="{FF2B5EF4-FFF2-40B4-BE49-F238E27FC236}">
                  <a16:creationId xmlns:a16="http://schemas.microsoft.com/office/drawing/2014/main" id="{8B1C794C-F2ED-B5E2-5844-6225E7C6231E}"/>
                </a:ext>
              </a:extLst>
            </p:cNvPr>
            <p:cNvSpPr/>
            <p:nvPr/>
          </p:nvSpPr>
          <p:spPr>
            <a:xfrm>
              <a:off x="2036402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4" name="Rectangle 423">
              <a:extLst>
                <a:ext uri="{FF2B5EF4-FFF2-40B4-BE49-F238E27FC236}">
                  <a16:creationId xmlns:a16="http://schemas.microsoft.com/office/drawing/2014/main" id="{332A51E4-1CC3-067C-DB22-9C5C9D2480CC}"/>
                </a:ext>
              </a:extLst>
            </p:cNvPr>
            <p:cNvSpPr/>
            <p:nvPr/>
          </p:nvSpPr>
          <p:spPr>
            <a:xfrm>
              <a:off x="2036402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5" name="Rectangle 424">
              <a:extLst>
                <a:ext uri="{FF2B5EF4-FFF2-40B4-BE49-F238E27FC236}">
                  <a16:creationId xmlns:a16="http://schemas.microsoft.com/office/drawing/2014/main" id="{C9754C39-74A5-E618-F883-2CA1F7D78B66}"/>
                </a:ext>
              </a:extLst>
            </p:cNvPr>
            <p:cNvSpPr/>
            <p:nvPr/>
          </p:nvSpPr>
          <p:spPr>
            <a:xfrm>
              <a:off x="2288954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6" name="Rectangle 425">
              <a:extLst>
                <a:ext uri="{FF2B5EF4-FFF2-40B4-BE49-F238E27FC236}">
                  <a16:creationId xmlns:a16="http://schemas.microsoft.com/office/drawing/2014/main" id="{F44D966F-36A6-8C39-8698-BDD3FFDF58DC}"/>
                </a:ext>
              </a:extLst>
            </p:cNvPr>
            <p:cNvSpPr/>
            <p:nvPr/>
          </p:nvSpPr>
          <p:spPr>
            <a:xfrm>
              <a:off x="1118052" y="3020967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7" name="Rectangle 426">
              <a:extLst>
                <a:ext uri="{FF2B5EF4-FFF2-40B4-BE49-F238E27FC236}">
                  <a16:creationId xmlns:a16="http://schemas.microsoft.com/office/drawing/2014/main" id="{CA153083-78B4-EBFA-A679-0D1A3D12F041}"/>
                </a:ext>
              </a:extLst>
            </p:cNvPr>
            <p:cNvSpPr/>
            <p:nvPr/>
          </p:nvSpPr>
          <p:spPr>
            <a:xfrm>
              <a:off x="1118052" y="321256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8" name="Rectangle 427">
              <a:extLst>
                <a:ext uri="{FF2B5EF4-FFF2-40B4-BE49-F238E27FC236}">
                  <a16:creationId xmlns:a16="http://schemas.microsoft.com/office/drawing/2014/main" id="{12C7FB4F-E76A-7E04-FAD7-41FF702829C4}"/>
                </a:ext>
              </a:extLst>
            </p:cNvPr>
            <p:cNvSpPr/>
            <p:nvPr/>
          </p:nvSpPr>
          <p:spPr>
            <a:xfrm>
              <a:off x="1118052" y="263777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9" name="Rectangle 428">
              <a:extLst>
                <a:ext uri="{FF2B5EF4-FFF2-40B4-BE49-F238E27FC236}">
                  <a16:creationId xmlns:a16="http://schemas.microsoft.com/office/drawing/2014/main" id="{FDBBB4B5-90A7-864D-3E8F-EA946342AA1D}"/>
                </a:ext>
              </a:extLst>
            </p:cNvPr>
            <p:cNvSpPr/>
            <p:nvPr/>
          </p:nvSpPr>
          <p:spPr>
            <a:xfrm>
              <a:off x="2288954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0" name="Rectangle 429">
              <a:extLst>
                <a:ext uri="{FF2B5EF4-FFF2-40B4-BE49-F238E27FC236}">
                  <a16:creationId xmlns:a16="http://schemas.microsoft.com/office/drawing/2014/main" id="{12D8CB94-445D-BEBF-E9CA-DAE9460E31DB}"/>
                </a:ext>
              </a:extLst>
            </p:cNvPr>
            <p:cNvSpPr/>
            <p:nvPr/>
          </p:nvSpPr>
          <p:spPr>
            <a:xfrm>
              <a:off x="1118052" y="273360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1" name="Rectangle 430">
              <a:extLst>
                <a:ext uri="{FF2B5EF4-FFF2-40B4-BE49-F238E27FC236}">
                  <a16:creationId xmlns:a16="http://schemas.microsoft.com/office/drawing/2014/main" id="{A9002E17-FAA6-4139-99CC-73029ADE1980}"/>
                </a:ext>
              </a:extLst>
            </p:cNvPr>
            <p:cNvSpPr/>
            <p:nvPr/>
          </p:nvSpPr>
          <p:spPr>
            <a:xfrm>
              <a:off x="1118052" y="282936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2" name="Rectangle 431">
              <a:extLst>
                <a:ext uri="{FF2B5EF4-FFF2-40B4-BE49-F238E27FC236}">
                  <a16:creationId xmlns:a16="http://schemas.microsoft.com/office/drawing/2014/main" id="{9E14A33C-545D-0308-3E7B-B2F10C183A92}"/>
                </a:ext>
              </a:extLst>
            </p:cNvPr>
            <p:cNvSpPr/>
            <p:nvPr/>
          </p:nvSpPr>
          <p:spPr>
            <a:xfrm>
              <a:off x="1118052" y="2925201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4" name="Rectangle 433">
              <a:extLst>
                <a:ext uri="{FF2B5EF4-FFF2-40B4-BE49-F238E27FC236}">
                  <a16:creationId xmlns:a16="http://schemas.microsoft.com/office/drawing/2014/main" id="{C8A24A77-211A-0D1E-EC1B-ADED016F5509}"/>
                </a:ext>
              </a:extLst>
            </p:cNvPr>
            <p:cNvSpPr/>
            <p:nvPr/>
          </p:nvSpPr>
          <p:spPr>
            <a:xfrm>
              <a:off x="2036402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5" name="Rectangle 434">
              <a:extLst>
                <a:ext uri="{FF2B5EF4-FFF2-40B4-BE49-F238E27FC236}">
                  <a16:creationId xmlns:a16="http://schemas.microsoft.com/office/drawing/2014/main" id="{4D52275D-AE11-038B-41CF-7020A22E1D33}"/>
                </a:ext>
              </a:extLst>
            </p:cNvPr>
            <p:cNvSpPr/>
            <p:nvPr/>
          </p:nvSpPr>
          <p:spPr>
            <a:xfrm>
              <a:off x="1783916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6" name="Rectangle 435">
              <a:extLst>
                <a:ext uri="{FF2B5EF4-FFF2-40B4-BE49-F238E27FC236}">
                  <a16:creationId xmlns:a16="http://schemas.microsoft.com/office/drawing/2014/main" id="{A72739FC-BD76-50A4-2CD3-5F6A556DF3A5}"/>
                </a:ext>
              </a:extLst>
            </p:cNvPr>
            <p:cNvSpPr/>
            <p:nvPr/>
          </p:nvSpPr>
          <p:spPr>
            <a:xfrm>
              <a:off x="1278813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7" name="Rectangle 436">
              <a:extLst>
                <a:ext uri="{FF2B5EF4-FFF2-40B4-BE49-F238E27FC236}">
                  <a16:creationId xmlns:a16="http://schemas.microsoft.com/office/drawing/2014/main" id="{255CEDA1-1FED-C6BD-0422-CB8E03A84C35}"/>
                </a:ext>
              </a:extLst>
            </p:cNvPr>
            <p:cNvSpPr/>
            <p:nvPr/>
          </p:nvSpPr>
          <p:spPr>
            <a:xfrm>
              <a:off x="1531365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8" name="Rectangle 437">
              <a:extLst>
                <a:ext uri="{FF2B5EF4-FFF2-40B4-BE49-F238E27FC236}">
                  <a16:creationId xmlns:a16="http://schemas.microsoft.com/office/drawing/2014/main" id="{95F57EC3-E8F5-CCB9-9A28-F06C919E8847}"/>
                </a:ext>
              </a:extLst>
            </p:cNvPr>
            <p:cNvSpPr/>
            <p:nvPr/>
          </p:nvSpPr>
          <p:spPr>
            <a:xfrm>
              <a:off x="1118052" y="311679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9" name="Rectangle 438">
              <a:extLst>
                <a:ext uri="{FF2B5EF4-FFF2-40B4-BE49-F238E27FC236}">
                  <a16:creationId xmlns:a16="http://schemas.microsoft.com/office/drawing/2014/main" id="{7518AC73-D681-800B-321D-E8A5F2AC012F}"/>
                </a:ext>
              </a:extLst>
            </p:cNvPr>
            <p:cNvSpPr/>
            <p:nvPr/>
          </p:nvSpPr>
          <p:spPr>
            <a:xfrm>
              <a:off x="1118052" y="1775551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0" name="Rectangle 439">
              <a:extLst>
                <a:ext uri="{FF2B5EF4-FFF2-40B4-BE49-F238E27FC236}">
                  <a16:creationId xmlns:a16="http://schemas.microsoft.com/office/drawing/2014/main" id="{76F8718A-012B-213F-6789-1C5B411B24A2}"/>
                </a:ext>
              </a:extLst>
            </p:cNvPr>
            <p:cNvSpPr/>
            <p:nvPr/>
          </p:nvSpPr>
          <p:spPr>
            <a:xfrm>
              <a:off x="1118052" y="196714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1" name="Rectangle 440">
              <a:extLst>
                <a:ext uri="{FF2B5EF4-FFF2-40B4-BE49-F238E27FC236}">
                  <a16:creationId xmlns:a16="http://schemas.microsoft.com/office/drawing/2014/main" id="{C71FB1DF-DF7A-5C1A-7860-44F824F3FFB9}"/>
                </a:ext>
              </a:extLst>
            </p:cNvPr>
            <p:cNvSpPr/>
            <p:nvPr/>
          </p:nvSpPr>
          <p:spPr>
            <a:xfrm>
              <a:off x="1118052" y="2541940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2" name="Rectangle 441">
              <a:extLst>
                <a:ext uri="{FF2B5EF4-FFF2-40B4-BE49-F238E27FC236}">
                  <a16:creationId xmlns:a16="http://schemas.microsoft.com/office/drawing/2014/main" id="{CFEBF16C-D719-BFCB-628C-DF23ABDA76A4}"/>
                </a:ext>
              </a:extLst>
            </p:cNvPr>
            <p:cNvSpPr/>
            <p:nvPr/>
          </p:nvSpPr>
          <p:spPr>
            <a:xfrm>
              <a:off x="1118052" y="167971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3" name="Rectangle 442">
              <a:extLst>
                <a:ext uri="{FF2B5EF4-FFF2-40B4-BE49-F238E27FC236}">
                  <a16:creationId xmlns:a16="http://schemas.microsoft.com/office/drawing/2014/main" id="{7E8393B1-CA6B-5A1F-4121-959EFA2E6782}"/>
                </a:ext>
              </a:extLst>
            </p:cNvPr>
            <p:cNvSpPr/>
            <p:nvPr/>
          </p:nvSpPr>
          <p:spPr>
            <a:xfrm>
              <a:off x="1118052" y="158395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4" name="Rectangle 443">
              <a:extLst>
                <a:ext uri="{FF2B5EF4-FFF2-40B4-BE49-F238E27FC236}">
                  <a16:creationId xmlns:a16="http://schemas.microsoft.com/office/drawing/2014/main" id="{CA4542C8-3951-0C45-1E24-E7AB5C54F9CA}"/>
                </a:ext>
              </a:extLst>
            </p:cNvPr>
            <p:cNvSpPr/>
            <p:nvPr/>
          </p:nvSpPr>
          <p:spPr>
            <a:xfrm>
              <a:off x="1118052" y="187138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5" name="Rectangle 444">
              <a:extLst>
                <a:ext uri="{FF2B5EF4-FFF2-40B4-BE49-F238E27FC236}">
                  <a16:creationId xmlns:a16="http://schemas.microsoft.com/office/drawing/2014/main" id="{792A7489-BA57-C43F-F250-9BC42A113F4A}"/>
                </a:ext>
              </a:extLst>
            </p:cNvPr>
            <p:cNvSpPr/>
            <p:nvPr/>
          </p:nvSpPr>
          <p:spPr>
            <a:xfrm>
              <a:off x="1118052" y="235034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6" name="Rectangle 445">
              <a:extLst>
                <a:ext uri="{FF2B5EF4-FFF2-40B4-BE49-F238E27FC236}">
                  <a16:creationId xmlns:a16="http://schemas.microsoft.com/office/drawing/2014/main" id="{5D0210E9-A573-EBFA-3BEC-8DB40EE315DC}"/>
                </a:ext>
              </a:extLst>
            </p:cNvPr>
            <p:cNvSpPr/>
            <p:nvPr/>
          </p:nvSpPr>
          <p:spPr>
            <a:xfrm>
              <a:off x="1118052" y="244617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7" name="Rectangle 446">
              <a:extLst>
                <a:ext uri="{FF2B5EF4-FFF2-40B4-BE49-F238E27FC236}">
                  <a16:creationId xmlns:a16="http://schemas.microsoft.com/office/drawing/2014/main" id="{F37C1BE6-7C5D-66A3-B994-E6CB80C41FCB}"/>
                </a:ext>
              </a:extLst>
            </p:cNvPr>
            <p:cNvSpPr/>
            <p:nvPr/>
          </p:nvSpPr>
          <p:spPr>
            <a:xfrm>
              <a:off x="1118052" y="206297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88" name="Rectangle 1087">
              <a:extLst>
                <a:ext uri="{FF2B5EF4-FFF2-40B4-BE49-F238E27FC236}">
                  <a16:creationId xmlns:a16="http://schemas.microsoft.com/office/drawing/2014/main" id="{8217123E-BB32-3DCD-B024-44149EEFB16C}"/>
                </a:ext>
              </a:extLst>
            </p:cNvPr>
            <p:cNvSpPr/>
            <p:nvPr/>
          </p:nvSpPr>
          <p:spPr>
            <a:xfrm>
              <a:off x="1118052" y="2254577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89" name="Rectangle 1088">
              <a:extLst>
                <a:ext uri="{FF2B5EF4-FFF2-40B4-BE49-F238E27FC236}">
                  <a16:creationId xmlns:a16="http://schemas.microsoft.com/office/drawing/2014/main" id="{CC494B63-F00C-B628-7324-C4C0C2A42AB3}"/>
                </a:ext>
              </a:extLst>
            </p:cNvPr>
            <p:cNvSpPr/>
            <p:nvPr/>
          </p:nvSpPr>
          <p:spPr>
            <a:xfrm>
              <a:off x="1118052" y="2158746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90" name="Rectangle 1089">
              <a:extLst>
                <a:ext uri="{FF2B5EF4-FFF2-40B4-BE49-F238E27FC236}">
                  <a16:creationId xmlns:a16="http://schemas.microsoft.com/office/drawing/2014/main" id="{5D8BD8F7-9382-E686-CC53-DCA0CDE5E2A6}"/>
                </a:ext>
              </a:extLst>
            </p:cNvPr>
            <p:cNvSpPr/>
            <p:nvPr/>
          </p:nvSpPr>
          <p:spPr>
            <a:xfrm>
              <a:off x="2794056" y="148812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91" name="Rectangle 1090">
              <a:extLst>
                <a:ext uri="{FF2B5EF4-FFF2-40B4-BE49-F238E27FC236}">
                  <a16:creationId xmlns:a16="http://schemas.microsoft.com/office/drawing/2014/main" id="{8A2F4C4E-8E8C-F39C-5D26-7A71544BF38F}"/>
                </a:ext>
              </a:extLst>
            </p:cNvPr>
            <p:cNvSpPr/>
            <p:nvPr/>
          </p:nvSpPr>
          <p:spPr>
            <a:xfrm>
              <a:off x="2794056" y="196714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92" name="Rectangle 1091">
              <a:extLst>
                <a:ext uri="{FF2B5EF4-FFF2-40B4-BE49-F238E27FC236}">
                  <a16:creationId xmlns:a16="http://schemas.microsoft.com/office/drawing/2014/main" id="{33B20A80-CDDC-76DC-FAFD-7F855B79CB7F}"/>
                </a:ext>
              </a:extLst>
            </p:cNvPr>
            <p:cNvSpPr/>
            <p:nvPr/>
          </p:nvSpPr>
          <p:spPr>
            <a:xfrm>
              <a:off x="2794056" y="187138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93" name="Rectangle 1092">
              <a:extLst>
                <a:ext uri="{FF2B5EF4-FFF2-40B4-BE49-F238E27FC236}">
                  <a16:creationId xmlns:a16="http://schemas.microsoft.com/office/drawing/2014/main" id="{898ACE84-BB41-8510-33A0-6800E093CD7B}"/>
                </a:ext>
              </a:extLst>
            </p:cNvPr>
            <p:cNvSpPr/>
            <p:nvPr/>
          </p:nvSpPr>
          <p:spPr>
            <a:xfrm>
              <a:off x="2794056" y="206297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94" name="Rectangle 1093">
              <a:extLst>
                <a:ext uri="{FF2B5EF4-FFF2-40B4-BE49-F238E27FC236}">
                  <a16:creationId xmlns:a16="http://schemas.microsoft.com/office/drawing/2014/main" id="{AB9ABE02-85DC-8604-3322-FFE26C53E448}"/>
                </a:ext>
              </a:extLst>
            </p:cNvPr>
            <p:cNvSpPr/>
            <p:nvPr/>
          </p:nvSpPr>
          <p:spPr>
            <a:xfrm>
              <a:off x="2794056" y="1775551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95" name="Rectangle 1094">
              <a:extLst>
                <a:ext uri="{FF2B5EF4-FFF2-40B4-BE49-F238E27FC236}">
                  <a16:creationId xmlns:a16="http://schemas.microsoft.com/office/drawing/2014/main" id="{6CCA2305-8BAE-B46E-8AB9-961435BF3E4B}"/>
                </a:ext>
              </a:extLst>
            </p:cNvPr>
            <p:cNvSpPr/>
            <p:nvPr/>
          </p:nvSpPr>
          <p:spPr>
            <a:xfrm>
              <a:off x="2794056" y="2158746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96" name="Rectangle 1095">
              <a:extLst>
                <a:ext uri="{FF2B5EF4-FFF2-40B4-BE49-F238E27FC236}">
                  <a16:creationId xmlns:a16="http://schemas.microsoft.com/office/drawing/2014/main" id="{E6E07115-AAF2-F4C2-A6AF-C82A1F22B43F}"/>
                </a:ext>
              </a:extLst>
            </p:cNvPr>
            <p:cNvSpPr/>
            <p:nvPr/>
          </p:nvSpPr>
          <p:spPr>
            <a:xfrm>
              <a:off x="2541505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97" name="Rectangle 1096">
              <a:extLst>
                <a:ext uri="{FF2B5EF4-FFF2-40B4-BE49-F238E27FC236}">
                  <a16:creationId xmlns:a16="http://schemas.microsoft.com/office/drawing/2014/main" id="{2B84A8FD-F9E7-7848-9DA5-67C104E47B17}"/>
                </a:ext>
              </a:extLst>
            </p:cNvPr>
            <p:cNvSpPr/>
            <p:nvPr/>
          </p:nvSpPr>
          <p:spPr>
            <a:xfrm>
              <a:off x="2794056" y="129652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98" name="Rectangle 1097">
              <a:extLst>
                <a:ext uri="{FF2B5EF4-FFF2-40B4-BE49-F238E27FC236}">
                  <a16:creationId xmlns:a16="http://schemas.microsoft.com/office/drawing/2014/main" id="{898DD30D-1973-2395-6523-9207D51B782D}"/>
                </a:ext>
              </a:extLst>
            </p:cNvPr>
            <p:cNvSpPr/>
            <p:nvPr/>
          </p:nvSpPr>
          <p:spPr>
            <a:xfrm>
              <a:off x="2794056" y="1392356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99" name="Rectangle 1098">
              <a:extLst>
                <a:ext uri="{FF2B5EF4-FFF2-40B4-BE49-F238E27FC236}">
                  <a16:creationId xmlns:a16="http://schemas.microsoft.com/office/drawing/2014/main" id="{8A6EC80A-119D-4796-CB23-C79EC8CDCA35}"/>
                </a:ext>
              </a:extLst>
            </p:cNvPr>
            <p:cNvSpPr/>
            <p:nvPr/>
          </p:nvSpPr>
          <p:spPr>
            <a:xfrm>
              <a:off x="2794056" y="167971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00" name="Rectangle 1099">
              <a:extLst>
                <a:ext uri="{FF2B5EF4-FFF2-40B4-BE49-F238E27FC236}">
                  <a16:creationId xmlns:a16="http://schemas.microsoft.com/office/drawing/2014/main" id="{85C09A48-8ACA-7649-C43C-B3432BBD15CC}"/>
                </a:ext>
              </a:extLst>
            </p:cNvPr>
            <p:cNvSpPr/>
            <p:nvPr/>
          </p:nvSpPr>
          <p:spPr>
            <a:xfrm>
              <a:off x="2794056" y="158395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01" name="Rectangle 1100">
              <a:extLst>
                <a:ext uri="{FF2B5EF4-FFF2-40B4-BE49-F238E27FC236}">
                  <a16:creationId xmlns:a16="http://schemas.microsoft.com/office/drawing/2014/main" id="{68D520C2-5B86-ACF8-EFC2-6118E74C899F}"/>
                </a:ext>
              </a:extLst>
            </p:cNvPr>
            <p:cNvSpPr/>
            <p:nvPr/>
          </p:nvSpPr>
          <p:spPr>
            <a:xfrm>
              <a:off x="1118052" y="148812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02" name="Rectangle 1101">
              <a:extLst>
                <a:ext uri="{FF2B5EF4-FFF2-40B4-BE49-F238E27FC236}">
                  <a16:creationId xmlns:a16="http://schemas.microsoft.com/office/drawing/2014/main" id="{ECBD39B1-5EDA-3D25-2CD0-01EF8C473805}"/>
                </a:ext>
              </a:extLst>
            </p:cNvPr>
            <p:cNvSpPr/>
            <p:nvPr/>
          </p:nvSpPr>
          <p:spPr>
            <a:xfrm>
              <a:off x="2794056" y="2254577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03" name="Rectangle 1102">
              <a:extLst>
                <a:ext uri="{FF2B5EF4-FFF2-40B4-BE49-F238E27FC236}">
                  <a16:creationId xmlns:a16="http://schemas.microsoft.com/office/drawing/2014/main" id="{A50C86ED-6D7F-F93B-06F7-B4F30647CA55}"/>
                </a:ext>
              </a:extLst>
            </p:cNvPr>
            <p:cNvSpPr/>
            <p:nvPr/>
          </p:nvSpPr>
          <p:spPr>
            <a:xfrm>
              <a:off x="2794056" y="3020967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04" name="Rectangle 1103">
              <a:extLst>
                <a:ext uri="{FF2B5EF4-FFF2-40B4-BE49-F238E27FC236}">
                  <a16:creationId xmlns:a16="http://schemas.microsoft.com/office/drawing/2014/main" id="{F319EC97-CA9B-D2AB-C358-7BCEF533E10D}"/>
                </a:ext>
              </a:extLst>
            </p:cNvPr>
            <p:cNvSpPr/>
            <p:nvPr/>
          </p:nvSpPr>
          <p:spPr>
            <a:xfrm>
              <a:off x="2794056" y="311679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05" name="Rectangle 1104">
              <a:extLst>
                <a:ext uri="{FF2B5EF4-FFF2-40B4-BE49-F238E27FC236}">
                  <a16:creationId xmlns:a16="http://schemas.microsoft.com/office/drawing/2014/main" id="{5C9F401B-117F-6836-8482-E4F466E12D33}"/>
                </a:ext>
              </a:extLst>
            </p:cNvPr>
            <p:cNvSpPr/>
            <p:nvPr/>
          </p:nvSpPr>
          <p:spPr>
            <a:xfrm>
              <a:off x="2794056" y="3308395"/>
              <a:ext cx="26787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06" name="Rectangle 1105">
              <a:extLst>
                <a:ext uri="{FF2B5EF4-FFF2-40B4-BE49-F238E27FC236}">
                  <a16:creationId xmlns:a16="http://schemas.microsoft.com/office/drawing/2014/main" id="{E74011E2-CE69-F5BB-D1C4-22DC596480A1}"/>
                </a:ext>
              </a:extLst>
            </p:cNvPr>
            <p:cNvSpPr/>
            <p:nvPr/>
          </p:nvSpPr>
          <p:spPr>
            <a:xfrm>
              <a:off x="2794056" y="2925201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07" name="Rectangle 1106">
              <a:extLst>
                <a:ext uri="{FF2B5EF4-FFF2-40B4-BE49-F238E27FC236}">
                  <a16:creationId xmlns:a16="http://schemas.microsoft.com/office/drawing/2014/main" id="{F43E9BBE-2717-4E12-1602-70BBF63AAB81}"/>
                </a:ext>
              </a:extLst>
            </p:cNvPr>
            <p:cNvSpPr/>
            <p:nvPr/>
          </p:nvSpPr>
          <p:spPr>
            <a:xfrm>
              <a:off x="2794056" y="235034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08" name="Rectangle 1107">
              <a:extLst>
                <a:ext uri="{FF2B5EF4-FFF2-40B4-BE49-F238E27FC236}">
                  <a16:creationId xmlns:a16="http://schemas.microsoft.com/office/drawing/2014/main" id="{527C254B-B5B4-9D69-D4EE-84D9D3C8DB9C}"/>
                </a:ext>
              </a:extLst>
            </p:cNvPr>
            <p:cNvSpPr/>
            <p:nvPr/>
          </p:nvSpPr>
          <p:spPr>
            <a:xfrm>
              <a:off x="2794056" y="321256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09" name="Rectangle 1108">
              <a:extLst>
                <a:ext uri="{FF2B5EF4-FFF2-40B4-BE49-F238E27FC236}">
                  <a16:creationId xmlns:a16="http://schemas.microsoft.com/office/drawing/2014/main" id="{B0D06878-200B-D7B9-FF89-91775EF6D3C5}"/>
                </a:ext>
              </a:extLst>
            </p:cNvPr>
            <p:cNvSpPr/>
            <p:nvPr/>
          </p:nvSpPr>
          <p:spPr>
            <a:xfrm>
              <a:off x="2794056" y="282936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10" name="Rectangle 1109">
              <a:extLst>
                <a:ext uri="{FF2B5EF4-FFF2-40B4-BE49-F238E27FC236}">
                  <a16:creationId xmlns:a16="http://schemas.microsoft.com/office/drawing/2014/main" id="{7B260A07-5F7E-02F5-1CC6-AC9BB18E1818}"/>
                </a:ext>
              </a:extLst>
            </p:cNvPr>
            <p:cNvSpPr/>
            <p:nvPr/>
          </p:nvSpPr>
          <p:spPr>
            <a:xfrm>
              <a:off x="2794056" y="244617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11" name="Rectangle 1110">
              <a:extLst>
                <a:ext uri="{FF2B5EF4-FFF2-40B4-BE49-F238E27FC236}">
                  <a16:creationId xmlns:a16="http://schemas.microsoft.com/office/drawing/2014/main" id="{6EBF68CE-310C-F950-3AD2-A09A7561A293}"/>
                </a:ext>
              </a:extLst>
            </p:cNvPr>
            <p:cNvSpPr/>
            <p:nvPr/>
          </p:nvSpPr>
          <p:spPr>
            <a:xfrm>
              <a:off x="2794056" y="2541940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12" name="Rectangle 1111">
              <a:extLst>
                <a:ext uri="{FF2B5EF4-FFF2-40B4-BE49-F238E27FC236}">
                  <a16:creationId xmlns:a16="http://schemas.microsoft.com/office/drawing/2014/main" id="{7864715A-092F-90AE-AA9E-9C711B765A5A}"/>
                </a:ext>
              </a:extLst>
            </p:cNvPr>
            <p:cNvSpPr/>
            <p:nvPr/>
          </p:nvSpPr>
          <p:spPr>
            <a:xfrm>
              <a:off x="2794056" y="273360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13" name="Rectangle 1112">
              <a:extLst>
                <a:ext uri="{FF2B5EF4-FFF2-40B4-BE49-F238E27FC236}">
                  <a16:creationId xmlns:a16="http://schemas.microsoft.com/office/drawing/2014/main" id="{EE485A3C-B0B5-EA92-AA86-AB880D7A2D8A}"/>
                </a:ext>
              </a:extLst>
            </p:cNvPr>
            <p:cNvSpPr/>
            <p:nvPr/>
          </p:nvSpPr>
          <p:spPr>
            <a:xfrm>
              <a:off x="2794056" y="263777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14" name="Rectangle 1113">
              <a:extLst>
                <a:ext uri="{FF2B5EF4-FFF2-40B4-BE49-F238E27FC236}">
                  <a16:creationId xmlns:a16="http://schemas.microsoft.com/office/drawing/2014/main" id="{4E49DBDB-DE24-8F74-4A52-A4C3DC36668C}"/>
                </a:ext>
              </a:extLst>
            </p:cNvPr>
            <p:cNvSpPr/>
            <p:nvPr/>
          </p:nvSpPr>
          <p:spPr>
            <a:xfrm>
              <a:off x="2036402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15" name="Rectangle 1114">
              <a:extLst>
                <a:ext uri="{FF2B5EF4-FFF2-40B4-BE49-F238E27FC236}">
                  <a16:creationId xmlns:a16="http://schemas.microsoft.com/office/drawing/2014/main" id="{0BD0A6BF-C8D6-7EF8-93C0-9A5D3057D15B}"/>
                </a:ext>
              </a:extLst>
            </p:cNvPr>
            <p:cNvSpPr/>
            <p:nvPr/>
          </p:nvSpPr>
          <p:spPr>
            <a:xfrm>
              <a:off x="2036402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16" name="Rectangle 1115">
              <a:extLst>
                <a:ext uri="{FF2B5EF4-FFF2-40B4-BE49-F238E27FC236}">
                  <a16:creationId xmlns:a16="http://schemas.microsoft.com/office/drawing/2014/main" id="{3F8A21BA-1630-E7DC-0579-BAF17EF69D6A}"/>
                </a:ext>
              </a:extLst>
            </p:cNvPr>
            <p:cNvSpPr/>
            <p:nvPr/>
          </p:nvSpPr>
          <p:spPr>
            <a:xfrm>
              <a:off x="2541505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17" name="Rectangle 1116">
              <a:extLst>
                <a:ext uri="{FF2B5EF4-FFF2-40B4-BE49-F238E27FC236}">
                  <a16:creationId xmlns:a16="http://schemas.microsoft.com/office/drawing/2014/main" id="{57D8A06B-B2BB-87CA-690A-5D8611E5A463}"/>
                </a:ext>
              </a:extLst>
            </p:cNvPr>
            <p:cNvSpPr/>
            <p:nvPr/>
          </p:nvSpPr>
          <p:spPr>
            <a:xfrm>
              <a:off x="2541505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18" name="Rectangle 1117">
              <a:extLst>
                <a:ext uri="{FF2B5EF4-FFF2-40B4-BE49-F238E27FC236}">
                  <a16:creationId xmlns:a16="http://schemas.microsoft.com/office/drawing/2014/main" id="{EB2E1E0A-E3A7-0F98-EE8D-189E56198E54}"/>
                </a:ext>
              </a:extLst>
            </p:cNvPr>
            <p:cNvSpPr/>
            <p:nvPr/>
          </p:nvSpPr>
          <p:spPr>
            <a:xfrm>
              <a:off x="2541505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19" name="Rectangle 1118">
              <a:extLst>
                <a:ext uri="{FF2B5EF4-FFF2-40B4-BE49-F238E27FC236}">
                  <a16:creationId xmlns:a16="http://schemas.microsoft.com/office/drawing/2014/main" id="{3448ABF6-1B31-581C-7F26-E8270A6D1781}"/>
                </a:ext>
              </a:extLst>
            </p:cNvPr>
            <p:cNvSpPr/>
            <p:nvPr/>
          </p:nvSpPr>
          <p:spPr>
            <a:xfrm>
              <a:off x="2288954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20" name="Rectangle 1119">
              <a:extLst>
                <a:ext uri="{FF2B5EF4-FFF2-40B4-BE49-F238E27FC236}">
                  <a16:creationId xmlns:a16="http://schemas.microsoft.com/office/drawing/2014/main" id="{3BEEBE57-9FAC-FC8D-372A-266AB886B293}"/>
                </a:ext>
              </a:extLst>
            </p:cNvPr>
            <p:cNvSpPr/>
            <p:nvPr/>
          </p:nvSpPr>
          <p:spPr>
            <a:xfrm>
              <a:off x="2541505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21" name="Rectangle 1120">
              <a:extLst>
                <a:ext uri="{FF2B5EF4-FFF2-40B4-BE49-F238E27FC236}">
                  <a16:creationId xmlns:a16="http://schemas.microsoft.com/office/drawing/2014/main" id="{1FE3AE56-0724-4054-684F-8C3B7F15852F}"/>
                </a:ext>
              </a:extLst>
            </p:cNvPr>
            <p:cNvSpPr/>
            <p:nvPr/>
          </p:nvSpPr>
          <p:spPr>
            <a:xfrm>
              <a:off x="2541505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22" name="Rectangle 1121">
              <a:extLst>
                <a:ext uri="{FF2B5EF4-FFF2-40B4-BE49-F238E27FC236}">
                  <a16:creationId xmlns:a16="http://schemas.microsoft.com/office/drawing/2014/main" id="{917E1590-694F-4B37-19B2-348EB1EF1C24}"/>
                </a:ext>
              </a:extLst>
            </p:cNvPr>
            <p:cNvSpPr/>
            <p:nvPr/>
          </p:nvSpPr>
          <p:spPr>
            <a:xfrm>
              <a:off x="2541505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23" name="Rectangle 1122">
              <a:extLst>
                <a:ext uri="{FF2B5EF4-FFF2-40B4-BE49-F238E27FC236}">
                  <a16:creationId xmlns:a16="http://schemas.microsoft.com/office/drawing/2014/main" id="{743241C8-1A95-D952-28D2-6C29644D0CA5}"/>
                </a:ext>
              </a:extLst>
            </p:cNvPr>
            <p:cNvSpPr/>
            <p:nvPr/>
          </p:nvSpPr>
          <p:spPr>
            <a:xfrm>
              <a:off x="2541505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24" name="Rectangle 1123">
              <a:extLst>
                <a:ext uri="{FF2B5EF4-FFF2-40B4-BE49-F238E27FC236}">
                  <a16:creationId xmlns:a16="http://schemas.microsoft.com/office/drawing/2014/main" id="{4295965D-E8EB-A4FE-8684-0A6BB0A076F6}"/>
                </a:ext>
              </a:extLst>
            </p:cNvPr>
            <p:cNvSpPr/>
            <p:nvPr/>
          </p:nvSpPr>
          <p:spPr>
            <a:xfrm>
              <a:off x="2541505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25" name="Rectangle 1124">
              <a:extLst>
                <a:ext uri="{FF2B5EF4-FFF2-40B4-BE49-F238E27FC236}">
                  <a16:creationId xmlns:a16="http://schemas.microsoft.com/office/drawing/2014/main" id="{69170EFC-FE49-8F0C-0E11-1EB746F9EA87}"/>
                </a:ext>
              </a:extLst>
            </p:cNvPr>
            <p:cNvSpPr/>
            <p:nvPr/>
          </p:nvSpPr>
          <p:spPr>
            <a:xfrm>
              <a:off x="2541505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26" name="Rectangle 1125">
              <a:extLst>
                <a:ext uri="{FF2B5EF4-FFF2-40B4-BE49-F238E27FC236}">
                  <a16:creationId xmlns:a16="http://schemas.microsoft.com/office/drawing/2014/main" id="{2746827B-8333-2840-3099-A0CF53EF1D7B}"/>
                </a:ext>
              </a:extLst>
            </p:cNvPr>
            <p:cNvSpPr/>
            <p:nvPr/>
          </p:nvSpPr>
          <p:spPr>
            <a:xfrm>
              <a:off x="1783916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27" name="Rectangle 1126">
              <a:extLst>
                <a:ext uri="{FF2B5EF4-FFF2-40B4-BE49-F238E27FC236}">
                  <a16:creationId xmlns:a16="http://schemas.microsoft.com/office/drawing/2014/main" id="{DB5BF7E8-1973-2188-7432-8FD1DC604E05}"/>
                </a:ext>
              </a:extLst>
            </p:cNvPr>
            <p:cNvSpPr/>
            <p:nvPr/>
          </p:nvSpPr>
          <p:spPr>
            <a:xfrm>
              <a:off x="1278813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28" name="Rectangle 1127">
              <a:extLst>
                <a:ext uri="{FF2B5EF4-FFF2-40B4-BE49-F238E27FC236}">
                  <a16:creationId xmlns:a16="http://schemas.microsoft.com/office/drawing/2014/main" id="{A7FCF4D7-9314-9229-93D1-13839E382DDE}"/>
                </a:ext>
              </a:extLst>
            </p:cNvPr>
            <p:cNvSpPr/>
            <p:nvPr/>
          </p:nvSpPr>
          <p:spPr>
            <a:xfrm>
              <a:off x="1278813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29" name="Rectangle 1128">
              <a:extLst>
                <a:ext uri="{FF2B5EF4-FFF2-40B4-BE49-F238E27FC236}">
                  <a16:creationId xmlns:a16="http://schemas.microsoft.com/office/drawing/2014/main" id="{BBB143CD-5474-2B82-FD91-B68730E7475B}"/>
                </a:ext>
              </a:extLst>
            </p:cNvPr>
            <p:cNvSpPr/>
            <p:nvPr/>
          </p:nvSpPr>
          <p:spPr>
            <a:xfrm>
              <a:off x="1278813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30" name="Rectangle 1129">
              <a:extLst>
                <a:ext uri="{FF2B5EF4-FFF2-40B4-BE49-F238E27FC236}">
                  <a16:creationId xmlns:a16="http://schemas.microsoft.com/office/drawing/2014/main" id="{A31A58BE-0643-8A21-4349-0A1472464CE4}"/>
                </a:ext>
              </a:extLst>
            </p:cNvPr>
            <p:cNvSpPr/>
            <p:nvPr/>
          </p:nvSpPr>
          <p:spPr>
            <a:xfrm>
              <a:off x="1278813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31" name="Rectangle 1130">
              <a:extLst>
                <a:ext uri="{FF2B5EF4-FFF2-40B4-BE49-F238E27FC236}">
                  <a16:creationId xmlns:a16="http://schemas.microsoft.com/office/drawing/2014/main" id="{DC3DC4D7-05BF-5A53-2F66-B9824DB3EAC4}"/>
                </a:ext>
              </a:extLst>
            </p:cNvPr>
            <p:cNvSpPr/>
            <p:nvPr/>
          </p:nvSpPr>
          <p:spPr>
            <a:xfrm>
              <a:off x="1278813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32" name="Rectangle 1131">
              <a:extLst>
                <a:ext uri="{FF2B5EF4-FFF2-40B4-BE49-F238E27FC236}">
                  <a16:creationId xmlns:a16="http://schemas.microsoft.com/office/drawing/2014/main" id="{8AF4BECF-477D-09BB-2152-C486BF0729EA}"/>
                </a:ext>
              </a:extLst>
            </p:cNvPr>
            <p:cNvSpPr/>
            <p:nvPr/>
          </p:nvSpPr>
          <p:spPr>
            <a:xfrm>
              <a:off x="1531365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33" name="Rectangle 1132">
              <a:extLst>
                <a:ext uri="{FF2B5EF4-FFF2-40B4-BE49-F238E27FC236}">
                  <a16:creationId xmlns:a16="http://schemas.microsoft.com/office/drawing/2014/main" id="{D003607E-9516-7C04-7520-1755BAAA8881}"/>
                </a:ext>
              </a:extLst>
            </p:cNvPr>
            <p:cNvSpPr/>
            <p:nvPr/>
          </p:nvSpPr>
          <p:spPr>
            <a:xfrm>
              <a:off x="2541505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34" name="Rectangle 1133">
              <a:extLst>
                <a:ext uri="{FF2B5EF4-FFF2-40B4-BE49-F238E27FC236}">
                  <a16:creationId xmlns:a16="http://schemas.microsoft.com/office/drawing/2014/main" id="{93AAABD5-BD97-2B45-9B61-9A3E33705210}"/>
                </a:ext>
              </a:extLst>
            </p:cNvPr>
            <p:cNvSpPr/>
            <p:nvPr/>
          </p:nvSpPr>
          <p:spPr>
            <a:xfrm>
              <a:off x="1278813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35" name="Rectangle 1134">
              <a:extLst>
                <a:ext uri="{FF2B5EF4-FFF2-40B4-BE49-F238E27FC236}">
                  <a16:creationId xmlns:a16="http://schemas.microsoft.com/office/drawing/2014/main" id="{86BA8845-A07B-F297-C8F6-95E9E410EAA3}"/>
                </a:ext>
              </a:extLst>
            </p:cNvPr>
            <p:cNvSpPr/>
            <p:nvPr/>
          </p:nvSpPr>
          <p:spPr>
            <a:xfrm>
              <a:off x="1278813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36" name="Rectangle 1135">
              <a:extLst>
                <a:ext uri="{FF2B5EF4-FFF2-40B4-BE49-F238E27FC236}">
                  <a16:creationId xmlns:a16="http://schemas.microsoft.com/office/drawing/2014/main" id="{87BAB09D-7F36-858D-5E7B-5FBDEAF00005}"/>
                </a:ext>
              </a:extLst>
            </p:cNvPr>
            <p:cNvSpPr/>
            <p:nvPr/>
          </p:nvSpPr>
          <p:spPr>
            <a:xfrm>
              <a:off x="1278813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37" name="Rectangle 1136">
              <a:extLst>
                <a:ext uri="{FF2B5EF4-FFF2-40B4-BE49-F238E27FC236}">
                  <a16:creationId xmlns:a16="http://schemas.microsoft.com/office/drawing/2014/main" id="{4DB7BE66-EEFD-7AC2-0374-C589BC0C3924}"/>
                </a:ext>
              </a:extLst>
            </p:cNvPr>
            <p:cNvSpPr/>
            <p:nvPr/>
          </p:nvSpPr>
          <p:spPr>
            <a:xfrm>
              <a:off x="1278813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38" name="Rectangle 1137">
              <a:extLst>
                <a:ext uri="{FF2B5EF4-FFF2-40B4-BE49-F238E27FC236}">
                  <a16:creationId xmlns:a16="http://schemas.microsoft.com/office/drawing/2014/main" id="{9B432A57-C909-62CD-2997-BA9B6B5D131A}"/>
                </a:ext>
              </a:extLst>
            </p:cNvPr>
            <p:cNvSpPr/>
            <p:nvPr/>
          </p:nvSpPr>
          <p:spPr>
            <a:xfrm>
              <a:off x="1783916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39" name="Rectangle 1138">
              <a:extLst>
                <a:ext uri="{FF2B5EF4-FFF2-40B4-BE49-F238E27FC236}">
                  <a16:creationId xmlns:a16="http://schemas.microsoft.com/office/drawing/2014/main" id="{55D69AAD-60A8-223C-CC44-EBE4E223FB6F}"/>
                </a:ext>
              </a:extLst>
            </p:cNvPr>
            <p:cNvSpPr/>
            <p:nvPr/>
          </p:nvSpPr>
          <p:spPr>
            <a:xfrm>
              <a:off x="2794056" y="120075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40" name="Rectangle 1139">
              <a:extLst>
                <a:ext uri="{FF2B5EF4-FFF2-40B4-BE49-F238E27FC236}">
                  <a16:creationId xmlns:a16="http://schemas.microsoft.com/office/drawing/2014/main" id="{F41517A7-02E3-B0A4-2090-860C723F8FE9}"/>
                </a:ext>
              </a:extLst>
            </p:cNvPr>
            <p:cNvSpPr/>
            <p:nvPr/>
          </p:nvSpPr>
          <p:spPr>
            <a:xfrm>
              <a:off x="2288954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41" name="Rectangle 1140">
              <a:extLst>
                <a:ext uri="{FF2B5EF4-FFF2-40B4-BE49-F238E27FC236}">
                  <a16:creationId xmlns:a16="http://schemas.microsoft.com/office/drawing/2014/main" id="{B06A8C23-7414-9911-4AF8-174674B1E732}"/>
                </a:ext>
              </a:extLst>
            </p:cNvPr>
            <p:cNvSpPr/>
            <p:nvPr/>
          </p:nvSpPr>
          <p:spPr>
            <a:xfrm>
              <a:off x="2541505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42" name="Rectangle 1141">
              <a:extLst>
                <a:ext uri="{FF2B5EF4-FFF2-40B4-BE49-F238E27FC236}">
                  <a16:creationId xmlns:a16="http://schemas.microsoft.com/office/drawing/2014/main" id="{048DB1E0-FF88-DC79-DFB0-12967982C701}"/>
                </a:ext>
              </a:extLst>
            </p:cNvPr>
            <p:cNvSpPr/>
            <p:nvPr/>
          </p:nvSpPr>
          <p:spPr>
            <a:xfrm>
              <a:off x="1118052" y="1392356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43" name="Rectangle 1142">
              <a:extLst>
                <a:ext uri="{FF2B5EF4-FFF2-40B4-BE49-F238E27FC236}">
                  <a16:creationId xmlns:a16="http://schemas.microsoft.com/office/drawing/2014/main" id="{135D556D-52AF-5D3A-3B31-C6F61A0CCD37}"/>
                </a:ext>
              </a:extLst>
            </p:cNvPr>
            <p:cNvSpPr/>
            <p:nvPr/>
          </p:nvSpPr>
          <p:spPr>
            <a:xfrm>
              <a:off x="1278813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44" name="Rectangle 1143">
              <a:extLst>
                <a:ext uri="{FF2B5EF4-FFF2-40B4-BE49-F238E27FC236}">
                  <a16:creationId xmlns:a16="http://schemas.microsoft.com/office/drawing/2014/main" id="{12A7D2BF-2A7B-8DC7-F09B-AB2BAA218235}"/>
                </a:ext>
              </a:extLst>
            </p:cNvPr>
            <p:cNvSpPr/>
            <p:nvPr/>
          </p:nvSpPr>
          <p:spPr>
            <a:xfrm>
              <a:off x="1118052" y="129652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45" name="Rectangle 1144">
              <a:extLst>
                <a:ext uri="{FF2B5EF4-FFF2-40B4-BE49-F238E27FC236}">
                  <a16:creationId xmlns:a16="http://schemas.microsoft.com/office/drawing/2014/main" id="{FA08601B-1FC1-80C6-FCFD-BE06E7468637}"/>
                </a:ext>
              </a:extLst>
            </p:cNvPr>
            <p:cNvSpPr/>
            <p:nvPr/>
          </p:nvSpPr>
          <p:spPr>
            <a:xfrm>
              <a:off x="1118052" y="120075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46" name="Rectangle 1145">
              <a:extLst>
                <a:ext uri="{FF2B5EF4-FFF2-40B4-BE49-F238E27FC236}">
                  <a16:creationId xmlns:a16="http://schemas.microsoft.com/office/drawing/2014/main" id="{D84C7008-6AC7-BDB7-4B89-C8CCB99E1F9B}"/>
                </a:ext>
              </a:extLst>
            </p:cNvPr>
            <p:cNvSpPr/>
            <p:nvPr/>
          </p:nvSpPr>
          <p:spPr>
            <a:xfrm>
              <a:off x="1278813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47" name="Rectangle 1146">
              <a:extLst>
                <a:ext uri="{FF2B5EF4-FFF2-40B4-BE49-F238E27FC236}">
                  <a16:creationId xmlns:a16="http://schemas.microsoft.com/office/drawing/2014/main" id="{214DACA6-FBAC-1571-40FE-5A94700A19E3}"/>
                </a:ext>
              </a:extLst>
            </p:cNvPr>
            <p:cNvSpPr/>
            <p:nvPr/>
          </p:nvSpPr>
          <p:spPr>
            <a:xfrm>
              <a:off x="1531365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48" name="Rectangle 1147">
              <a:extLst>
                <a:ext uri="{FF2B5EF4-FFF2-40B4-BE49-F238E27FC236}">
                  <a16:creationId xmlns:a16="http://schemas.microsoft.com/office/drawing/2014/main" id="{F05962FD-B032-F42A-48D7-13D0447F7E42}"/>
                </a:ext>
              </a:extLst>
            </p:cNvPr>
            <p:cNvSpPr/>
            <p:nvPr/>
          </p:nvSpPr>
          <p:spPr>
            <a:xfrm>
              <a:off x="1118052" y="1101667"/>
              <a:ext cx="160696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49" name="Rectangle 1148">
              <a:extLst>
                <a:ext uri="{FF2B5EF4-FFF2-40B4-BE49-F238E27FC236}">
                  <a16:creationId xmlns:a16="http://schemas.microsoft.com/office/drawing/2014/main" id="{C50F33E7-31CD-D71D-5061-83C5F1F92DCE}"/>
                </a:ext>
              </a:extLst>
            </p:cNvPr>
            <p:cNvSpPr/>
            <p:nvPr/>
          </p:nvSpPr>
          <p:spPr>
            <a:xfrm>
              <a:off x="2541505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50" name="Rectangle 1149">
              <a:extLst>
                <a:ext uri="{FF2B5EF4-FFF2-40B4-BE49-F238E27FC236}">
                  <a16:creationId xmlns:a16="http://schemas.microsoft.com/office/drawing/2014/main" id="{5B9CF2A0-4B87-40D3-B66B-0169920E4046}"/>
                </a:ext>
              </a:extLst>
            </p:cNvPr>
            <p:cNvSpPr/>
            <p:nvPr/>
          </p:nvSpPr>
          <p:spPr>
            <a:xfrm>
              <a:off x="2541505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51" name="Rectangle 1150">
              <a:extLst>
                <a:ext uri="{FF2B5EF4-FFF2-40B4-BE49-F238E27FC236}">
                  <a16:creationId xmlns:a16="http://schemas.microsoft.com/office/drawing/2014/main" id="{5A9174A2-AAB0-EBCB-0241-AE042A121A74}"/>
                </a:ext>
              </a:extLst>
            </p:cNvPr>
            <p:cNvSpPr/>
            <p:nvPr/>
          </p:nvSpPr>
          <p:spPr>
            <a:xfrm>
              <a:off x="2541505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52" name="Rectangle 1151">
              <a:extLst>
                <a:ext uri="{FF2B5EF4-FFF2-40B4-BE49-F238E27FC236}">
                  <a16:creationId xmlns:a16="http://schemas.microsoft.com/office/drawing/2014/main" id="{8040A0D0-5E86-4801-EC41-EBDF433CDFBC}"/>
                </a:ext>
              </a:extLst>
            </p:cNvPr>
            <p:cNvSpPr/>
            <p:nvPr/>
          </p:nvSpPr>
          <p:spPr>
            <a:xfrm>
              <a:off x="2541505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53" name="Rectangle 1152">
              <a:extLst>
                <a:ext uri="{FF2B5EF4-FFF2-40B4-BE49-F238E27FC236}">
                  <a16:creationId xmlns:a16="http://schemas.microsoft.com/office/drawing/2014/main" id="{AED6591A-33D2-8367-A569-2B3F756CF2DE}"/>
                </a:ext>
              </a:extLst>
            </p:cNvPr>
            <p:cNvSpPr/>
            <p:nvPr/>
          </p:nvSpPr>
          <p:spPr>
            <a:xfrm>
              <a:off x="2541505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54" name="Rectangle 1153">
              <a:extLst>
                <a:ext uri="{FF2B5EF4-FFF2-40B4-BE49-F238E27FC236}">
                  <a16:creationId xmlns:a16="http://schemas.microsoft.com/office/drawing/2014/main" id="{6A46E64A-9973-B31B-9AEE-6327904B0D02}"/>
                </a:ext>
              </a:extLst>
            </p:cNvPr>
            <p:cNvSpPr/>
            <p:nvPr/>
          </p:nvSpPr>
          <p:spPr>
            <a:xfrm>
              <a:off x="2541505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55" name="Rectangle 1154">
              <a:extLst>
                <a:ext uri="{FF2B5EF4-FFF2-40B4-BE49-F238E27FC236}">
                  <a16:creationId xmlns:a16="http://schemas.microsoft.com/office/drawing/2014/main" id="{F31ACBB7-59D9-998D-94F0-EB8C8B4A2D98}"/>
                </a:ext>
              </a:extLst>
            </p:cNvPr>
            <p:cNvSpPr/>
            <p:nvPr/>
          </p:nvSpPr>
          <p:spPr>
            <a:xfrm>
              <a:off x="2541505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56" name="Rectangle 1155">
              <a:extLst>
                <a:ext uri="{FF2B5EF4-FFF2-40B4-BE49-F238E27FC236}">
                  <a16:creationId xmlns:a16="http://schemas.microsoft.com/office/drawing/2014/main" id="{EEF06934-CCFB-93D5-5A30-62872F6DA50B}"/>
                </a:ext>
              </a:extLst>
            </p:cNvPr>
            <p:cNvSpPr/>
            <p:nvPr/>
          </p:nvSpPr>
          <p:spPr>
            <a:xfrm>
              <a:off x="2541505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57" name="Rectangle 1156">
              <a:extLst>
                <a:ext uri="{FF2B5EF4-FFF2-40B4-BE49-F238E27FC236}">
                  <a16:creationId xmlns:a16="http://schemas.microsoft.com/office/drawing/2014/main" id="{818CC53F-0761-C109-89CC-F984E73D5779}"/>
                </a:ext>
              </a:extLst>
            </p:cNvPr>
            <p:cNvSpPr/>
            <p:nvPr/>
          </p:nvSpPr>
          <p:spPr>
            <a:xfrm>
              <a:off x="2541505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58" name="Rectangle 1157">
              <a:extLst>
                <a:ext uri="{FF2B5EF4-FFF2-40B4-BE49-F238E27FC236}">
                  <a16:creationId xmlns:a16="http://schemas.microsoft.com/office/drawing/2014/main" id="{C14C83DD-0229-479F-5D9C-48D9203E5D80}"/>
                </a:ext>
              </a:extLst>
            </p:cNvPr>
            <p:cNvSpPr/>
            <p:nvPr/>
          </p:nvSpPr>
          <p:spPr>
            <a:xfrm>
              <a:off x="2541505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59" name="Rectangle 1158">
              <a:extLst>
                <a:ext uri="{FF2B5EF4-FFF2-40B4-BE49-F238E27FC236}">
                  <a16:creationId xmlns:a16="http://schemas.microsoft.com/office/drawing/2014/main" id="{0C079635-BAA2-B482-5F4B-59F8D457E0C1}"/>
                </a:ext>
              </a:extLst>
            </p:cNvPr>
            <p:cNvSpPr/>
            <p:nvPr/>
          </p:nvSpPr>
          <p:spPr>
            <a:xfrm>
              <a:off x="2541505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60" name="Rectangle 1159">
              <a:extLst>
                <a:ext uri="{FF2B5EF4-FFF2-40B4-BE49-F238E27FC236}">
                  <a16:creationId xmlns:a16="http://schemas.microsoft.com/office/drawing/2014/main" id="{EAC5E8BC-2C31-0338-A1BD-0DA1FED352C5}"/>
                </a:ext>
              </a:extLst>
            </p:cNvPr>
            <p:cNvSpPr/>
            <p:nvPr/>
          </p:nvSpPr>
          <p:spPr>
            <a:xfrm>
              <a:off x="2541505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1169" name="Group 1168">
            <a:extLst>
              <a:ext uri="{FF2B5EF4-FFF2-40B4-BE49-F238E27FC236}">
                <a16:creationId xmlns:a16="http://schemas.microsoft.com/office/drawing/2014/main" id="{31B1FFEC-0CF5-CD1D-6607-3A3FA5199DDD}"/>
              </a:ext>
            </a:extLst>
          </p:cNvPr>
          <p:cNvGrpSpPr/>
          <p:nvPr/>
        </p:nvGrpSpPr>
        <p:grpSpPr>
          <a:xfrm>
            <a:off x="464304" y="2472204"/>
            <a:ext cx="2353073" cy="1938992"/>
            <a:chOff x="575749" y="2172167"/>
            <a:chExt cx="2353073" cy="1938992"/>
          </a:xfrm>
        </p:grpSpPr>
        <p:sp>
          <p:nvSpPr>
            <p:cNvPr id="1162" name="TextBox 1161">
              <a:extLst>
                <a:ext uri="{FF2B5EF4-FFF2-40B4-BE49-F238E27FC236}">
                  <a16:creationId xmlns:a16="http://schemas.microsoft.com/office/drawing/2014/main" id="{DD1D6B7A-ABBF-DB2E-9D3C-AF8FA09C794B}"/>
                </a:ext>
              </a:extLst>
            </p:cNvPr>
            <p:cNvSpPr txBox="1"/>
            <p:nvPr/>
          </p:nvSpPr>
          <p:spPr>
            <a:xfrm>
              <a:off x="575749" y="2172167"/>
              <a:ext cx="829073" cy="193899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0" i="1" spc="-300" dirty="0">
                  <a:ln w="19050">
                    <a:solidFill>
                      <a:schemeClr val="bg1"/>
                    </a:solidFill>
                  </a:ln>
                  <a:solidFill>
                    <a:srgbClr val="FF0920"/>
                  </a:solidFill>
                  <a:latin typeface="Trade Gothic LT Std Cn" panose="00000806000000000000" pitchFamily="50" charset="0"/>
                </a:rPr>
                <a:t>2</a:t>
              </a:r>
              <a:endParaRPr lang="en-IN" sz="12000" i="1" spc="-300" dirty="0">
                <a:ln w="19050">
                  <a:solidFill>
                    <a:schemeClr val="bg1"/>
                  </a:solidFill>
                </a:ln>
                <a:solidFill>
                  <a:srgbClr val="FF0920"/>
                </a:solidFill>
                <a:latin typeface="Trade Gothic LT Std Cn" panose="00000806000000000000" pitchFamily="50" charset="0"/>
              </a:endParaRPr>
            </a:p>
          </p:txBody>
        </p:sp>
        <p:sp>
          <p:nvSpPr>
            <p:cNvPr id="1166" name="TextBox 1165">
              <a:extLst>
                <a:ext uri="{FF2B5EF4-FFF2-40B4-BE49-F238E27FC236}">
                  <a16:creationId xmlns:a16="http://schemas.microsoft.com/office/drawing/2014/main" id="{C806030F-1217-A4CE-D216-E3376C14A9B3}"/>
                </a:ext>
              </a:extLst>
            </p:cNvPr>
            <p:cNvSpPr txBox="1"/>
            <p:nvPr/>
          </p:nvSpPr>
          <p:spPr>
            <a:xfrm>
              <a:off x="1083749" y="2172167"/>
              <a:ext cx="829073" cy="193899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0" i="1" spc="-300" dirty="0">
                  <a:ln w="19050">
                    <a:solidFill>
                      <a:schemeClr val="bg1"/>
                    </a:solidFill>
                  </a:ln>
                  <a:solidFill>
                    <a:srgbClr val="FF0920"/>
                  </a:solidFill>
                  <a:latin typeface="Trade Gothic LT Std Cn" panose="00000806000000000000" pitchFamily="50" charset="0"/>
                </a:rPr>
                <a:t>0</a:t>
              </a:r>
              <a:endParaRPr lang="en-IN" sz="12000" i="1" spc="-300" dirty="0">
                <a:ln w="19050">
                  <a:solidFill>
                    <a:schemeClr val="bg1"/>
                  </a:solidFill>
                </a:ln>
                <a:solidFill>
                  <a:srgbClr val="FF0920"/>
                </a:solidFill>
                <a:latin typeface="Trade Gothic LT Std Cn" panose="00000806000000000000" pitchFamily="50" charset="0"/>
              </a:endParaRPr>
            </a:p>
          </p:txBody>
        </p:sp>
        <p:sp>
          <p:nvSpPr>
            <p:cNvPr id="1167" name="TextBox 1166">
              <a:extLst>
                <a:ext uri="{FF2B5EF4-FFF2-40B4-BE49-F238E27FC236}">
                  <a16:creationId xmlns:a16="http://schemas.microsoft.com/office/drawing/2014/main" id="{86694A1B-F777-84A4-C3C5-3008E2145664}"/>
                </a:ext>
              </a:extLst>
            </p:cNvPr>
            <p:cNvSpPr txBox="1"/>
            <p:nvPr/>
          </p:nvSpPr>
          <p:spPr>
            <a:xfrm>
              <a:off x="1591749" y="2172167"/>
              <a:ext cx="829073" cy="193899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0" i="1" spc="-300" dirty="0">
                  <a:ln w="19050">
                    <a:solidFill>
                      <a:schemeClr val="bg1"/>
                    </a:solidFill>
                  </a:ln>
                  <a:solidFill>
                    <a:srgbClr val="FF0920"/>
                  </a:solidFill>
                  <a:latin typeface="Trade Gothic LT Std Cn" panose="00000806000000000000" pitchFamily="50" charset="0"/>
                </a:rPr>
                <a:t>2</a:t>
              </a:r>
              <a:endParaRPr lang="en-IN" sz="12000" i="1" spc="-300" dirty="0">
                <a:ln w="19050">
                  <a:solidFill>
                    <a:schemeClr val="bg1"/>
                  </a:solidFill>
                </a:ln>
                <a:solidFill>
                  <a:srgbClr val="FF0920"/>
                </a:solidFill>
                <a:latin typeface="Trade Gothic LT Std Cn" panose="00000806000000000000" pitchFamily="50" charset="0"/>
              </a:endParaRPr>
            </a:p>
          </p:txBody>
        </p:sp>
        <p:sp>
          <p:nvSpPr>
            <p:cNvPr id="1168" name="TextBox 1167">
              <a:extLst>
                <a:ext uri="{FF2B5EF4-FFF2-40B4-BE49-F238E27FC236}">
                  <a16:creationId xmlns:a16="http://schemas.microsoft.com/office/drawing/2014/main" id="{EAA3B453-3302-1D42-9EF6-3E2B00122ED7}"/>
                </a:ext>
              </a:extLst>
            </p:cNvPr>
            <p:cNvSpPr txBox="1"/>
            <p:nvPr/>
          </p:nvSpPr>
          <p:spPr>
            <a:xfrm>
              <a:off x="2099749" y="2172167"/>
              <a:ext cx="829073" cy="193899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0" i="1" spc="-300" dirty="0">
                  <a:ln w="19050">
                    <a:solidFill>
                      <a:schemeClr val="bg1"/>
                    </a:solidFill>
                  </a:ln>
                  <a:solidFill>
                    <a:srgbClr val="FF0920"/>
                  </a:solidFill>
                  <a:latin typeface="Trade Gothic LT Std Cn" panose="00000806000000000000" pitchFamily="50" charset="0"/>
                </a:rPr>
                <a:t>5</a:t>
              </a:r>
              <a:endParaRPr lang="en-IN" sz="12000" i="1" spc="-300" dirty="0">
                <a:ln w="19050">
                  <a:solidFill>
                    <a:schemeClr val="bg1"/>
                  </a:solidFill>
                </a:ln>
                <a:solidFill>
                  <a:srgbClr val="FF0920"/>
                </a:solidFill>
                <a:latin typeface="Trade Gothic LT Std Cn" panose="00000806000000000000" pitchFamily="50" charset="0"/>
              </a:endParaRPr>
            </a:p>
          </p:txBody>
        </p:sp>
      </p:grpSp>
      <p:grpSp>
        <p:nvGrpSpPr>
          <p:cNvPr id="1172" name="Group 1171">
            <a:extLst>
              <a:ext uri="{FF2B5EF4-FFF2-40B4-BE49-F238E27FC236}">
                <a16:creationId xmlns:a16="http://schemas.microsoft.com/office/drawing/2014/main" id="{89CC600D-CA41-B909-B916-380765E42B2C}"/>
              </a:ext>
            </a:extLst>
          </p:cNvPr>
          <p:cNvGrpSpPr/>
          <p:nvPr/>
        </p:nvGrpSpPr>
        <p:grpSpPr>
          <a:xfrm>
            <a:off x="1451611" y="3125471"/>
            <a:ext cx="632459" cy="632459"/>
            <a:chOff x="1451611" y="3157459"/>
            <a:chExt cx="632459" cy="632459"/>
          </a:xfrm>
        </p:grpSpPr>
        <p:sp>
          <p:nvSpPr>
            <p:cNvPr id="1171" name="Oval 1170">
              <a:extLst>
                <a:ext uri="{FF2B5EF4-FFF2-40B4-BE49-F238E27FC236}">
                  <a16:creationId xmlns:a16="http://schemas.microsoft.com/office/drawing/2014/main" id="{30075DEF-B3D2-3591-3A05-67CF63618E5B}"/>
                </a:ext>
              </a:extLst>
            </p:cNvPr>
            <p:cNvSpPr/>
            <p:nvPr/>
          </p:nvSpPr>
          <p:spPr>
            <a:xfrm>
              <a:off x="1486059" y="3191907"/>
              <a:ext cx="563562" cy="56356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1170" name="Graphic 1169">
              <a:extLst>
                <a:ext uri="{FF2B5EF4-FFF2-40B4-BE49-F238E27FC236}">
                  <a16:creationId xmlns:a16="http://schemas.microsoft.com/office/drawing/2014/main" id="{CAFD5E5D-0E2C-1850-7F37-9F2A5C182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51611" y="3157459"/>
              <a:ext cx="632459" cy="632459"/>
            </a:xfrm>
            <a:prstGeom prst="rect">
              <a:avLst/>
            </a:prstGeom>
          </p:spPr>
        </p:pic>
      </p:grpSp>
      <p:sp>
        <p:nvSpPr>
          <p:cNvPr id="1173" name="TextBox 1172">
            <a:extLst>
              <a:ext uri="{FF2B5EF4-FFF2-40B4-BE49-F238E27FC236}">
                <a16:creationId xmlns:a16="http://schemas.microsoft.com/office/drawing/2014/main" id="{4409647E-D08C-F3DE-D70F-3EA95572A58D}"/>
              </a:ext>
            </a:extLst>
          </p:cNvPr>
          <p:cNvSpPr txBox="1"/>
          <p:nvPr/>
        </p:nvSpPr>
        <p:spPr>
          <a:xfrm>
            <a:off x="3433332" y="2705725"/>
            <a:ext cx="24416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spc="-300" dirty="0">
                <a:ln w="19050">
                  <a:solidFill>
                    <a:schemeClr val="bg1"/>
                  </a:solidFill>
                </a:ln>
                <a:solidFill>
                  <a:srgbClr val="9A8AFF"/>
                </a:solidFill>
                <a:latin typeface="BBH Sans Hegarty" pitchFamily="2" charset="0"/>
              </a:rPr>
              <a:t>78,432</a:t>
            </a:r>
            <a:endParaRPr lang="en-IN" sz="4800" spc="-300" dirty="0">
              <a:ln w="19050">
                <a:solidFill>
                  <a:schemeClr val="bg1"/>
                </a:solidFill>
              </a:ln>
              <a:solidFill>
                <a:srgbClr val="9A8AFF"/>
              </a:solidFill>
              <a:latin typeface="BBH Sans Hegarty" pitchFamily="2" charset="0"/>
            </a:endParaRPr>
          </a:p>
        </p:txBody>
      </p:sp>
      <p:sp>
        <p:nvSpPr>
          <p:cNvPr id="1174" name="TextBox 1173">
            <a:extLst>
              <a:ext uri="{FF2B5EF4-FFF2-40B4-BE49-F238E27FC236}">
                <a16:creationId xmlns:a16="http://schemas.microsoft.com/office/drawing/2014/main" id="{63ABCE60-BDFA-7C3B-E7A6-6CF5CEA1EF71}"/>
              </a:ext>
            </a:extLst>
          </p:cNvPr>
          <p:cNvSpPr txBox="1"/>
          <p:nvPr/>
        </p:nvSpPr>
        <p:spPr>
          <a:xfrm>
            <a:off x="3631303" y="3655599"/>
            <a:ext cx="20457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listened for </a:t>
            </a:r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78,432</a:t>
            </a:r>
            <a:r>
              <a:rPr lang="en-IN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minutes.</a:t>
            </a:r>
          </a:p>
        </p:txBody>
      </p:sp>
      <p:sp>
        <p:nvSpPr>
          <p:cNvPr id="1175" name="TextBox 1174">
            <a:extLst>
              <a:ext uri="{FF2B5EF4-FFF2-40B4-BE49-F238E27FC236}">
                <a16:creationId xmlns:a16="http://schemas.microsoft.com/office/drawing/2014/main" id="{897A0C0D-3A7D-CE7A-9E6D-CCCE4AC2937F}"/>
              </a:ext>
            </a:extLst>
          </p:cNvPr>
          <p:cNvSpPr txBox="1"/>
          <p:nvPr/>
        </p:nvSpPr>
        <p:spPr>
          <a:xfrm>
            <a:off x="3976751" y="3837029"/>
            <a:ext cx="13548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That’s </a:t>
            </a:r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86</a:t>
            </a:r>
            <a:r>
              <a:rPr lang="en-IN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days. Nice.</a:t>
            </a:r>
          </a:p>
        </p:txBody>
      </p:sp>
      <p:sp>
        <p:nvSpPr>
          <p:cNvPr id="1177" name="Rectangle: Rounded Corners 1176">
            <a:extLst>
              <a:ext uri="{FF2B5EF4-FFF2-40B4-BE49-F238E27FC236}">
                <a16:creationId xmlns:a16="http://schemas.microsoft.com/office/drawing/2014/main" id="{C4AE5611-5938-84B9-C5F1-76BF86B5A167}"/>
              </a:ext>
            </a:extLst>
          </p:cNvPr>
          <p:cNvSpPr/>
          <p:nvPr/>
        </p:nvSpPr>
        <p:spPr>
          <a:xfrm>
            <a:off x="4001037" y="4256852"/>
            <a:ext cx="1306285" cy="275771"/>
          </a:xfrm>
          <a:prstGeom prst="roundRect">
            <a:avLst>
              <a:gd name="adj" fmla="val 50000"/>
            </a:avLst>
          </a:prstGeom>
          <a:solidFill>
            <a:srgbClr val="F0F0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78" name="TextBox 1177">
            <a:extLst>
              <a:ext uri="{FF2B5EF4-FFF2-40B4-BE49-F238E27FC236}">
                <a16:creationId xmlns:a16="http://schemas.microsoft.com/office/drawing/2014/main" id="{7E0E0257-CABB-41C8-F5E9-DC0E5A1D8D0F}"/>
              </a:ext>
            </a:extLst>
          </p:cNvPr>
          <p:cNvSpPr txBox="1"/>
          <p:nvPr/>
        </p:nvSpPr>
        <p:spPr>
          <a:xfrm>
            <a:off x="4106593" y="4263932"/>
            <a:ext cx="10951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1100" b="1" dirty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 this story</a:t>
            </a:r>
          </a:p>
        </p:txBody>
      </p:sp>
      <p:grpSp>
        <p:nvGrpSpPr>
          <p:cNvPr id="1363" name="Group 1362">
            <a:extLst>
              <a:ext uri="{FF2B5EF4-FFF2-40B4-BE49-F238E27FC236}">
                <a16:creationId xmlns:a16="http://schemas.microsoft.com/office/drawing/2014/main" id="{C602C544-5E1B-20CC-1F96-B22F0EDE8B20}"/>
              </a:ext>
            </a:extLst>
          </p:cNvPr>
          <p:cNvGrpSpPr/>
          <p:nvPr/>
        </p:nvGrpSpPr>
        <p:grpSpPr>
          <a:xfrm>
            <a:off x="4228070" y="4941228"/>
            <a:ext cx="1721511" cy="837274"/>
            <a:chOff x="4228070" y="4941228"/>
            <a:chExt cx="1721511" cy="837274"/>
          </a:xfrm>
        </p:grpSpPr>
        <p:sp>
          <p:nvSpPr>
            <p:cNvPr id="1212" name="Freeform: Shape 1211">
              <a:extLst>
                <a:ext uri="{FF2B5EF4-FFF2-40B4-BE49-F238E27FC236}">
                  <a16:creationId xmlns:a16="http://schemas.microsoft.com/office/drawing/2014/main" id="{E8F342E8-253D-3C53-C88F-2DC8783ADBB8}"/>
                </a:ext>
              </a:extLst>
            </p:cNvPr>
            <p:cNvSpPr/>
            <p:nvPr/>
          </p:nvSpPr>
          <p:spPr>
            <a:xfrm>
              <a:off x="4228070" y="4941229"/>
              <a:ext cx="19232" cy="32661"/>
            </a:xfrm>
            <a:custGeom>
              <a:avLst/>
              <a:gdLst>
                <a:gd name="csX0" fmla="*/ 0 w 19232"/>
                <a:gd name="csY0" fmla="*/ 0 h 32661"/>
                <a:gd name="csX1" fmla="*/ 19232 w 19232"/>
                <a:gd name="csY1" fmla="*/ 0 h 32661"/>
                <a:gd name="csX2" fmla="*/ 0 w 19232"/>
                <a:gd name="csY2" fmla="*/ 32661 h 32661"/>
                <a:gd name="csX3" fmla="*/ 0 w 19232"/>
                <a:gd name="csY3" fmla="*/ 0 h 326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9232" h="32661">
                  <a:moveTo>
                    <a:pt x="0" y="0"/>
                  </a:moveTo>
                  <a:lnTo>
                    <a:pt x="19232" y="0"/>
                  </a:lnTo>
                  <a:cubicBezTo>
                    <a:pt x="12712" y="10822"/>
                    <a:pt x="6323" y="21709"/>
                    <a:pt x="0" y="326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F0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1211" name="Freeform: Shape 1210">
              <a:extLst>
                <a:ext uri="{FF2B5EF4-FFF2-40B4-BE49-F238E27FC236}">
                  <a16:creationId xmlns:a16="http://schemas.microsoft.com/office/drawing/2014/main" id="{36294FAB-6486-521D-1578-E0DC127AA54D}"/>
                </a:ext>
              </a:extLst>
            </p:cNvPr>
            <p:cNvSpPr/>
            <p:nvPr/>
          </p:nvSpPr>
          <p:spPr>
            <a:xfrm>
              <a:off x="4228071" y="4941228"/>
              <a:ext cx="286255" cy="642526"/>
            </a:xfrm>
            <a:custGeom>
              <a:avLst/>
              <a:gdLst>
                <a:gd name="csX0" fmla="*/ 144986 w 286255"/>
                <a:gd name="csY0" fmla="*/ 0 h 642526"/>
                <a:gd name="csX1" fmla="*/ 286255 w 286255"/>
                <a:gd name="csY1" fmla="*/ 0 h 642526"/>
                <a:gd name="csX2" fmla="*/ 0 w 286255"/>
                <a:gd name="csY2" fmla="*/ 642526 h 642526"/>
                <a:gd name="csX3" fmla="*/ 0 w 286255"/>
                <a:gd name="csY3" fmla="*/ 267676 h 642526"/>
                <a:gd name="csX4" fmla="*/ 144986 w 286255"/>
                <a:gd name="csY4" fmla="*/ 0 h 6425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86255" h="642526">
                  <a:moveTo>
                    <a:pt x="144986" y="0"/>
                  </a:moveTo>
                  <a:lnTo>
                    <a:pt x="286255" y="0"/>
                  </a:lnTo>
                  <a:cubicBezTo>
                    <a:pt x="147723" y="193292"/>
                    <a:pt x="50784" y="411162"/>
                    <a:pt x="0" y="642526"/>
                  </a:cubicBezTo>
                  <a:lnTo>
                    <a:pt x="0" y="267676"/>
                  </a:lnTo>
                  <a:cubicBezTo>
                    <a:pt x="41201" y="174257"/>
                    <a:pt x="89768" y="84749"/>
                    <a:pt x="144986" y="0"/>
                  </a:cubicBezTo>
                  <a:close/>
                </a:path>
              </a:pathLst>
            </a:custGeom>
            <a:solidFill>
              <a:srgbClr val="F0F0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1210" name="Freeform: Shape 1209">
              <a:extLst>
                <a:ext uri="{FF2B5EF4-FFF2-40B4-BE49-F238E27FC236}">
                  <a16:creationId xmlns:a16="http://schemas.microsoft.com/office/drawing/2014/main" id="{CC38BD09-EBB9-4A9D-BF33-03749B0FBB73}"/>
                </a:ext>
              </a:extLst>
            </p:cNvPr>
            <p:cNvSpPr/>
            <p:nvPr/>
          </p:nvSpPr>
          <p:spPr>
            <a:xfrm>
              <a:off x="4304390" y="4941228"/>
              <a:ext cx="500495" cy="837272"/>
            </a:xfrm>
            <a:custGeom>
              <a:avLst/>
              <a:gdLst>
                <a:gd name="csX0" fmla="*/ 343254 w 500495"/>
                <a:gd name="csY0" fmla="*/ 0 h 837272"/>
                <a:gd name="csX1" fmla="*/ 500495 w 500495"/>
                <a:gd name="csY1" fmla="*/ 0 h 837272"/>
                <a:gd name="csX2" fmla="*/ 135031 w 500495"/>
                <a:gd name="csY2" fmla="*/ 742415 h 837272"/>
                <a:gd name="csX3" fmla="*/ 122013 w 500495"/>
                <a:gd name="csY3" fmla="*/ 837272 h 837272"/>
                <a:gd name="csX4" fmla="*/ 0 w 500495"/>
                <a:gd name="csY4" fmla="*/ 837272 h 837272"/>
                <a:gd name="csX5" fmla="*/ 12498 w 500495"/>
                <a:gd name="csY5" fmla="*/ 740535 h 837272"/>
                <a:gd name="csX6" fmla="*/ 343254 w 500495"/>
                <a:gd name="csY6" fmla="*/ 0 h 83727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00495" h="837272">
                  <a:moveTo>
                    <a:pt x="343254" y="0"/>
                  </a:moveTo>
                  <a:lnTo>
                    <a:pt x="500495" y="0"/>
                  </a:lnTo>
                  <a:cubicBezTo>
                    <a:pt x="310935" y="211416"/>
                    <a:pt x="185767" y="466909"/>
                    <a:pt x="135031" y="742415"/>
                  </a:cubicBezTo>
                  <a:lnTo>
                    <a:pt x="122013" y="837272"/>
                  </a:lnTo>
                  <a:lnTo>
                    <a:pt x="0" y="837272"/>
                  </a:lnTo>
                  <a:lnTo>
                    <a:pt x="12498" y="740535"/>
                  </a:lnTo>
                  <a:cubicBezTo>
                    <a:pt x="60245" y="464428"/>
                    <a:pt x="176576" y="211514"/>
                    <a:pt x="343254" y="0"/>
                  </a:cubicBezTo>
                  <a:close/>
                </a:path>
              </a:pathLst>
            </a:custGeom>
            <a:solidFill>
              <a:srgbClr val="F0F0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1209" name="Freeform: Shape 1208">
              <a:extLst>
                <a:ext uri="{FF2B5EF4-FFF2-40B4-BE49-F238E27FC236}">
                  <a16:creationId xmlns:a16="http://schemas.microsoft.com/office/drawing/2014/main" id="{A380BAB4-D3E4-CAB3-C921-0E2B10A006A2}"/>
                </a:ext>
              </a:extLst>
            </p:cNvPr>
            <p:cNvSpPr/>
            <p:nvPr/>
          </p:nvSpPr>
          <p:spPr>
            <a:xfrm>
              <a:off x="4533112" y="4941228"/>
              <a:ext cx="641668" cy="837272"/>
            </a:xfrm>
            <a:custGeom>
              <a:avLst/>
              <a:gdLst>
                <a:gd name="csX0" fmla="*/ 419104 w 641668"/>
                <a:gd name="csY0" fmla="*/ 0 h 837272"/>
                <a:gd name="csX1" fmla="*/ 641668 w 641668"/>
                <a:gd name="csY1" fmla="*/ 0 h 837272"/>
                <a:gd name="csX2" fmla="*/ 494726 w 641668"/>
                <a:gd name="csY2" fmla="*/ 126862 h 837272"/>
                <a:gd name="csX3" fmla="*/ 137999 w 641668"/>
                <a:gd name="csY3" fmla="*/ 792251 h 837272"/>
                <a:gd name="csX4" fmla="*/ 131351 w 641668"/>
                <a:gd name="csY4" fmla="*/ 837272 h 837272"/>
                <a:gd name="csX5" fmla="*/ 0 w 641668"/>
                <a:gd name="csY5" fmla="*/ 837272 h 837272"/>
                <a:gd name="csX6" fmla="*/ 16530 w 641668"/>
                <a:gd name="csY6" fmla="*/ 731157 h 837272"/>
                <a:gd name="csX7" fmla="*/ 419104 w 641668"/>
                <a:gd name="csY7" fmla="*/ 0 h 83727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641668" h="837272">
                  <a:moveTo>
                    <a:pt x="419104" y="0"/>
                  </a:moveTo>
                  <a:lnTo>
                    <a:pt x="641668" y="0"/>
                  </a:lnTo>
                  <a:cubicBezTo>
                    <a:pt x="590101" y="38267"/>
                    <a:pt x="541012" y="80642"/>
                    <a:pt x="494726" y="126862"/>
                  </a:cubicBezTo>
                  <a:cubicBezTo>
                    <a:pt x="310104" y="311484"/>
                    <a:pt x="187675" y="541761"/>
                    <a:pt x="137999" y="792251"/>
                  </a:cubicBezTo>
                  <a:lnTo>
                    <a:pt x="131351" y="837272"/>
                  </a:lnTo>
                  <a:lnTo>
                    <a:pt x="0" y="837272"/>
                  </a:lnTo>
                  <a:lnTo>
                    <a:pt x="16530" y="731157"/>
                  </a:lnTo>
                  <a:cubicBezTo>
                    <a:pt x="75713" y="447779"/>
                    <a:pt x="219081" y="194939"/>
                    <a:pt x="419104" y="0"/>
                  </a:cubicBezTo>
                  <a:close/>
                </a:path>
              </a:pathLst>
            </a:custGeom>
            <a:solidFill>
              <a:srgbClr val="F0F0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1208" name="Freeform: Shape 1207">
              <a:extLst>
                <a:ext uri="{FF2B5EF4-FFF2-40B4-BE49-F238E27FC236}">
                  <a16:creationId xmlns:a16="http://schemas.microsoft.com/office/drawing/2014/main" id="{BD3C1DE3-C65D-8A09-D9DC-AD2B2E7B42FB}"/>
                </a:ext>
              </a:extLst>
            </p:cNvPr>
            <p:cNvSpPr/>
            <p:nvPr/>
          </p:nvSpPr>
          <p:spPr>
            <a:xfrm>
              <a:off x="4772713" y="4941228"/>
              <a:ext cx="917471" cy="837272"/>
            </a:xfrm>
            <a:custGeom>
              <a:avLst/>
              <a:gdLst>
                <a:gd name="csX0" fmla="*/ 598424 w 917471"/>
                <a:gd name="csY0" fmla="*/ 0 h 837272"/>
                <a:gd name="csX1" fmla="*/ 917471 w 917471"/>
                <a:gd name="csY1" fmla="*/ 0 h 837272"/>
                <a:gd name="csX2" fmla="*/ 132121 w 917471"/>
                <a:gd name="csY2" fmla="*/ 773776 h 837272"/>
                <a:gd name="csX3" fmla="*/ 118269 w 917471"/>
                <a:gd name="csY3" fmla="*/ 837272 h 837272"/>
                <a:gd name="csX4" fmla="*/ 0 w 917471"/>
                <a:gd name="csY4" fmla="*/ 837272 h 837272"/>
                <a:gd name="csX5" fmla="*/ 23931 w 917471"/>
                <a:gd name="csY5" fmla="*/ 723255 h 837272"/>
                <a:gd name="csX6" fmla="*/ 598424 w 917471"/>
                <a:gd name="csY6" fmla="*/ 0 h 83727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17471" h="837272">
                  <a:moveTo>
                    <a:pt x="598424" y="0"/>
                  </a:moveTo>
                  <a:lnTo>
                    <a:pt x="917471" y="0"/>
                  </a:lnTo>
                  <a:cubicBezTo>
                    <a:pt x="535042" y="94601"/>
                    <a:pt x="232230" y="393496"/>
                    <a:pt x="132121" y="773776"/>
                  </a:cubicBezTo>
                  <a:lnTo>
                    <a:pt x="118269" y="837272"/>
                  </a:lnTo>
                  <a:lnTo>
                    <a:pt x="0" y="837272"/>
                  </a:lnTo>
                  <a:lnTo>
                    <a:pt x="23931" y="723255"/>
                  </a:lnTo>
                  <a:cubicBezTo>
                    <a:pt x="111653" y="412845"/>
                    <a:pt x="321687" y="153233"/>
                    <a:pt x="598424" y="0"/>
                  </a:cubicBezTo>
                  <a:close/>
                </a:path>
              </a:pathLst>
            </a:custGeom>
            <a:solidFill>
              <a:srgbClr val="F0F0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1207" name="Freeform: Shape 1206">
              <a:extLst>
                <a:ext uri="{FF2B5EF4-FFF2-40B4-BE49-F238E27FC236}">
                  <a16:creationId xmlns:a16="http://schemas.microsoft.com/office/drawing/2014/main" id="{471DCC9F-F7BB-44C5-92FC-CA8236F20AE2}"/>
                </a:ext>
              </a:extLst>
            </p:cNvPr>
            <p:cNvSpPr/>
            <p:nvPr/>
          </p:nvSpPr>
          <p:spPr>
            <a:xfrm>
              <a:off x="4998835" y="5015352"/>
              <a:ext cx="950679" cy="763149"/>
            </a:xfrm>
            <a:custGeom>
              <a:avLst/>
              <a:gdLst>
                <a:gd name="csX0" fmla="*/ 950679 w 950679"/>
                <a:gd name="csY0" fmla="*/ 0 h 763149"/>
                <a:gd name="csX1" fmla="*/ 950679 w 950679"/>
                <a:gd name="csY1" fmla="*/ 124776 h 763149"/>
                <a:gd name="csX2" fmla="*/ 139305 w 950679"/>
                <a:gd name="csY2" fmla="*/ 722047 h 763149"/>
                <a:gd name="csX3" fmla="*/ 128711 w 950679"/>
                <a:gd name="csY3" fmla="*/ 763149 h 763149"/>
                <a:gd name="csX4" fmla="*/ 0 w 950679"/>
                <a:gd name="csY4" fmla="*/ 763149 h 763149"/>
                <a:gd name="csX5" fmla="*/ 20144 w 950679"/>
                <a:gd name="csY5" fmla="*/ 684993 h 763149"/>
                <a:gd name="csX6" fmla="*/ 950679 w 950679"/>
                <a:gd name="csY6" fmla="*/ 0 h 76314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50679" h="763149">
                  <a:moveTo>
                    <a:pt x="950679" y="0"/>
                  </a:moveTo>
                  <a:lnTo>
                    <a:pt x="950679" y="124776"/>
                  </a:lnTo>
                  <a:cubicBezTo>
                    <a:pt x="570051" y="124776"/>
                    <a:pt x="247049" y="376411"/>
                    <a:pt x="139305" y="722047"/>
                  </a:cubicBezTo>
                  <a:lnTo>
                    <a:pt x="128711" y="763149"/>
                  </a:lnTo>
                  <a:lnTo>
                    <a:pt x="0" y="763149"/>
                  </a:lnTo>
                  <a:lnTo>
                    <a:pt x="20144" y="684993"/>
                  </a:lnTo>
                  <a:cubicBezTo>
                    <a:pt x="143702" y="288603"/>
                    <a:pt x="514117" y="0"/>
                    <a:pt x="950679" y="0"/>
                  </a:cubicBezTo>
                  <a:close/>
                </a:path>
              </a:pathLst>
            </a:custGeom>
            <a:solidFill>
              <a:srgbClr val="F0F0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1204" name="Freeform: Shape 1203">
              <a:extLst>
                <a:ext uri="{FF2B5EF4-FFF2-40B4-BE49-F238E27FC236}">
                  <a16:creationId xmlns:a16="http://schemas.microsoft.com/office/drawing/2014/main" id="{0FC4808F-9950-E2B4-E5BE-0B65D39DFA7A}"/>
                </a:ext>
              </a:extLst>
            </p:cNvPr>
            <p:cNvSpPr/>
            <p:nvPr/>
          </p:nvSpPr>
          <p:spPr>
            <a:xfrm>
              <a:off x="5253039" y="5279401"/>
              <a:ext cx="696542" cy="499099"/>
            </a:xfrm>
            <a:custGeom>
              <a:avLst/>
              <a:gdLst>
                <a:gd name="csX0" fmla="*/ 610145 w 610145"/>
                <a:gd name="csY0" fmla="*/ 0 h 437192"/>
                <a:gd name="csX1" fmla="*/ 610145 w 610145"/>
                <a:gd name="csY1" fmla="*/ 105740 h 437192"/>
                <a:gd name="csX2" fmla="*/ 160169 w 610145"/>
                <a:gd name="csY2" fmla="*/ 345242 h 437192"/>
                <a:gd name="csX3" fmla="*/ 110199 w 610145"/>
                <a:gd name="csY3" fmla="*/ 437192 h 437192"/>
                <a:gd name="csX4" fmla="*/ 0 w 610145"/>
                <a:gd name="csY4" fmla="*/ 437192 h 437192"/>
                <a:gd name="csX5" fmla="*/ 12725 w 610145"/>
                <a:gd name="csY5" fmla="*/ 396285 h 437192"/>
                <a:gd name="csX6" fmla="*/ 610145 w 610145"/>
                <a:gd name="csY6" fmla="*/ 0 h 43719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610145" h="437192">
                  <a:moveTo>
                    <a:pt x="610145" y="0"/>
                  </a:moveTo>
                  <a:lnTo>
                    <a:pt x="610145" y="105740"/>
                  </a:lnTo>
                  <a:cubicBezTo>
                    <a:pt x="423046" y="105740"/>
                    <a:pt x="257796" y="200854"/>
                    <a:pt x="160169" y="345242"/>
                  </a:cubicBezTo>
                  <a:lnTo>
                    <a:pt x="110199" y="437192"/>
                  </a:lnTo>
                  <a:lnTo>
                    <a:pt x="0" y="437192"/>
                  </a:lnTo>
                  <a:lnTo>
                    <a:pt x="12725" y="396285"/>
                  </a:lnTo>
                  <a:cubicBezTo>
                    <a:pt x="111297" y="163622"/>
                    <a:pt x="341964" y="0"/>
                    <a:pt x="610145" y="0"/>
                  </a:cubicBezTo>
                  <a:close/>
                </a:path>
              </a:pathLst>
            </a:custGeom>
            <a:solidFill>
              <a:srgbClr val="F0F0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1203" name="Freeform: Shape 1202">
              <a:extLst>
                <a:ext uri="{FF2B5EF4-FFF2-40B4-BE49-F238E27FC236}">
                  <a16:creationId xmlns:a16="http://schemas.microsoft.com/office/drawing/2014/main" id="{B8D2BB8B-C7BC-6E2D-55F4-CD53FE0806EE}"/>
                </a:ext>
              </a:extLst>
            </p:cNvPr>
            <p:cNvSpPr/>
            <p:nvPr/>
          </p:nvSpPr>
          <p:spPr>
            <a:xfrm>
              <a:off x="5496407" y="5514976"/>
              <a:ext cx="453174" cy="263526"/>
            </a:xfrm>
            <a:custGeom>
              <a:avLst/>
              <a:gdLst>
                <a:gd name="csX0" fmla="*/ 364603 w 364603"/>
                <a:gd name="csY0" fmla="*/ 0 h 212021"/>
                <a:gd name="csX1" fmla="*/ 364603 w 364603"/>
                <a:gd name="csY1" fmla="*/ 50899 h 212021"/>
                <a:gd name="csX2" fmla="*/ 353289 w 364603"/>
                <a:gd name="csY2" fmla="*/ 106940 h 212021"/>
                <a:gd name="csX3" fmla="*/ 300619 w 364603"/>
                <a:gd name="csY3" fmla="*/ 112247 h 212021"/>
                <a:gd name="csX4" fmla="*/ 140101 w 364603"/>
                <a:gd name="csY4" fmla="*/ 198859 h 212021"/>
                <a:gd name="csX5" fmla="*/ 129236 w 364603"/>
                <a:gd name="csY5" fmla="*/ 212021 h 212021"/>
                <a:gd name="csX6" fmla="*/ 0 w 364603"/>
                <a:gd name="csY6" fmla="*/ 212021 h 212021"/>
                <a:gd name="csX7" fmla="*/ 13710 w 364603"/>
                <a:gd name="csY7" fmla="*/ 186795 h 212021"/>
                <a:gd name="csX8" fmla="*/ 364603 w 364603"/>
                <a:gd name="csY8" fmla="*/ 0 h 212021"/>
                <a:gd name="csX0" fmla="*/ 364603 w 364603"/>
                <a:gd name="csY0" fmla="*/ 0 h 212021"/>
                <a:gd name="csX1" fmla="*/ 364603 w 364603"/>
                <a:gd name="csY1" fmla="*/ 50899 h 212021"/>
                <a:gd name="csX2" fmla="*/ 360953 w 364603"/>
                <a:gd name="csY2" fmla="*/ 106940 h 212021"/>
                <a:gd name="csX3" fmla="*/ 300619 w 364603"/>
                <a:gd name="csY3" fmla="*/ 112247 h 212021"/>
                <a:gd name="csX4" fmla="*/ 140101 w 364603"/>
                <a:gd name="csY4" fmla="*/ 198859 h 212021"/>
                <a:gd name="csX5" fmla="*/ 129236 w 364603"/>
                <a:gd name="csY5" fmla="*/ 212021 h 212021"/>
                <a:gd name="csX6" fmla="*/ 0 w 364603"/>
                <a:gd name="csY6" fmla="*/ 212021 h 212021"/>
                <a:gd name="csX7" fmla="*/ 13710 w 364603"/>
                <a:gd name="csY7" fmla="*/ 186795 h 212021"/>
                <a:gd name="csX8" fmla="*/ 364603 w 364603"/>
                <a:gd name="csY8" fmla="*/ 0 h 21202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364603" h="212021">
                  <a:moveTo>
                    <a:pt x="364603" y="0"/>
                  </a:moveTo>
                  <a:lnTo>
                    <a:pt x="364603" y="50899"/>
                  </a:lnTo>
                  <a:lnTo>
                    <a:pt x="360953" y="106940"/>
                  </a:lnTo>
                  <a:cubicBezTo>
                    <a:pt x="343396" y="108709"/>
                    <a:pt x="318176" y="110478"/>
                    <a:pt x="300619" y="112247"/>
                  </a:cubicBezTo>
                  <a:cubicBezTo>
                    <a:pt x="238661" y="124940"/>
                    <a:pt x="183225" y="155741"/>
                    <a:pt x="140101" y="198859"/>
                  </a:cubicBezTo>
                  <a:lnTo>
                    <a:pt x="129236" y="212021"/>
                  </a:lnTo>
                  <a:lnTo>
                    <a:pt x="0" y="212021"/>
                  </a:lnTo>
                  <a:lnTo>
                    <a:pt x="13710" y="186795"/>
                  </a:lnTo>
                  <a:cubicBezTo>
                    <a:pt x="89858" y="74181"/>
                    <a:pt x="218738" y="0"/>
                    <a:pt x="364603" y="0"/>
                  </a:cubicBezTo>
                  <a:close/>
                </a:path>
              </a:pathLst>
            </a:custGeom>
            <a:solidFill>
              <a:srgbClr val="F0F0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</p:grpSp>
      <p:grpSp>
        <p:nvGrpSpPr>
          <p:cNvPr id="1237" name="Group 1236">
            <a:extLst>
              <a:ext uri="{FF2B5EF4-FFF2-40B4-BE49-F238E27FC236}">
                <a16:creationId xmlns:a16="http://schemas.microsoft.com/office/drawing/2014/main" id="{BF8ADCA5-C147-5A54-725B-0CAD9571D278}"/>
              </a:ext>
            </a:extLst>
          </p:cNvPr>
          <p:cNvGrpSpPr/>
          <p:nvPr/>
        </p:nvGrpSpPr>
        <p:grpSpPr>
          <a:xfrm>
            <a:off x="3556508" y="1242061"/>
            <a:ext cx="2195343" cy="251459"/>
            <a:chOff x="3556508" y="1242061"/>
            <a:chExt cx="2195343" cy="251459"/>
          </a:xfrm>
        </p:grpSpPr>
        <p:pic>
          <p:nvPicPr>
            <p:cNvPr id="1215" name="Graphic 1214">
              <a:extLst>
                <a:ext uri="{FF2B5EF4-FFF2-40B4-BE49-F238E27FC236}">
                  <a16:creationId xmlns:a16="http://schemas.microsoft.com/office/drawing/2014/main" id="{4708A688-1104-7D32-07CC-7C94E76E6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28450" y="1242061"/>
              <a:ext cx="251459" cy="251459"/>
            </a:xfrm>
            <a:prstGeom prst="rect">
              <a:avLst/>
            </a:prstGeom>
          </p:spPr>
        </p:pic>
        <p:grpSp>
          <p:nvGrpSpPr>
            <p:cNvPr id="1216" name="Group 1215">
              <a:extLst>
                <a:ext uri="{FF2B5EF4-FFF2-40B4-BE49-F238E27FC236}">
                  <a16:creationId xmlns:a16="http://schemas.microsoft.com/office/drawing/2014/main" id="{C1B2B3F1-0289-D6AB-C230-8CC8ACD7B249}"/>
                </a:ext>
              </a:extLst>
            </p:cNvPr>
            <p:cNvGrpSpPr/>
            <p:nvPr/>
          </p:nvGrpSpPr>
          <p:grpSpPr>
            <a:xfrm>
              <a:off x="5536319" y="1267204"/>
              <a:ext cx="215532" cy="201172"/>
              <a:chOff x="3810000" y="1295307"/>
              <a:chExt cx="4571999" cy="4267378"/>
            </a:xfrm>
            <a:solidFill>
              <a:srgbClr val="F0F0EB"/>
            </a:solidFill>
          </p:grpSpPr>
          <p:sp>
            <p:nvSpPr>
              <p:cNvPr id="1218" name="Freeform: Shape 1217">
                <a:extLst>
                  <a:ext uri="{FF2B5EF4-FFF2-40B4-BE49-F238E27FC236}">
                    <a16:creationId xmlns:a16="http://schemas.microsoft.com/office/drawing/2014/main" id="{102B6880-1A57-F90B-A814-E30D42F46642}"/>
                  </a:ext>
                </a:extLst>
              </p:cNvPr>
              <p:cNvSpPr/>
              <p:nvPr/>
            </p:nvSpPr>
            <p:spPr>
              <a:xfrm>
                <a:off x="3810000" y="1295307"/>
                <a:ext cx="2743200" cy="4267378"/>
              </a:xfrm>
              <a:custGeom>
                <a:avLst/>
                <a:gdLst>
                  <a:gd name="csX0" fmla="*/ 2656942 w 2743200"/>
                  <a:gd name="csY0" fmla="*/ 15113 h 4267378"/>
                  <a:gd name="csX1" fmla="*/ 2495702 w 2743200"/>
                  <a:gd name="csY1" fmla="*/ 33401 h 4267378"/>
                  <a:gd name="csX2" fmla="*/ 1013155 w 2743200"/>
                  <a:gd name="csY2" fmla="*/ 1219378 h 4267378"/>
                  <a:gd name="csX3" fmla="*/ 304800 w 2743200"/>
                  <a:gd name="csY3" fmla="*/ 1219378 h 4267378"/>
                  <a:gd name="csX4" fmla="*/ 0 w 2743200"/>
                  <a:gd name="csY4" fmla="*/ 1524178 h 4267378"/>
                  <a:gd name="csX5" fmla="*/ 0 w 2743200"/>
                  <a:gd name="csY5" fmla="*/ 2743378 h 4267378"/>
                  <a:gd name="csX6" fmla="*/ 304800 w 2743200"/>
                  <a:gd name="csY6" fmla="*/ 3048178 h 4267378"/>
                  <a:gd name="csX7" fmla="*/ 1013155 w 2743200"/>
                  <a:gd name="csY7" fmla="*/ 3048178 h 4267378"/>
                  <a:gd name="csX8" fmla="*/ 2495398 w 2743200"/>
                  <a:gd name="csY8" fmla="*/ 4234155 h 4267378"/>
                  <a:gd name="csX9" fmla="*/ 2590800 w 2743200"/>
                  <a:gd name="csY9" fmla="*/ 4267378 h 4267378"/>
                  <a:gd name="csX10" fmla="*/ 2656942 w 2743200"/>
                  <a:gd name="csY10" fmla="*/ 4252443 h 4267378"/>
                  <a:gd name="csX11" fmla="*/ 2743200 w 2743200"/>
                  <a:gd name="csY11" fmla="*/ 4114978 h 4267378"/>
                  <a:gd name="csX12" fmla="*/ 2743200 w 2743200"/>
                  <a:gd name="csY12" fmla="*/ 152578 h 4267378"/>
                  <a:gd name="csX13" fmla="*/ 2656942 w 2743200"/>
                  <a:gd name="csY13" fmla="*/ 15113 h 4267378"/>
                  <a:gd name="csX14" fmla="*/ 914400 w 2743200"/>
                  <a:gd name="csY14" fmla="*/ 2743378 h 4267378"/>
                  <a:gd name="csX15" fmla="*/ 304800 w 2743200"/>
                  <a:gd name="csY15" fmla="*/ 2743378 h 4267378"/>
                  <a:gd name="csX16" fmla="*/ 304800 w 2743200"/>
                  <a:gd name="csY16" fmla="*/ 1524178 h 4267378"/>
                  <a:gd name="csX17" fmla="*/ 914400 w 2743200"/>
                  <a:gd name="csY17" fmla="*/ 1524178 h 4267378"/>
                  <a:gd name="csX18" fmla="*/ 914400 w 2743200"/>
                  <a:gd name="csY18" fmla="*/ 2743378 h 4267378"/>
                  <a:gd name="csX19" fmla="*/ 2438400 w 2743200"/>
                  <a:gd name="csY19" fmla="*/ 3797681 h 4267378"/>
                  <a:gd name="csX20" fmla="*/ 1219200 w 2743200"/>
                  <a:gd name="csY20" fmla="*/ 2822321 h 4267378"/>
                  <a:gd name="csX21" fmla="*/ 1219200 w 2743200"/>
                  <a:gd name="csY21" fmla="*/ 1445235 h 4267378"/>
                  <a:gd name="csX22" fmla="*/ 2438400 w 2743200"/>
                  <a:gd name="csY22" fmla="*/ 469875 h 4267378"/>
                  <a:gd name="csX23" fmla="*/ 2438400 w 2743200"/>
                  <a:gd name="csY23" fmla="*/ 3797681 h 426737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</a:cxnLst>
                <a:rect l="l" t="t" r="r" b="b"/>
                <a:pathLst>
                  <a:path w="2743200" h="4267378">
                    <a:moveTo>
                      <a:pt x="2656942" y="15113"/>
                    </a:moveTo>
                    <a:cubicBezTo>
                      <a:pt x="2603907" y="-10185"/>
                      <a:pt x="2541423" y="-3480"/>
                      <a:pt x="2495702" y="33401"/>
                    </a:cubicBezTo>
                    <a:lnTo>
                      <a:pt x="1013155" y="1219378"/>
                    </a:lnTo>
                    <a:lnTo>
                      <a:pt x="304800" y="1219378"/>
                    </a:lnTo>
                    <a:cubicBezTo>
                      <a:pt x="136855" y="1219378"/>
                      <a:pt x="0" y="1356233"/>
                      <a:pt x="0" y="1524178"/>
                    </a:cubicBezTo>
                    <a:lnTo>
                      <a:pt x="0" y="2743378"/>
                    </a:lnTo>
                    <a:cubicBezTo>
                      <a:pt x="0" y="2911323"/>
                      <a:pt x="136855" y="3048178"/>
                      <a:pt x="304800" y="3048178"/>
                    </a:cubicBezTo>
                    <a:lnTo>
                      <a:pt x="1013155" y="3048178"/>
                    </a:lnTo>
                    <a:lnTo>
                      <a:pt x="2495398" y="4234155"/>
                    </a:lnTo>
                    <a:cubicBezTo>
                      <a:pt x="2523134" y="4256101"/>
                      <a:pt x="2556967" y="4267378"/>
                      <a:pt x="2590800" y="4267378"/>
                    </a:cubicBezTo>
                    <a:cubicBezTo>
                      <a:pt x="2613355" y="4267378"/>
                      <a:pt x="2635910" y="4262502"/>
                      <a:pt x="2656942" y="4252443"/>
                    </a:cubicBezTo>
                    <a:cubicBezTo>
                      <a:pt x="2709672" y="4226840"/>
                      <a:pt x="2743200" y="4173500"/>
                      <a:pt x="2743200" y="4114978"/>
                    </a:cubicBezTo>
                    <a:lnTo>
                      <a:pt x="2743200" y="152578"/>
                    </a:lnTo>
                    <a:cubicBezTo>
                      <a:pt x="2743200" y="94056"/>
                      <a:pt x="2709672" y="40716"/>
                      <a:pt x="2656942" y="15113"/>
                    </a:cubicBezTo>
                    <a:close/>
                    <a:moveTo>
                      <a:pt x="914400" y="2743378"/>
                    </a:moveTo>
                    <a:lnTo>
                      <a:pt x="304800" y="2743378"/>
                    </a:lnTo>
                    <a:lnTo>
                      <a:pt x="304800" y="1524178"/>
                    </a:lnTo>
                    <a:lnTo>
                      <a:pt x="914400" y="1524178"/>
                    </a:lnTo>
                    <a:lnTo>
                      <a:pt x="914400" y="2743378"/>
                    </a:lnTo>
                    <a:close/>
                    <a:moveTo>
                      <a:pt x="2438400" y="3797681"/>
                    </a:moveTo>
                    <a:lnTo>
                      <a:pt x="1219200" y="2822321"/>
                    </a:lnTo>
                    <a:lnTo>
                      <a:pt x="1219200" y="1445235"/>
                    </a:lnTo>
                    <a:lnTo>
                      <a:pt x="2438400" y="469875"/>
                    </a:lnTo>
                    <a:lnTo>
                      <a:pt x="2438400" y="379768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219" name="Freeform: Shape 1218">
                <a:extLst>
                  <a:ext uri="{FF2B5EF4-FFF2-40B4-BE49-F238E27FC236}">
                    <a16:creationId xmlns:a16="http://schemas.microsoft.com/office/drawing/2014/main" id="{2411EDFB-33B2-0652-30C5-E077E809F9C8}"/>
                  </a:ext>
                </a:extLst>
              </p:cNvPr>
              <p:cNvSpPr/>
              <p:nvPr/>
            </p:nvSpPr>
            <p:spPr>
              <a:xfrm>
                <a:off x="7065261" y="2307227"/>
                <a:ext cx="707138" cy="2243522"/>
              </a:xfrm>
              <a:custGeom>
                <a:avLst/>
                <a:gdLst>
                  <a:gd name="csX0" fmla="*/ 259692 w 707138"/>
                  <a:gd name="csY0" fmla="*/ 44085 h 2243522"/>
                  <a:gd name="csX1" fmla="*/ 44199 w 707138"/>
                  <a:gd name="csY1" fmla="*/ 45305 h 2243522"/>
                  <a:gd name="csX2" fmla="*/ 45418 w 707138"/>
                  <a:gd name="csY2" fmla="*/ 260798 h 2243522"/>
                  <a:gd name="csX3" fmla="*/ 402339 w 707138"/>
                  <a:gd name="csY3" fmla="*/ 1121858 h 2243522"/>
                  <a:gd name="csX4" fmla="*/ 45418 w 707138"/>
                  <a:gd name="csY4" fmla="*/ 1982918 h 2243522"/>
                  <a:gd name="csX5" fmla="*/ 44199 w 707138"/>
                  <a:gd name="csY5" fmla="*/ 2198412 h 2243522"/>
                  <a:gd name="csX6" fmla="*/ 152403 w 707138"/>
                  <a:gd name="csY6" fmla="*/ 2243522 h 2243522"/>
                  <a:gd name="csX7" fmla="*/ 259692 w 707138"/>
                  <a:gd name="csY7" fmla="*/ 2199326 h 2243522"/>
                  <a:gd name="csX8" fmla="*/ 707139 w 707138"/>
                  <a:gd name="csY8" fmla="*/ 1121858 h 2243522"/>
                  <a:gd name="csX9" fmla="*/ 259692 w 707138"/>
                  <a:gd name="csY9" fmla="*/ 44085 h 224352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</a:cxnLst>
                <a:rect l="l" t="t" r="r" b="b"/>
                <a:pathLst>
                  <a:path w="707138" h="2243522">
                    <a:moveTo>
                      <a:pt x="259692" y="44085"/>
                    </a:moveTo>
                    <a:cubicBezTo>
                      <a:pt x="199647" y="-15351"/>
                      <a:pt x="103330" y="-14436"/>
                      <a:pt x="44199" y="45305"/>
                    </a:cubicBezTo>
                    <a:cubicBezTo>
                      <a:pt x="-14933" y="105350"/>
                      <a:pt x="-14323" y="201667"/>
                      <a:pt x="45418" y="260798"/>
                    </a:cubicBezTo>
                    <a:cubicBezTo>
                      <a:pt x="275542" y="488484"/>
                      <a:pt x="402339" y="794198"/>
                      <a:pt x="402339" y="1121858"/>
                    </a:cubicBezTo>
                    <a:cubicBezTo>
                      <a:pt x="402339" y="1449518"/>
                      <a:pt x="275542" y="1755233"/>
                      <a:pt x="45418" y="1982918"/>
                    </a:cubicBezTo>
                    <a:cubicBezTo>
                      <a:pt x="-14628" y="2042049"/>
                      <a:pt x="-15237" y="2138366"/>
                      <a:pt x="44199" y="2198412"/>
                    </a:cubicBezTo>
                    <a:cubicBezTo>
                      <a:pt x="74069" y="2228587"/>
                      <a:pt x="113388" y="2243522"/>
                      <a:pt x="152403" y="2243522"/>
                    </a:cubicBezTo>
                    <a:cubicBezTo>
                      <a:pt x="191112" y="2243522"/>
                      <a:pt x="229822" y="2228892"/>
                      <a:pt x="259692" y="2199326"/>
                    </a:cubicBezTo>
                    <a:cubicBezTo>
                      <a:pt x="548338" y="1914338"/>
                      <a:pt x="707139" y="1531814"/>
                      <a:pt x="707139" y="1121858"/>
                    </a:cubicBezTo>
                    <a:cubicBezTo>
                      <a:pt x="707139" y="711902"/>
                      <a:pt x="548338" y="329378"/>
                      <a:pt x="259692" y="4408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220" name="Freeform: Shape 1219">
                <a:extLst>
                  <a:ext uri="{FF2B5EF4-FFF2-40B4-BE49-F238E27FC236}">
                    <a16:creationId xmlns:a16="http://schemas.microsoft.com/office/drawing/2014/main" id="{5BC5815F-0BFC-5CF2-BA4B-7968C6BC42C5}"/>
                  </a:ext>
                </a:extLst>
              </p:cNvPr>
              <p:cNvSpPr/>
              <p:nvPr/>
            </p:nvSpPr>
            <p:spPr>
              <a:xfrm>
                <a:off x="7495107" y="1877728"/>
                <a:ext cx="886892" cy="3102789"/>
              </a:xfrm>
              <a:custGeom>
                <a:avLst/>
                <a:gdLst>
                  <a:gd name="csX0" fmla="*/ 259615 w 886892"/>
                  <a:gd name="csY0" fmla="*/ 44121 h 3102789"/>
                  <a:gd name="csX1" fmla="*/ 44121 w 886892"/>
                  <a:gd name="csY1" fmla="*/ 45035 h 3102789"/>
                  <a:gd name="csX2" fmla="*/ 45035 w 886892"/>
                  <a:gd name="csY2" fmla="*/ 260529 h 3102789"/>
                  <a:gd name="csX3" fmla="*/ 582093 w 886892"/>
                  <a:gd name="csY3" fmla="*/ 1551357 h 3102789"/>
                  <a:gd name="csX4" fmla="*/ 45035 w 886892"/>
                  <a:gd name="csY4" fmla="*/ 2842185 h 3102789"/>
                  <a:gd name="csX5" fmla="*/ 44121 w 886892"/>
                  <a:gd name="csY5" fmla="*/ 3057679 h 3102789"/>
                  <a:gd name="csX6" fmla="*/ 152325 w 886892"/>
                  <a:gd name="csY6" fmla="*/ 3102789 h 3102789"/>
                  <a:gd name="csX7" fmla="*/ 259615 w 886892"/>
                  <a:gd name="csY7" fmla="*/ 3058593 h 3102789"/>
                  <a:gd name="csX8" fmla="*/ 886893 w 886892"/>
                  <a:gd name="csY8" fmla="*/ 1551357 h 3102789"/>
                  <a:gd name="csX9" fmla="*/ 259615 w 886892"/>
                  <a:gd name="csY9" fmla="*/ 44121 h 310278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</a:cxnLst>
                <a:rect l="l" t="t" r="r" b="b"/>
                <a:pathLst>
                  <a:path w="886892" h="3102789">
                    <a:moveTo>
                      <a:pt x="259615" y="44121"/>
                    </a:moveTo>
                    <a:cubicBezTo>
                      <a:pt x="199874" y="-15010"/>
                      <a:pt x="103252" y="-14705"/>
                      <a:pt x="44121" y="45035"/>
                    </a:cubicBezTo>
                    <a:cubicBezTo>
                      <a:pt x="-15010" y="104776"/>
                      <a:pt x="-14705" y="201398"/>
                      <a:pt x="45035" y="260529"/>
                    </a:cubicBezTo>
                    <a:cubicBezTo>
                      <a:pt x="391288" y="604039"/>
                      <a:pt x="582093" y="1062458"/>
                      <a:pt x="582093" y="1551357"/>
                    </a:cubicBezTo>
                    <a:cubicBezTo>
                      <a:pt x="582093" y="2040256"/>
                      <a:pt x="391288" y="2498675"/>
                      <a:pt x="45035" y="2842185"/>
                    </a:cubicBezTo>
                    <a:cubicBezTo>
                      <a:pt x="-14705" y="2901316"/>
                      <a:pt x="-15010" y="2997938"/>
                      <a:pt x="44121" y="3057679"/>
                    </a:cubicBezTo>
                    <a:cubicBezTo>
                      <a:pt x="73991" y="3087854"/>
                      <a:pt x="113006" y="3102789"/>
                      <a:pt x="152325" y="3102789"/>
                    </a:cubicBezTo>
                    <a:cubicBezTo>
                      <a:pt x="191035" y="3102789"/>
                      <a:pt x="229744" y="3088159"/>
                      <a:pt x="259615" y="3058593"/>
                    </a:cubicBezTo>
                    <a:cubicBezTo>
                      <a:pt x="664084" y="2657476"/>
                      <a:pt x="886893" y="2122248"/>
                      <a:pt x="886893" y="1551357"/>
                    </a:cubicBezTo>
                    <a:cubicBezTo>
                      <a:pt x="886893" y="980467"/>
                      <a:pt x="664084" y="445238"/>
                      <a:pt x="259615" y="441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IN"/>
              </a:p>
            </p:txBody>
          </p:sp>
        </p:grpSp>
        <p:sp>
          <p:nvSpPr>
            <p:cNvPr id="1217" name="Graphic 105">
              <a:extLst>
                <a:ext uri="{FF2B5EF4-FFF2-40B4-BE49-F238E27FC236}">
                  <a16:creationId xmlns:a16="http://schemas.microsoft.com/office/drawing/2014/main" id="{F489A573-B829-3244-9159-C37D27A7754C}"/>
                </a:ext>
              </a:extLst>
            </p:cNvPr>
            <p:cNvSpPr/>
            <p:nvPr/>
          </p:nvSpPr>
          <p:spPr>
            <a:xfrm rot="8100000">
              <a:off x="3556508" y="1302596"/>
              <a:ext cx="130388" cy="130388"/>
            </a:xfrm>
            <a:custGeom>
              <a:avLst/>
              <a:gdLst>
                <a:gd name="csX0" fmla="*/ 858107 w 858107"/>
                <a:gd name="csY0" fmla="*/ 0 h 858107"/>
                <a:gd name="csX1" fmla="*/ 858107 w 858107"/>
                <a:gd name="csY1" fmla="*/ 858107 h 858107"/>
                <a:gd name="csX2" fmla="*/ 0 w 858107"/>
                <a:gd name="csY2" fmla="*/ 858107 h 85810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858107" h="858107">
                  <a:moveTo>
                    <a:pt x="858107" y="0"/>
                  </a:moveTo>
                  <a:lnTo>
                    <a:pt x="858107" y="858107"/>
                  </a:lnTo>
                  <a:lnTo>
                    <a:pt x="0" y="858107"/>
                  </a:lnTo>
                </a:path>
              </a:pathLst>
            </a:custGeom>
            <a:noFill/>
            <a:ln w="19050" cap="flat">
              <a:solidFill>
                <a:srgbClr val="F0F0EB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1227" name="Freeform: Shape 1226">
            <a:extLst>
              <a:ext uri="{FF2B5EF4-FFF2-40B4-BE49-F238E27FC236}">
                <a16:creationId xmlns:a16="http://schemas.microsoft.com/office/drawing/2014/main" id="{C19F7E82-BA95-FAF3-91CB-6853C9C5DA36}"/>
              </a:ext>
            </a:extLst>
          </p:cNvPr>
          <p:cNvSpPr/>
          <p:nvPr/>
        </p:nvSpPr>
        <p:spPr>
          <a:xfrm>
            <a:off x="3365500" y="4566583"/>
            <a:ext cx="2529480" cy="805150"/>
          </a:xfrm>
          <a:custGeom>
            <a:avLst/>
            <a:gdLst>
              <a:gd name="csX0" fmla="*/ 0 w 1934432"/>
              <a:gd name="csY0" fmla="*/ 536829 h 615742"/>
              <a:gd name="csX1" fmla="*/ 228695 w 1934432"/>
              <a:gd name="csY1" fmla="*/ 611029 h 615742"/>
              <a:gd name="csX2" fmla="*/ 780097 w 1934432"/>
              <a:gd name="csY2" fmla="*/ 505968 h 615742"/>
              <a:gd name="csX3" fmla="*/ 978980 w 1934432"/>
              <a:gd name="csY3" fmla="*/ 465582 h 615742"/>
              <a:gd name="csX4" fmla="*/ 1238441 w 1934432"/>
              <a:gd name="csY4" fmla="*/ 374047 h 615742"/>
              <a:gd name="csX5" fmla="*/ 1766888 w 1934432"/>
              <a:gd name="csY5" fmla="*/ 120682 h 615742"/>
              <a:gd name="csX6" fmla="*/ 1934432 w 1934432"/>
              <a:gd name="csY6" fmla="*/ 0 h 61574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1934432" h="615742">
                <a:moveTo>
                  <a:pt x="0" y="536829"/>
                </a:moveTo>
                <a:cubicBezTo>
                  <a:pt x="74009" y="568262"/>
                  <a:pt x="149066" y="599884"/>
                  <a:pt x="228695" y="611029"/>
                </a:cubicBezTo>
                <a:cubicBezTo>
                  <a:pt x="415385" y="637127"/>
                  <a:pt x="596360" y="548259"/>
                  <a:pt x="780097" y="505968"/>
                </a:cubicBezTo>
                <a:cubicBezTo>
                  <a:pt x="846011" y="490823"/>
                  <a:pt x="913257" y="481489"/>
                  <a:pt x="978980" y="465582"/>
                </a:cubicBezTo>
                <a:cubicBezTo>
                  <a:pt x="1068229" y="443960"/>
                  <a:pt x="1154049" y="410242"/>
                  <a:pt x="1238441" y="374047"/>
                </a:cubicBezTo>
                <a:cubicBezTo>
                  <a:pt x="1417987" y="297085"/>
                  <a:pt x="1592485" y="208883"/>
                  <a:pt x="1766888" y="120682"/>
                </a:cubicBezTo>
                <a:cubicBezTo>
                  <a:pt x="1828895" y="89345"/>
                  <a:pt x="1893284" y="56007"/>
                  <a:pt x="1934432" y="0"/>
                </a:cubicBezTo>
              </a:path>
            </a:pathLst>
          </a:custGeom>
          <a:noFill/>
          <a:ln w="0" cap="flat">
            <a:solidFill>
              <a:srgbClr val="FEFFFD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1228" name="Freeform: Shape 1227">
            <a:extLst>
              <a:ext uri="{FF2B5EF4-FFF2-40B4-BE49-F238E27FC236}">
                <a16:creationId xmlns:a16="http://schemas.microsoft.com/office/drawing/2014/main" id="{F97D5FFD-2693-E590-6E4B-5AF1889721A5}"/>
              </a:ext>
            </a:extLst>
          </p:cNvPr>
          <p:cNvSpPr/>
          <p:nvPr/>
        </p:nvSpPr>
        <p:spPr>
          <a:xfrm>
            <a:off x="3369237" y="1109663"/>
            <a:ext cx="2574363" cy="1567001"/>
          </a:xfrm>
          <a:custGeom>
            <a:avLst/>
            <a:gdLst>
              <a:gd name="csX0" fmla="*/ 944594 w 1987677"/>
              <a:gd name="csY0" fmla="*/ 0 h 1075753"/>
              <a:gd name="csX1" fmla="*/ 646462 w 1987677"/>
              <a:gd name="csY1" fmla="*/ 165640 h 1075753"/>
              <a:gd name="csX2" fmla="*/ 481870 w 1987677"/>
              <a:gd name="csY2" fmla="*/ 253175 h 1075753"/>
              <a:gd name="csX3" fmla="*/ 351282 w 1987677"/>
              <a:gd name="csY3" fmla="*/ 434150 h 1075753"/>
              <a:gd name="csX4" fmla="*/ 376142 w 1987677"/>
              <a:gd name="csY4" fmla="*/ 480917 h 1075753"/>
              <a:gd name="csX5" fmla="*/ 449961 w 1987677"/>
              <a:gd name="csY5" fmla="*/ 475679 h 1075753"/>
              <a:gd name="csX6" fmla="*/ 1183100 w 1987677"/>
              <a:gd name="csY6" fmla="*/ 182594 h 1075753"/>
              <a:gd name="csX7" fmla="*/ 1272445 w 1987677"/>
              <a:gd name="csY7" fmla="*/ 133160 h 1075753"/>
              <a:gd name="csX8" fmla="*/ 1385221 w 1987677"/>
              <a:gd name="csY8" fmla="*/ 26765 h 1075753"/>
              <a:gd name="csX9" fmla="*/ 1240631 w 1987677"/>
              <a:gd name="csY9" fmla="*/ 160496 h 1075753"/>
              <a:gd name="csX10" fmla="*/ 970788 w 1987677"/>
              <a:gd name="csY10" fmla="*/ 284226 h 1075753"/>
              <a:gd name="csX11" fmla="*/ 503301 w 1987677"/>
              <a:gd name="csY11" fmla="*/ 483870 h 1075753"/>
              <a:gd name="csX12" fmla="*/ 300895 w 1987677"/>
              <a:gd name="csY12" fmla="*/ 559880 h 1075753"/>
              <a:gd name="csX13" fmla="*/ 45625 w 1987677"/>
              <a:gd name="csY13" fmla="*/ 661988 h 1075753"/>
              <a:gd name="csX14" fmla="*/ 147447 w 1987677"/>
              <a:gd name="csY14" fmla="*/ 639890 h 1075753"/>
              <a:gd name="csX15" fmla="*/ 232981 w 1987677"/>
              <a:gd name="csY15" fmla="*/ 574643 h 1075753"/>
              <a:gd name="csX16" fmla="*/ 379190 w 1987677"/>
              <a:gd name="csY16" fmla="*/ 516827 h 1075753"/>
              <a:gd name="csX17" fmla="*/ 634175 w 1987677"/>
              <a:gd name="csY17" fmla="*/ 445484 h 1075753"/>
              <a:gd name="csX18" fmla="*/ 1051274 w 1987677"/>
              <a:gd name="csY18" fmla="*/ 383953 h 1075753"/>
              <a:gd name="csX19" fmla="*/ 1093756 w 1987677"/>
              <a:gd name="csY19" fmla="*/ 405289 h 1075753"/>
              <a:gd name="csX20" fmla="*/ 1096137 w 1987677"/>
              <a:gd name="csY20" fmla="*/ 426339 h 1075753"/>
              <a:gd name="csX21" fmla="*/ 932402 w 1987677"/>
              <a:gd name="csY21" fmla="*/ 617601 h 1075753"/>
              <a:gd name="csX22" fmla="*/ 0 w 1987677"/>
              <a:gd name="csY22" fmla="*/ 1075754 h 1075753"/>
              <a:gd name="csX23" fmla="*/ 246412 w 1987677"/>
              <a:gd name="csY23" fmla="*/ 885254 h 1075753"/>
              <a:gd name="csX24" fmla="*/ 695801 w 1987677"/>
              <a:gd name="csY24" fmla="*/ 709422 h 1075753"/>
              <a:gd name="csX25" fmla="*/ 1906334 w 1987677"/>
              <a:gd name="csY25" fmla="*/ 539972 h 1075753"/>
              <a:gd name="csX26" fmla="*/ 1224629 w 1987677"/>
              <a:gd name="csY26" fmla="*/ 580739 h 1075753"/>
              <a:gd name="csX27" fmla="*/ 448151 w 1987677"/>
              <a:gd name="csY27" fmla="*/ 502444 h 1075753"/>
              <a:gd name="csX28" fmla="*/ 1023652 w 1987677"/>
              <a:gd name="csY28" fmla="*/ 488728 h 1075753"/>
              <a:gd name="csX29" fmla="*/ 1397032 w 1987677"/>
              <a:gd name="csY29" fmla="*/ 386525 h 1075753"/>
              <a:gd name="csX30" fmla="*/ 1636871 w 1987677"/>
              <a:gd name="csY30" fmla="*/ 343853 h 1075753"/>
              <a:gd name="csX31" fmla="*/ 1987677 w 1987677"/>
              <a:gd name="csY31" fmla="*/ 250698 h 1075753"/>
              <a:gd name="csX32" fmla="*/ 1824514 w 1987677"/>
              <a:gd name="csY32" fmla="*/ 300514 h 1075753"/>
              <a:gd name="csX33" fmla="*/ 1618679 w 1987677"/>
              <a:gd name="csY33" fmla="*/ 376333 h 1075753"/>
              <a:gd name="csX34" fmla="*/ 1225487 w 1987677"/>
              <a:gd name="csY34" fmla="*/ 550640 h 1075753"/>
              <a:gd name="csX35" fmla="*/ 918115 w 1987677"/>
              <a:gd name="csY35" fmla="*/ 726948 h 1075753"/>
              <a:gd name="csX36" fmla="*/ 758381 w 1987677"/>
              <a:gd name="csY36" fmla="*/ 757523 h 1075753"/>
              <a:gd name="csX37" fmla="*/ 511302 w 1987677"/>
              <a:gd name="csY37" fmla="*/ 789527 h 107575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987677" h="1075753">
                <a:moveTo>
                  <a:pt x="944594" y="0"/>
                </a:moveTo>
                <a:cubicBezTo>
                  <a:pt x="862679" y="79820"/>
                  <a:pt x="750380" y="118015"/>
                  <a:pt x="646462" y="165640"/>
                </a:cubicBezTo>
                <a:cubicBezTo>
                  <a:pt x="589883" y="191548"/>
                  <a:pt x="534924" y="220790"/>
                  <a:pt x="481870" y="253175"/>
                </a:cubicBezTo>
                <a:cubicBezTo>
                  <a:pt x="414719" y="294227"/>
                  <a:pt x="342995" y="355949"/>
                  <a:pt x="351282" y="434150"/>
                </a:cubicBezTo>
                <a:cubicBezTo>
                  <a:pt x="353187" y="452342"/>
                  <a:pt x="360617" y="471202"/>
                  <a:pt x="376142" y="480917"/>
                </a:cubicBezTo>
                <a:cubicBezTo>
                  <a:pt x="397955" y="494443"/>
                  <a:pt x="426149" y="485204"/>
                  <a:pt x="449961" y="475679"/>
                </a:cubicBezTo>
                <a:cubicBezTo>
                  <a:pt x="694373" y="377952"/>
                  <a:pt x="938784" y="280321"/>
                  <a:pt x="1183100" y="182594"/>
                </a:cubicBezTo>
                <a:cubicBezTo>
                  <a:pt x="1214914" y="169831"/>
                  <a:pt x="1247585" y="156686"/>
                  <a:pt x="1272445" y="133160"/>
                </a:cubicBezTo>
                <a:cubicBezTo>
                  <a:pt x="1310926" y="96869"/>
                  <a:pt x="1333119" y="35624"/>
                  <a:pt x="1385221" y="26765"/>
                </a:cubicBezTo>
                <a:cubicBezTo>
                  <a:pt x="1362361" y="90011"/>
                  <a:pt x="1300258" y="129254"/>
                  <a:pt x="1240631" y="160496"/>
                </a:cubicBezTo>
                <a:cubicBezTo>
                  <a:pt x="1153001" y="206407"/>
                  <a:pt x="1061847" y="245364"/>
                  <a:pt x="970788" y="284226"/>
                </a:cubicBezTo>
                <a:cubicBezTo>
                  <a:pt x="814959" y="350806"/>
                  <a:pt x="659130" y="417290"/>
                  <a:pt x="503301" y="483870"/>
                </a:cubicBezTo>
                <a:cubicBezTo>
                  <a:pt x="437007" y="512159"/>
                  <a:pt x="370427" y="540639"/>
                  <a:pt x="300895" y="559880"/>
                </a:cubicBezTo>
                <a:cubicBezTo>
                  <a:pt x="211455" y="584740"/>
                  <a:pt x="112014" y="597218"/>
                  <a:pt x="45625" y="661988"/>
                </a:cubicBezTo>
                <a:cubicBezTo>
                  <a:pt x="80010" y="672370"/>
                  <a:pt x="117348" y="659416"/>
                  <a:pt x="147447" y="639890"/>
                </a:cubicBezTo>
                <a:cubicBezTo>
                  <a:pt x="177546" y="620363"/>
                  <a:pt x="203073" y="594360"/>
                  <a:pt x="232981" y="574643"/>
                </a:cubicBezTo>
                <a:cubicBezTo>
                  <a:pt x="276892" y="545592"/>
                  <a:pt x="328517" y="531019"/>
                  <a:pt x="379190" y="516827"/>
                </a:cubicBezTo>
                <a:cubicBezTo>
                  <a:pt x="464153" y="493014"/>
                  <a:pt x="549212" y="469202"/>
                  <a:pt x="634175" y="445484"/>
                </a:cubicBezTo>
                <a:cubicBezTo>
                  <a:pt x="770382" y="407384"/>
                  <a:pt x="910590" y="368903"/>
                  <a:pt x="1051274" y="383953"/>
                </a:cubicBezTo>
                <a:cubicBezTo>
                  <a:pt x="1067848" y="385763"/>
                  <a:pt x="1086898" y="390144"/>
                  <a:pt x="1093756" y="405289"/>
                </a:cubicBezTo>
                <a:cubicBezTo>
                  <a:pt x="1096709" y="411766"/>
                  <a:pt x="1096709" y="419195"/>
                  <a:pt x="1096137" y="426339"/>
                </a:cubicBezTo>
                <a:cubicBezTo>
                  <a:pt x="1089184" y="513397"/>
                  <a:pt x="1007269" y="572548"/>
                  <a:pt x="932402" y="617601"/>
                </a:cubicBezTo>
                <a:cubicBezTo>
                  <a:pt x="635318" y="796385"/>
                  <a:pt x="322993" y="949833"/>
                  <a:pt x="0" y="1075754"/>
                </a:cubicBezTo>
                <a:cubicBezTo>
                  <a:pt x="41815" y="977741"/>
                  <a:pt x="148495" y="927259"/>
                  <a:pt x="246412" y="885254"/>
                </a:cubicBezTo>
                <a:cubicBezTo>
                  <a:pt x="394335" y="821817"/>
                  <a:pt x="542449" y="758190"/>
                  <a:pt x="695801" y="709422"/>
                </a:cubicBezTo>
                <a:cubicBezTo>
                  <a:pt x="1085279" y="585597"/>
                  <a:pt x="1498187" y="559975"/>
                  <a:pt x="1906334" y="539972"/>
                </a:cubicBezTo>
                <a:cubicBezTo>
                  <a:pt x="1682020" y="495681"/>
                  <a:pt x="1452944" y="569405"/>
                  <a:pt x="1224629" y="580739"/>
                </a:cubicBezTo>
                <a:cubicBezTo>
                  <a:pt x="964406" y="593693"/>
                  <a:pt x="707612" y="525494"/>
                  <a:pt x="448151" y="502444"/>
                </a:cubicBezTo>
                <a:cubicBezTo>
                  <a:pt x="639699" y="487490"/>
                  <a:pt x="834485" y="522827"/>
                  <a:pt x="1023652" y="488728"/>
                </a:cubicBezTo>
                <a:cubicBezTo>
                  <a:pt x="1150715" y="465772"/>
                  <a:pt x="1270540" y="412242"/>
                  <a:pt x="1397032" y="386525"/>
                </a:cubicBezTo>
                <a:cubicBezTo>
                  <a:pt x="1476661" y="370332"/>
                  <a:pt x="1558480" y="365284"/>
                  <a:pt x="1636871" y="343853"/>
                </a:cubicBezTo>
                <a:cubicBezTo>
                  <a:pt x="1754410" y="311658"/>
                  <a:pt x="1866043" y="242507"/>
                  <a:pt x="1987677" y="250698"/>
                </a:cubicBezTo>
                <a:cubicBezTo>
                  <a:pt x="1931670" y="261080"/>
                  <a:pt x="1877949" y="280892"/>
                  <a:pt x="1824514" y="300514"/>
                </a:cubicBezTo>
                <a:cubicBezTo>
                  <a:pt x="1755934" y="325755"/>
                  <a:pt x="1687259" y="351092"/>
                  <a:pt x="1618679" y="376333"/>
                </a:cubicBezTo>
                <a:cubicBezTo>
                  <a:pt x="1483900" y="425958"/>
                  <a:pt x="1348169" y="476060"/>
                  <a:pt x="1225487" y="550640"/>
                </a:cubicBezTo>
                <a:cubicBezTo>
                  <a:pt x="1124236" y="612172"/>
                  <a:pt x="1030986" y="690753"/>
                  <a:pt x="918115" y="726948"/>
                </a:cubicBezTo>
                <a:cubicBezTo>
                  <a:pt x="866394" y="743522"/>
                  <a:pt x="812292" y="750570"/>
                  <a:pt x="758381" y="757523"/>
                </a:cubicBezTo>
                <a:cubicBezTo>
                  <a:pt x="676180" y="768096"/>
                  <a:pt x="593693" y="778859"/>
                  <a:pt x="511302" y="789527"/>
                </a:cubicBezTo>
              </a:path>
            </a:pathLst>
          </a:custGeom>
          <a:noFill/>
          <a:ln w="0" cap="flat">
            <a:solidFill>
              <a:srgbClr val="FEFFFD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pic>
        <p:nvPicPr>
          <p:cNvPr id="1231" name="Graphic 1230">
            <a:extLst>
              <a:ext uri="{FF2B5EF4-FFF2-40B4-BE49-F238E27FC236}">
                <a16:creationId xmlns:a16="http://schemas.microsoft.com/office/drawing/2014/main" id="{E5737E74-1495-879F-B8A8-0A544B588A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16167" y="1242061"/>
            <a:ext cx="251459" cy="251459"/>
          </a:xfrm>
          <a:prstGeom prst="rect">
            <a:avLst/>
          </a:prstGeom>
        </p:spPr>
      </p:pic>
      <p:grpSp>
        <p:nvGrpSpPr>
          <p:cNvPr id="1232" name="Group 1231">
            <a:extLst>
              <a:ext uri="{FF2B5EF4-FFF2-40B4-BE49-F238E27FC236}">
                <a16:creationId xmlns:a16="http://schemas.microsoft.com/office/drawing/2014/main" id="{C968EF73-07E7-F81B-4A2F-58E4D2E884A7}"/>
              </a:ext>
            </a:extLst>
          </p:cNvPr>
          <p:cNvGrpSpPr/>
          <p:nvPr/>
        </p:nvGrpSpPr>
        <p:grpSpPr>
          <a:xfrm>
            <a:off x="8424036" y="1267204"/>
            <a:ext cx="215532" cy="201172"/>
            <a:chOff x="3810000" y="1295307"/>
            <a:chExt cx="4571999" cy="4267378"/>
          </a:xfrm>
          <a:solidFill>
            <a:srgbClr val="282828"/>
          </a:solidFill>
        </p:grpSpPr>
        <p:sp>
          <p:nvSpPr>
            <p:cNvPr id="1234" name="Freeform: Shape 1233">
              <a:extLst>
                <a:ext uri="{FF2B5EF4-FFF2-40B4-BE49-F238E27FC236}">
                  <a16:creationId xmlns:a16="http://schemas.microsoft.com/office/drawing/2014/main" id="{C5665D8A-E1B1-8CA2-AFEE-26A05C132FED}"/>
                </a:ext>
              </a:extLst>
            </p:cNvPr>
            <p:cNvSpPr/>
            <p:nvPr/>
          </p:nvSpPr>
          <p:spPr>
            <a:xfrm>
              <a:off x="3810000" y="1295307"/>
              <a:ext cx="2743200" cy="4267378"/>
            </a:xfrm>
            <a:custGeom>
              <a:avLst/>
              <a:gdLst>
                <a:gd name="csX0" fmla="*/ 2656942 w 2743200"/>
                <a:gd name="csY0" fmla="*/ 15113 h 4267378"/>
                <a:gd name="csX1" fmla="*/ 2495702 w 2743200"/>
                <a:gd name="csY1" fmla="*/ 33401 h 4267378"/>
                <a:gd name="csX2" fmla="*/ 1013155 w 2743200"/>
                <a:gd name="csY2" fmla="*/ 1219378 h 4267378"/>
                <a:gd name="csX3" fmla="*/ 304800 w 2743200"/>
                <a:gd name="csY3" fmla="*/ 1219378 h 4267378"/>
                <a:gd name="csX4" fmla="*/ 0 w 2743200"/>
                <a:gd name="csY4" fmla="*/ 1524178 h 4267378"/>
                <a:gd name="csX5" fmla="*/ 0 w 2743200"/>
                <a:gd name="csY5" fmla="*/ 2743378 h 4267378"/>
                <a:gd name="csX6" fmla="*/ 304800 w 2743200"/>
                <a:gd name="csY6" fmla="*/ 3048178 h 4267378"/>
                <a:gd name="csX7" fmla="*/ 1013155 w 2743200"/>
                <a:gd name="csY7" fmla="*/ 3048178 h 4267378"/>
                <a:gd name="csX8" fmla="*/ 2495398 w 2743200"/>
                <a:gd name="csY8" fmla="*/ 4234155 h 4267378"/>
                <a:gd name="csX9" fmla="*/ 2590800 w 2743200"/>
                <a:gd name="csY9" fmla="*/ 4267378 h 4267378"/>
                <a:gd name="csX10" fmla="*/ 2656942 w 2743200"/>
                <a:gd name="csY10" fmla="*/ 4252443 h 4267378"/>
                <a:gd name="csX11" fmla="*/ 2743200 w 2743200"/>
                <a:gd name="csY11" fmla="*/ 4114978 h 4267378"/>
                <a:gd name="csX12" fmla="*/ 2743200 w 2743200"/>
                <a:gd name="csY12" fmla="*/ 152578 h 4267378"/>
                <a:gd name="csX13" fmla="*/ 2656942 w 2743200"/>
                <a:gd name="csY13" fmla="*/ 15113 h 4267378"/>
                <a:gd name="csX14" fmla="*/ 914400 w 2743200"/>
                <a:gd name="csY14" fmla="*/ 2743378 h 4267378"/>
                <a:gd name="csX15" fmla="*/ 304800 w 2743200"/>
                <a:gd name="csY15" fmla="*/ 2743378 h 4267378"/>
                <a:gd name="csX16" fmla="*/ 304800 w 2743200"/>
                <a:gd name="csY16" fmla="*/ 1524178 h 4267378"/>
                <a:gd name="csX17" fmla="*/ 914400 w 2743200"/>
                <a:gd name="csY17" fmla="*/ 1524178 h 4267378"/>
                <a:gd name="csX18" fmla="*/ 914400 w 2743200"/>
                <a:gd name="csY18" fmla="*/ 2743378 h 4267378"/>
                <a:gd name="csX19" fmla="*/ 2438400 w 2743200"/>
                <a:gd name="csY19" fmla="*/ 3797681 h 4267378"/>
                <a:gd name="csX20" fmla="*/ 1219200 w 2743200"/>
                <a:gd name="csY20" fmla="*/ 2822321 h 4267378"/>
                <a:gd name="csX21" fmla="*/ 1219200 w 2743200"/>
                <a:gd name="csY21" fmla="*/ 1445235 h 4267378"/>
                <a:gd name="csX22" fmla="*/ 2438400 w 2743200"/>
                <a:gd name="csY22" fmla="*/ 469875 h 4267378"/>
                <a:gd name="csX23" fmla="*/ 2438400 w 2743200"/>
                <a:gd name="csY23" fmla="*/ 3797681 h 426737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</a:cxnLst>
              <a:rect l="l" t="t" r="r" b="b"/>
              <a:pathLst>
                <a:path w="2743200" h="4267378">
                  <a:moveTo>
                    <a:pt x="2656942" y="15113"/>
                  </a:moveTo>
                  <a:cubicBezTo>
                    <a:pt x="2603907" y="-10185"/>
                    <a:pt x="2541423" y="-3480"/>
                    <a:pt x="2495702" y="33401"/>
                  </a:cubicBezTo>
                  <a:lnTo>
                    <a:pt x="1013155" y="1219378"/>
                  </a:lnTo>
                  <a:lnTo>
                    <a:pt x="304800" y="1219378"/>
                  </a:lnTo>
                  <a:cubicBezTo>
                    <a:pt x="136855" y="1219378"/>
                    <a:pt x="0" y="1356233"/>
                    <a:pt x="0" y="1524178"/>
                  </a:cubicBezTo>
                  <a:lnTo>
                    <a:pt x="0" y="2743378"/>
                  </a:lnTo>
                  <a:cubicBezTo>
                    <a:pt x="0" y="2911323"/>
                    <a:pt x="136855" y="3048178"/>
                    <a:pt x="304800" y="3048178"/>
                  </a:cubicBezTo>
                  <a:lnTo>
                    <a:pt x="1013155" y="3048178"/>
                  </a:lnTo>
                  <a:lnTo>
                    <a:pt x="2495398" y="4234155"/>
                  </a:lnTo>
                  <a:cubicBezTo>
                    <a:pt x="2523134" y="4256101"/>
                    <a:pt x="2556967" y="4267378"/>
                    <a:pt x="2590800" y="4267378"/>
                  </a:cubicBezTo>
                  <a:cubicBezTo>
                    <a:pt x="2613355" y="4267378"/>
                    <a:pt x="2635910" y="4262502"/>
                    <a:pt x="2656942" y="4252443"/>
                  </a:cubicBezTo>
                  <a:cubicBezTo>
                    <a:pt x="2709672" y="4226840"/>
                    <a:pt x="2743200" y="4173500"/>
                    <a:pt x="2743200" y="4114978"/>
                  </a:cubicBezTo>
                  <a:lnTo>
                    <a:pt x="2743200" y="152578"/>
                  </a:lnTo>
                  <a:cubicBezTo>
                    <a:pt x="2743200" y="94056"/>
                    <a:pt x="2709672" y="40716"/>
                    <a:pt x="2656942" y="15113"/>
                  </a:cubicBezTo>
                  <a:close/>
                  <a:moveTo>
                    <a:pt x="914400" y="2743378"/>
                  </a:moveTo>
                  <a:lnTo>
                    <a:pt x="304800" y="2743378"/>
                  </a:lnTo>
                  <a:lnTo>
                    <a:pt x="304800" y="1524178"/>
                  </a:lnTo>
                  <a:lnTo>
                    <a:pt x="914400" y="1524178"/>
                  </a:lnTo>
                  <a:lnTo>
                    <a:pt x="914400" y="2743378"/>
                  </a:lnTo>
                  <a:close/>
                  <a:moveTo>
                    <a:pt x="2438400" y="3797681"/>
                  </a:moveTo>
                  <a:lnTo>
                    <a:pt x="1219200" y="2822321"/>
                  </a:lnTo>
                  <a:lnTo>
                    <a:pt x="1219200" y="1445235"/>
                  </a:lnTo>
                  <a:lnTo>
                    <a:pt x="2438400" y="469875"/>
                  </a:lnTo>
                  <a:lnTo>
                    <a:pt x="2438400" y="37976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35" name="Freeform: Shape 1234">
              <a:extLst>
                <a:ext uri="{FF2B5EF4-FFF2-40B4-BE49-F238E27FC236}">
                  <a16:creationId xmlns:a16="http://schemas.microsoft.com/office/drawing/2014/main" id="{1099E837-F775-C8EF-265D-17B8694E3DCD}"/>
                </a:ext>
              </a:extLst>
            </p:cNvPr>
            <p:cNvSpPr/>
            <p:nvPr/>
          </p:nvSpPr>
          <p:spPr>
            <a:xfrm>
              <a:off x="7065261" y="2307227"/>
              <a:ext cx="707138" cy="2243522"/>
            </a:xfrm>
            <a:custGeom>
              <a:avLst/>
              <a:gdLst>
                <a:gd name="csX0" fmla="*/ 259692 w 707138"/>
                <a:gd name="csY0" fmla="*/ 44085 h 2243522"/>
                <a:gd name="csX1" fmla="*/ 44199 w 707138"/>
                <a:gd name="csY1" fmla="*/ 45305 h 2243522"/>
                <a:gd name="csX2" fmla="*/ 45418 w 707138"/>
                <a:gd name="csY2" fmla="*/ 260798 h 2243522"/>
                <a:gd name="csX3" fmla="*/ 402339 w 707138"/>
                <a:gd name="csY3" fmla="*/ 1121858 h 2243522"/>
                <a:gd name="csX4" fmla="*/ 45418 w 707138"/>
                <a:gd name="csY4" fmla="*/ 1982918 h 2243522"/>
                <a:gd name="csX5" fmla="*/ 44199 w 707138"/>
                <a:gd name="csY5" fmla="*/ 2198412 h 2243522"/>
                <a:gd name="csX6" fmla="*/ 152403 w 707138"/>
                <a:gd name="csY6" fmla="*/ 2243522 h 2243522"/>
                <a:gd name="csX7" fmla="*/ 259692 w 707138"/>
                <a:gd name="csY7" fmla="*/ 2199326 h 2243522"/>
                <a:gd name="csX8" fmla="*/ 707139 w 707138"/>
                <a:gd name="csY8" fmla="*/ 1121858 h 2243522"/>
                <a:gd name="csX9" fmla="*/ 259692 w 707138"/>
                <a:gd name="csY9" fmla="*/ 44085 h 224352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707138" h="2243522">
                  <a:moveTo>
                    <a:pt x="259692" y="44085"/>
                  </a:moveTo>
                  <a:cubicBezTo>
                    <a:pt x="199647" y="-15351"/>
                    <a:pt x="103330" y="-14436"/>
                    <a:pt x="44199" y="45305"/>
                  </a:cubicBezTo>
                  <a:cubicBezTo>
                    <a:pt x="-14933" y="105350"/>
                    <a:pt x="-14323" y="201667"/>
                    <a:pt x="45418" y="260798"/>
                  </a:cubicBezTo>
                  <a:cubicBezTo>
                    <a:pt x="275542" y="488484"/>
                    <a:pt x="402339" y="794198"/>
                    <a:pt x="402339" y="1121858"/>
                  </a:cubicBezTo>
                  <a:cubicBezTo>
                    <a:pt x="402339" y="1449518"/>
                    <a:pt x="275542" y="1755233"/>
                    <a:pt x="45418" y="1982918"/>
                  </a:cubicBezTo>
                  <a:cubicBezTo>
                    <a:pt x="-14628" y="2042049"/>
                    <a:pt x="-15237" y="2138366"/>
                    <a:pt x="44199" y="2198412"/>
                  </a:cubicBezTo>
                  <a:cubicBezTo>
                    <a:pt x="74069" y="2228587"/>
                    <a:pt x="113388" y="2243522"/>
                    <a:pt x="152403" y="2243522"/>
                  </a:cubicBezTo>
                  <a:cubicBezTo>
                    <a:pt x="191112" y="2243522"/>
                    <a:pt x="229822" y="2228892"/>
                    <a:pt x="259692" y="2199326"/>
                  </a:cubicBezTo>
                  <a:cubicBezTo>
                    <a:pt x="548338" y="1914338"/>
                    <a:pt x="707139" y="1531814"/>
                    <a:pt x="707139" y="1121858"/>
                  </a:cubicBezTo>
                  <a:cubicBezTo>
                    <a:pt x="707139" y="711902"/>
                    <a:pt x="548338" y="329378"/>
                    <a:pt x="259692" y="440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36" name="Freeform: Shape 1235">
              <a:extLst>
                <a:ext uri="{FF2B5EF4-FFF2-40B4-BE49-F238E27FC236}">
                  <a16:creationId xmlns:a16="http://schemas.microsoft.com/office/drawing/2014/main" id="{96A4A7E2-91A8-DD38-00A5-B4CD51B48BBC}"/>
                </a:ext>
              </a:extLst>
            </p:cNvPr>
            <p:cNvSpPr/>
            <p:nvPr/>
          </p:nvSpPr>
          <p:spPr>
            <a:xfrm>
              <a:off x="7495107" y="1877728"/>
              <a:ext cx="886892" cy="3102789"/>
            </a:xfrm>
            <a:custGeom>
              <a:avLst/>
              <a:gdLst>
                <a:gd name="csX0" fmla="*/ 259615 w 886892"/>
                <a:gd name="csY0" fmla="*/ 44121 h 3102789"/>
                <a:gd name="csX1" fmla="*/ 44121 w 886892"/>
                <a:gd name="csY1" fmla="*/ 45035 h 3102789"/>
                <a:gd name="csX2" fmla="*/ 45035 w 886892"/>
                <a:gd name="csY2" fmla="*/ 260529 h 3102789"/>
                <a:gd name="csX3" fmla="*/ 582093 w 886892"/>
                <a:gd name="csY3" fmla="*/ 1551357 h 3102789"/>
                <a:gd name="csX4" fmla="*/ 45035 w 886892"/>
                <a:gd name="csY4" fmla="*/ 2842185 h 3102789"/>
                <a:gd name="csX5" fmla="*/ 44121 w 886892"/>
                <a:gd name="csY5" fmla="*/ 3057679 h 3102789"/>
                <a:gd name="csX6" fmla="*/ 152325 w 886892"/>
                <a:gd name="csY6" fmla="*/ 3102789 h 3102789"/>
                <a:gd name="csX7" fmla="*/ 259615 w 886892"/>
                <a:gd name="csY7" fmla="*/ 3058593 h 3102789"/>
                <a:gd name="csX8" fmla="*/ 886893 w 886892"/>
                <a:gd name="csY8" fmla="*/ 1551357 h 3102789"/>
                <a:gd name="csX9" fmla="*/ 259615 w 886892"/>
                <a:gd name="csY9" fmla="*/ 44121 h 310278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886892" h="3102789">
                  <a:moveTo>
                    <a:pt x="259615" y="44121"/>
                  </a:moveTo>
                  <a:cubicBezTo>
                    <a:pt x="199874" y="-15010"/>
                    <a:pt x="103252" y="-14705"/>
                    <a:pt x="44121" y="45035"/>
                  </a:cubicBezTo>
                  <a:cubicBezTo>
                    <a:pt x="-15010" y="104776"/>
                    <a:pt x="-14705" y="201398"/>
                    <a:pt x="45035" y="260529"/>
                  </a:cubicBezTo>
                  <a:cubicBezTo>
                    <a:pt x="391288" y="604039"/>
                    <a:pt x="582093" y="1062458"/>
                    <a:pt x="582093" y="1551357"/>
                  </a:cubicBezTo>
                  <a:cubicBezTo>
                    <a:pt x="582093" y="2040256"/>
                    <a:pt x="391288" y="2498675"/>
                    <a:pt x="45035" y="2842185"/>
                  </a:cubicBezTo>
                  <a:cubicBezTo>
                    <a:pt x="-14705" y="2901316"/>
                    <a:pt x="-15010" y="2997938"/>
                    <a:pt x="44121" y="3057679"/>
                  </a:cubicBezTo>
                  <a:cubicBezTo>
                    <a:pt x="73991" y="3087854"/>
                    <a:pt x="113006" y="3102789"/>
                    <a:pt x="152325" y="3102789"/>
                  </a:cubicBezTo>
                  <a:cubicBezTo>
                    <a:pt x="191035" y="3102789"/>
                    <a:pt x="229744" y="3088159"/>
                    <a:pt x="259615" y="3058593"/>
                  </a:cubicBezTo>
                  <a:cubicBezTo>
                    <a:pt x="664084" y="2657476"/>
                    <a:pt x="886893" y="2122248"/>
                    <a:pt x="886893" y="1551357"/>
                  </a:cubicBezTo>
                  <a:cubicBezTo>
                    <a:pt x="886893" y="980467"/>
                    <a:pt x="664084" y="445238"/>
                    <a:pt x="259615" y="441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1233" name="Graphic 105">
            <a:extLst>
              <a:ext uri="{FF2B5EF4-FFF2-40B4-BE49-F238E27FC236}">
                <a16:creationId xmlns:a16="http://schemas.microsoft.com/office/drawing/2014/main" id="{BC45C368-8756-3070-F4A2-238E4CD3E5E1}"/>
              </a:ext>
            </a:extLst>
          </p:cNvPr>
          <p:cNvSpPr/>
          <p:nvPr/>
        </p:nvSpPr>
        <p:spPr>
          <a:xfrm rot="8100000">
            <a:off x="6444225" y="1302596"/>
            <a:ext cx="130388" cy="130388"/>
          </a:xfrm>
          <a:custGeom>
            <a:avLst/>
            <a:gdLst>
              <a:gd name="csX0" fmla="*/ 858107 w 858107"/>
              <a:gd name="csY0" fmla="*/ 0 h 858107"/>
              <a:gd name="csX1" fmla="*/ 858107 w 858107"/>
              <a:gd name="csY1" fmla="*/ 858107 h 858107"/>
              <a:gd name="csX2" fmla="*/ 0 w 858107"/>
              <a:gd name="csY2" fmla="*/ 858107 h 85810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858107" h="858107">
                <a:moveTo>
                  <a:pt x="858107" y="0"/>
                </a:moveTo>
                <a:lnTo>
                  <a:pt x="858107" y="858107"/>
                </a:lnTo>
                <a:lnTo>
                  <a:pt x="0" y="858107"/>
                </a:lnTo>
              </a:path>
            </a:pathLst>
          </a:custGeom>
          <a:noFill/>
          <a:ln w="19050" cap="flat">
            <a:solidFill>
              <a:srgbClr val="282828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pic>
        <p:nvPicPr>
          <p:cNvPr id="1239" name="Graphic 1238">
            <a:extLst>
              <a:ext uri="{FF2B5EF4-FFF2-40B4-BE49-F238E27FC236}">
                <a16:creationId xmlns:a16="http://schemas.microsoft.com/office/drawing/2014/main" id="{EA62F243-EFC1-828E-0859-D3C2E24A2C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03884" y="1242061"/>
            <a:ext cx="251459" cy="251459"/>
          </a:xfrm>
          <a:prstGeom prst="rect">
            <a:avLst/>
          </a:prstGeom>
        </p:spPr>
      </p:pic>
      <p:grpSp>
        <p:nvGrpSpPr>
          <p:cNvPr id="1240" name="Group 1239">
            <a:extLst>
              <a:ext uri="{FF2B5EF4-FFF2-40B4-BE49-F238E27FC236}">
                <a16:creationId xmlns:a16="http://schemas.microsoft.com/office/drawing/2014/main" id="{144149F0-B522-B112-A3BE-7415E8728FDC}"/>
              </a:ext>
            </a:extLst>
          </p:cNvPr>
          <p:cNvGrpSpPr/>
          <p:nvPr/>
        </p:nvGrpSpPr>
        <p:grpSpPr>
          <a:xfrm>
            <a:off x="11311753" y="1267204"/>
            <a:ext cx="215532" cy="201172"/>
            <a:chOff x="3810000" y="1295307"/>
            <a:chExt cx="4571999" cy="4267378"/>
          </a:xfrm>
          <a:solidFill>
            <a:srgbClr val="F0F0EB"/>
          </a:solidFill>
        </p:grpSpPr>
        <p:sp>
          <p:nvSpPr>
            <p:cNvPr id="1242" name="Freeform: Shape 1241">
              <a:extLst>
                <a:ext uri="{FF2B5EF4-FFF2-40B4-BE49-F238E27FC236}">
                  <a16:creationId xmlns:a16="http://schemas.microsoft.com/office/drawing/2014/main" id="{9D732163-BE7D-00B9-FC30-65E1756CE367}"/>
                </a:ext>
              </a:extLst>
            </p:cNvPr>
            <p:cNvSpPr/>
            <p:nvPr/>
          </p:nvSpPr>
          <p:spPr>
            <a:xfrm>
              <a:off x="3810000" y="1295307"/>
              <a:ext cx="2743200" cy="4267378"/>
            </a:xfrm>
            <a:custGeom>
              <a:avLst/>
              <a:gdLst>
                <a:gd name="csX0" fmla="*/ 2656942 w 2743200"/>
                <a:gd name="csY0" fmla="*/ 15113 h 4267378"/>
                <a:gd name="csX1" fmla="*/ 2495702 w 2743200"/>
                <a:gd name="csY1" fmla="*/ 33401 h 4267378"/>
                <a:gd name="csX2" fmla="*/ 1013155 w 2743200"/>
                <a:gd name="csY2" fmla="*/ 1219378 h 4267378"/>
                <a:gd name="csX3" fmla="*/ 304800 w 2743200"/>
                <a:gd name="csY3" fmla="*/ 1219378 h 4267378"/>
                <a:gd name="csX4" fmla="*/ 0 w 2743200"/>
                <a:gd name="csY4" fmla="*/ 1524178 h 4267378"/>
                <a:gd name="csX5" fmla="*/ 0 w 2743200"/>
                <a:gd name="csY5" fmla="*/ 2743378 h 4267378"/>
                <a:gd name="csX6" fmla="*/ 304800 w 2743200"/>
                <a:gd name="csY6" fmla="*/ 3048178 h 4267378"/>
                <a:gd name="csX7" fmla="*/ 1013155 w 2743200"/>
                <a:gd name="csY7" fmla="*/ 3048178 h 4267378"/>
                <a:gd name="csX8" fmla="*/ 2495398 w 2743200"/>
                <a:gd name="csY8" fmla="*/ 4234155 h 4267378"/>
                <a:gd name="csX9" fmla="*/ 2590800 w 2743200"/>
                <a:gd name="csY9" fmla="*/ 4267378 h 4267378"/>
                <a:gd name="csX10" fmla="*/ 2656942 w 2743200"/>
                <a:gd name="csY10" fmla="*/ 4252443 h 4267378"/>
                <a:gd name="csX11" fmla="*/ 2743200 w 2743200"/>
                <a:gd name="csY11" fmla="*/ 4114978 h 4267378"/>
                <a:gd name="csX12" fmla="*/ 2743200 w 2743200"/>
                <a:gd name="csY12" fmla="*/ 152578 h 4267378"/>
                <a:gd name="csX13" fmla="*/ 2656942 w 2743200"/>
                <a:gd name="csY13" fmla="*/ 15113 h 4267378"/>
                <a:gd name="csX14" fmla="*/ 914400 w 2743200"/>
                <a:gd name="csY14" fmla="*/ 2743378 h 4267378"/>
                <a:gd name="csX15" fmla="*/ 304800 w 2743200"/>
                <a:gd name="csY15" fmla="*/ 2743378 h 4267378"/>
                <a:gd name="csX16" fmla="*/ 304800 w 2743200"/>
                <a:gd name="csY16" fmla="*/ 1524178 h 4267378"/>
                <a:gd name="csX17" fmla="*/ 914400 w 2743200"/>
                <a:gd name="csY17" fmla="*/ 1524178 h 4267378"/>
                <a:gd name="csX18" fmla="*/ 914400 w 2743200"/>
                <a:gd name="csY18" fmla="*/ 2743378 h 4267378"/>
                <a:gd name="csX19" fmla="*/ 2438400 w 2743200"/>
                <a:gd name="csY19" fmla="*/ 3797681 h 4267378"/>
                <a:gd name="csX20" fmla="*/ 1219200 w 2743200"/>
                <a:gd name="csY20" fmla="*/ 2822321 h 4267378"/>
                <a:gd name="csX21" fmla="*/ 1219200 w 2743200"/>
                <a:gd name="csY21" fmla="*/ 1445235 h 4267378"/>
                <a:gd name="csX22" fmla="*/ 2438400 w 2743200"/>
                <a:gd name="csY22" fmla="*/ 469875 h 4267378"/>
                <a:gd name="csX23" fmla="*/ 2438400 w 2743200"/>
                <a:gd name="csY23" fmla="*/ 3797681 h 426737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</a:cxnLst>
              <a:rect l="l" t="t" r="r" b="b"/>
              <a:pathLst>
                <a:path w="2743200" h="4267378">
                  <a:moveTo>
                    <a:pt x="2656942" y="15113"/>
                  </a:moveTo>
                  <a:cubicBezTo>
                    <a:pt x="2603907" y="-10185"/>
                    <a:pt x="2541423" y="-3480"/>
                    <a:pt x="2495702" y="33401"/>
                  </a:cubicBezTo>
                  <a:lnTo>
                    <a:pt x="1013155" y="1219378"/>
                  </a:lnTo>
                  <a:lnTo>
                    <a:pt x="304800" y="1219378"/>
                  </a:lnTo>
                  <a:cubicBezTo>
                    <a:pt x="136855" y="1219378"/>
                    <a:pt x="0" y="1356233"/>
                    <a:pt x="0" y="1524178"/>
                  </a:cubicBezTo>
                  <a:lnTo>
                    <a:pt x="0" y="2743378"/>
                  </a:lnTo>
                  <a:cubicBezTo>
                    <a:pt x="0" y="2911323"/>
                    <a:pt x="136855" y="3048178"/>
                    <a:pt x="304800" y="3048178"/>
                  </a:cubicBezTo>
                  <a:lnTo>
                    <a:pt x="1013155" y="3048178"/>
                  </a:lnTo>
                  <a:lnTo>
                    <a:pt x="2495398" y="4234155"/>
                  </a:lnTo>
                  <a:cubicBezTo>
                    <a:pt x="2523134" y="4256101"/>
                    <a:pt x="2556967" y="4267378"/>
                    <a:pt x="2590800" y="4267378"/>
                  </a:cubicBezTo>
                  <a:cubicBezTo>
                    <a:pt x="2613355" y="4267378"/>
                    <a:pt x="2635910" y="4262502"/>
                    <a:pt x="2656942" y="4252443"/>
                  </a:cubicBezTo>
                  <a:cubicBezTo>
                    <a:pt x="2709672" y="4226840"/>
                    <a:pt x="2743200" y="4173500"/>
                    <a:pt x="2743200" y="4114978"/>
                  </a:cubicBezTo>
                  <a:lnTo>
                    <a:pt x="2743200" y="152578"/>
                  </a:lnTo>
                  <a:cubicBezTo>
                    <a:pt x="2743200" y="94056"/>
                    <a:pt x="2709672" y="40716"/>
                    <a:pt x="2656942" y="15113"/>
                  </a:cubicBezTo>
                  <a:close/>
                  <a:moveTo>
                    <a:pt x="914400" y="2743378"/>
                  </a:moveTo>
                  <a:lnTo>
                    <a:pt x="304800" y="2743378"/>
                  </a:lnTo>
                  <a:lnTo>
                    <a:pt x="304800" y="1524178"/>
                  </a:lnTo>
                  <a:lnTo>
                    <a:pt x="914400" y="1524178"/>
                  </a:lnTo>
                  <a:lnTo>
                    <a:pt x="914400" y="2743378"/>
                  </a:lnTo>
                  <a:close/>
                  <a:moveTo>
                    <a:pt x="2438400" y="3797681"/>
                  </a:moveTo>
                  <a:lnTo>
                    <a:pt x="1219200" y="2822321"/>
                  </a:lnTo>
                  <a:lnTo>
                    <a:pt x="1219200" y="1445235"/>
                  </a:lnTo>
                  <a:lnTo>
                    <a:pt x="2438400" y="469875"/>
                  </a:lnTo>
                  <a:lnTo>
                    <a:pt x="2438400" y="37976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43" name="Freeform: Shape 1242">
              <a:extLst>
                <a:ext uri="{FF2B5EF4-FFF2-40B4-BE49-F238E27FC236}">
                  <a16:creationId xmlns:a16="http://schemas.microsoft.com/office/drawing/2014/main" id="{E60DC07E-31F7-54E3-6509-1635670B76BB}"/>
                </a:ext>
              </a:extLst>
            </p:cNvPr>
            <p:cNvSpPr/>
            <p:nvPr/>
          </p:nvSpPr>
          <p:spPr>
            <a:xfrm>
              <a:off x="7065261" y="2307227"/>
              <a:ext cx="707138" cy="2243522"/>
            </a:xfrm>
            <a:custGeom>
              <a:avLst/>
              <a:gdLst>
                <a:gd name="csX0" fmla="*/ 259692 w 707138"/>
                <a:gd name="csY0" fmla="*/ 44085 h 2243522"/>
                <a:gd name="csX1" fmla="*/ 44199 w 707138"/>
                <a:gd name="csY1" fmla="*/ 45305 h 2243522"/>
                <a:gd name="csX2" fmla="*/ 45418 w 707138"/>
                <a:gd name="csY2" fmla="*/ 260798 h 2243522"/>
                <a:gd name="csX3" fmla="*/ 402339 w 707138"/>
                <a:gd name="csY3" fmla="*/ 1121858 h 2243522"/>
                <a:gd name="csX4" fmla="*/ 45418 w 707138"/>
                <a:gd name="csY4" fmla="*/ 1982918 h 2243522"/>
                <a:gd name="csX5" fmla="*/ 44199 w 707138"/>
                <a:gd name="csY5" fmla="*/ 2198412 h 2243522"/>
                <a:gd name="csX6" fmla="*/ 152403 w 707138"/>
                <a:gd name="csY6" fmla="*/ 2243522 h 2243522"/>
                <a:gd name="csX7" fmla="*/ 259692 w 707138"/>
                <a:gd name="csY7" fmla="*/ 2199326 h 2243522"/>
                <a:gd name="csX8" fmla="*/ 707139 w 707138"/>
                <a:gd name="csY8" fmla="*/ 1121858 h 2243522"/>
                <a:gd name="csX9" fmla="*/ 259692 w 707138"/>
                <a:gd name="csY9" fmla="*/ 44085 h 224352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707138" h="2243522">
                  <a:moveTo>
                    <a:pt x="259692" y="44085"/>
                  </a:moveTo>
                  <a:cubicBezTo>
                    <a:pt x="199647" y="-15351"/>
                    <a:pt x="103330" y="-14436"/>
                    <a:pt x="44199" y="45305"/>
                  </a:cubicBezTo>
                  <a:cubicBezTo>
                    <a:pt x="-14933" y="105350"/>
                    <a:pt x="-14323" y="201667"/>
                    <a:pt x="45418" y="260798"/>
                  </a:cubicBezTo>
                  <a:cubicBezTo>
                    <a:pt x="275542" y="488484"/>
                    <a:pt x="402339" y="794198"/>
                    <a:pt x="402339" y="1121858"/>
                  </a:cubicBezTo>
                  <a:cubicBezTo>
                    <a:pt x="402339" y="1449518"/>
                    <a:pt x="275542" y="1755233"/>
                    <a:pt x="45418" y="1982918"/>
                  </a:cubicBezTo>
                  <a:cubicBezTo>
                    <a:pt x="-14628" y="2042049"/>
                    <a:pt x="-15237" y="2138366"/>
                    <a:pt x="44199" y="2198412"/>
                  </a:cubicBezTo>
                  <a:cubicBezTo>
                    <a:pt x="74069" y="2228587"/>
                    <a:pt x="113388" y="2243522"/>
                    <a:pt x="152403" y="2243522"/>
                  </a:cubicBezTo>
                  <a:cubicBezTo>
                    <a:pt x="191112" y="2243522"/>
                    <a:pt x="229822" y="2228892"/>
                    <a:pt x="259692" y="2199326"/>
                  </a:cubicBezTo>
                  <a:cubicBezTo>
                    <a:pt x="548338" y="1914338"/>
                    <a:pt x="707139" y="1531814"/>
                    <a:pt x="707139" y="1121858"/>
                  </a:cubicBezTo>
                  <a:cubicBezTo>
                    <a:pt x="707139" y="711902"/>
                    <a:pt x="548338" y="329378"/>
                    <a:pt x="259692" y="440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44" name="Freeform: Shape 1243">
              <a:extLst>
                <a:ext uri="{FF2B5EF4-FFF2-40B4-BE49-F238E27FC236}">
                  <a16:creationId xmlns:a16="http://schemas.microsoft.com/office/drawing/2014/main" id="{DCA5E2BD-BA98-8E2D-4910-1DAC10962F36}"/>
                </a:ext>
              </a:extLst>
            </p:cNvPr>
            <p:cNvSpPr/>
            <p:nvPr/>
          </p:nvSpPr>
          <p:spPr>
            <a:xfrm>
              <a:off x="7495107" y="1877728"/>
              <a:ext cx="886892" cy="3102789"/>
            </a:xfrm>
            <a:custGeom>
              <a:avLst/>
              <a:gdLst>
                <a:gd name="csX0" fmla="*/ 259615 w 886892"/>
                <a:gd name="csY0" fmla="*/ 44121 h 3102789"/>
                <a:gd name="csX1" fmla="*/ 44121 w 886892"/>
                <a:gd name="csY1" fmla="*/ 45035 h 3102789"/>
                <a:gd name="csX2" fmla="*/ 45035 w 886892"/>
                <a:gd name="csY2" fmla="*/ 260529 h 3102789"/>
                <a:gd name="csX3" fmla="*/ 582093 w 886892"/>
                <a:gd name="csY3" fmla="*/ 1551357 h 3102789"/>
                <a:gd name="csX4" fmla="*/ 45035 w 886892"/>
                <a:gd name="csY4" fmla="*/ 2842185 h 3102789"/>
                <a:gd name="csX5" fmla="*/ 44121 w 886892"/>
                <a:gd name="csY5" fmla="*/ 3057679 h 3102789"/>
                <a:gd name="csX6" fmla="*/ 152325 w 886892"/>
                <a:gd name="csY6" fmla="*/ 3102789 h 3102789"/>
                <a:gd name="csX7" fmla="*/ 259615 w 886892"/>
                <a:gd name="csY7" fmla="*/ 3058593 h 3102789"/>
                <a:gd name="csX8" fmla="*/ 886893 w 886892"/>
                <a:gd name="csY8" fmla="*/ 1551357 h 3102789"/>
                <a:gd name="csX9" fmla="*/ 259615 w 886892"/>
                <a:gd name="csY9" fmla="*/ 44121 h 310278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886892" h="3102789">
                  <a:moveTo>
                    <a:pt x="259615" y="44121"/>
                  </a:moveTo>
                  <a:cubicBezTo>
                    <a:pt x="199874" y="-15010"/>
                    <a:pt x="103252" y="-14705"/>
                    <a:pt x="44121" y="45035"/>
                  </a:cubicBezTo>
                  <a:cubicBezTo>
                    <a:pt x="-15010" y="104776"/>
                    <a:pt x="-14705" y="201398"/>
                    <a:pt x="45035" y="260529"/>
                  </a:cubicBezTo>
                  <a:cubicBezTo>
                    <a:pt x="391288" y="604039"/>
                    <a:pt x="582093" y="1062458"/>
                    <a:pt x="582093" y="1551357"/>
                  </a:cubicBezTo>
                  <a:cubicBezTo>
                    <a:pt x="582093" y="2040256"/>
                    <a:pt x="391288" y="2498675"/>
                    <a:pt x="45035" y="2842185"/>
                  </a:cubicBezTo>
                  <a:cubicBezTo>
                    <a:pt x="-14705" y="2901316"/>
                    <a:pt x="-15010" y="2997938"/>
                    <a:pt x="44121" y="3057679"/>
                  </a:cubicBezTo>
                  <a:cubicBezTo>
                    <a:pt x="73991" y="3087854"/>
                    <a:pt x="113006" y="3102789"/>
                    <a:pt x="152325" y="3102789"/>
                  </a:cubicBezTo>
                  <a:cubicBezTo>
                    <a:pt x="191035" y="3102789"/>
                    <a:pt x="229744" y="3088159"/>
                    <a:pt x="259615" y="3058593"/>
                  </a:cubicBezTo>
                  <a:cubicBezTo>
                    <a:pt x="664084" y="2657476"/>
                    <a:pt x="886893" y="2122248"/>
                    <a:pt x="886893" y="1551357"/>
                  </a:cubicBezTo>
                  <a:cubicBezTo>
                    <a:pt x="886893" y="980467"/>
                    <a:pt x="664084" y="445238"/>
                    <a:pt x="259615" y="441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1241" name="Graphic 105">
            <a:extLst>
              <a:ext uri="{FF2B5EF4-FFF2-40B4-BE49-F238E27FC236}">
                <a16:creationId xmlns:a16="http://schemas.microsoft.com/office/drawing/2014/main" id="{81058BBA-FD74-7D3A-5D14-D1DC9E30A641}"/>
              </a:ext>
            </a:extLst>
          </p:cNvPr>
          <p:cNvSpPr/>
          <p:nvPr/>
        </p:nvSpPr>
        <p:spPr>
          <a:xfrm rot="8100000">
            <a:off x="9331942" y="1302596"/>
            <a:ext cx="130388" cy="130388"/>
          </a:xfrm>
          <a:custGeom>
            <a:avLst/>
            <a:gdLst>
              <a:gd name="csX0" fmla="*/ 858107 w 858107"/>
              <a:gd name="csY0" fmla="*/ 0 h 858107"/>
              <a:gd name="csX1" fmla="*/ 858107 w 858107"/>
              <a:gd name="csY1" fmla="*/ 858107 h 858107"/>
              <a:gd name="csX2" fmla="*/ 0 w 858107"/>
              <a:gd name="csY2" fmla="*/ 858107 h 85810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858107" h="858107">
                <a:moveTo>
                  <a:pt x="858107" y="0"/>
                </a:moveTo>
                <a:lnTo>
                  <a:pt x="858107" y="858107"/>
                </a:lnTo>
                <a:lnTo>
                  <a:pt x="0" y="858107"/>
                </a:lnTo>
              </a:path>
            </a:pathLst>
          </a:custGeom>
          <a:noFill/>
          <a:ln w="19050" cap="flat">
            <a:solidFill>
              <a:srgbClr val="F0F0EB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1245" name="TextBox 1244">
            <a:extLst>
              <a:ext uri="{FF2B5EF4-FFF2-40B4-BE49-F238E27FC236}">
                <a16:creationId xmlns:a16="http://schemas.microsoft.com/office/drawing/2014/main" id="{A14661CA-E939-9C9E-716F-905C8D1914C4}"/>
              </a:ext>
            </a:extLst>
          </p:cNvPr>
          <p:cNvSpPr txBox="1"/>
          <p:nvPr/>
        </p:nvSpPr>
        <p:spPr>
          <a:xfrm>
            <a:off x="6520623" y="1756230"/>
            <a:ext cx="20425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1600" dirty="0">
                <a:solidFill>
                  <a:srgbClr val="282828"/>
                </a:solidFill>
                <a:latin typeface="BBH Sans Hegarty" pitchFamily="2" charset="0"/>
              </a:rPr>
              <a:t>Your Top Genres</a:t>
            </a:r>
          </a:p>
        </p:txBody>
      </p:sp>
      <p:grpSp>
        <p:nvGrpSpPr>
          <p:cNvPr id="1277" name="Group 1276">
            <a:extLst>
              <a:ext uri="{FF2B5EF4-FFF2-40B4-BE49-F238E27FC236}">
                <a16:creationId xmlns:a16="http://schemas.microsoft.com/office/drawing/2014/main" id="{B3635184-4916-2FE3-6B4D-BAD09BA7C12A}"/>
              </a:ext>
            </a:extLst>
          </p:cNvPr>
          <p:cNvGrpSpPr/>
          <p:nvPr/>
        </p:nvGrpSpPr>
        <p:grpSpPr>
          <a:xfrm>
            <a:off x="6487703" y="2216151"/>
            <a:ext cx="1701987" cy="2415848"/>
            <a:chOff x="6513771" y="2216151"/>
            <a:chExt cx="1701987" cy="2415848"/>
          </a:xfrm>
        </p:grpSpPr>
        <p:grpSp>
          <p:nvGrpSpPr>
            <p:cNvPr id="1273" name="Group 1272">
              <a:extLst>
                <a:ext uri="{FF2B5EF4-FFF2-40B4-BE49-F238E27FC236}">
                  <a16:creationId xmlns:a16="http://schemas.microsoft.com/office/drawing/2014/main" id="{88F567D9-A8C2-3F4F-9197-99567C5861C1}"/>
                </a:ext>
              </a:extLst>
            </p:cNvPr>
            <p:cNvGrpSpPr/>
            <p:nvPr/>
          </p:nvGrpSpPr>
          <p:grpSpPr>
            <a:xfrm>
              <a:off x="6528198" y="2216151"/>
              <a:ext cx="1684354" cy="523220"/>
              <a:chOff x="6528198" y="2216151"/>
              <a:chExt cx="1684354" cy="523220"/>
            </a:xfrm>
          </p:grpSpPr>
          <p:sp>
            <p:nvSpPr>
              <p:cNvPr id="1246" name="TextBox 1245">
                <a:extLst>
                  <a:ext uri="{FF2B5EF4-FFF2-40B4-BE49-F238E27FC236}">
                    <a16:creationId xmlns:a16="http://schemas.microsoft.com/office/drawing/2014/main" id="{5F9B95D4-8D9F-8C5D-8464-7C2A0615F24C}"/>
                  </a:ext>
                </a:extLst>
              </p:cNvPr>
              <p:cNvSpPr txBox="1"/>
              <p:nvPr/>
            </p:nvSpPr>
            <p:spPr>
              <a:xfrm>
                <a:off x="6528198" y="2339262"/>
                <a:ext cx="2808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IN" sz="1200" dirty="0">
                    <a:solidFill>
                      <a:srgbClr val="282828"/>
                    </a:solidFill>
                    <a:latin typeface="BBH Sans Hegarty" pitchFamily="2" charset="0"/>
                  </a:rPr>
                  <a:t>1</a:t>
                </a:r>
              </a:p>
            </p:txBody>
          </p:sp>
          <p:sp>
            <p:nvSpPr>
              <p:cNvPr id="1247" name="TextBox 1246">
                <a:extLst>
                  <a:ext uri="{FF2B5EF4-FFF2-40B4-BE49-F238E27FC236}">
                    <a16:creationId xmlns:a16="http://schemas.microsoft.com/office/drawing/2014/main" id="{06A03362-DD2E-7F8D-34B0-96B7D51CC0B4}"/>
                  </a:ext>
                </a:extLst>
              </p:cNvPr>
              <p:cNvSpPr txBox="1"/>
              <p:nvPr/>
            </p:nvSpPr>
            <p:spPr>
              <a:xfrm>
                <a:off x="6785558" y="2216151"/>
                <a:ext cx="1426994" cy="523220"/>
              </a:xfrm>
              <a:prstGeom prst="rect">
                <a:avLst/>
              </a:prstGeom>
              <a:solidFill>
                <a:srgbClr val="282828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IN" sz="2800" dirty="0">
                    <a:solidFill>
                      <a:srgbClr val="F0F0EB"/>
                    </a:solidFill>
                    <a:latin typeface="BBH Sans Hegarty" pitchFamily="2" charset="0"/>
                  </a:rPr>
                  <a:t>K-Pop</a:t>
                </a:r>
              </a:p>
            </p:txBody>
          </p:sp>
        </p:grpSp>
        <p:grpSp>
          <p:nvGrpSpPr>
            <p:cNvPr id="1274" name="Group 1273">
              <a:extLst>
                <a:ext uri="{FF2B5EF4-FFF2-40B4-BE49-F238E27FC236}">
                  <a16:creationId xmlns:a16="http://schemas.microsoft.com/office/drawing/2014/main" id="{0A028AEC-EDA1-9D00-EF50-60CDDFFC9D7A}"/>
                </a:ext>
              </a:extLst>
            </p:cNvPr>
            <p:cNvGrpSpPr/>
            <p:nvPr/>
          </p:nvGrpSpPr>
          <p:grpSpPr>
            <a:xfrm>
              <a:off x="6518579" y="2766252"/>
              <a:ext cx="1346121" cy="523220"/>
              <a:chOff x="6518579" y="2794166"/>
              <a:chExt cx="1346121" cy="523220"/>
            </a:xfrm>
          </p:grpSpPr>
          <p:sp>
            <p:nvSpPr>
              <p:cNvPr id="1252" name="TextBox 1251">
                <a:extLst>
                  <a:ext uri="{FF2B5EF4-FFF2-40B4-BE49-F238E27FC236}">
                    <a16:creationId xmlns:a16="http://schemas.microsoft.com/office/drawing/2014/main" id="{89E4A379-1A41-73FE-C58E-6B8799286229}"/>
                  </a:ext>
                </a:extLst>
              </p:cNvPr>
              <p:cNvSpPr txBox="1"/>
              <p:nvPr/>
            </p:nvSpPr>
            <p:spPr>
              <a:xfrm>
                <a:off x="6518579" y="2917277"/>
                <a:ext cx="30008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IN" sz="1200" dirty="0">
                    <a:solidFill>
                      <a:srgbClr val="282828"/>
                    </a:solidFill>
                    <a:latin typeface="BBH Sans Hegarty" pitchFamily="2" charset="0"/>
                  </a:rPr>
                  <a:t>2</a:t>
                </a:r>
              </a:p>
            </p:txBody>
          </p:sp>
          <p:sp>
            <p:nvSpPr>
              <p:cNvPr id="1253" name="TextBox 1252">
                <a:extLst>
                  <a:ext uri="{FF2B5EF4-FFF2-40B4-BE49-F238E27FC236}">
                    <a16:creationId xmlns:a16="http://schemas.microsoft.com/office/drawing/2014/main" id="{8C5E309A-584B-6ED3-C47C-0572EE636B81}"/>
                  </a:ext>
                </a:extLst>
              </p:cNvPr>
              <p:cNvSpPr txBox="1"/>
              <p:nvPr/>
            </p:nvSpPr>
            <p:spPr>
              <a:xfrm>
                <a:off x="6785558" y="2794166"/>
                <a:ext cx="1079142" cy="523220"/>
              </a:xfrm>
              <a:prstGeom prst="rect">
                <a:avLst/>
              </a:prstGeom>
              <a:solidFill>
                <a:srgbClr val="282828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IN" sz="2800" dirty="0">
                    <a:solidFill>
                      <a:srgbClr val="F0F0EB"/>
                    </a:solidFill>
                    <a:latin typeface="BBH Sans Hegarty" pitchFamily="2" charset="0"/>
                  </a:rPr>
                  <a:t>R&amp;B</a:t>
                </a:r>
              </a:p>
            </p:txBody>
          </p:sp>
        </p:grpSp>
        <p:grpSp>
          <p:nvGrpSpPr>
            <p:cNvPr id="1272" name="Group 1271">
              <a:extLst>
                <a:ext uri="{FF2B5EF4-FFF2-40B4-BE49-F238E27FC236}">
                  <a16:creationId xmlns:a16="http://schemas.microsoft.com/office/drawing/2014/main" id="{3AA92FD4-C9B3-663D-9C3A-25015CB87F0F}"/>
                </a:ext>
              </a:extLst>
            </p:cNvPr>
            <p:cNvGrpSpPr/>
            <p:nvPr/>
          </p:nvGrpSpPr>
          <p:grpSpPr>
            <a:xfrm>
              <a:off x="6517777" y="3316353"/>
              <a:ext cx="1605007" cy="461665"/>
              <a:chOff x="6517777" y="3454936"/>
              <a:chExt cx="1605007" cy="461665"/>
            </a:xfrm>
          </p:grpSpPr>
          <p:sp>
            <p:nvSpPr>
              <p:cNvPr id="1256" name="TextBox 1255">
                <a:extLst>
                  <a:ext uri="{FF2B5EF4-FFF2-40B4-BE49-F238E27FC236}">
                    <a16:creationId xmlns:a16="http://schemas.microsoft.com/office/drawing/2014/main" id="{8BE2F5CF-53C1-71E6-D54B-C0A7CC607B24}"/>
                  </a:ext>
                </a:extLst>
              </p:cNvPr>
              <p:cNvSpPr txBox="1"/>
              <p:nvPr/>
            </p:nvSpPr>
            <p:spPr>
              <a:xfrm>
                <a:off x="6517777" y="3547269"/>
                <a:ext cx="30168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IN" sz="1200" dirty="0">
                    <a:solidFill>
                      <a:srgbClr val="282828"/>
                    </a:solidFill>
                    <a:latin typeface="BBH Sans Hegarty" pitchFamily="2" charset="0"/>
                  </a:rPr>
                  <a:t>3</a:t>
                </a:r>
              </a:p>
            </p:txBody>
          </p:sp>
          <p:sp>
            <p:nvSpPr>
              <p:cNvPr id="1257" name="TextBox 1256">
                <a:extLst>
                  <a:ext uri="{FF2B5EF4-FFF2-40B4-BE49-F238E27FC236}">
                    <a16:creationId xmlns:a16="http://schemas.microsoft.com/office/drawing/2014/main" id="{E9878CDF-38CE-CA53-99BC-683062A0758F}"/>
                  </a:ext>
                </a:extLst>
              </p:cNvPr>
              <p:cNvSpPr txBox="1"/>
              <p:nvPr/>
            </p:nvSpPr>
            <p:spPr>
              <a:xfrm>
                <a:off x="6785558" y="3454936"/>
                <a:ext cx="1337226" cy="461665"/>
              </a:xfrm>
              <a:prstGeom prst="rect">
                <a:avLst/>
              </a:prstGeom>
              <a:solidFill>
                <a:srgbClr val="282828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IN" sz="1200" dirty="0">
                    <a:solidFill>
                      <a:srgbClr val="F0F0EB"/>
                    </a:solidFill>
                    <a:latin typeface="BBH Sans Hegarty" pitchFamily="2" charset="0"/>
                  </a:rPr>
                  <a:t>Experimental</a:t>
                </a:r>
              </a:p>
              <a:p>
                <a:r>
                  <a:rPr lang="en-IN" sz="1200" dirty="0">
                    <a:solidFill>
                      <a:srgbClr val="F0F0EB"/>
                    </a:solidFill>
                    <a:latin typeface="BBH Sans Hegarty" pitchFamily="2" charset="0"/>
                  </a:rPr>
                  <a:t>Hip Hop</a:t>
                </a:r>
              </a:p>
            </p:txBody>
          </p:sp>
        </p:grpSp>
        <p:grpSp>
          <p:nvGrpSpPr>
            <p:cNvPr id="1275" name="Group 1274">
              <a:extLst>
                <a:ext uri="{FF2B5EF4-FFF2-40B4-BE49-F238E27FC236}">
                  <a16:creationId xmlns:a16="http://schemas.microsoft.com/office/drawing/2014/main" id="{DF48B31E-AF1D-93CE-C73F-F744329DB814}"/>
                </a:ext>
              </a:extLst>
            </p:cNvPr>
            <p:cNvGrpSpPr/>
            <p:nvPr/>
          </p:nvGrpSpPr>
          <p:grpSpPr>
            <a:xfrm>
              <a:off x="6513771" y="3804899"/>
              <a:ext cx="1701987" cy="461665"/>
              <a:chOff x="6513771" y="4240812"/>
              <a:chExt cx="1701987" cy="461665"/>
            </a:xfrm>
          </p:grpSpPr>
          <p:sp>
            <p:nvSpPr>
              <p:cNvPr id="1259" name="TextBox 1258">
                <a:extLst>
                  <a:ext uri="{FF2B5EF4-FFF2-40B4-BE49-F238E27FC236}">
                    <a16:creationId xmlns:a16="http://schemas.microsoft.com/office/drawing/2014/main" id="{03997D66-8504-B0CC-4710-F8C916651169}"/>
                  </a:ext>
                </a:extLst>
              </p:cNvPr>
              <p:cNvSpPr txBox="1"/>
              <p:nvPr/>
            </p:nvSpPr>
            <p:spPr>
              <a:xfrm>
                <a:off x="6513771" y="4333145"/>
                <a:ext cx="30970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IN" sz="1200" dirty="0">
                    <a:solidFill>
                      <a:srgbClr val="282828"/>
                    </a:solidFill>
                    <a:latin typeface="BBH Sans Hegarty" pitchFamily="2" charset="0"/>
                  </a:rPr>
                  <a:t>4</a:t>
                </a:r>
              </a:p>
            </p:txBody>
          </p:sp>
          <p:sp>
            <p:nvSpPr>
              <p:cNvPr id="1260" name="TextBox 1259">
                <a:extLst>
                  <a:ext uri="{FF2B5EF4-FFF2-40B4-BE49-F238E27FC236}">
                    <a16:creationId xmlns:a16="http://schemas.microsoft.com/office/drawing/2014/main" id="{7727C7D5-C4F4-6F65-ACEF-C1D2EAAFF2D7}"/>
                  </a:ext>
                </a:extLst>
              </p:cNvPr>
              <p:cNvSpPr txBox="1"/>
              <p:nvPr/>
            </p:nvSpPr>
            <p:spPr>
              <a:xfrm>
                <a:off x="6785558" y="4240812"/>
                <a:ext cx="1430200" cy="461665"/>
              </a:xfrm>
              <a:prstGeom prst="rect">
                <a:avLst/>
              </a:prstGeom>
              <a:solidFill>
                <a:srgbClr val="282828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IN" sz="2400" dirty="0">
                    <a:solidFill>
                      <a:srgbClr val="F0F0EB"/>
                    </a:solidFill>
                    <a:latin typeface="BBH Sans Hegarty" pitchFamily="2" charset="0"/>
                  </a:rPr>
                  <a:t>Techno</a:t>
                </a:r>
              </a:p>
            </p:txBody>
          </p:sp>
        </p:grpSp>
        <p:grpSp>
          <p:nvGrpSpPr>
            <p:cNvPr id="1276" name="Group 1275">
              <a:extLst>
                <a:ext uri="{FF2B5EF4-FFF2-40B4-BE49-F238E27FC236}">
                  <a16:creationId xmlns:a16="http://schemas.microsoft.com/office/drawing/2014/main" id="{0C02584F-D6A0-712D-FC66-48D14B4BA735}"/>
                </a:ext>
              </a:extLst>
            </p:cNvPr>
            <p:cNvGrpSpPr/>
            <p:nvPr/>
          </p:nvGrpSpPr>
          <p:grpSpPr>
            <a:xfrm>
              <a:off x="6517778" y="4293445"/>
              <a:ext cx="1568136" cy="338554"/>
              <a:chOff x="6517778" y="4862307"/>
              <a:chExt cx="1568136" cy="338554"/>
            </a:xfrm>
          </p:grpSpPr>
          <p:sp>
            <p:nvSpPr>
              <p:cNvPr id="1265" name="TextBox 1264">
                <a:extLst>
                  <a:ext uri="{FF2B5EF4-FFF2-40B4-BE49-F238E27FC236}">
                    <a16:creationId xmlns:a16="http://schemas.microsoft.com/office/drawing/2014/main" id="{A1810D55-E8FF-4EF0-BB40-88E6AD0ABCB9}"/>
                  </a:ext>
                </a:extLst>
              </p:cNvPr>
              <p:cNvSpPr txBox="1"/>
              <p:nvPr/>
            </p:nvSpPr>
            <p:spPr>
              <a:xfrm>
                <a:off x="6517778" y="4893085"/>
                <a:ext cx="30168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IN" sz="1200" dirty="0">
                    <a:solidFill>
                      <a:srgbClr val="282828"/>
                    </a:solidFill>
                    <a:latin typeface="BBH Sans Hegarty" pitchFamily="2" charset="0"/>
                  </a:rPr>
                  <a:t>5</a:t>
                </a:r>
              </a:p>
            </p:txBody>
          </p:sp>
          <p:sp>
            <p:nvSpPr>
              <p:cNvPr id="1266" name="TextBox 1265">
                <a:extLst>
                  <a:ext uri="{FF2B5EF4-FFF2-40B4-BE49-F238E27FC236}">
                    <a16:creationId xmlns:a16="http://schemas.microsoft.com/office/drawing/2014/main" id="{C7545922-0EFC-E049-804F-6CE6A476CC68}"/>
                  </a:ext>
                </a:extLst>
              </p:cNvPr>
              <p:cNvSpPr txBox="1"/>
              <p:nvPr/>
            </p:nvSpPr>
            <p:spPr>
              <a:xfrm>
                <a:off x="6785558" y="4862307"/>
                <a:ext cx="1300356" cy="338554"/>
              </a:xfrm>
              <a:prstGeom prst="rect">
                <a:avLst/>
              </a:prstGeom>
              <a:solidFill>
                <a:srgbClr val="282828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IN" sz="1600" dirty="0">
                    <a:solidFill>
                      <a:srgbClr val="F0F0EB"/>
                    </a:solidFill>
                    <a:latin typeface="BBH Sans Hegarty" pitchFamily="2" charset="0"/>
                  </a:rPr>
                  <a:t>Hyperpop</a:t>
                </a:r>
              </a:p>
            </p:txBody>
          </p:sp>
        </p:grpSp>
      </p:grpSp>
      <p:grpSp>
        <p:nvGrpSpPr>
          <p:cNvPr id="1280" name="Group 1279">
            <a:extLst>
              <a:ext uri="{FF2B5EF4-FFF2-40B4-BE49-F238E27FC236}">
                <a16:creationId xmlns:a16="http://schemas.microsoft.com/office/drawing/2014/main" id="{E22095A0-E509-4827-84D5-08A8AA609CA2}"/>
              </a:ext>
            </a:extLst>
          </p:cNvPr>
          <p:cNvGrpSpPr/>
          <p:nvPr/>
        </p:nvGrpSpPr>
        <p:grpSpPr>
          <a:xfrm>
            <a:off x="6888754" y="4904552"/>
            <a:ext cx="1306285" cy="275771"/>
            <a:chOff x="6795037" y="4904552"/>
            <a:chExt cx="1306285" cy="275771"/>
          </a:xfrm>
        </p:grpSpPr>
        <p:sp>
          <p:nvSpPr>
            <p:cNvPr id="1278" name="Rectangle: Rounded Corners 1277">
              <a:extLst>
                <a:ext uri="{FF2B5EF4-FFF2-40B4-BE49-F238E27FC236}">
                  <a16:creationId xmlns:a16="http://schemas.microsoft.com/office/drawing/2014/main" id="{3E8A96E2-51B4-E5B8-8AD6-5D54B97C4004}"/>
                </a:ext>
              </a:extLst>
            </p:cNvPr>
            <p:cNvSpPr/>
            <p:nvPr/>
          </p:nvSpPr>
          <p:spPr>
            <a:xfrm>
              <a:off x="6795037" y="4904552"/>
              <a:ext cx="1306285" cy="275771"/>
            </a:xfrm>
            <a:prstGeom prst="roundRect">
              <a:avLst>
                <a:gd name="adj" fmla="val 50000"/>
              </a:avLst>
            </a:prstGeom>
            <a:solidFill>
              <a:srgbClr val="2828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79" name="TextBox 1278">
              <a:extLst>
                <a:ext uri="{FF2B5EF4-FFF2-40B4-BE49-F238E27FC236}">
                  <a16:creationId xmlns:a16="http://schemas.microsoft.com/office/drawing/2014/main" id="{CDFB8957-EEF4-C62C-F5C7-087AEE6AF603}"/>
                </a:ext>
              </a:extLst>
            </p:cNvPr>
            <p:cNvSpPr txBox="1"/>
            <p:nvPr/>
          </p:nvSpPr>
          <p:spPr>
            <a:xfrm>
              <a:off x="6900593" y="4911632"/>
              <a:ext cx="109517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N" sz="1100" b="1" dirty="0">
                  <a:solidFill>
                    <a:srgbClr val="F0F0E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Share this story</a:t>
              </a:r>
            </a:p>
          </p:txBody>
        </p:sp>
      </p:grpSp>
      <p:grpSp>
        <p:nvGrpSpPr>
          <p:cNvPr id="1310" name="Group 1309">
            <a:extLst>
              <a:ext uri="{FF2B5EF4-FFF2-40B4-BE49-F238E27FC236}">
                <a16:creationId xmlns:a16="http://schemas.microsoft.com/office/drawing/2014/main" id="{443B8A58-51A8-694D-C2B0-615F3F9C307A}"/>
              </a:ext>
            </a:extLst>
          </p:cNvPr>
          <p:cNvGrpSpPr/>
          <p:nvPr/>
        </p:nvGrpSpPr>
        <p:grpSpPr>
          <a:xfrm>
            <a:off x="10153650" y="1787467"/>
            <a:ext cx="1571363" cy="1868831"/>
            <a:chOff x="7115853" y="1101667"/>
            <a:chExt cx="1721509" cy="2047401"/>
          </a:xfrm>
          <a:solidFill>
            <a:srgbClr val="F0F0EB"/>
          </a:solidFill>
        </p:grpSpPr>
        <p:sp>
          <p:nvSpPr>
            <p:cNvPr id="1311" name="Freeform: Shape 1310">
              <a:extLst>
                <a:ext uri="{FF2B5EF4-FFF2-40B4-BE49-F238E27FC236}">
                  <a16:creationId xmlns:a16="http://schemas.microsoft.com/office/drawing/2014/main" id="{1096CE6E-0DFF-6F26-904C-40A702D8394D}"/>
                </a:ext>
              </a:extLst>
            </p:cNvPr>
            <p:cNvSpPr/>
            <p:nvPr/>
          </p:nvSpPr>
          <p:spPr>
            <a:xfrm>
              <a:off x="7862881" y="1175790"/>
              <a:ext cx="974415" cy="1948830"/>
            </a:xfrm>
            <a:custGeom>
              <a:avLst/>
              <a:gdLst>
                <a:gd name="csX0" fmla="*/ 0 w 974415"/>
                <a:gd name="csY0" fmla="*/ 974415 h 1948830"/>
                <a:gd name="csX1" fmla="*/ 974415 w 974415"/>
                <a:gd name="csY1" fmla="*/ 1948831 h 1948830"/>
                <a:gd name="csX2" fmla="*/ 974415 w 974415"/>
                <a:gd name="csY2" fmla="*/ 1824055 h 1948830"/>
                <a:gd name="csX3" fmla="*/ 124776 w 974415"/>
                <a:gd name="csY3" fmla="*/ 974415 h 1948830"/>
                <a:gd name="csX4" fmla="*/ 974415 w 974415"/>
                <a:gd name="csY4" fmla="*/ 124776 h 1948830"/>
                <a:gd name="csX5" fmla="*/ 974415 w 974415"/>
                <a:gd name="csY5" fmla="*/ 0 h 1948830"/>
                <a:gd name="csX6" fmla="*/ 0 w 974415"/>
                <a:gd name="csY6" fmla="*/ 974415 h 194883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74415" h="1948830">
                  <a:moveTo>
                    <a:pt x="0" y="974415"/>
                  </a:moveTo>
                  <a:cubicBezTo>
                    <a:pt x="0" y="1511723"/>
                    <a:pt x="437108" y="1948831"/>
                    <a:pt x="974415" y="1948831"/>
                  </a:cubicBezTo>
                  <a:lnTo>
                    <a:pt x="974415" y="1824055"/>
                  </a:lnTo>
                  <a:cubicBezTo>
                    <a:pt x="505950" y="1824055"/>
                    <a:pt x="124776" y="1442881"/>
                    <a:pt x="124776" y="974415"/>
                  </a:cubicBezTo>
                  <a:cubicBezTo>
                    <a:pt x="124776" y="505950"/>
                    <a:pt x="505950" y="124776"/>
                    <a:pt x="974415" y="124776"/>
                  </a:cubicBezTo>
                  <a:lnTo>
                    <a:pt x="974415" y="0"/>
                  </a:lnTo>
                  <a:cubicBezTo>
                    <a:pt x="437108" y="0"/>
                    <a:pt x="0" y="437173"/>
                    <a:pt x="0" y="974415"/>
                  </a:cubicBezTo>
                  <a:close/>
                </a:path>
              </a:pathLst>
            </a:custGeom>
            <a:solidFill>
              <a:srgbClr val="EAB601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12" name="Freeform: Shape 1311">
              <a:extLst>
                <a:ext uri="{FF2B5EF4-FFF2-40B4-BE49-F238E27FC236}">
                  <a16:creationId xmlns:a16="http://schemas.microsoft.com/office/drawing/2014/main" id="{4FA0FF9B-FFCC-3949-FB1D-7E6992C22E55}"/>
                </a:ext>
              </a:extLst>
            </p:cNvPr>
            <p:cNvSpPr/>
            <p:nvPr/>
          </p:nvSpPr>
          <p:spPr>
            <a:xfrm>
              <a:off x="7180458" y="1101667"/>
              <a:ext cx="512209" cy="2047400"/>
            </a:xfrm>
            <a:custGeom>
              <a:avLst/>
              <a:gdLst>
                <a:gd name="csX0" fmla="*/ 512209 w 512209"/>
                <a:gd name="csY0" fmla="*/ 0 h 2047400"/>
                <a:gd name="csX1" fmla="*/ 354968 w 512209"/>
                <a:gd name="csY1" fmla="*/ 0 h 2047400"/>
                <a:gd name="csX2" fmla="*/ 0 w 512209"/>
                <a:gd name="csY2" fmla="*/ 1023700 h 2047400"/>
                <a:gd name="csX3" fmla="*/ 354968 w 512209"/>
                <a:gd name="csY3" fmla="*/ 2047400 h 2047400"/>
                <a:gd name="csX4" fmla="*/ 512209 w 512209"/>
                <a:gd name="csY4" fmla="*/ 2047400 h 2047400"/>
                <a:gd name="csX5" fmla="*/ 121191 w 512209"/>
                <a:gd name="csY5" fmla="*/ 1023700 h 2047400"/>
                <a:gd name="csX6" fmla="*/ 512209 w 512209"/>
                <a:gd name="csY6" fmla="*/ 0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12209" h="2047400">
                  <a:moveTo>
                    <a:pt x="512209" y="0"/>
                  </a:moveTo>
                  <a:lnTo>
                    <a:pt x="354968" y="0"/>
                  </a:lnTo>
                  <a:cubicBezTo>
                    <a:pt x="132730" y="282018"/>
                    <a:pt x="0" y="637637"/>
                    <a:pt x="0" y="1023700"/>
                  </a:cubicBezTo>
                  <a:cubicBezTo>
                    <a:pt x="0" y="1409764"/>
                    <a:pt x="132730" y="1765382"/>
                    <a:pt x="354968" y="2047400"/>
                  </a:cubicBezTo>
                  <a:lnTo>
                    <a:pt x="512209" y="2047400"/>
                  </a:lnTo>
                  <a:cubicBezTo>
                    <a:pt x="259462" y="1765513"/>
                    <a:pt x="121191" y="1405265"/>
                    <a:pt x="121191" y="1023700"/>
                  </a:cubicBezTo>
                  <a:cubicBezTo>
                    <a:pt x="121191" y="642135"/>
                    <a:pt x="259462" y="281888"/>
                    <a:pt x="512209" y="0"/>
                  </a:cubicBezTo>
                  <a:close/>
                </a:path>
              </a:pathLst>
            </a:custGeom>
            <a:solidFill>
              <a:srgbClr val="EAB601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13" name="Freeform: Shape 1312">
              <a:extLst>
                <a:ext uri="{FF2B5EF4-FFF2-40B4-BE49-F238E27FC236}">
                  <a16:creationId xmlns:a16="http://schemas.microsoft.com/office/drawing/2014/main" id="{F52DBD0B-1A37-CC9B-86FF-B56A931EC4EF}"/>
                </a:ext>
              </a:extLst>
            </p:cNvPr>
            <p:cNvSpPr/>
            <p:nvPr/>
          </p:nvSpPr>
          <p:spPr>
            <a:xfrm>
              <a:off x="7639536" y="1101667"/>
              <a:ext cx="938429" cy="2047400"/>
            </a:xfrm>
            <a:custGeom>
              <a:avLst/>
              <a:gdLst>
                <a:gd name="csX0" fmla="*/ 117670 w 938429"/>
                <a:gd name="csY0" fmla="*/ 1048538 h 2047400"/>
                <a:gd name="csX1" fmla="*/ 938430 w 938429"/>
                <a:gd name="csY1" fmla="*/ 0 h 2047400"/>
                <a:gd name="csX2" fmla="*/ 619383 w 938429"/>
                <a:gd name="csY2" fmla="*/ 0 h 2047400"/>
                <a:gd name="csX3" fmla="*/ 0 w 938429"/>
                <a:gd name="csY3" fmla="*/ 1048538 h 2047400"/>
                <a:gd name="csX4" fmla="*/ 537503 w 938429"/>
                <a:gd name="csY4" fmla="*/ 2047400 h 2047400"/>
                <a:gd name="csX5" fmla="*/ 786860 w 938429"/>
                <a:gd name="csY5" fmla="*/ 2047400 h 2047400"/>
                <a:gd name="csX6" fmla="*/ 117670 w 938429"/>
                <a:gd name="csY6" fmla="*/ 1048538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38429" h="2047400">
                  <a:moveTo>
                    <a:pt x="117670" y="1048538"/>
                  </a:moveTo>
                  <a:cubicBezTo>
                    <a:pt x="117670" y="542327"/>
                    <a:pt x="467748" y="116432"/>
                    <a:pt x="938430" y="0"/>
                  </a:cubicBezTo>
                  <a:lnTo>
                    <a:pt x="619383" y="0"/>
                  </a:lnTo>
                  <a:cubicBezTo>
                    <a:pt x="250400" y="204310"/>
                    <a:pt x="0" y="597740"/>
                    <a:pt x="0" y="1048538"/>
                  </a:cubicBezTo>
                  <a:cubicBezTo>
                    <a:pt x="0" y="1465176"/>
                    <a:pt x="213827" y="1832725"/>
                    <a:pt x="537503" y="2047400"/>
                  </a:cubicBezTo>
                  <a:lnTo>
                    <a:pt x="786860" y="2047400"/>
                  </a:lnTo>
                  <a:cubicBezTo>
                    <a:pt x="394538" y="1885400"/>
                    <a:pt x="117670" y="1498750"/>
                    <a:pt x="117670" y="1048538"/>
                  </a:cubicBezTo>
                  <a:close/>
                </a:path>
              </a:pathLst>
            </a:custGeom>
            <a:grpFill/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14" name="Freeform: Shape 1313">
              <a:extLst>
                <a:ext uri="{FF2B5EF4-FFF2-40B4-BE49-F238E27FC236}">
                  <a16:creationId xmlns:a16="http://schemas.microsoft.com/office/drawing/2014/main" id="{1166F60F-7C26-CD9C-565C-E1210750CBFF}"/>
                </a:ext>
              </a:extLst>
            </p:cNvPr>
            <p:cNvSpPr/>
            <p:nvPr/>
          </p:nvSpPr>
          <p:spPr>
            <a:xfrm>
              <a:off x="8294579" y="1607487"/>
              <a:ext cx="542783" cy="1085501"/>
            </a:xfrm>
            <a:custGeom>
              <a:avLst/>
              <a:gdLst>
                <a:gd name="csX0" fmla="*/ 0 w 542783"/>
                <a:gd name="csY0" fmla="*/ 542718 h 1085501"/>
                <a:gd name="csX1" fmla="*/ 542783 w 542783"/>
                <a:gd name="csY1" fmla="*/ 1085502 h 1085501"/>
                <a:gd name="csX2" fmla="*/ 542783 w 542783"/>
                <a:gd name="csY2" fmla="*/ 966006 h 1085501"/>
                <a:gd name="csX3" fmla="*/ 119496 w 542783"/>
                <a:gd name="csY3" fmla="*/ 542718 h 1085501"/>
                <a:gd name="csX4" fmla="*/ 542783 w 542783"/>
                <a:gd name="csY4" fmla="*/ 119431 h 1085501"/>
                <a:gd name="csX5" fmla="*/ 542783 w 542783"/>
                <a:gd name="csY5" fmla="*/ 0 h 1085501"/>
                <a:gd name="csX6" fmla="*/ 0 w 542783"/>
                <a:gd name="csY6" fmla="*/ 542718 h 10855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42783" h="1085501">
                  <a:moveTo>
                    <a:pt x="0" y="542718"/>
                  </a:moveTo>
                  <a:cubicBezTo>
                    <a:pt x="0" y="842012"/>
                    <a:pt x="243490" y="1085502"/>
                    <a:pt x="542783" y="1085502"/>
                  </a:cubicBezTo>
                  <a:lnTo>
                    <a:pt x="542783" y="966006"/>
                  </a:lnTo>
                  <a:cubicBezTo>
                    <a:pt x="309398" y="966006"/>
                    <a:pt x="119496" y="776103"/>
                    <a:pt x="119496" y="542718"/>
                  </a:cubicBezTo>
                  <a:cubicBezTo>
                    <a:pt x="119496" y="309333"/>
                    <a:pt x="309398" y="119431"/>
                    <a:pt x="542783" y="119431"/>
                  </a:cubicBezTo>
                  <a:lnTo>
                    <a:pt x="542783" y="0"/>
                  </a:lnTo>
                  <a:cubicBezTo>
                    <a:pt x="243424" y="0"/>
                    <a:pt x="0" y="243490"/>
                    <a:pt x="0" y="542718"/>
                  </a:cubicBezTo>
                  <a:close/>
                </a:path>
              </a:pathLst>
            </a:custGeom>
            <a:grpFill/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15" name="Freeform: Shape 1314">
              <a:extLst>
                <a:ext uri="{FF2B5EF4-FFF2-40B4-BE49-F238E27FC236}">
                  <a16:creationId xmlns:a16="http://schemas.microsoft.com/office/drawing/2014/main" id="{F49312DD-C9AA-7348-F7B0-A1745D8C3C57}"/>
                </a:ext>
              </a:extLst>
            </p:cNvPr>
            <p:cNvSpPr/>
            <p:nvPr/>
          </p:nvSpPr>
          <p:spPr>
            <a:xfrm>
              <a:off x="8519750" y="1832724"/>
              <a:ext cx="317546" cy="635029"/>
            </a:xfrm>
            <a:custGeom>
              <a:avLst/>
              <a:gdLst>
                <a:gd name="csX0" fmla="*/ 0 w 317546"/>
                <a:gd name="csY0" fmla="*/ 317482 h 635029"/>
                <a:gd name="csX1" fmla="*/ 317547 w 317546"/>
                <a:gd name="csY1" fmla="*/ 635029 h 635029"/>
                <a:gd name="csX2" fmla="*/ 317547 w 317546"/>
                <a:gd name="csY2" fmla="*/ 544087 h 635029"/>
                <a:gd name="csX3" fmla="*/ 91007 w 317546"/>
                <a:gd name="csY3" fmla="*/ 317547 h 635029"/>
                <a:gd name="csX4" fmla="*/ 317547 w 317546"/>
                <a:gd name="csY4" fmla="*/ 91007 h 635029"/>
                <a:gd name="csX5" fmla="*/ 317547 w 317546"/>
                <a:gd name="csY5" fmla="*/ 0 h 635029"/>
                <a:gd name="csX6" fmla="*/ 0 w 317546"/>
                <a:gd name="csY6" fmla="*/ 317482 h 6350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17546" h="635029">
                  <a:moveTo>
                    <a:pt x="0" y="317482"/>
                  </a:moveTo>
                  <a:cubicBezTo>
                    <a:pt x="0" y="492586"/>
                    <a:pt x="142443" y="635029"/>
                    <a:pt x="317547" y="635029"/>
                  </a:cubicBezTo>
                  <a:lnTo>
                    <a:pt x="317547" y="544087"/>
                  </a:lnTo>
                  <a:cubicBezTo>
                    <a:pt x="192640" y="544087"/>
                    <a:pt x="91007" y="442454"/>
                    <a:pt x="91007" y="317547"/>
                  </a:cubicBezTo>
                  <a:cubicBezTo>
                    <a:pt x="91007" y="192641"/>
                    <a:pt x="192640" y="91007"/>
                    <a:pt x="317547" y="91007"/>
                  </a:cubicBezTo>
                  <a:lnTo>
                    <a:pt x="317547" y="0"/>
                  </a:lnTo>
                  <a:cubicBezTo>
                    <a:pt x="142443" y="-65"/>
                    <a:pt x="0" y="142378"/>
                    <a:pt x="0" y="317482"/>
                  </a:cubicBezTo>
                  <a:close/>
                </a:path>
              </a:pathLst>
            </a:custGeom>
            <a:grpFill/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16" name="Freeform: Shape 1315">
              <a:extLst>
                <a:ext uri="{FF2B5EF4-FFF2-40B4-BE49-F238E27FC236}">
                  <a16:creationId xmlns:a16="http://schemas.microsoft.com/office/drawing/2014/main" id="{96D07C14-2DEC-48F5-4B00-4240814CCD4C}"/>
                </a:ext>
              </a:extLst>
            </p:cNvPr>
            <p:cNvSpPr/>
            <p:nvPr/>
          </p:nvSpPr>
          <p:spPr>
            <a:xfrm>
              <a:off x="8716432" y="2029341"/>
              <a:ext cx="120865" cy="241729"/>
            </a:xfrm>
            <a:custGeom>
              <a:avLst/>
              <a:gdLst>
                <a:gd name="csX0" fmla="*/ 0 w 120865"/>
                <a:gd name="csY0" fmla="*/ 120865 h 241729"/>
                <a:gd name="csX1" fmla="*/ 120865 w 120865"/>
                <a:gd name="csY1" fmla="*/ 241730 h 241729"/>
                <a:gd name="csX2" fmla="*/ 120865 w 120865"/>
                <a:gd name="csY2" fmla="*/ 0 h 241729"/>
                <a:gd name="csX3" fmla="*/ 0 w 120865"/>
                <a:gd name="csY3" fmla="*/ 120865 h 2417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20865" h="241729">
                  <a:moveTo>
                    <a:pt x="0" y="120865"/>
                  </a:moveTo>
                  <a:cubicBezTo>
                    <a:pt x="0" y="187490"/>
                    <a:pt x="54240" y="241730"/>
                    <a:pt x="120865" y="241730"/>
                  </a:cubicBezTo>
                  <a:lnTo>
                    <a:pt x="120865" y="0"/>
                  </a:lnTo>
                  <a:cubicBezTo>
                    <a:pt x="54240" y="0"/>
                    <a:pt x="0" y="54239"/>
                    <a:pt x="0" y="120865"/>
                  </a:cubicBezTo>
                  <a:close/>
                </a:path>
              </a:pathLst>
            </a:custGeom>
            <a:grpFill/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17" name="Freeform: Shape 1316">
              <a:extLst>
                <a:ext uri="{FF2B5EF4-FFF2-40B4-BE49-F238E27FC236}">
                  <a16:creationId xmlns:a16="http://schemas.microsoft.com/office/drawing/2014/main" id="{3426DD39-44FC-B6E3-240C-46659FA1BDC0}"/>
                </a:ext>
              </a:extLst>
            </p:cNvPr>
            <p:cNvSpPr/>
            <p:nvPr/>
          </p:nvSpPr>
          <p:spPr>
            <a:xfrm>
              <a:off x="7407324" y="1101667"/>
              <a:ext cx="655238" cy="2047400"/>
            </a:xfrm>
            <a:custGeom>
              <a:avLst/>
              <a:gdLst>
                <a:gd name="csX0" fmla="*/ 126537 w 655238"/>
                <a:gd name="csY0" fmla="*/ 1048538 h 2047400"/>
                <a:gd name="csX1" fmla="*/ 508297 w 655238"/>
                <a:gd name="csY1" fmla="*/ 126862 h 2047400"/>
                <a:gd name="csX2" fmla="*/ 655239 w 655238"/>
                <a:gd name="csY2" fmla="*/ 0 h 2047400"/>
                <a:gd name="csX3" fmla="*/ 432675 w 655238"/>
                <a:gd name="csY3" fmla="*/ 0 h 2047400"/>
                <a:gd name="csX4" fmla="*/ 0 w 655238"/>
                <a:gd name="csY4" fmla="*/ 1023700 h 2047400"/>
                <a:gd name="csX5" fmla="*/ 432675 w 655238"/>
                <a:gd name="csY5" fmla="*/ 2047400 h 2047400"/>
                <a:gd name="csX6" fmla="*/ 592525 w 655238"/>
                <a:gd name="csY6" fmla="*/ 2047400 h 2047400"/>
                <a:gd name="csX7" fmla="*/ 508297 w 655238"/>
                <a:gd name="csY7" fmla="*/ 1970279 h 2047400"/>
                <a:gd name="csX8" fmla="*/ 126537 w 655238"/>
                <a:gd name="csY8" fmla="*/ 1048538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655238" h="2047400">
                  <a:moveTo>
                    <a:pt x="126537" y="1048538"/>
                  </a:moveTo>
                  <a:cubicBezTo>
                    <a:pt x="126537" y="700351"/>
                    <a:pt x="262134" y="373025"/>
                    <a:pt x="508297" y="126862"/>
                  </a:cubicBezTo>
                  <a:cubicBezTo>
                    <a:pt x="554583" y="80642"/>
                    <a:pt x="603672" y="38267"/>
                    <a:pt x="655239" y="0"/>
                  </a:cubicBezTo>
                  <a:lnTo>
                    <a:pt x="432675" y="0"/>
                  </a:lnTo>
                  <a:cubicBezTo>
                    <a:pt x="165977" y="259918"/>
                    <a:pt x="0" y="622773"/>
                    <a:pt x="0" y="1023700"/>
                  </a:cubicBezTo>
                  <a:cubicBezTo>
                    <a:pt x="0" y="1424627"/>
                    <a:pt x="165912" y="1787482"/>
                    <a:pt x="432675" y="2047400"/>
                  </a:cubicBezTo>
                  <a:lnTo>
                    <a:pt x="592525" y="2047400"/>
                  </a:lnTo>
                  <a:cubicBezTo>
                    <a:pt x="563579" y="2023019"/>
                    <a:pt x="535417" y="1997333"/>
                    <a:pt x="508297" y="1970279"/>
                  </a:cubicBezTo>
                  <a:cubicBezTo>
                    <a:pt x="262134" y="1724051"/>
                    <a:pt x="126537" y="1396725"/>
                    <a:pt x="126537" y="1048538"/>
                  </a:cubicBezTo>
                  <a:close/>
                </a:path>
              </a:pathLst>
            </a:custGeom>
            <a:grpFill/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18" name="Freeform: Shape 1317">
              <a:extLst>
                <a:ext uri="{FF2B5EF4-FFF2-40B4-BE49-F238E27FC236}">
                  <a16:creationId xmlns:a16="http://schemas.microsoft.com/office/drawing/2014/main" id="{90178510-7EC0-8F08-A563-0C598F3B8A69}"/>
                </a:ext>
              </a:extLst>
            </p:cNvPr>
            <p:cNvSpPr/>
            <p:nvPr/>
          </p:nvSpPr>
          <p:spPr>
            <a:xfrm>
              <a:off x="8093398" y="1406307"/>
              <a:ext cx="743963" cy="1487862"/>
            </a:xfrm>
            <a:custGeom>
              <a:avLst/>
              <a:gdLst>
                <a:gd name="csX0" fmla="*/ 0 w 743963"/>
                <a:gd name="csY0" fmla="*/ 743899 h 1487862"/>
                <a:gd name="csX1" fmla="*/ 743964 w 743963"/>
                <a:gd name="csY1" fmla="*/ 1487863 h 1487862"/>
                <a:gd name="csX2" fmla="*/ 743964 w 743963"/>
                <a:gd name="csY2" fmla="*/ 1392357 h 1487862"/>
                <a:gd name="csX3" fmla="*/ 95506 w 743963"/>
                <a:gd name="csY3" fmla="*/ 743899 h 1487862"/>
                <a:gd name="csX4" fmla="*/ 743964 w 743963"/>
                <a:gd name="csY4" fmla="*/ 95440 h 1487862"/>
                <a:gd name="csX5" fmla="*/ 743964 w 743963"/>
                <a:gd name="csY5" fmla="*/ 0 h 1487862"/>
                <a:gd name="csX6" fmla="*/ 0 w 743963"/>
                <a:gd name="csY6" fmla="*/ 743899 h 14878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743963" h="1487862">
                  <a:moveTo>
                    <a:pt x="0" y="743899"/>
                  </a:moveTo>
                  <a:cubicBezTo>
                    <a:pt x="0" y="1154083"/>
                    <a:pt x="333714" y="1487863"/>
                    <a:pt x="743964" y="1487863"/>
                  </a:cubicBezTo>
                  <a:lnTo>
                    <a:pt x="743964" y="1392357"/>
                  </a:lnTo>
                  <a:cubicBezTo>
                    <a:pt x="386389" y="1392357"/>
                    <a:pt x="95506" y="1101474"/>
                    <a:pt x="95506" y="743899"/>
                  </a:cubicBezTo>
                  <a:cubicBezTo>
                    <a:pt x="95506" y="386324"/>
                    <a:pt x="386389" y="95440"/>
                    <a:pt x="743964" y="95440"/>
                  </a:cubicBezTo>
                  <a:lnTo>
                    <a:pt x="743964" y="0"/>
                  </a:lnTo>
                  <a:cubicBezTo>
                    <a:pt x="333714" y="0"/>
                    <a:pt x="0" y="333715"/>
                    <a:pt x="0" y="743899"/>
                  </a:cubicBezTo>
                  <a:close/>
                </a:path>
              </a:pathLst>
            </a:custGeom>
            <a:grpFill/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19" name="Freeform: Shape 1318">
              <a:extLst>
                <a:ext uri="{FF2B5EF4-FFF2-40B4-BE49-F238E27FC236}">
                  <a16:creationId xmlns:a16="http://schemas.microsoft.com/office/drawing/2014/main" id="{923D0F1C-E822-92C7-2FF8-14E763EB9A03}"/>
                </a:ext>
              </a:extLst>
            </p:cNvPr>
            <p:cNvSpPr/>
            <p:nvPr/>
          </p:nvSpPr>
          <p:spPr>
            <a:xfrm>
              <a:off x="7115853" y="1101667"/>
              <a:ext cx="19231" cy="32660"/>
            </a:xfrm>
            <a:custGeom>
              <a:avLst/>
              <a:gdLst>
                <a:gd name="csX0" fmla="*/ 19232 w 19231"/>
                <a:gd name="csY0" fmla="*/ 0 h 32660"/>
                <a:gd name="csX1" fmla="*/ 0 w 19231"/>
                <a:gd name="csY1" fmla="*/ 0 h 32660"/>
                <a:gd name="csX2" fmla="*/ 0 w 19231"/>
                <a:gd name="csY2" fmla="*/ 32661 h 32660"/>
                <a:gd name="csX3" fmla="*/ 19232 w 19231"/>
                <a:gd name="csY3" fmla="*/ 0 h 326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9231" h="32660">
                  <a:moveTo>
                    <a:pt x="19232" y="0"/>
                  </a:moveTo>
                  <a:lnTo>
                    <a:pt x="0" y="0"/>
                  </a:lnTo>
                  <a:lnTo>
                    <a:pt x="0" y="32661"/>
                  </a:lnTo>
                  <a:cubicBezTo>
                    <a:pt x="6323" y="21709"/>
                    <a:pt x="12712" y="10822"/>
                    <a:pt x="19232" y="0"/>
                  </a:cubicBezTo>
                  <a:close/>
                </a:path>
              </a:pathLst>
            </a:custGeom>
            <a:grpFill/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20" name="Freeform: Shape 1319">
              <a:extLst>
                <a:ext uri="{FF2B5EF4-FFF2-40B4-BE49-F238E27FC236}">
                  <a16:creationId xmlns:a16="http://schemas.microsoft.com/office/drawing/2014/main" id="{B4328530-989C-38C4-225C-660343ED4399}"/>
                </a:ext>
              </a:extLst>
            </p:cNvPr>
            <p:cNvSpPr/>
            <p:nvPr/>
          </p:nvSpPr>
          <p:spPr>
            <a:xfrm>
              <a:off x="7115853" y="3116407"/>
              <a:ext cx="19231" cy="32660"/>
            </a:xfrm>
            <a:custGeom>
              <a:avLst/>
              <a:gdLst>
                <a:gd name="csX0" fmla="*/ 19232 w 19231"/>
                <a:gd name="csY0" fmla="*/ 32661 h 32660"/>
                <a:gd name="csX1" fmla="*/ 0 w 19231"/>
                <a:gd name="csY1" fmla="*/ 0 h 32660"/>
                <a:gd name="csX2" fmla="*/ 0 w 19231"/>
                <a:gd name="csY2" fmla="*/ 32661 h 32660"/>
                <a:gd name="csX3" fmla="*/ 19232 w 19231"/>
                <a:gd name="csY3" fmla="*/ 32661 h 326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9231" h="32660">
                  <a:moveTo>
                    <a:pt x="19232" y="32661"/>
                  </a:moveTo>
                  <a:cubicBezTo>
                    <a:pt x="12712" y="21839"/>
                    <a:pt x="6323" y="10952"/>
                    <a:pt x="0" y="0"/>
                  </a:cubicBezTo>
                  <a:lnTo>
                    <a:pt x="0" y="32661"/>
                  </a:lnTo>
                  <a:lnTo>
                    <a:pt x="19232" y="32661"/>
                  </a:lnTo>
                  <a:close/>
                </a:path>
              </a:pathLst>
            </a:custGeom>
            <a:grpFill/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21" name="Freeform: Shape 1320">
              <a:extLst>
                <a:ext uri="{FF2B5EF4-FFF2-40B4-BE49-F238E27FC236}">
                  <a16:creationId xmlns:a16="http://schemas.microsoft.com/office/drawing/2014/main" id="{E10D742B-7765-D2A1-29DB-BDFEF3BFF071}"/>
                </a:ext>
              </a:extLst>
            </p:cNvPr>
            <p:cNvSpPr/>
            <p:nvPr/>
          </p:nvSpPr>
          <p:spPr>
            <a:xfrm>
              <a:off x="7115919" y="2506542"/>
              <a:ext cx="286255" cy="642526"/>
            </a:xfrm>
            <a:custGeom>
              <a:avLst/>
              <a:gdLst>
                <a:gd name="csX0" fmla="*/ 0 w 286255"/>
                <a:gd name="csY0" fmla="*/ 374850 h 642526"/>
                <a:gd name="csX1" fmla="*/ 144985 w 286255"/>
                <a:gd name="csY1" fmla="*/ 642526 h 642526"/>
                <a:gd name="csX2" fmla="*/ 286255 w 286255"/>
                <a:gd name="csY2" fmla="*/ 642526 h 642526"/>
                <a:gd name="csX3" fmla="*/ 65 w 286255"/>
                <a:gd name="csY3" fmla="*/ 0 h 642526"/>
                <a:gd name="csX4" fmla="*/ 65 w 286255"/>
                <a:gd name="csY4" fmla="*/ 374850 h 6425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86255" h="642526">
                  <a:moveTo>
                    <a:pt x="0" y="374850"/>
                  </a:moveTo>
                  <a:cubicBezTo>
                    <a:pt x="41201" y="468270"/>
                    <a:pt x="89768" y="557777"/>
                    <a:pt x="144985" y="642526"/>
                  </a:cubicBezTo>
                  <a:lnTo>
                    <a:pt x="286255" y="642526"/>
                  </a:lnTo>
                  <a:cubicBezTo>
                    <a:pt x="147723" y="449234"/>
                    <a:pt x="50849" y="231364"/>
                    <a:pt x="65" y="0"/>
                  </a:cubicBezTo>
                  <a:lnTo>
                    <a:pt x="65" y="374850"/>
                  </a:lnTo>
                  <a:close/>
                </a:path>
              </a:pathLst>
            </a:custGeom>
            <a:grpFill/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22" name="Freeform: Shape 1321">
              <a:extLst>
                <a:ext uri="{FF2B5EF4-FFF2-40B4-BE49-F238E27FC236}">
                  <a16:creationId xmlns:a16="http://schemas.microsoft.com/office/drawing/2014/main" id="{E2D8A927-AA2D-C997-C21E-831A8193F8AD}"/>
                </a:ext>
              </a:extLst>
            </p:cNvPr>
            <p:cNvSpPr/>
            <p:nvPr/>
          </p:nvSpPr>
          <p:spPr>
            <a:xfrm>
              <a:off x="7115853" y="1101667"/>
              <a:ext cx="286255" cy="642526"/>
            </a:xfrm>
            <a:custGeom>
              <a:avLst/>
              <a:gdLst>
                <a:gd name="csX0" fmla="*/ 286255 w 286255"/>
                <a:gd name="csY0" fmla="*/ 0 h 642526"/>
                <a:gd name="csX1" fmla="*/ 144986 w 286255"/>
                <a:gd name="csY1" fmla="*/ 0 h 642526"/>
                <a:gd name="csX2" fmla="*/ 0 w 286255"/>
                <a:gd name="csY2" fmla="*/ 267676 h 642526"/>
                <a:gd name="csX3" fmla="*/ 0 w 286255"/>
                <a:gd name="csY3" fmla="*/ 642526 h 642526"/>
                <a:gd name="csX4" fmla="*/ 286255 w 286255"/>
                <a:gd name="csY4" fmla="*/ 0 h 6425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86255" h="642526">
                  <a:moveTo>
                    <a:pt x="286255" y="0"/>
                  </a:moveTo>
                  <a:lnTo>
                    <a:pt x="144986" y="0"/>
                  </a:lnTo>
                  <a:cubicBezTo>
                    <a:pt x="89768" y="84749"/>
                    <a:pt x="41201" y="174257"/>
                    <a:pt x="0" y="267676"/>
                  </a:cubicBezTo>
                  <a:lnTo>
                    <a:pt x="0" y="642526"/>
                  </a:lnTo>
                  <a:cubicBezTo>
                    <a:pt x="50784" y="411162"/>
                    <a:pt x="147723" y="193292"/>
                    <a:pt x="286255" y="0"/>
                  </a:cubicBezTo>
                  <a:close/>
                </a:path>
              </a:pathLst>
            </a:custGeom>
            <a:grpFill/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1324" name="TextBox 1323">
            <a:extLst>
              <a:ext uri="{FF2B5EF4-FFF2-40B4-BE49-F238E27FC236}">
                <a16:creationId xmlns:a16="http://schemas.microsoft.com/office/drawing/2014/main" id="{CF93186E-7EC0-BFE9-91DE-62C9A457A739}"/>
              </a:ext>
            </a:extLst>
          </p:cNvPr>
          <p:cNvSpPr txBox="1"/>
          <p:nvPr/>
        </p:nvSpPr>
        <p:spPr>
          <a:xfrm>
            <a:off x="9512535" y="3766005"/>
            <a:ext cx="18341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1600" dirty="0">
                <a:solidFill>
                  <a:srgbClr val="F0F0EB"/>
                </a:solidFill>
                <a:latin typeface="BBH Sans Hegarty" pitchFamily="2" charset="0"/>
              </a:rPr>
              <a:t>Your top artist</a:t>
            </a:r>
          </a:p>
        </p:txBody>
      </p:sp>
      <p:sp>
        <p:nvSpPr>
          <p:cNvPr id="1325" name="TextBox 1324">
            <a:extLst>
              <a:ext uri="{FF2B5EF4-FFF2-40B4-BE49-F238E27FC236}">
                <a16:creationId xmlns:a16="http://schemas.microsoft.com/office/drawing/2014/main" id="{E803813D-EE1A-B8CD-45C6-F618B8CA6293}"/>
              </a:ext>
            </a:extLst>
          </p:cNvPr>
          <p:cNvSpPr txBox="1"/>
          <p:nvPr/>
        </p:nvSpPr>
        <p:spPr>
          <a:xfrm>
            <a:off x="10104844" y="4056104"/>
            <a:ext cx="6495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1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sombr</a:t>
            </a:r>
            <a:endParaRPr lang="en-IN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52" name="Rectangle 1351">
            <a:extLst>
              <a:ext uri="{FF2B5EF4-FFF2-40B4-BE49-F238E27FC236}">
                <a16:creationId xmlns:a16="http://schemas.microsoft.com/office/drawing/2014/main" id="{5E1BACD0-2C54-1D78-4313-4A2214DDEC1E}"/>
              </a:ext>
            </a:extLst>
          </p:cNvPr>
          <p:cNvSpPr/>
          <p:nvPr/>
        </p:nvSpPr>
        <p:spPr>
          <a:xfrm>
            <a:off x="9627662" y="19711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1353" name="TextBox 1352">
            <a:extLst>
              <a:ext uri="{FF2B5EF4-FFF2-40B4-BE49-F238E27FC236}">
                <a16:creationId xmlns:a16="http://schemas.microsoft.com/office/drawing/2014/main" id="{92E86711-E27F-ED37-5585-56BEA6E529A8}"/>
              </a:ext>
            </a:extLst>
          </p:cNvPr>
          <p:cNvSpPr txBox="1"/>
          <p:nvPr/>
        </p:nvSpPr>
        <p:spPr>
          <a:xfrm>
            <a:off x="9335408" y="4430720"/>
            <a:ext cx="21884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spent </a:t>
            </a:r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312 minutes </a:t>
            </a:r>
            <a:r>
              <a:rPr lang="en-IN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them,</a:t>
            </a:r>
          </a:p>
          <a:p>
            <a:pPr algn="ctr"/>
            <a:r>
              <a:rPr lang="en-IN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 makes you a top </a:t>
            </a:r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3% </a:t>
            </a:r>
            <a:r>
              <a:rPr lang="en-IN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fan.</a:t>
            </a:r>
          </a:p>
        </p:txBody>
      </p:sp>
      <p:sp>
        <p:nvSpPr>
          <p:cNvPr id="1355" name="Rectangle: Rounded Corners 1354">
            <a:extLst>
              <a:ext uri="{FF2B5EF4-FFF2-40B4-BE49-F238E27FC236}">
                <a16:creationId xmlns:a16="http://schemas.microsoft.com/office/drawing/2014/main" id="{60920628-C352-42F9-E206-6B7DA5832643}"/>
              </a:ext>
            </a:extLst>
          </p:cNvPr>
          <p:cNvSpPr/>
          <p:nvPr/>
        </p:nvSpPr>
        <p:spPr>
          <a:xfrm>
            <a:off x="9776471" y="5031973"/>
            <a:ext cx="1306285" cy="275771"/>
          </a:xfrm>
          <a:prstGeom prst="roundRect">
            <a:avLst>
              <a:gd name="adj" fmla="val 50000"/>
            </a:avLst>
          </a:prstGeom>
          <a:solidFill>
            <a:srgbClr val="F0F0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56" name="TextBox 1355">
            <a:extLst>
              <a:ext uri="{FF2B5EF4-FFF2-40B4-BE49-F238E27FC236}">
                <a16:creationId xmlns:a16="http://schemas.microsoft.com/office/drawing/2014/main" id="{765578C2-B94A-972A-4BDF-E7442B652CE1}"/>
              </a:ext>
            </a:extLst>
          </p:cNvPr>
          <p:cNvSpPr txBox="1"/>
          <p:nvPr/>
        </p:nvSpPr>
        <p:spPr>
          <a:xfrm>
            <a:off x="9882027" y="5039053"/>
            <a:ext cx="10951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1100" b="1" dirty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 this story</a:t>
            </a:r>
          </a:p>
        </p:txBody>
      </p:sp>
      <p:pic>
        <p:nvPicPr>
          <p:cNvPr id="1362" name="Picture Placeholder 1361" descr="A person in a black jacket&#10;&#10;AI-generated content may be incorrect.">
            <a:extLst>
              <a:ext uri="{FF2B5EF4-FFF2-40B4-BE49-F238E27FC236}">
                <a16:creationId xmlns:a16="http://schemas.microsoft.com/office/drawing/2014/main" id="{E9087772-9EE4-6FF4-085F-2A617DB288D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7663" y="1971117"/>
            <a:ext cx="1603903" cy="1603903"/>
          </a:xfrm>
        </p:spPr>
      </p:pic>
    </p:spTree>
    <p:extLst>
      <p:ext uri="{BB962C8B-B14F-4D97-AF65-F5344CB8AC3E}">
        <p14:creationId xmlns:p14="http://schemas.microsoft.com/office/powerpoint/2010/main" val="41163841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9BCB6A-024F-DA29-3AA9-C3357BC8D2E0}"/>
              </a:ext>
            </a:extLst>
          </p:cNvPr>
          <p:cNvSpPr txBox="1"/>
          <p:nvPr/>
        </p:nvSpPr>
        <p:spPr>
          <a:xfrm>
            <a:off x="4282843" y="1421598"/>
            <a:ext cx="3626314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900" spc="-300" dirty="0">
                <a:ln w="19050">
                  <a:solidFill>
                    <a:srgbClr val="282828"/>
                  </a:solidFill>
                </a:ln>
                <a:solidFill>
                  <a:srgbClr val="70CF01"/>
                </a:solidFill>
                <a:latin typeface="BBH Sans Hegarty" pitchFamily="2" charset="0"/>
              </a:rPr>
              <a:t>21</a:t>
            </a:r>
            <a:endParaRPr lang="en-IN" sz="19900" spc="-300" dirty="0">
              <a:ln w="19050">
                <a:solidFill>
                  <a:srgbClr val="282828"/>
                </a:solidFill>
              </a:ln>
              <a:solidFill>
                <a:srgbClr val="70CF01"/>
              </a:solidFill>
              <a:latin typeface="BBH Sans Hegarty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768929-4D8A-9FE6-D5A0-44DE74C2F43F}"/>
              </a:ext>
            </a:extLst>
          </p:cNvPr>
          <p:cNvSpPr txBox="1"/>
          <p:nvPr/>
        </p:nvSpPr>
        <p:spPr>
          <a:xfrm>
            <a:off x="4474402" y="1224641"/>
            <a:ext cx="3243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2400" dirty="0">
                <a:solidFill>
                  <a:srgbClr val="282828"/>
                </a:solidFill>
                <a:latin typeface="BBH Sans Hegarty" pitchFamily="2" charset="0"/>
              </a:rPr>
              <a:t>Your listening age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DA3145-0C84-DFDB-ACC3-324B1A40CFE0}"/>
              </a:ext>
            </a:extLst>
          </p:cNvPr>
          <p:cNvSpPr txBox="1"/>
          <p:nvPr/>
        </p:nvSpPr>
        <p:spPr>
          <a:xfrm>
            <a:off x="4032743" y="4311600"/>
            <a:ext cx="4126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You were into music from the </a:t>
            </a:r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early 2020s.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DC7B49E-4E89-3AB3-EB67-9F5B8E071D11}"/>
              </a:ext>
            </a:extLst>
          </p:cNvPr>
          <p:cNvSpPr/>
          <p:nvPr/>
        </p:nvSpPr>
        <p:spPr>
          <a:xfrm>
            <a:off x="5067601" y="5199147"/>
            <a:ext cx="2056798" cy="434213"/>
          </a:xfrm>
          <a:prstGeom prst="roundRect">
            <a:avLst>
              <a:gd name="adj" fmla="val 50000"/>
            </a:avLst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67AFF1-1F90-3F02-5541-344EB9EB947C}"/>
              </a:ext>
            </a:extLst>
          </p:cNvPr>
          <p:cNvSpPr txBox="1"/>
          <p:nvPr/>
        </p:nvSpPr>
        <p:spPr>
          <a:xfrm>
            <a:off x="5263849" y="5206187"/>
            <a:ext cx="1664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 this story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B476AC-EB74-8DAB-BFBE-4430B8BAAB4E}"/>
              </a:ext>
            </a:extLst>
          </p:cNvPr>
          <p:cNvSpPr txBox="1"/>
          <p:nvPr/>
        </p:nvSpPr>
        <p:spPr>
          <a:xfrm>
            <a:off x="4985408" y="4645327"/>
            <a:ext cx="2221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Your taste is trending.</a:t>
            </a:r>
            <a:endParaRPr lang="en-IN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D83BA38-885D-AA0A-77F6-82EC8C8E9076}"/>
              </a:ext>
            </a:extLst>
          </p:cNvPr>
          <p:cNvSpPr/>
          <p:nvPr/>
        </p:nvSpPr>
        <p:spPr>
          <a:xfrm>
            <a:off x="-1244583" y="4875977"/>
            <a:ext cx="9721072" cy="2364556"/>
          </a:xfrm>
          <a:custGeom>
            <a:avLst/>
            <a:gdLst>
              <a:gd name="csX0" fmla="*/ 0 w 9581371"/>
              <a:gd name="csY0" fmla="*/ 638846 h 2364556"/>
              <a:gd name="csX1" fmla="*/ 2829123 w 9581371"/>
              <a:gd name="csY1" fmla="*/ 0 h 2364556"/>
              <a:gd name="csX2" fmla="*/ 2393902 w 9581371"/>
              <a:gd name="csY2" fmla="*/ 387210 h 2364556"/>
              <a:gd name="csX3" fmla="*/ 3423025 w 9581371"/>
              <a:gd name="csY3" fmla="*/ 290289 h 2364556"/>
              <a:gd name="csX4" fmla="*/ 2763293 w 9581371"/>
              <a:gd name="csY4" fmla="*/ 890113 h 2364556"/>
              <a:gd name="csX5" fmla="*/ 3510588 w 9581371"/>
              <a:gd name="csY5" fmla="*/ 1020716 h 2364556"/>
              <a:gd name="csX6" fmla="*/ 5679186 w 9581371"/>
              <a:gd name="csY6" fmla="*/ 1022144 h 2364556"/>
              <a:gd name="csX7" fmla="*/ 5955515 w 9581371"/>
              <a:gd name="csY7" fmla="*/ 1345162 h 2364556"/>
              <a:gd name="csX8" fmla="*/ 6418391 w 9581371"/>
              <a:gd name="csY8" fmla="*/ 1286311 h 2364556"/>
              <a:gd name="csX9" fmla="*/ 7445980 w 9581371"/>
              <a:gd name="csY9" fmla="*/ 1146719 h 2364556"/>
              <a:gd name="csX10" fmla="*/ 8172019 w 9581371"/>
              <a:gd name="csY10" fmla="*/ 1073169 h 2364556"/>
              <a:gd name="csX11" fmla="*/ 8562348 w 9581371"/>
              <a:gd name="csY11" fmla="*/ 519770 h 2364556"/>
              <a:gd name="csX12" fmla="*/ 8249112 w 9581371"/>
              <a:gd name="csY12" fmla="*/ 1007656 h 2364556"/>
              <a:gd name="csX13" fmla="*/ 8795584 w 9581371"/>
              <a:gd name="csY13" fmla="*/ 1001734 h 2364556"/>
              <a:gd name="csX14" fmla="*/ 8205489 w 9581371"/>
              <a:gd name="csY14" fmla="*/ 1486077 h 2364556"/>
              <a:gd name="csX15" fmla="*/ 9581372 w 9581371"/>
              <a:gd name="csY15" fmla="*/ 1162159 h 2364556"/>
              <a:gd name="csX16" fmla="*/ 8777553 w 9581371"/>
              <a:gd name="csY16" fmla="*/ 2364556 h 2364556"/>
              <a:gd name="csX0" fmla="*/ 0 w 9581372"/>
              <a:gd name="csY0" fmla="*/ 638846 h 2364556"/>
              <a:gd name="csX1" fmla="*/ 2829123 w 9581372"/>
              <a:gd name="csY1" fmla="*/ 0 h 2364556"/>
              <a:gd name="csX2" fmla="*/ 2393902 w 9581372"/>
              <a:gd name="csY2" fmla="*/ 387210 h 2364556"/>
              <a:gd name="csX3" fmla="*/ 3423025 w 9581372"/>
              <a:gd name="csY3" fmla="*/ 290289 h 2364556"/>
              <a:gd name="csX4" fmla="*/ 2763293 w 9581372"/>
              <a:gd name="csY4" fmla="*/ 890113 h 2364556"/>
              <a:gd name="csX5" fmla="*/ 3510588 w 9581372"/>
              <a:gd name="csY5" fmla="*/ 1020716 h 2364556"/>
              <a:gd name="csX6" fmla="*/ 5679186 w 9581372"/>
              <a:gd name="csY6" fmla="*/ 1022144 h 2364556"/>
              <a:gd name="csX7" fmla="*/ 5955515 w 9581372"/>
              <a:gd name="csY7" fmla="*/ 1345162 h 2364556"/>
              <a:gd name="csX8" fmla="*/ 6418391 w 9581372"/>
              <a:gd name="csY8" fmla="*/ 1286311 h 2364556"/>
              <a:gd name="csX9" fmla="*/ 7445980 w 9581372"/>
              <a:gd name="csY9" fmla="*/ 1146719 h 2364556"/>
              <a:gd name="csX10" fmla="*/ 8172019 w 9581372"/>
              <a:gd name="csY10" fmla="*/ 1073169 h 2364556"/>
              <a:gd name="csX11" fmla="*/ 8562348 w 9581372"/>
              <a:gd name="csY11" fmla="*/ 519770 h 2364556"/>
              <a:gd name="csX12" fmla="*/ 8299912 w 9581372"/>
              <a:gd name="csY12" fmla="*/ 1274356 h 2364556"/>
              <a:gd name="csX13" fmla="*/ 8795584 w 9581372"/>
              <a:gd name="csY13" fmla="*/ 1001734 h 2364556"/>
              <a:gd name="csX14" fmla="*/ 8205489 w 9581372"/>
              <a:gd name="csY14" fmla="*/ 1486077 h 2364556"/>
              <a:gd name="csX15" fmla="*/ 9581372 w 9581372"/>
              <a:gd name="csY15" fmla="*/ 1162159 h 2364556"/>
              <a:gd name="csX16" fmla="*/ 8777553 w 9581372"/>
              <a:gd name="csY16" fmla="*/ 2364556 h 2364556"/>
              <a:gd name="csX0" fmla="*/ 0 w 9581372"/>
              <a:gd name="csY0" fmla="*/ 638846 h 2364556"/>
              <a:gd name="csX1" fmla="*/ 2829123 w 9581372"/>
              <a:gd name="csY1" fmla="*/ 0 h 2364556"/>
              <a:gd name="csX2" fmla="*/ 2393902 w 9581372"/>
              <a:gd name="csY2" fmla="*/ 387210 h 2364556"/>
              <a:gd name="csX3" fmla="*/ 3423025 w 9581372"/>
              <a:gd name="csY3" fmla="*/ 290289 h 2364556"/>
              <a:gd name="csX4" fmla="*/ 2763293 w 9581372"/>
              <a:gd name="csY4" fmla="*/ 890113 h 2364556"/>
              <a:gd name="csX5" fmla="*/ 3510588 w 9581372"/>
              <a:gd name="csY5" fmla="*/ 1020716 h 2364556"/>
              <a:gd name="csX6" fmla="*/ 5679186 w 9581372"/>
              <a:gd name="csY6" fmla="*/ 1022144 h 2364556"/>
              <a:gd name="csX7" fmla="*/ 5955515 w 9581372"/>
              <a:gd name="csY7" fmla="*/ 1345162 h 2364556"/>
              <a:gd name="csX8" fmla="*/ 6418391 w 9581372"/>
              <a:gd name="csY8" fmla="*/ 1286311 h 2364556"/>
              <a:gd name="csX9" fmla="*/ 7445980 w 9581372"/>
              <a:gd name="csY9" fmla="*/ 1146719 h 2364556"/>
              <a:gd name="csX10" fmla="*/ 8172019 w 9581372"/>
              <a:gd name="csY10" fmla="*/ 1073169 h 2364556"/>
              <a:gd name="csX11" fmla="*/ 9006848 w 9581372"/>
              <a:gd name="csY11" fmla="*/ 964270 h 2364556"/>
              <a:gd name="csX12" fmla="*/ 8299912 w 9581372"/>
              <a:gd name="csY12" fmla="*/ 1274356 h 2364556"/>
              <a:gd name="csX13" fmla="*/ 8795584 w 9581372"/>
              <a:gd name="csY13" fmla="*/ 1001734 h 2364556"/>
              <a:gd name="csX14" fmla="*/ 8205489 w 9581372"/>
              <a:gd name="csY14" fmla="*/ 1486077 h 2364556"/>
              <a:gd name="csX15" fmla="*/ 9581372 w 9581372"/>
              <a:gd name="csY15" fmla="*/ 1162159 h 2364556"/>
              <a:gd name="csX16" fmla="*/ 8777553 w 9581372"/>
              <a:gd name="csY16" fmla="*/ 2364556 h 2364556"/>
              <a:gd name="csX0" fmla="*/ 0 w 9581372"/>
              <a:gd name="csY0" fmla="*/ 638846 h 2364556"/>
              <a:gd name="csX1" fmla="*/ 2829123 w 9581372"/>
              <a:gd name="csY1" fmla="*/ 0 h 2364556"/>
              <a:gd name="csX2" fmla="*/ 2393902 w 9581372"/>
              <a:gd name="csY2" fmla="*/ 387210 h 2364556"/>
              <a:gd name="csX3" fmla="*/ 3423025 w 9581372"/>
              <a:gd name="csY3" fmla="*/ 290289 h 2364556"/>
              <a:gd name="csX4" fmla="*/ 2763293 w 9581372"/>
              <a:gd name="csY4" fmla="*/ 890113 h 2364556"/>
              <a:gd name="csX5" fmla="*/ 3510588 w 9581372"/>
              <a:gd name="csY5" fmla="*/ 1020716 h 2364556"/>
              <a:gd name="csX6" fmla="*/ 5679186 w 9581372"/>
              <a:gd name="csY6" fmla="*/ 1022144 h 2364556"/>
              <a:gd name="csX7" fmla="*/ 5955515 w 9581372"/>
              <a:gd name="csY7" fmla="*/ 1345162 h 2364556"/>
              <a:gd name="csX8" fmla="*/ 6418391 w 9581372"/>
              <a:gd name="csY8" fmla="*/ 1286311 h 2364556"/>
              <a:gd name="csX9" fmla="*/ 7445980 w 9581372"/>
              <a:gd name="csY9" fmla="*/ 1146719 h 2364556"/>
              <a:gd name="csX10" fmla="*/ 8108519 w 9581372"/>
              <a:gd name="csY10" fmla="*/ 1365269 h 2364556"/>
              <a:gd name="csX11" fmla="*/ 9006848 w 9581372"/>
              <a:gd name="csY11" fmla="*/ 964270 h 2364556"/>
              <a:gd name="csX12" fmla="*/ 8299912 w 9581372"/>
              <a:gd name="csY12" fmla="*/ 1274356 h 2364556"/>
              <a:gd name="csX13" fmla="*/ 8795584 w 9581372"/>
              <a:gd name="csY13" fmla="*/ 1001734 h 2364556"/>
              <a:gd name="csX14" fmla="*/ 8205489 w 9581372"/>
              <a:gd name="csY14" fmla="*/ 1486077 h 2364556"/>
              <a:gd name="csX15" fmla="*/ 9581372 w 9581372"/>
              <a:gd name="csY15" fmla="*/ 1162159 h 2364556"/>
              <a:gd name="csX16" fmla="*/ 8777553 w 9581372"/>
              <a:gd name="csY16" fmla="*/ 2364556 h 2364556"/>
              <a:gd name="csX0" fmla="*/ 0 w 9721072"/>
              <a:gd name="csY0" fmla="*/ 638846 h 2364556"/>
              <a:gd name="csX1" fmla="*/ 2829123 w 9721072"/>
              <a:gd name="csY1" fmla="*/ 0 h 2364556"/>
              <a:gd name="csX2" fmla="*/ 2393902 w 9721072"/>
              <a:gd name="csY2" fmla="*/ 387210 h 2364556"/>
              <a:gd name="csX3" fmla="*/ 3423025 w 9721072"/>
              <a:gd name="csY3" fmla="*/ 290289 h 2364556"/>
              <a:gd name="csX4" fmla="*/ 2763293 w 9721072"/>
              <a:gd name="csY4" fmla="*/ 890113 h 2364556"/>
              <a:gd name="csX5" fmla="*/ 3510588 w 9721072"/>
              <a:gd name="csY5" fmla="*/ 1020716 h 2364556"/>
              <a:gd name="csX6" fmla="*/ 5679186 w 9721072"/>
              <a:gd name="csY6" fmla="*/ 1022144 h 2364556"/>
              <a:gd name="csX7" fmla="*/ 5955515 w 9721072"/>
              <a:gd name="csY7" fmla="*/ 1345162 h 2364556"/>
              <a:gd name="csX8" fmla="*/ 6418391 w 9721072"/>
              <a:gd name="csY8" fmla="*/ 1286311 h 2364556"/>
              <a:gd name="csX9" fmla="*/ 7445980 w 9721072"/>
              <a:gd name="csY9" fmla="*/ 1146719 h 2364556"/>
              <a:gd name="csX10" fmla="*/ 8108519 w 9721072"/>
              <a:gd name="csY10" fmla="*/ 1365269 h 2364556"/>
              <a:gd name="csX11" fmla="*/ 9006848 w 9721072"/>
              <a:gd name="csY11" fmla="*/ 964270 h 2364556"/>
              <a:gd name="csX12" fmla="*/ 8299912 w 9721072"/>
              <a:gd name="csY12" fmla="*/ 1274356 h 2364556"/>
              <a:gd name="csX13" fmla="*/ 8795584 w 9721072"/>
              <a:gd name="csY13" fmla="*/ 1001734 h 2364556"/>
              <a:gd name="csX14" fmla="*/ 8205489 w 9721072"/>
              <a:gd name="csY14" fmla="*/ 1486077 h 2364556"/>
              <a:gd name="csX15" fmla="*/ 9721072 w 9721072"/>
              <a:gd name="csY15" fmla="*/ 1365359 h 2364556"/>
              <a:gd name="csX16" fmla="*/ 8777553 w 9721072"/>
              <a:gd name="csY16" fmla="*/ 2364556 h 2364556"/>
              <a:gd name="csX0" fmla="*/ 0 w 9721072"/>
              <a:gd name="csY0" fmla="*/ 638846 h 2364556"/>
              <a:gd name="csX1" fmla="*/ 2829123 w 9721072"/>
              <a:gd name="csY1" fmla="*/ 0 h 2364556"/>
              <a:gd name="csX2" fmla="*/ 2393902 w 9721072"/>
              <a:gd name="csY2" fmla="*/ 387210 h 2364556"/>
              <a:gd name="csX3" fmla="*/ 3423025 w 9721072"/>
              <a:gd name="csY3" fmla="*/ 290289 h 2364556"/>
              <a:gd name="csX4" fmla="*/ 2763293 w 9721072"/>
              <a:gd name="csY4" fmla="*/ 890113 h 2364556"/>
              <a:gd name="csX5" fmla="*/ 3510588 w 9721072"/>
              <a:gd name="csY5" fmla="*/ 1020716 h 2364556"/>
              <a:gd name="csX6" fmla="*/ 5679186 w 9721072"/>
              <a:gd name="csY6" fmla="*/ 1022144 h 2364556"/>
              <a:gd name="csX7" fmla="*/ 5955515 w 9721072"/>
              <a:gd name="csY7" fmla="*/ 1345162 h 2364556"/>
              <a:gd name="csX8" fmla="*/ 6418391 w 9721072"/>
              <a:gd name="csY8" fmla="*/ 1286311 h 2364556"/>
              <a:gd name="csX9" fmla="*/ 7445980 w 9721072"/>
              <a:gd name="csY9" fmla="*/ 1146719 h 2364556"/>
              <a:gd name="csX10" fmla="*/ 8108519 w 9721072"/>
              <a:gd name="csY10" fmla="*/ 1365269 h 2364556"/>
              <a:gd name="csX11" fmla="*/ 9273548 w 9721072"/>
              <a:gd name="csY11" fmla="*/ 1205570 h 2364556"/>
              <a:gd name="csX12" fmla="*/ 8299912 w 9721072"/>
              <a:gd name="csY12" fmla="*/ 1274356 h 2364556"/>
              <a:gd name="csX13" fmla="*/ 8795584 w 9721072"/>
              <a:gd name="csY13" fmla="*/ 1001734 h 2364556"/>
              <a:gd name="csX14" fmla="*/ 8205489 w 9721072"/>
              <a:gd name="csY14" fmla="*/ 1486077 h 2364556"/>
              <a:gd name="csX15" fmla="*/ 9721072 w 9721072"/>
              <a:gd name="csY15" fmla="*/ 1365359 h 2364556"/>
              <a:gd name="csX16" fmla="*/ 8777553 w 9721072"/>
              <a:gd name="csY16" fmla="*/ 2364556 h 2364556"/>
              <a:gd name="csX0" fmla="*/ 0 w 9721072"/>
              <a:gd name="csY0" fmla="*/ 638846 h 2364556"/>
              <a:gd name="csX1" fmla="*/ 2829123 w 9721072"/>
              <a:gd name="csY1" fmla="*/ 0 h 2364556"/>
              <a:gd name="csX2" fmla="*/ 2393902 w 9721072"/>
              <a:gd name="csY2" fmla="*/ 387210 h 2364556"/>
              <a:gd name="csX3" fmla="*/ 3423025 w 9721072"/>
              <a:gd name="csY3" fmla="*/ 290289 h 2364556"/>
              <a:gd name="csX4" fmla="*/ 2763293 w 9721072"/>
              <a:gd name="csY4" fmla="*/ 890113 h 2364556"/>
              <a:gd name="csX5" fmla="*/ 3510588 w 9721072"/>
              <a:gd name="csY5" fmla="*/ 1020716 h 2364556"/>
              <a:gd name="csX6" fmla="*/ 5679186 w 9721072"/>
              <a:gd name="csY6" fmla="*/ 1022144 h 2364556"/>
              <a:gd name="csX7" fmla="*/ 5955515 w 9721072"/>
              <a:gd name="csY7" fmla="*/ 1345162 h 2364556"/>
              <a:gd name="csX8" fmla="*/ 6418391 w 9721072"/>
              <a:gd name="csY8" fmla="*/ 1286311 h 2364556"/>
              <a:gd name="csX9" fmla="*/ 7445980 w 9721072"/>
              <a:gd name="csY9" fmla="*/ 1146719 h 2364556"/>
              <a:gd name="csX10" fmla="*/ 8108519 w 9721072"/>
              <a:gd name="csY10" fmla="*/ 1365269 h 2364556"/>
              <a:gd name="csX11" fmla="*/ 9273548 w 9721072"/>
              <a:gd name="csY11" fmla="*/ 1205570 h 2364556"/>
              <a:gd name="csX12" fmla="*/ 8299912 w 9721072"/>
              <a:gd name="csY12" fmla="*/ 1274356 h 2364556"/>
              <a:gd name="csX13" fmla="*/ 9062284 w 9721072"/>
              <a:gd name="csY13" fmla="*/ 1331934 h 2364556"/>
              <a:gd name="csX14" fmla="*/ 8205489 w 9721072"/>
              <a:gd name="csY14" fmla="*/ 1486077 h 2364556"/>
              <a:gd name="csX15" fmla="*/ 9721072 w 9721072"/>
              <a:gd name="csY15" fmla="*/ 1365359 h 2364556"/>
              <a:gd name="csX16" fmla="*/ 8777553 w 9721072"/>
              <a:gd name="csY16" fmla="*/ 2364556 h 236455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9721072" h="2364556">
                <a:moveTo>
                  <a:pt x="0" y="638846"/>
                </a:moveTo>
                <a:cubicBezTo>
                  <a:pt x="913219" y="314611"/>
                  <a:pt x="1865196" y="99618"/>
                  <a:pt x="2829123" y="0"/>
                </a:cubicBezTo>
                <a:cubicBezTo>
                  <a:pt x="2718243" y="160796"/>
                  <a:pt x="2554275" y="275801"/>
                  <a:pt x="2393902" y="387210"/>
                </a:cubicBezTo>
                <a:cubicBezTo>
                  <a:pt x="2738283" y="372352"/>
                  <a:pt x="3081923" y="339992"/>
                  <a:pt x="3423025" y="290289"/>
                </a:cubicBezTo>
                <a:cubicBezTo>
                  <a:pt x="3277035" y="555408"/>
                  <a:pt x="3041050" y="769926"/>
                  <a:pt x="2763293" y="890113"/>
                </a:cubicBezTo>
                <a:cubicBezTo>
                  <a:pt x="2985530" y="1017014"/>
                  <a:pt x="3254669" y="1020557"/>
                  <a:pt x="3510588" y="1020716"/>
                </a:cubicBezTo>
                <a:lnTo>
                  <a:pt x="5679186" y="1022144"/>
                </a:lnTo>
                <a:cubicBezTo>
                  <a:pt x="5654176" y="1177070"/>
                  <a:pt x="5801329" y="1316028"/>
                  <a:pt x="5955515" y="1345162"/>
                </a:cubicBezTo>
                <a:cubicBezTo>
                  <a:pt x="6109754" y="1374297"/>
                  <a:pt x="6266531" y="1325968"/>
                  <a:pt x="6418391" y="1286311"/>
                </a:cubicBezTo>
                <a:cubicBezTo>
                  <a:pt x="6753676" y="1198802"/>
                  <a:pt x="7164292" y="1133559"/>
                  <a:pt x="7445980" y="1146719"/>
                </a:cubicBezTo>
                <a:cubicBezTo>
                  <a:pt x="7727668" y="1159879"/>
                  <a:pt x="7803924" y="1355461"/>
                  <a:pt x="8108519" y="1365269"/>
                </a:cubicBezTo>
                <a:cubicBezTo>
                  <a:pt x="8413114" y="1375077"/>
                  <a:pt x="9312624" y="1447054"/>
                  <a:pt x="9273548" y="1205570"/>
                </a:cubicBezTo>
                <a:cubicBezTo>
                  <a:pt x="9051205" y="1224499"/>
                  <a:pt x="8224564" y="1064333"/>
                  <a:pt x="8299912" y="1274356"/>
                </a:cubicBezTo>
                <a:cubicBezTo>
                  <a:pt x="8482069" y="1272399"/>
                  <a:pt x="8880126" y="1333890"/>
                  <a:pt x="9062284" y="1331934"/>
                </a:cubicBezTo>
                <a:cubicBezTo>
                  <a:pt x="8950293" y="1569928"/>
                  <a:pt x="8460721" y="1422626"/>
                  <a:pt x="8205489" y="1486077"/>
                </a:cubicBezTo>
                <a:cubicBezTo>
                  <a:pt x="8680526" y="1481476"/>
                  <a:pt x="9293888" y="1573161"/>
                  <a:pt x="9721072" y="1365359"/>
                </a:cubicBezTo>
                <a:cubicBezTo>
                  <a:pt x="9372303" y="1703447"/>
                  <a:pt x="8956643" y="1913049"/>
                  <a:pt x="8777553" y="2364556"/>
                </a:cubicBezTo>
              </a:path>
            </a:pathLst>
          </a:custGeom>
          <a:noFill/>
          <a:ln w="5287" cap="flat">
            <a:solidFill>
              <a:srgbClr val="282828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5559972-2A21-C2B8-B7C0-660E4AAA516F}"/>
              </a:ext>
            </a:extLst>
          </p:cNvPr>
          <p:cNvSpPr/>
          <p:nvPr/>
        </p:nvSpPr>
        <p:spPr>
          <a:xfrm>
            <a:off x="-163878" y="-440060"/>
            <a:ext cx="12673380" cy="1627463"/>
          </a:xfrm>
          <a:custGeom>
            <a:avLst/>
            <a:gdLst>
              <a:gd name="csX0" fmla="*/ 0 w 11276677"/>
              <a:gd name="csY0" fmla="*/ 1370807 h 2120556"/>
              <a:gd name="csX1" fmla="*/ 2524506 w 11276677"/>
              <a:gd name="csY1" fmla="*/ 439927 h 2120556"/>
              <a:gd name="csX2" fmla="*/ 3387546 w 11276677"/>
              <a:gd name="csY2" fmla="*/ 0 h 2120556"/>
              <a:gd name="csX3" fmla="*/ 2526250 w 11276677"/>
              <a:gd name="csY3" fmla="*/ 228001 h 2120556"/>
              <a:gd name="csX4" fmla="*/ 2064750 w 11276677"/>
              <a:gd name="csY4" fmla="*/ 630069 h 2120556"/>
              <a:gd name="csX5" fmla="*/ 2354563 w 11276677"/>
              <a:gd name="csY5" fmla="*/ 1042659 h 2120556"/>
              <a:gd name="csX6" fmla="*/ 2892046 w 11276677"/>
              <a:gd name="csY6" fmla="*/ 1082105 h 2120556"/>
              <a:gd name="csX7" fmla="*/ 2480301 w 11276677"/>
              <a:gd name="csY7" fmla="*/ 1913155 h 2120556"/>
              <a:gd name="csX8" fmla="*/ 3899595 w 11276677"/>
              <a:gd name="csY8" fmla="*/ 1480471 h 2120556"/>
              <a:gd name="csX9" fmla="*/ 5741156 w 11276677"/>
              <a:gd name="csY9" fmla="*/ 416345 h 2120556"/>
              <a:gd name="csX10" fmla="*/ 6022509 w 11276677"/>
              <a:gd name="csY10" fmla="*/ 14012 h 2120556"/>
              <a:gd name="csX11" fmla="*/ 5246080 w 11276677"/>
              <a:gd name="csY11" fmla="*/ 1344898 h 2120556"/>
              <a:gd name="csX12" fmla="*/ 5727250 w 11276677"/>
              <a:gd name="csY12" fmla="*/ 1550638 h 2120556"/>
              <a:gd name="csX13" fmla="*/ 6131328 w 11276677"/>
              <a:gd name="csY13" fmla="*/ 1328030 h 2120556"/>
              <a:gd name="csX14" fmla="*/ 7220253 w 11276677"/>
              <a:gd name="csY14" fmla="*/ 872399 h 2120556"/>
              <a:gd name="csX15" fmla="*/ 7106200 w 11276677"/>
              <a:gd name="csY15" fmla="*/ 1133606 h 2120556"/>
              <a:gd name="csX16" fmla="*/ 8713415 w 11276677"/>
              <a:gd name="csY16" fmla="*/ 1212074 h 2120556"/>
              <a:gd name="csX17" fmla="*/ 8182118 w 11276677"/>
              <a:gd name="csY17" fmla="*/ 757658 h 2120556"/>
              <a:gd name="csX18" fmla="*/ 7998374 w 11276677"/>
              <a:gd name="csY18" fmla="*/ 104007 h 2120556"/>
              <a:gd name="csX19" fmla="*/ 8404990 w 11276677"/>
              <a:gd name="csY19" fmla="*/ 311756 h 2120556"/>
              <a:gd name="csX20" fmla="*/ 9172060 w 11276677"/>
              <a:gd name="csY20" fmla="*/ 955890 h 2120556"/>
              <a:gd name="csX21" fmla="*/ 9653918 w 11276677"/>
              <a:gd name="csY21" fmla="*/ 1168980 h 2120556"/>
              <a:gd name="csX22" fmla="*/ 10312116 w 11276677"/>
              <a:gd name="csY22" fmla="*/ 936220 h 2120556"/>
              <a:gd name="csX23" fmla="*/ 10985860 w 11276677"/>
              <a:gd name="csY23" fmla="*/ 833377 h 2120556"/>
              <a:gd name="csX24" fmla="*/ 10062225 w 11276677"/>
              <a:gd name="csY24" fmla="*/ 2116198 h 2120556"/>
              <a:gd name="csX25" fmla="*/ 11276678 w 11276677"/>
              <a:gd name="csY25" fmla="*/ 1849651 h 2120556"/>
              <a:gd name="csX0" fmla="*/ 0 w 11628189"/>
              <a:gd name="csY0" fmla="*/ 1370807 h 2120556"/>
              <a:gd name="csX1" fmla="*/ 2524506 w 11628189"/>
              <a:gd name="csY1" fmla="*/ 439927 h 2120556"/>
              <a:gd name="csX2" fmla="*/ 3387546 w 11628189"/>
              <a:gd name="csY2" fmla="*/ 0 h 2120556"/>
              <a:gd name="csX3" fmla="*/ 2526250 w 11628189"/>
              <a:gd name="csY3" fmla="*/ 228001 h 2120556"/>
              <a:gd name="csX4" fmla="*/ 2064750 w 11628189"/>
              <a:gd name="csY4" fmla="*/ 630069 h 2120556"/>
              <a:gd name="csX5" fmla="*/ 2354563 w 11628189"/>
              <a:gd name="csY5" fmla="*/ 1042659 h 2120556"/>
              <a:gd name="csX6" fmla="*/ 2892046 w 11628189"/>
              <a:gd name="csY6" fmla="*/ 1082105 h 2120556"/>
              <a:gd name="csX7" fmla="*/ 2480301 w 11628189"/>
              <a:gd name="csY7" fmla="*/ 1913155 h 2120556"/>
              <a:gd name="csX8" fmla="*/ 3899595 w 11628189"/>
              <a:gd name="csY8" fmla="*/ 1480471 h 2120556"/>
              <a:gd name="csX9" fmla="*/ 5741156 w 11628189"/>
              <a:gd name="csY9" fmla="*/ 416345 h 2120556"/>
              <a:gd name="csX10" fmla="*/ 6022509 w 11628189"/>
              <a:gd name="csY10" fmla="*/ 14012 h 2120556"/>
              <a:gd name="csX11" fmla="*/ 5246080 w 11628189"/>
              <a:gd name="csY11" fmla="*/ 1344898 h 2120556"/>
              <a:gd name="csX12" fmla="*/ 5727250 w 11628189"/>
              <a:gd name="csY12" fmla="*/ 1550638 h 2120556"/>
              <a:gd name="csX13" fmla="*/ 6131328 w 11628189"/>
              <a:gd name="csY13" fmla="*/ 1328030 h 2120556"/>
              <a:gd name="csX14" fmla="*/ 7220253 w 11628189"/>
              <a:gd name="csY14" fmla="*/ 872399 h 2120556"/>
              <a:gd name="csX15" fmla="*/ 7106200 w 11628189"/>
              <a:gd name="csY15" fmla="*/ 1133606 h 2120556"/>
              <a:gd name="csX16" fmla="*/ 8713415 w 11628189"/>
              <a:gd name="csY16" fmla="*/ 1212074 h 2120556"/>
              <a:gd name="csX17" fmla="*/ 8182118 w 11628189"/>
              <a:gd name="csY17" fmla="*/ 757658 h 2120556"/>
              <a:gd name="csX18" fmla="*/ 7998374 w 11628189"/>
              <a:gd name="csY18" fmla="*/ 104007 h 2120556"/>
              <a:gd name="csX19" fmla="*/ 8404990 w 11628189"/>
              <a:gd name="csY19" fmla="*/ 311756 h 2120556"/>
              <a:gd name="csX20" fmla="*/ 9172060 w 11628189"/>
              <a:gd name="csY20" fmla="*/ 955890 h 2120556"/>
              <a:gd name="csX21" fmla="*/ 9653918 w 11628189"/>
              <a:gd name="csY21" fmla="*/ 1168980 h 2120556"/>
              <a:gd name="csX22" fmla="*/ 10312116 w 11628189"/>
              <a:gd name="csY22" fmla="*/ 936220 h 2120556"/>
              <a:gd name="csX23" fmla="*/ 11628189 w 11628189"/>
              <a:gd name="csY23" fmla="*/ 444992 h 2120556"/>
              <a:gd name="csX24" fmla="*/ 10062225 w 11628189"/>
              <a:gd name="csY24" fmla="*/ 2116198 h 2120556"/>
              <a:gd name="csX25" fmla="*/ 11276678 w 11628189"/>
              <a:gd name="csY25" fmla="*/ 1849651 h 2120556"/>
              <a:gd name="csX0" fmla="*/ 0 w 11628189"/>
              <a:gd name="csY0" fmla="*/ 1370807 h 2120556"/>
              <a:gd name="csX1" fmla="*/ 2524506 w 11628189"/>
              <a:gd name="csY1" fmla="*/ 439927 h 2120556"/>
              <a:gd name="csX2" fmla="*/ 3387546 w 11628189"/>
              <a:gd name="csY2" fmla="*/ 0 h 2120556"/>
              <a:gd name="csX3" fmla="*/ 2526250 w 11628189"/>
              <a:gd name="csY3" fmla="*/ 228001 h 2120556"/>
              <a:gd name="csX4" fmla="*/ 2064750 w 11628189"/>
              <a:gd name="csY4" fmla="*/ 630069 h 2120556"/>
              <a:gd name="csX5" fmla="*/ 2354563 w 11628189"/>
              <a:gd name="csY5" fmla="*/ 1042659 h 2120556"/>
              <a:gd name="csX6" fmla="*/ 2892046 w 11628189"/>
              <a:gd name="csY6" fmla="*/ 1082105 h 2120556"/>
              <a:gd name="csX7" fmla="*/ 2480301 w 11628189"/>
              <a:gd name="csY7" fmla="*/ 1913155 h 2120556"/>
              <a:gd name="csX8" fmla="*/ 3899595 w 11628189"/>
              <a:gd name="csY8" fmla="*/ 1480471 h 2120556"/>
              <a:gd name="csX9" fmla="*/ 5741156 w 11628189"/>
              <a:gd name="csY9" fmla="*/ 416345 h 2120556"/>
              <a:gd name="csX10" fmla="*/ 6022509 w 11628189"/>
              <a:gd name="csY10" fmla="*/ 14012 h 2120556"/>
              <a:gd name="csX11" fmla="*/ 5246080 w 11628189"/>
              <a:gd name="csY11" fmla="*/ 1344898 h 2120556"/>
              <a:gd name="csX12" fmla="*/ 5727250 w 11628189"/>
              <a:gd name="csY12" fmla="*/ 1550638 h 2120556"/>
              <a:gd name="csX13" fmla="*/ 6250832 w 11628189"/>
              <a:gd name="csY13" fmla="*/ 894831 h 2120556"/>
              <a:gd name="csX14" fmla="*/ 7220253 w 11628189"/>
              <a:gd name="csY14" fmla="*/ 872399 h 2120556"/>
              <a:gd name="csX15" fmla="*/ 7106200 w 11628189"/>
              <a:gd name="csY15" fmla="*/ 1133606 h 2120556"/>
              <a:gd name="csX16" fmla="*/ 8713415 w 11628189"/>
              <a:gd name="csY16" fmla="*/ 1212074 h 2120556"/>
              <a:gd name="csX17" fmla="*/ 8182118 w 11628189"/>
              <a:gd name="csY17" fmla="*/ 757658 h 2120556"/>
              <a:gd name="csX18" fmla="*/ 7998374 w 11628189"/>
              <a:gd name="csY18" fmla="*/ 104007 h 2120556"/>
              <a:gd name="csX19" fmla="*/ 8404990 w 11628189"/>
              <a:gd name="csY19" fmla="*/ 311756 h 2120556"/>
              <a:gd name="csX20" fmla="*/ 9172060 w 11628189"/>
              <a:gd name="csY20" fmla="*/ 955890 h 2120556"/>
              <a:gd name="csX21" fmla="*/ 9653918 w 11628189"/>
              <a:gd name="csY21" fmla="*/ 1168980 h 2120556"/>
              <a:gd name="csX22" fmla="*/ 10312116 w 11628189"/>
              <a:gd name="csY22" fmla="*/ 936220 h 2120556"/>
              <a:gd name="csX23" fmla="*/ 11628189 w 11628189"/>
              <a:gd name="csY23" fmla="*/ 444992 h 2120556"/>
              <a:gd name="csX24" fmla="*/ 10062225 w 11628189"/>
              <a:gd name="csY24" fmla="*/ 2116198 h 2120556"/>
              <a:gd name="csX25" fmla="*/ 11276678 w 11628189"/>
              <a:gd name="csY25" fmla="*/ 1849651 h 2120556"/>
              <a:gd name="csX0" fmla="*/ 0 w 11628189"/>
              <a:gd name="csY0" fmla="*/ 1370807 h 2120556"/>
              <a:gd name="csX1" fmla="*/ 2524506 w 11628189"/>
              <a:gd name="csY1" fmla="*/ 439927 h 2120556"/>
              <a:gd name="csX2" fmla="*/ 3387546 w 11628189"/>
              <a:gd name="csY2" fmla="*/ 0 h 2120556"/>
              <a:gd name="csX3" fmla="*/ 2526250 w 11628189"/>
              <a:gd name="csY3" fmla="*/ 228001 h 2120556"/>
              <a:gd name="csX4" fmla="*/ 2064750 w 11628189"/>
              <a:gd name="csY4" fmla="*/ 630069 h 2120556"/>
              <a:gd name="csX5" fmla="*/ 2354563 w 11628189"/>
              <a:gd name="csY5" fmla="*/ 1042659 h 2120556"/>
              <a:gd name="csX6" fmla="*/ 2892046 w 11628189"/>
              <a:gd name="csY6" fmla="*/ 1082105 h 2120556"/>
              <a:gd name="csX7" fmla="*/ 2480301 w 11628189"/>
              <a:gd name="csY7" fmla="*/ 1913155 h 2120556"/>
              <a:gd name="csX8" fmla="*/ 3899595 w 11628189"/>
              <a:gd name="csY8" fmla="*/ 1480471 h 2120556"/>
              <a:gd name="csX9" fmla="*/ 5741156 w 11628189"/>
              <a:gd name="csY9" fmla="*/ 416345 h 2120556"/>
              <a:gd name="csX10" fmla="*/ 6022509 w 11628189"/>
              <a:gd name="csY10" fmla="*/ 14012 h 2120556"/>
              <a:gd name="csX11" fmla="*/ 5246080 w 11628189"/>
              <a:gd name="csY11" fmla="*/ 1344898 h 2120556"/>
              <a:gd name="csX12" fmla="*/ 6294890 w 11628189"/>
              <a:gd name="csY12" fmla="*/ 1386321 h 2120556"/>
              <a:gd name="csX13" fmla="*/ 6250832 w 11628189"/>
              <a:gd name="csY13" fmla="*/ 894831 h 2120556"/>
              <a:gd name="csX14" fmla="*/ 7220253 w 11628189"/>
              <a:gd name="csY14" fmla="*/ 872399 h 2120556"/>
              <a:gd name="csX15" fmla="*/ 7106200 w 11628189"/>
              <a:gd name="csY15" fmla="*/ 1133606 h 2120556"/>
              <a:gd name="csX16" fmla="*/ 8713415 w 11628189"/>
              <a:gd name="csY16" fmla="*/ 1212074 h 2120556"/>
              <a:gd name="csX17" fmla="*/ 8182118 w 11628189"/>
              <a:gd name="csY17" fmla="*/ 757658 h 2120556"/>
              <a:gd name="csX18" fmla="*/ 7998374 w 11628189"/>
              <a:gd name="csY18" fmla="*/ 104007 h 2120556"/>
              <a:gd name="csX19" fmla="*/ 8404990 w 11628189"/>
              <a:gd name="csY19" fmla="*/ 311756 h 2120556"/>
              <a:gd name="csX20" fmla="*/ 9172060 w 11628189"/>
              <a:gd name="csY20" fmla="*/ 955890 h 2120556"/>
              <a:gd name="csX21" fmla="*/ 9653918 w 11628189"/>
              <a:gd name="csY21" fmla="*/ 1168980 h 2120556"/>
              <a:gd name="csX22" fmla="*/ 10312116 w 11628189"/>
              <a:gd name="csY22" fmla="*/ 936220 h 2120556"/>
              <a:gd name="csX23" fmla="*/ 11628189 w 11628189"/>
              <a:gd name="csY23" fmla="*/ 444992 h 2120556"/>
              <a:gd name="csX24" fmla="*/ 10062225 w 11628189"/>
              <a:gd name="csY24" fmla="*/ 2116198 h 2120556"/>
              <a:gd name="csX25" fmla="*/ 11276678 w 11628189"/>
              <a:gd name="csY25" fmla="*/ 1849651 h 2120556"/>
              <a:gd name="csX0" fmla="*/ 0 w 14906587"/>
              <a:gd name="csY0" fmla="*/ 1370807 h 2116849"/>
              <a:gd name="csX1" fmla="*/ 2524506 w 14906587"/>
              <a:gd name="csY1" fmla="*/ 439927 h 2116849"/>
              <a:gd name="csX2" fmla="*/ 3387546 w 14906587"/>
              <a:gd name="csY2" fmla="*/ 0 h 2116849"/>
              <a:gd name="csX3" fmla="*/ 2526250 w 14906587"/>
              <a:gd name="csY3" fmla="*/ 228001 h 2116849"/>
              <a:gd name="csX4" fmla="*/ 2064750 w 14906587"/>
              <a:gd name="csY4" fmla="*/ 630069 h 2116849"/>
              <a:gd name="csX5" fmla="*/ 2354563 w 14906587"/>
              <a:gd name="csY5" fmla="*/ 1042659 h 2116849"/>
              <a:gd name="csX6" fmla="*/ 2892046 w 14906587"/>
              <a:gd name="csY6" fmla="*/ 1082105 h 2116849"/>
              <a:gd name="csX7" fmla="*/ 2480301 w 14906587"/>
              <a:gd name="csY7" fmla="*/ 1913155 h 2116849"/>
              <a:gd name="csX8" fmla="*/ 3899595 w 14906587"/>
              <a:gd name="csY8" fmla="*/ 1480471 h 2116849"/>
              <a:gd name="csX9" fmla="*/ 5741156 w 14906587"/>
              <a:gd name="csY9" fmla="*/ 416345 h 2116849"/>
              <a:gd name="csX10" fmla="*/ 6022509 w 14906587"/>
              <a:gd name="csY10" fmla="*/ 14012 h 2116849"/>
              <a:gd name="csX11" fmla="*/ 5246080 w 14906587"/>
              <a:gd name="csY11" fmla="*/ 1344898 h 2116849"/>
              <a:gd name="csX12" fmla="*/ 6294890 w 14906587"/>
              <a:gd name="csY12" fmla="*/ 1386321 h 2116849"/>
              <a:gd name="csX13" fmla="*/ 6250832 w 14906587"/>
              <a:gd name="csY13" fmla="*/ 894831 h 2116849"/>
              <a:gd name="csX14" fmla="*/ 7220253 w 14906587"/>
              <a:gd name="csY14" fmla="*/ 872399 h 2116849"/>
              <a:gd name="csX15" fmla="*/ 7106200 w 14906587"/>
              <a:gd name="csY15" fmla="*/ 1133606 h 2116849"/>
              <a:gd name="csX16" fmla="*/ 8713415 w 14906587"/>
              <a:gd name="csY16" fmla="*/ 1212074 h 2116849"/>
              <a:gd name="csX17" fmla="*/ 8182118 w 14906587"/>
              <a:gd name="csY17" fmla="*/ 757658 h 2116849"/>
              <a:gd name="csX18" fmla="*/ 7998374 w 14906587"/>
              <a:gd name="csY18" fmla="*/ 104007 h 2116849"/>
              <a:gd name="csX19" fmla="*/ 8404990 w 14906587"/>
              <a:gd name="csY19" fmla="*/ 311756 h 2116849"/>
              <a:gd name="csX20" fmla="*/ 9172060 w 14906587"/>
              <a:gd name="csY20" fmla="*/ 955890 h 2116849"/>
              <a:gd name="csX21" fmla="*/ 9653918 w 14906587"/>
              <a:gd name="csY21" fmla="*/ 1168980 h 2116849"/>
              <a:gd name="csX22" fmla="*/ 10312116 w 14906587"/>
              <a:gd name="csY22" fmla="*/ 936220 h 2116849"/>
              <a:gd name="csX23" fmla="*/ 11628189 w 14906587"/>
              <a:gd name="csY23" fmla="*/ 444992 h 2116849"/>
              <a:gd name="csX24" fmla="*/ 10062225 w 14906587"/>
              <a:gd name="csY24" fmla="*/ 2116198 h 2116849"/>
              <a:gd name="csX25" fmla="*/ 14906587 w 14906587"/>
              <a:gd name="csY25" fmla="*/ 1162507 h 2116849"/>
              <a:gd name="csX0" fmla="*/ 0 w 14906587"/>
              <a:gd name="csY0" fmla="*/ 1370807 h 1914243"/>
              <a:gd name="csX1" fmla="*/ 2524506 w 14906587"/>
              <a:gd name="csY1" fmla="*/ 439927 h 1914243"/>
              <a:gd name="csX2" fmla="*/ 3387546 w 14906587"/>
              <a:gd name="csY2" fmla="*/ 0 h 1914243"/>
              <a:gd name="csX3" fmla="*/ 2526250 w 14906587"/>
              <a:gd name="csY3" fmla="*/ 228001 h 1914243"/>
              <a:gd name="csX4" fmla="*/ 2064750 w 14906587"/>
              <a:gd name="csY4" fmla="*/ 630069 h 1914243"/>
              <a:gd name="csX5" fmla="*/ 2354563 w 14906587"/>
              <a:gd name="csY5" fmla="*/ 1042659 h 1914243"/>
              <a:gd name="csX6" fmla="*/ 2892046 w 14906587"/>
              <a:gd name="csY6" fmla="*/ 1082105 h 1914243"/>
              <a:gd name="csX7" fmla="*/ 2480301 w 14906587"/>
              <a:gd name="csY7" fmla="*/ 1913155 h 1914243"/>
              <a:gd name="csX8" fmla="*/ 3899595 w 14906587"/>
              <a:gd name="csY8" fmla="*/ 1480471 h 1914243"/>
              <a:gd name="csX9" fmla="*/ 5741156 w 14906587"/>
              <a:gd name="csY9" fmla="*/ 416345 h 1914243"/>
              <a:gd name="csX10" fmla="*/ 6022509 w 14906587"/>
              <a:gd name="csY10" fmla="*/ 14012 h 1914243"/>
              <a:gd name="csX11" fmla="*/ 5246080 w 14906587"/>
              <a:gd name="csY11" fmla="*/ 1344898 h 1914243"/>
              <a:gd name="csX12" fmla="*/ 6294890 w 14906587"/>
              <a:gd name="csY12" fmla="*/ 1386321 h 1914243"/>
              <a:gd name="csX13" fmla="*/ 6250832 w 14906587"/>
              <a:gd name="csY13" fmla="*/ 894831 h 1914243"/>
              <a:gd name="csX14" fmla="*/ 7220253 w 14906587"/>
              <a:gd name="csY14" fmla="*/ 872399 h 1914243"/>
              <a:gd name="csX15" fmla="*/ 7106200 w 14906587"/>
              <a:gd name="csY15" fmla="*/ 1133606 h 1914243"/>
              <a:gd name="csX16" fmla="*/ 8713415 w 14906587"/>
              <a:gd name="csY16" fmla="*/ 1212074 h 1914243"/>
              <a:gd name="csX17" fmla="*/ 8182118 w 14906587"/>
              <a:gd name="csY17" fmla="*/ 757658 h 1914243"/>
              <a:gd name="csX18" fmla="*/ 7998374 w 14906587"/>
              <a:gd name="csY18" fmla="*/ 104007 h 1914243"/>
              <a:gd name="csX19" fmla="*/ 8404990 w 14906587"/>
              <a:gd name="csY19" fmla="*/ 311756 h 1914243"/>
              <a:gd name="csX20" fmla="*/ 9172060 w 14906587"/>
              <a:gd name="csY20" fmla="*/ 955890 h 1914243"/>
              <a:gd name="csX21" fmla="*/ 9653918 w 14906587"/>
              <a:gd name="csY21" fmla="*/ 1168980 h 1914243"/>
              <a:gd name="csX22" fmla="*/ 10312116 w 14906587"/>
              <a:gd name="csY22" fmla="*/ 936220 h 1914243"/>
              <a:gd name="csX23" fmla="*/ 11628189 w 14906587"/>
              <a:gd name="csY23" fmla="*/ 444992 h 1914243"/>
              <a:gd name="csX24" fmla="*/ 11929463 w 14906587"/>
              <a:gd name="csY24" fmla="*/ 1533620 h 1914243"/>
              <a:gd name="csX25" fmla="*/ 14906587 w 14906587"/>
              <a:gd name="csY25" fmla="*/ 1162507 h 191424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</a:cxnLst>
            <a:rect l="l" t="t" r="r" b="b"/>
            <a:pathLst>
              <a:path w="14906587" h="1914243">
                <a:moveTo>
                  <a:pt x="0" y="1370807"/>
                </a:moveTo>
                <a:lnTo>
                  <a:pt x="2524506" y="439927"/>
                </a:lnTo>
                <a:cubicBezTo>
                  <a:pt x="2829177" y="327566"/>
                  <a:pt x="3140880" y="211186"/>
                  <a:pt x="3387546" y="0"/>
                </a:cubicBezTo>
                <a:cubicBezTo>
                  <a:pt x="3095354" y="54568"/>
                  <a:pt x="2807180" y="130868"/>
                  <a:pt x="2526250" y="228001"/>
                </a:cubicBezTo>
                <a:cubicBezTo>
                  <a:pt x="2322626" y="298379"/>
                  <a:pt x="2092563" y="416450"/>
                  <a:pt x="2064750" y="630069"/>
                </a:cubicBezTo>
                <a:cubicBezTo>
                  <a:pt x="2041379" y="809794"/>
                  <a:pt x="2185518" y="977252"/>
                  <a:pt x="2354563" y="1042659"/>
                </a:cubicBezTo>
                <a:cubicBezTo>
                  <a:pt x="2523554" y="1108067"/>
                  <a:pt x="2711316" y="1095535"/>
                  <a:pt x="2892046" y="1082105"/>
                </a:cubicBezTo>
                <a:cubicBezTo>
                  <a:pt x="2950209" y="1398514"/>
                  <a:pt x="2429118" y="1595582"/>
                  <a:pt x="2480301" y="1913155"/>
                </a:cubicBezTo>
                <a:cubicBezTo>
                  <a:pt x="2980084" y="1931979"/>
                  <a:pt x="3451948" y="1703502"/>
                  <a:pt x="3899595" y="1480471"/>
                </a:cubicBezTo>
                <a:cubicBezTo>
                  <a:pt x="4535163" y="1163904"/>
                  <a:pt x="5174909" y="844745"/>
                  <a:pt x="5741156" y="416345"/>
                </a:cubicBezTo>
                <a:cubicBezTo>
                  <a:pt x="5876413" y="314030"/>
                  <a:pt x="6018596" y="183585"/>
                  <a:pt x="6022509" y="14012"/>
                </a:cubicBezTo>
                <a:cubicBezTo>
                  <a:pt x="5702768" y="418142"/>
                  <a:pt x="5440504" y="867693"/>
                  <a:pt x="5246080" y="1344898"/>
                </a:cubicBezTo>
                <a:cubicBezTo>
                  <a:pt x="5422897" y="1333371"/>
                  <a:pt x="6127431" y="1461332"/>
                  <a:pt x="6294890" y="1386321"/>
                </a:cubicBezTo>
                <a:cubicBezTo>
                  <a:pt x="6462349" y="1311310"/>
                  <a:pt x="6096605" y="980485"/>
                  <a:pt x="6250832" y="894831"/>
                </a:cubicBezTo>
                <a:cubicBezTo>
                  <a:pt x="6405059" y="809177"/>
                  <a:pt x="6819665" y="780131"/>
                  <a:pt x="7220253" y="872399"/>
                </a:cubicBezTo>
                <a:cubicBezTo>
                  <a:pt x="7227920" y="971012"/>
                  <a:pt x="7183769" y="1072217"/>
                  <a:pt x="7106200" y="1133606"/>
                </a:cubicBezTo>
                <a:cubicBezTo>
                  <a:pt x="7639083" y="1198855"/>
                  <a:pt x="8176725" y="1225081"/>
                  <a:pt x="8713415" y="1212074"/>
                </a:cubicBezTo>
                <a:cubicBezTo>
                  <a:pt x="8521581" y="1078192"/>
                  <a:pt x="8326786" y="941508"/>
                  <a:pt x="8182118" y="757658"/>
                </a:cubicBezTo>
                <a:cubicBezTo>
                  <a:pt x="8037450" y="573809"/>
                  <a:pt x="7947772" y="332378"/>
                  <a:pt x="7998374" y="104007"/>
                </a:cubicBezTo>
                <a:cubicBezTo>
                  <a:pt x="8154200" y="72017"/>
                  <a:pt x="8292417" y="199342"/>
                  <a:pt x="8404990" y="311756"/>
                </a:cubicBezTo>
                <a:cubicBezTo>
                  <a:pt x="8641503" y="548006"/>
                  <a:pt x="8898480" y="763792"/>
                  <a:pt x="9172060" y="955890"/>
                </a:cubicBezTo>
                <a:cubicBezTo>
                  <a:pt x="9317627" y="1058152"/>
                  <a:pt x="9476414" y="1156660"/>
                  <a:pt x="9653918" y="1168980"/>
                </a:cubicBezTo>
                <a:cubicBezTo>
                  <a:pt x="9889586" y="1185318"/>
                  <a:pt x="9983071" y="1056885"/>
                  <a:pt x="10312116" y="936220"/>
                </a:cubicBezTo>
                <a:cubicBezTo>
                  <a:pt x="10641161" y="815555"/>
                  <a:pt x="11415311" y="342571"/>
                  <a:pt x="11628189" y="444992"/>
                </a:cubicBezTo>
                <a:cubicBezTo>
                  <a:pt x="11389879" y="917385"/>
                  <a:pt x="12301868" y="1157778"/>
                  <a:pt x="11929463" y="1533620"/>
                </a:cubicBezTo>
                <a:cubicBezTo>
                  <a:pt x="12348504" y="1559952"/>
                  <a:pt x="14537091" y="1361902"/>
                  <a:pt x="14906587" y="1162507"/>
                </a:cubicBezTo>
              </a:path>
            </a:pathLst>
          </a:custGeom>
          <a:noFill/>
          <a:ln w="5287" cap="flat">
            <a:solidFill>
              <a:srgbClr val="282828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4882855-5EFB-97DB-FAF8-4571913C4B1A}"/>
              </a:ext>
            </a:extLst>
          </p:cNvPr>
          <p:cNvGrpSpPr/>
          <p:nvPr/>
        </p:nvGrpSpPr>
        <p:grpSpPr>
          <a:xfrm flipH="1">
            <a:off x="0" y="5300662"/>
            <a:ext cx="3202028" cy="1557338"/>
            <a:chOff x="4228070" y="4941228"/>
            <a:chExt cx="1721511" cy="837274"/>
          </a:xfrm>
          <a:solidFill>
            <a:srgbClr val="282828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29AF457-B439-B6EA-6289-FAE7AD40C56A}"/>
                </a:ext>
              </a:extLst>
            </p:cNvPr>
            <p:cNvSpPr/>
            <p:nvPr/>
          </p:nvSpPr>
          <p:spPr>
            <a:xfrm>
              <a:off x="4228070" y="4941229"/>
              <a:ext cx="19232" cy="32661"/>
            </a:xfrm>
            <a:custGeom>
              <a:avLst/>
              <a:gdLst>
                <a:gd name="csX0" fmla="*/ 0 w 19232"/>
                <a:gd name="csY0" fmla="*/ 0 h 32661"/>
                <a:gd name="csX1" fmla="*/ 19232 w 19232"/>
                <a:gd name="csY1" fmla="*/ 0 h 32661"/>
                <a:gd name="csX2" fmla="*/ 0 w 19232"/>
                <a:gd name="csY2" fmla="*/ 32661 h 32661"/>
                <a:gd name="csX3" fmla="*/ 0 w 19232"/>
                <a:gd name="csY3" fmla="*/ 0 h 326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9232" h="32661">
                  <a:moveTo>
                    <a:pt x="0" y="0"/>
                  </a:moveTo>
                  <a:lnTo>
                    <a:pt x="19232" y="0"/>
                  </a:lnTo>
                  <a:cubicBezTo>
                    <a:pt x="12712" y="10822"/>
                    <a:pt x="6323" y="21709"/>
                    <a:pt x="0" y="3266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B4B585E-1D99-E89A-44DA-56827EB8E1D3}"/>
                </a:ext>
              </a:extLst>
            </p:cNvPr>
            <p:cNvSpPr/>
            <p:nvPr/>
          </p:nvSpPr>
          <p:spPr>
            <a:xfrm>
              <a:off x="4228071" y="4941228"/>
              <a:ext cx="286255" cy="642526"/>
            </a:xfrm>
            <a:custGeom>
              <a:avLst/>
              <a:gdLst>
                <a:gd name="csX0" fmla="*/ 144986 w 286255"/>
                <a:gd name="csY0" fmla="*/ 0 h 642526"/>
                <a:gd name="csX1" fmla="*/ 286255 w 286255"/>
                <a:gd name="csY1" fmla="*/ 0 h 642526"/>
                <a:gd name="csX2" fmla="*/ 0 w 286255"/>
                <a:gd name="csY2" fmla="*/ 642526 h 642526"/>
                <a:gd name="csX3" fmla="*/ 0 w 286255"/>
                <a:gd name="csY3" fmla="*/ 267676 h 642526"/>
                <a:gd name="csX4" fmla="*/ 144986 w 286255"/>
                <a:gd name="csY4" fmla="*/ 0 h 6425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86255" h="642526">
                  <a:moveTo>
                    <a:pt x="144986" y="0"/>
                  </a:moveTo>
                  <a:lnTo>
                    <a:pt x="286255" y="0"/>
                  </a:lnTo>
                  <a:cubicBezTo>
                    <a:pt x="147723" y="193292"/>
                    <a:pt x="50784" y="411162"/>
                    <a:pt x="0" y="642526"/>
                  </a:cubicBezTo>
                  <a:lnTo>
                    <a:pt x="0" y="267676"/>
                  </a:lnTo>
                  <a:cubicBezTo>
                    <a:pt x="41201" y="174257"/>
                    <a:pt x="89768" y="84749"/>
                    <a:pt x="144986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54BDE19-660D-A789-0E9A-C84E3E9562F3}"/>
                </a:ext>
              </a:extLst>
            </p:cNvPr>
            <p:cNvSpPr/>
            <p:nvPr/>
          </p:nvSpPr>
          <p:spPr>
            <a:xfrm>
              <a:off x="4304390" y="4941228"/>
              <a:ext cx="500495" cy="837272"/>
            </a:xfrm>
            <a:custGeom>
              <a:avLst/>
              <a:gdLst>
                <a:gd name="csX0" fmla="*/ 343254 w 500495"/>
                <a:gd name="csY0" fmla="*/ 0 h 837272"/>
                <a:gd name="csX1" fmla="*/ 500495 w 500495"/>
                <a:gd name="csY1" fmla="*/ 0 h 837272"/>
                <a:gd name="csX2" fmla="*/ 135031 w 500495"/>
                <a:gd name="csY2" fmla="*/ 742415 h 837272"/>
                <a:gd name="csX3" fmla="*/ 122013 w 500495"/>
                <a:gd name="csY3" fmla="*/ 837272 h 837272"/>
                <a:gd name="csX4" fmla="*/ 0 w 500495"/>
                <a:gd name="csY4" fmla="*/ 837272 h 837272"/>
                <a:gd name="csX5" fmla="*/ 12498 w 500495"/>
                <a:gd name="csY5" fmla="*/ 740535 h 837272"/>
                <a:gd name="csX6" fmla="*/ 343254 w 500495"/>
                <a:gd name="csY6" fmla="*/ 0 h 83727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00495" h="837272">
                  <a:moveTo>
                    <a:pt x="343254" y="0"/>
                  </a:moveTo>
                  <a:lnTo>
                    <a:pt x="500495" y="0"/>
                  </a:lnTo>
                  <a:cubicBezTo>
                    <a:pt x="310935" y="211416"/>
                    <a:pt x="185767" y="466909"/>
                    <a:pt x="135031" y="742415"/>
                  </a:cubicBezTo>
                  <a:lnTo>
                    <a:pt x="122013" y="837272"/>
                  </a:lnTo>
                  <a:lnTo>
                    <a:pt x="0" y="837272"/>
                  </a:lnTo>
                  <a:lnTo>
                    <a:pt x="12498" y="740535"/>
                  </a:lnTo>
                  <a:cubicBezTo>
                    <a:pt x="60245" y="464428"/>
                    <a:pt x="176576" y="211514"/>
                    <a:pt x="34325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9710B96-5944-6000-A3F8-6324F6328A10}"/>
                </a:ext>
              </a:extLst>
            </p:cNvPr>
            <p:cNvSpPr/>
            <p:nvPr/>
          </p:nvSpPr>
          <p:spPr>
            <a:xfrm>
              <a:off x="4533112" y="4941228"/>
              <a:ext cx="641668" cy="837272"/>
            </a:xfrm>
            <a:custGeom>
              <a:avLst/>
              <a:gdLst>
                <a:gd name="csX0" fmla="*/ 419104 w 641668"/>
                <a:gd name="csY0" fmla="*/ 0 h 837272"/>
                <a:gd name="csX1" fmla="*/ 641668 w 641668"/>
                <a:gd name="csY1" fmla="*/ 0 h 837272"/>
                <a:gd name="csX2" fmla="*/ 494726 w 641668"/>
                <a:gd name="csY2" fmla="*/ 126862 h 837272"/>
                <a:gd name="csX3" fmla="*/ 137999 w 641668"/>
                <a:gd name="csY3" fmla="*/ 792251 h 837272"/>
                <a:gd name="csX4" fmla="*/ 131351 w 641668"/>
                <a:gd name="csY4" fmla="*/ 837272 h 837272"/>
                <a:gd name="csX5" fmla="*/ 0 w 641668"/>
                <a:gd name="csY5" fmla="*/ 837272 h 837272"/>
                <a:gd name="csX6" fmla="*/ 16530 w 641668"/>
                <a:gd name="csY6" fmla="*/ 731157 h 837272"/>
                <a:gd name="csX7" fmla="*/ 419104 w 641668"/>
                <a:gd name="csY7" fmla="*/ 0 h 83727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641668" h="837272">
                  <a:moveTo>
                    <a:pt x="419104" y="0"/>
                  </a:moveTo>
                  <a:lnTo>
                    <a:pt x="641668" y="0"/>
                  </a:lnTo>
                  <a:cubicBezTo>
                    <a:pt x="590101" y="38267"/>
                    <a:pt x="541012" y="80642"/>
                    <a:pt x="494726" y="126862"/>
                  </a:cubicBezTo>
                  <a:cubicBezTo>
                    <a:pt x="310104" y="311484"/>
                    <a:pt x="187675" y="541761"/>
                    <a:pt x="137999" y="792251"/>
                  </a:cubicBezTo>
                  <a:lnTo>
                    <a:pt x="131351" y="837272"/>
                  </a:lnTo>
                  <a:lnTo>
                    <a:pt x="0" y="837272"/>
                  </a:lnTo>
                  <a:lnTo>
                    <a:pt x="16530" y="731157"/>
                  </a:lnTo>
                  <a:cubicBezTo>
                    <a:pt x="75713" y="447779"/>
                    <a:pt x="219081" y="194939"/>
                    <a:pt x="41910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A790307-636A-B9BC-52E6-4E3D7DB2EF47}"/>
                </a:ext>
              </a:extLst>
            </p:cNvPr>
            <p:cNvSpPr/>
            <p:nvPr/>
          </p:nvSpPr>
          <p:spPr>
            <a:xfrm>
              <a:off x="4772713" y="4941228"/>
              <a:ext cx="917471" cy="837272"/>
            </a:xfrm>
            <a:custGeom>
              <a:avLst/>
              <a:gdLst>
                <a:gd name="csX0" fmla="*/ 598424 w 917471"/>
                <a:gd name="csY0" fmla="*/ 0 h 837272"/>
                <a:gd name="csX1" fmla="*/ 917471 w 917471"/>
                <a:gd name="csY1" fmla="*/ 0 h 837272"/>
                <a:gd name="csX2" fmla="*/ 132121 w 917471"/>
                <a:gd name="csY2" fmla="*/ 773776 h 837272"/>
                <a:gd name="csX3" fmla="*/ 118269 w 917471"/>
                <a:gd name="csY3" fmla="*/ 837272 h 837272"/>
                <a:gd name="csX4" fmla="*/ 0 w 917471"/>
                <a:gd name="csY4" fmla="*/ 837272 h 837272"/>
                <a:gd name="csX5" fmla="*/ 23931 w 917471"/>
                <a:gd name="csY5" fmla="*/ 723255 h 837272"/>
                <a:gd name="csX6" fmla="*/ 598424 w 917471"/>
                <a:gd name="csY6" fmla="*/ 0 h 83727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17471" h="837272">
                  <a:moveTo>
                    <a:pt x="598424" y="0"/>
                  </a:moveTo>
                  <a:lnTo>
                    <a:pt x="917471" y="0"/>
                  </a:lnTo>
                  <a:cubicBezTo>
                    <a:pt x="535042" y="94601"/>
                    <a:pt x="232230" y="393496"/>
                    <a:pt x="132121" y="773776"/>
                  </a:cubicBezTo>
                  <a:lnTo>
                    <a:pt x="118269" y="837272"/>
                  </a:lnTo>
                  <a:lnTo>
                    <a:pt x="0" y="837272"/>
                  </a:lnTo>
                  <a:lnTo>
                    <a:pt x="23931" y="723255"/>
                  </a:lnTo>
                  <a:cubicBezTo>
                    <a:pt x="111653" y="412845"/>
                    <a:pt x="321687" y="153233"/>
                    <a:pt x="59842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D786431-95AA-68B1-A419-00927DE6D5E2}"/>
                </a:ext>
              </a:extLst>
            </p:cNvPr>
            <p:cNvSpPr/>
            <p:nvPr/>
          </p:nvSpPr>
          <p:spPr>
            <a:xfrm>
              <a:off x="4998835" y="5015352"/>
              <a:ext cx="950679" cy="763149"/>
            </a:xfrm>
            <a:custGeom>
              <a:avLst/>
              <a:gdLst>
                <a:gd name="csX0" fmla="*/ 950679 w 950679"/>
                <a:gd name="csY0" fmla="*/ 0 h 763149"/>
                <a:gd name="csX1" fmla="*/ 950679 w 950679"/>
                <a:gd name="csY1" fmla="*/ 124776 h 763149"/>
                <a:gd name="csX2" fmla="*/ 139305 w 950679"/>
                <a:gd name="csY2" fmla="*/ 722047 h 763149"/>
                <a:gd name="csX3" fmla="*/ 128711 w 950679"/>
                <a:gd name="csY3" fmla="*/ 763149 h 763149"/>
                <a:gd name="csX4" fmla="*/ 0 w 950679"/>
                <a:gd name="csY4" fmla="*/ 763149 h 763149"/>
                <a:gd name="csX5" fmla="*/ 20144 w 950679"/>
                <a:gd name="csY5" fmla="*/ 684993 h 763149"/>
                <a:gd name="csX6" fmla="*/ 950679 w 950679"/>
                <a:gd name="csY6" fmla="*/ 0 h 76314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50679" h="763149">
                  <a:moveTo>
                    <a:pt x="950679" y="0"/>
                  </a:moveTo>
                  <a:lnTo>
                    <a:pt x="950679" y="124776"/>
                  </a:lnTo>
                  <a:cubicBezTo>
                    <a:pt x="570051" y="124776"/>
                    <a:pt x="247049" y="376411"/>
                    <a:pt x="139305" y="722047"/>
                  </a:cubicBezTo>
                  <a:lnTo>
                    <a:pt x="128711" y="763149"/>
                  </a:lnTo>
                  <a:lnTo>
                    <a:pt x="0" y="763149"/>
                  </a:lnTo>
                  <a:lnTo>
                    <a:pt x="20144" y="684993"/>
                  </a:lnTo>
                  <a:cubicBezTo>
                    <a:pt x="143702" y="288603"/>
                    <a:pt x="514117" y="0"/>
                    <a:pt x="95067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13E62E-882C-E683-49A9-0791DDEE2864}"/>
                </a:ext>
              </a:extLst>
            </p:cNvPr>
            <p:cNvSpPr/>
            <p:nvPr/>
          </p:nvSpPr>
          <p:spPr>
            <a:xfrm>
              <a:off x="5253039" y="5279401"/>
              <a:ext cx="696542" cy="499099"/>
            </a:xfrm>
            <a:custGeom>
              <a:avLst/>
              <a:gdLst>
                <a:gd name="csX0" fmla="*/ 610145 w 610145"/>
                <a:gd name="csY0" fmla="*/ 0 h 437192"/>
                <a:gd name="csX1" fmla="*/ 610145 w 610145"/>
                <a:gd name="csY1" fmla="*/ 105740 h 437192"/>
                <a:gd name="csX2" fmla="*/ 160169 w 610145"/>
                <a:gd name="csY2" fmla="*/ 345242 h 437192"/>
                <a:gd name="csX3" fmla="*/ 110199 w 610145"/>
                <a:gd name="csY3" fmla="*/ 437192 h 437192"/>
                <a:gd name="csX4" fmla="*/ 0 w 610145"/>
                <a:gd name="csY4" fmla="*/ 437192 h 437192"/>
                <a:gd name="csX5" fmla="*/ 12725 w 610145"/>
                <a:gd name="csY5" fmla="*/ 396285 h 437192"/>
                <a:gd name="csX6" fmla="*/ 610145 w 610145"/>
                <a:gd name="csY6" fmla="*/ 0 h 43719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610145" h="437192">
                  <a:moveTo>
                    <a:pt x="610145" y="0"/>
                  </a:moveTo>
                  <a:lnTo>
                    <a:pt x="610145" y="105740"/>
                  </a:lnTo>
                  <a:cubicBezTo>
                    <a:pt x="423046" y="105740"/>
                    <a:pt x="257796" y="200854"/>
                    <a:pt x="160169" y="345242"/>
                  </a:cubicBezTo>
                  <a:lnTo>
                    <a:pt x="110199" y="437192"/>
                  </a:lnTo>
                  <a:lnTo>
                    <a:pt x="0" y="437192"/>
                  </a:lnTo>
                  <a:lnTo>
                    <a:pt x="12725" y="396285"/>
                  </a:lnTo>
                  <a:cubicBezTo>
                    <a:pt x="111297" y="163622"/>
                    <a:pt x="341964" y="0"/>
                    <a:pt x="61014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95CCBBE-35FE-61D2-0E82-442FA76B0880}"/>
                </a:ext>
              </a:extLst>
            </p:cNvPr>
            <p:cNvSpPr/>
            <p:nvPr/>
          </p:nvSpPr>
          <p:spPr>
            <a:xfrm>
              <a:off x="5496407" y="5514976"/>
              <a:ext cx="453174" cy="263526"/>
            </a:xfrm>
            <a:custGeom>
              <a:avLst/>
              <a:gdLst>
                <a:gd name="csX0" fmla="*/ 364603 w 364603"/>
                <a:gd name="csY0" fmla="*/ 0 h 212021"/>
                <a:gd name="csX1" fmla="*/ 364603 w 364603"/>
                <a:gd name="csY1" fmla="*/ 50899 h 212021"/>
                <a:gd name="csX2" fmla="*/ 353289 w 364603"/>
                <a:gd name="csY2" fmla="*/ 106940 h 212021"/>
                <a:gd name="csX3" fmla="*/ 300619 w 364603"/>
                <a:gd name="csY3" fmla="*/ 112247 h 212021"/>
                <a:gd name="csX4" fmla="*/ 140101 w 364603"/>
                <a:gd name="csY4" fmla="*/ 198859 h 212021"/>
                <a:gd name="csX5" fmla="*/ 129236 w 364603"/>
                <a:gd name="csY5" fmla="*/ 212021 h 212021"/>
                <a:gd name="csX6" fmla="*/ 0 w 364603"/>
                <a:gd name="csY6" fmla="*/ 212021 h 212021"/>
                <a:gd name="csX7" fmla="*/ 13710 w 364603"/>
                <a:gd name="csY7" fmla="*/ 186795 h 212021"/>
                <a:gd name="csX8" fmla="*/ 364603 w 364603"/>
                <a:gd name="csY8" fmla="*/ 0 h 212021"/>
                <a:gd name="csX0" fmla="*/ 364603 w 364603"/>
                <a:gd name="csY0" fmla="*/ 0 h 212021"/>
                <a:gd name="csX1" fmla="*/ 364603 w 364603"/>
                <a:gd name="csY1" fmla="*/ 50899 h 212021"/>
                <a:gd name="csX2" fmla="*/ 360953 w 364603"/>
                <a:gd name="csY2" fmla="*/ 106940 h 212021"/>
                <a:gd name="csX3" fmla="*/ 300619 w 364603"/>
                <a:gd name="csY3" fmla="*/ 112247 h 212021"/>
                <a:gd name="csX4" fmla="*/ 140101 w 364603"/>
                <a:gd name="csY4" fmla="*/ 198859 h 212021"/>
                <a:gd name="csX5" fmla="*/ 129236 w 364603"/>
                <a:gd name="csY5" fmla="*/ 212021 h 212021"/>
                <a:gd name="csX6" fmla="*/ 0 w 364603"/>
                <a:gd name="csY6" fmla="*/ 212021 h 212021"/>
                <a:gd name="csX7" fmla="*/ 13710 w 364603"/>
                <a:gd name="csY7" fmla="*/ 186795 h 212021"/>
                <a:gd name="csX8" fmla="*/ 364603 w 364603"/>
                <a:gd name="csY8" fmla="*/ 0 h 21202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364603" h="212021">
                  <a:moveTo>
                    <a:pt x="364603" y="0"/>
                  </a:moveTo>
                  <a:lnTo>
                    <a:pt x="364603" y="50899"/>
                  </a:lnTo>
                  <a:lnTo>
                    <a:pt x="360953" y="106940"/>
                  </a:lnTo>
                  <a:cubicBezTo>
                    <a:pt x="343396" y="108709"/>
                    <a:pt x="318176" y="110478"/>
                    <a:pt x="300619" y="112247"/>
                  </a:cubicBezTo>
                  <a:cubicBezTo>
                    <a:pt x="238661" y="124940"/>
                    <a:pt x="183225" y="155741"/>
                    <a:pt x="140101" y="198859"/>
                  </a:cubicBezTo>
                  <a:lnTo>
                    <a:pt x="129236" y="212021"/>
                  </a:lnTo>
                  <a:lnTo>
                    <a:pt x="0" y="212021"/>
                  </a:lnTo>
                  <a:lnTo>
                    <a:pt x="13710" y="186795"/>
                  </a:lnTo>
                  <a:cubicBezTo>
                    <a:pt x="89858" y="74181"/>
                    <a:pt x="218738" y="0"/>
                    <a:pt x="364603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30022676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val 37">
            <a:extLst>
              <a:ext uri="{FF2B5EF4-FFF2-40B4-BE49-F238E27FC236}">
                <a16:creationId xmlns:a16="http://schemas.microsoft.com/office/drawing/2014/main" id="{E03471B5-71C5-0CA9-F426-5A9CB26BB3E6}"/>
              </a:ext>
            </a:extLst>
          </p:cNvPr>
          <p:cNvSpPr/>
          <p:nvPr/>
        </p:nvSpPr>
        <p:spPr>
          <a:xfrm>
            <a:off x="8055700" y="-512566"/>
            <a:ext cx="1308100" cy="1308100"/>
          </a:xfrm>
          <a:prstGeom prst="ellipse">
            <a:avLst/>
          </a:prstGeom>
          <a:solidFill>
            <a:srgbClr val="282828"/>
          </a:solidFill>
          <a:ln>
            <a:solidFill>
              <a:srgbClr val="EAB6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CBCB4AD-C049-F179-BA23-53CA9B362540}"/>
              </a:ext>
            </a:extLst>
          </p:cNvPr>
          <p:cNvSpPr/>
          <p:nvPr/>
        </p:nvSpPr>
        <p:spPr>
          <a:xfrm>
            <a:off x="8055700" y="-139272"/>
            <a:ext cx="1308100" cy="1308100"/>
          </a:xfrm>
          <a:prstGeom prst="ellipse">
            <a:avLst/>
          </a:prstGeom>
          <a:solidFill>
            <a:srgbClr val="282828"/>
          </a:solidFill>
          <a:ln>
            <a:solidFill>
              <a:srgbClr val="EAB6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28C8A96-9413-E8E9-5574-F164CA978EEF}"/>
              </a:ext>
            </a:extLst>
          </p:cNvPr>
          <p:cNvSpPr/>
          <p:nvPr/>
        </p:nvSpPr>
        <p:spPr>
          <a:xfrm>
            <a:off x="8055700" y="234022"/>
            <a:ext cx="1308100" cy="1308100"/>
          </a:xfrm>
          <a:prstGeom prst="ellipse">
            <a:avLst/>
          </a:prstGeom>
          <a:solidFill>
            <a:srgbClr val="282828"/>
          </a:solidFill>
          <a:ln>
            <a:solidFill>
              <a:srgbClr val="EAB6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C370B43-C813-A233-1F8B-5CEA50B2E6A9}"/>
              </a:ext>
            </a:extLst>
          </p:cNvPr>
          <p:cNvSpPr/>
          <p:nvPr/>
        </p:nvSpPr>
        <p:spPr>
          <a:xfrm>
            <a:off x="8055700" y="607316"/>
            <a:ext cx="1308100" cy="1308100"/>
          </a:xfrm>
          <a:prstGeom prst="ellipse">
            <a:avLst/>
          </a:prstGeom>
          <a:solidFill>
            <a:srgbClr val="282828"/>
          </a:solidFill>
          <a:ln>
            <a:solidFill>
              <a:srgbClr val="EAB6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02CEF05-8FFC-B36F-F5DB-A9C581B0D4C3}"/>
              </a:ext>
            </a:extLst>
          </p:cNvPr>
          <p:cNvSpPr/>
          <p:nvPr/>
        </p:nvSpPr>
        <p:spPr>
          <a:xfrm>
            <a:off x="8055700" y="980610"/>
            <a:ext cx="1308100" cy="1308100"/>
          </a:xfrm>
          <a:prstGeom prst="ellipse">
            <a:avLst/>
          </a:prstGeom>
          <a:solidFill>
            <a:srgbClr val="282828"/>
          </a:solidFill>
          <a:ln>
            <a:solidFill>
              <a:srgbClr val="EAB6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7BD2C65-4612-58FE-6273-E242DFCA4130}"/>
              </a:ext>
            </a:extLst>
          </p:cNvPr>
          <p:cNvSpPr/>
          <p:nvPr/>
        </p:nvSpPr>
        <p:spPr>
          <a:xfrm>
            <a:off x="8055700" y="1353904"/>
            <a:ext cx="1308100" cy="1308100"/>
          </a:xfrm>
          <a:prstGeom prst="ellipse">
            <a:avLst/>
          </a:prstGeom>
          <a:solidFill>
            <a:srgbClr val="282828"/>
          </a:solidFill>
          <a:ln>
            <a:solidFill>
              <a:srgbClr val="EAB6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C589604-B5E1-AC8F-B8C5-78D2CC7125B7}"/>
              </a:ext>
            </a:extLst>
          </p:cNvPr>
          <p:cNvSpPr/>
          <p:nvPr/>
        </p:nvSpPr>
        <p:spPr>
          <a:xfrm>
            <a:off x="8055700" y="1727200"/>
            <a:ext cx="1308100" cy="1308100"/>
          </a:xfrm>
          <a:prstGeom prst="ellipse">
            <a:avLst/>
          </a:prstGeom>
          <a:solidFill>
            <a:schemeClr val="bg1"/>
          </a:solidFill>
          <a:ln>
            <a:solidFill>
              <a:srgbClr val="EAB6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72EA444-E974-CEED-DE1F-3EBDD48E3DBB}"/>
              </a:ext>
            </a:extLst>
          </p:cNvPr>
          <p:cNvSpPr/>
          <p:nvPr/>
        </p:nvSpPr>
        <p:spPr>
          <a:xfrm>
            <a:off x="2828202" y="-512566"/>
            <a:ext cx="1308100" cy="1308100"/>
          </a:xfrm>
          <a:prstGeom prst="ellipse">
            <a:avLst/>
          </a:prstGeom>
          <a:solidFill>
            <a:srgbClr val="282828"/>
          </a:solidFill>
          <a:ln>
            <a:solidFill>
              <a:srgbClr val="9A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91C5DAB-2EFB-9CF2-CC8E-A6B5751999F9}"/>
              </a:ext>
            </a:extLst>
          </p:cNvPr>
          <p:cNvSpPr/>
          <p:nvPr/>
        </p:nvSpPr>
        <p:spPr>
          <a:xfrm>
            <a:off x="2828202" y="-139272"/>
            <a:ext cx="1308100" cy="1308100"/>
          </a:xfrm>
          <a:prstGeom prst="ellipse">
            <a:avLst/>
          </a:prstGeom>
          <a:solidFill>
            <a:srgbClr val="282828"/>
          </a:solidFill>
          <a:ln>
            <a:solidFill>
              <a:srgbClr val="9A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CE7366C-4C6B-0775-1E1B-1310A5092196}"/>
              </a:ext>
            </a:extLst>
          </p:cNvPr>
          <p:cNvSpPr/>
          <p:nvPr/>
        </p:nvSpPr>
        <p:spPr>
          <a:xfrm>
            <a:off x="2828202" y="234022"/>
            <a:ext cx="1308100" cy="1308100"/>
          </a:xfrm>
          <a:prstGeom prst="ellipse">
            <a:avLst/>
          </a:prstGeom>
          <a:solidFill>
            <a:srgbClr val="282828"/>
          </a:solidFill>
          <a:ln>
            <a:solidFill>
              <a:srgbClr val="9A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99E9FD3-0A84-B21C-03CC-0AE2AE98B792}"/>
              </a:ext>
            </a:extLst>
          </p:cNvPr>
          <p:cNvSpPr/>
          <p:nvPr/>
        </p:nvSpPr>
        <p:spPr>
          <a:xfrm>
            <a:off x="2828202" y="607316"/>
            <a:ext cx="1308100" cy="1308100"/>
          </a:xfrm>
          <a:prstGeom prst="ellipse">
            <a:avLst/>
          </a:prstGeom>
          <a:solidFill>
            <a:srgbClr val="282828"/>
          </a:solidFill>
          <a:ln>
            <a:solidFill>
              <a:srgbClr val="9A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83817AB-2CCF-B967-1753-4ABE87A5B11A}"/>
              </a:ext>
            </a:extLst>
          </p:cNvPr>
          <p:cNvSpPr/>
          <p:nvPr/>
        </p:nvSpPr>
        <p:spPr>
          <a:xfrm>
            <a:off x="2828202" y="980610"/>
            <a:ext cx="1308100" cy="1308100"/>
          </a:xfrm>
          <a:prstGeom prst="ellipse">
            <a:avLst/>
          </a:prstGeom>
          <a:solidFill>
            <a:srgbClr val="282828"/>
          </a:solidFill>
          <a:ln>
            <a:solidFill>
              <a:srgbClr val="9A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7EC7E26-CC3D-0A4B-1876-7628D4A8A404}"/>
              </a:ext>
            </a:extLst>
          </p:cNvPr>
          <p:cNvSpPr/>
          <p:nvPr/>
        </p:nvSpPr>
        <p:spPr>
          <a:xfrm>
            <a:off x="2828202" y="1353904"/>
            <a:ext cx="1308100" cy="1308100"/>
          </a:xfrm>
          <a:prstGeom prst="ellipse">
            <a:avLst/>
          </a:prstGeom>
          <a:solidFill>
            <a:srgbClr val="282828"/>
          </a:solidFill>
          <a:ln>
            <a:solidFill>
              <a:srgbClr val="9A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9DBFE07-B33A-D144-B95B-329AAE96B695}"/>
              </a:ext>
            </a:extLst>
          </p:cNvPr>
          <p:cNvSpPr/>
          <p:nvPr/>
        </p:nvSpPr>
        <p:spPr>
          <a:xfrm>
            <a:off x="2828202" y="1727200"/>
            <a:ext cx="1308100" cy="1308100"/>
          </a:xfrm>
          <a:prstGeom prst="ellipse">
            <a:avLst/>
          </a:prstGeom>
          <a:solidFill>
            <a:schemeClr val="bg1"/>
          </a:solidFill>
          <a:ln>
            <a:solidFill>
              <a:srgbClr val="9A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34E56B5-F029-78B7-C58D-241CC41C1455}"/>
              </a:ext>
            </a:extLst>
          </p:cNvPr>
          <p:cNvSpPr/>
          <p:nvPr/>
        </p:nvSpPr>
        <p:spPr>
          <a:xfrm>
            <a:off x="10276227" y="-226031"/>
            <a:ext cx="673100" cy="673100"/>
          </a:xfrm>
          <a:prstGeom prst="ellipse">
            <a:avLst/>
          </a:prstGeom>
          <a:solidFill>
            <a:srgbClr val="282828"/>
          </a:solidFill>
          <a:ln>
            <a:solidFill>
              <a:srgbClr val="F1A1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7E2D8F52-0DB5-A6B1-E15F-43A02E9FC697}"/>
              </a:ext>
            </a:extLst>
          </p:cNvPr>
          <p:cNvSpPr/>
          <p:nvPr/>
        </p:nvSpPr>
        <p:spPr>
          <a:xfrm>
            <a:off x="10276227" y="-6183"/>
            <a:ext cx="673100" cy="673100"/>
          </a:xfrm>
          <a:prstGeom prst="ellipse">
            <a:avLst/>
          </a:prstGeom>
          <a:solidFill>
            <a:srgbClr val="282828"/>
          </a:solidFill>
          <a:ln>
            <a:solidFill>
              <a:srgbClr val="F1A1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ECBFC3E-0F94-F9DA-820D-B3411A37F8C8}"/>
              </a:ext>
            </a:extLst>
          </p:cNvPr>
          <p:cNvSpPr/>
          <p:nvPr/>
        </p:nvSpPr>
        <p:spPr>
          <a:xfrm>
            <a:off x="10276227" y="213665"/>
            <a:ext cx="673100" cy="673100"/>
          </a:xfrm>
          <a:prstGeom prst="ellipse">
            <a:avLst/>
          </a:prstGeom>
          <a:solidFill>
            <a:srgbClr val="282828"/>
          </a:solidFill>
          <a:ln>
            <a:solidFill>
              <a:srgbClr val="F1A1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B1182DD5-7FB0-F0EF-EA55-DAB5A314935D}"/>
              </a:ext>
            </a:extLst>
          </p:cNvPr>
          <p:cNvSpPr/>
          <p:nvPr/>
        </p:nvSpPr>
        <p:spPr>
          <a:xfrm>
            <a:off x="10276227" y="433513"/>
            <a:ext cx="673100" cy="673100"/>
          </a:xfrm>
          <a:prstGeom prst="ellipse">
            <a:avLst/>
          </a:prstGeom>
          <a:solidFill>
            <a:srgbClr val="282828"/>
          </a:solidFill>
          <a:ln>
            <a:solidFill>
              <a:srgbClr val="F1A1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E017328D-8AC4-0827-5B56-D1367872B90C}"/>
              </a:ext>
            </a:extLst>
          </p:cNvPr>
          <p:cNvSpPr/>
          <p:nvPr/>
        </p:nvSpPr>
        <p:spPr>
          <a:xfrm>
            <a:off x="10276227" y="653361"/>
            <a:ext cx="673100" cy="673100"/>
          </a:xfrm>
          <a:prstGeom prst="ellipse">
            <a:avLst/>
          </a:prstGeom>
          <a:solidFill>
            <a:srgbClr val="282828"/>
          </a:solidFill>
          <a:ln>
            <a:solidFill>
              <a:srgbClr val="F1A1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983F5AC-9A75-A4F5-9282-7E8A30A972D3}"/>
              </a:ext>
            </a:extLst>
          </p:cNvPr>
          <p:cNvSpPr/>
          <p:nvPr/>
        </p:nvSpPr>
        <p:spPr>
          <a:xfrm>
            <a:off x="10276227" y="873209"/>
            <a:ext cx="673100" cy="673100"/>
          </a:xfrm>
          <a:prstGeom prst="ellipse">
            <a:avLst/>
          </a:prstGeom>
          <a:solidFill>
            <a:srgbClr val="282828"/>
          </a:solidFill>
          <a:ln>
            <a:solidFill>
              <a:srgbClr val="F1A1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0429155-C87E-ADF8-3D22-52188E0E0537}"/>
              </a:ext>
            </a:extLst>
          </p:cNvPr>
          <p:cNvSpPr/>
          <p:nvPr/>
        </p:nvSpPr>
        <p:spPr>
          <a:xfrm>
            <a:off x="10276227" y="1093057"/>
            <a:ext cx="673100" cy="673100"/>
          </a:xfrm>
          <a:prstGeom prst="ellipse">
            <a:avLst/>
          </a:prstGeom>
          <a:solidFill>
            <a:srgbClr val="282828"/>
          </a:solidFill>
          <a:ln>
            <a:solidFill>
              <a:srgbClr val="F1A1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24F6C2C-0D8F-43A0-9C07-60952E234534}"/>
              </a:ext>
            </a:extLst>
          </p:cNvPr>
          <p:cNvSpPr/>
          <p:nvPr/>
        </p:nvSpPr>
        <p:spPr>
          <a:xfrm>
            <a:off x="10276227" y="1312905"/>
            <a:ext cx="673100" cy="673100"/>
          </a:xfrm>
          <a:prstGeom prst="ellipse">
            <a:avLst/>
          </a:prstGeom>
          <a:solidFill>
            <a:srgbClr val="282828"/>
          </a:solidFill>
          <a:ln>
            <a:solidFill>
              <a:srgbClr val="F1A1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4517D5A-1275-329C-A96A-D6486EEC9BE9}"/>
              </a:ext>
            </a:extLst>
          </p:cNvPr>
          <p:cNvSpPr/>
          <p:nvPr/>
        </p:nvSpPr>
        <p:spPr>
          <a:xfrm>
            <a:off x="10276227" y="1532753"/>
            <a:ext cx="673100" cy="673100"/>
          </a:xfrm>
          <a:prstGeom prst="ellipse">
            <a:avLst/>
          </a:prstGeom>
          <a:solidFill>
            <a:srgbClr val="282828"/>
          </a:solidFill>
          <a:ln>
            <a:solidFill>
              <a:srgbClr val="F1A1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ACA032A-5934-DCAA-1794-AC8DB932361B}"/>
              </a:ext>
            </a:extLst>
          </p:cNvPr>
          <p:cNvSpPr/>
          <p:nvPr/>
        </p:nvSpPr>
        <p:spPr>
          <a:xfrm>
            <a:off x="10276227" y="1752600"/>
            <a:ext cx="673100" cy="673100"/>
          </a:xfrm>
          <a:prstGeom prst="ellipse">
            <a:avLst/>
          </a:prstGeom>
          <a:solidFill>
            <a:schemeClr val="bg1"/>
          </a:solidFill>
          <a:ln>
            <a:solidFill>
              <a:srgbClr val="F1A1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ADF3387-EDE1-1CF1-F656-7CDC4A84A24E}"/>
              </a:ext>
            </a:extLst>
          </p:cNvPr>
          <p:cNvSpPr/>
          <p:nvPr/>
        </p:nvSpPr>
        <p:spPr>
          <a:xfrm>
            <a:off x="5048730" y="-723899"/>
            <a:ext cx="2094543" cy="2094543"/>
          </a:xfrm>
          <a:prstGeom prst="ellipse">
            <a:avLst/>
          </a:prstGeom>
          <a:solidFill>
            <a:srgbClr val="282828"/>
          </a:solidFill>
          <a:ln>
            <a:solidFill>
              <a:srgbClr val="FF4A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17C8164-DA0D-E830-8A29-75780E35A5BF}"/>
              </a:ext>
            </a:extLst>
          </p:cNvPr>
          <p:cNvSpPr/>
          <p:nvPr/>
        </p:nvSpPr>
        <p:spPr>
          <a:xfrm>
            <a:off x="5048730" y="-164860"/>
            <a:ext cx="2094543" cy="2094543"/>
          </a:xfrm>
          <a:prstGeom prst="ellipse">
            <a:avLst/>
          </a:prstGeom>
          <a:solidFill>
            <a:srgbClr val="282828"/>
          </a:solidFill>
          <a:ln>
            <a:solidFill>
              <a:srgbClr val="FF4A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A7CA5AB-33F4-D251-AA09-F049467B2FB1}"/>
              </a:ext>
            </a:extLst>
          </p:cNvPr>
          <p:cNvSpPr/>
          <p:nvPr/>
        </p:nvSpPr>
        <p:spPr>
          <a:xfrm>
            <a:off x="5048730" y="394179"/>
            <a:ext cx="2094543" cy="2094543"/>
          </a:xfrm>
          <a:prstGeom prst="ellipse">
            <a:avLst/>
          </a:prstGeom>
          <a:solidFill>
            <a:srgbClr val="282828"/>
          </a:solidFill>
          <a:ln>
            <a:solidFill>
              <a:srgbClr val="FF4A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70AAC03-1BDD-ED1B-0D4C-0C932041E0D2}"/>
              </a:ext>
            </a:extLst>
          </p:cNvPr>
          <p:cNvSpPr/>
          <p:nvPr/>
        </p:nvSpPr>
        <p:spPr>
          <a:xfrm>
            <a:off x="5048730" y="953218"/>
            <a:ext cx="2094543" cy="2094543"/>
          </a:xfrm>
          <a:prstGeom prst="ellipse">
            <a:avLst/>
          </a:prstGeom>
          <a:solidFill>
            <a:srgbClr val="282828"/>
          </a:solidFill>
          <a:ln>
            <a:solidFill>
              <a:srgbClr val="FF4A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F1B3138-E104-4268-97BB-2754306D45F0}"/>
              </a:ext>
            </a:extLst>
          </p:cNvPr>
          <p:cNvSpPr/>
          <p:nvPr/>
        </p:nvSpPr>
        <p:spPr>
          <a:xfrm>
            <a:off x="5048730" y="1512258"/>
            <a:ext cx="2094543" cy="2094543"/>
          </a:xfrm>
          <a:prstGeom prst="ellipse">
            <a:avLst/>
          </a:prstGeom>
          <a:solidFill>
            <a:schemeClr val="bg1"/>
          </a:solidFill>
          <a:ln>
            <a:solidFill>
              <a:srgbClr val="FF4A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8B21CF-19B2-C2AE-35E4-A046BEB376A2}"/>
              </a:ext>
            </a:extLst>
          </p:cNvPr>
          <p:cNvSpPr txBox="1"/>
          <p:nvPr/>
        </p:nvSpPr>
        <p:spPr>
          <a:xfrm>
            <a:off x="3962249" y="4634190"/>
            <a:ext cx="4267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2400" dirty="0" err="1">
                <a:solidFill>
                  <a:schemeClr val="bg1"/>
                </a:solidFill>
                <a:latin typeface="BBH Sans Hegarty" pitchFamily="2" charset="0"/>
              </a:rPr>
              <a:t>sombr</a:t>
            </a:r>
            <a:r>
              <a:rPr lang="en-IN" sz="2400" dirty="0">
                <a:solidFill>
                  <a:schemeClr val="bg1"/>
                </a:solidFill>
                <a:latin typeface="BBH Sans Hegarty" pitchFamily="2" charset="0"/>
              </a:rPr>
              <a:t> is your top artist.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4775A7-D5FD-3A17-5E2C-A2BC842C7C75}"/>
              </a:ext>
            </a:extLst>
          </p:cNvPr>
          <p:cNvSpPr txBox="1"/>
          <p:nvPr/>
        </p:nvSpPr>
        <p:spPr>
          <a:xfrm>
            <a:off x="4003640" y="5117649"/>
            <a:ext cx="4184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spent </a:t>
            </a:r>
            <a:r>
              <a:rPr lang="en-IN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2,916 </a:t>
            </a:r>
            <a:r>
              <a:rPr lang="en-IN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minutes with them, which</a:t>
            </a:r>
          </a:p>
          <a:p>
            <a:pPr algn="ctr"/>
            <a:r>
              <a:rPr lang="en-IN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makes you a top </a:t>
            </a:r>
            <a:r>
              <a:rPr lang="en-IN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0.02% </a:t>
            </a:r>
            <a:r>
              <a:rPr lang="en-IN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fan.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20B319A-E66E-369D-8DC6-76C9DC485561}"/>
              </a:ext>
            </a:extLst>
          </p:cNvPr>
          <p:cNvSpPr/>
          <p:nvPr/>
        </p:nvSpPr>
        <p:spPr>
          <a:xfrm>
            <a:off x="5067601" y="5944077"/>
            <a:ext cx="2056798" cy="434213"/>
          </a:xfrm>
          <a:prstGeom prst="roundRect">
            <a:avLst>
              <a:gd name="adj" fmla="val 50000"/>
            </a:avLst>
          </a:prstGeom>
          <a:solidFill>
            <a:srgbClr val="F0F0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62EAB8-D5A2-2471-2FE9-DC3E9FB48490}"/>
              </a:ext>
            </a:extLst>
          </p:cNvPr>
          <p:cNvSpPr txBox="1"/>
          <p:nvPr/>
        </p:nvSpPr>
        <p:spPr>
          <a:xfrm>
            <a:off x="5263849" y="5951117"/>
            <a:ext cx="1664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b="1" dirty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 this story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7B97A9A9-E7AD-6BAE-7E94-2C3FB15F3F33}"/>
              </a:ext>
            </a:extLst>
          </p:cNvPr>
          <p:cNvSpPr/>
          <p:nvPr/>
        </p:nvSpPr>
        <p:spPr>
          <a:xfrm>
            <a:off x="1242674" y="-226031"/>
            <a:ext cx="673100" cy="673100"/>
          </a:xfrm>
          <a:prstGeom prst="ellipse">
            <a:avLst/>
          </a:prstGeom>
          <a:solidFill>
            <a:srgbClr val="282828"/>
          </a:solidFill>
          <a:ln>
            <a:solidFill>
              <a:srgbClr val="70CF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0BE13F6-F92E-ABBF-70DC-1C6560520D68}"/>
              </a:ext>
            </a:extLst>
          </p:cNvPr>
          <p:cNvSpPr/>
          <p:nvPr/>
        </p:nvSpPr>
        <p:spPr>
          <a:xfrm>
            <a:off x="1242674" y="-6183"/>
            <a:ext cx="673100" cy="673100"/>
          </a:xfrm>
          <a:prstGeom prst="ellipse">
            <a:avLst/>
          </a:prstGeom>
          <a:solidFill>
            <a:srgbClr val="282828"/>
          </a:solidFill>
          <a:ln>
            <a:solidFill>
              <a:srgbClr val="70CF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D11903D6-57D5-CEF5-113C-C876418D52AA}"/>
              </a:ext>
            </a:extLst>
          </p:cNvPr>
          <p:cNvSpPr/>
          <p:nvPr/>
        </p:nvSpPr>
        <p:spPr>
          <a:xfrm>
            <a:off x="1242674" y="213665"/>
            <a:ext cx="673100" cy="673100"/>
          </a:xfrm>
          <a:prstGeom prst="ellipse">
            <a:avLst/>
          </a:prstGeom>
          <a:solidFill>
            <a:srgbClr val="282828"/>
          </a:solidFill>
          <a:ln>
            <a:solidFill>
              <a:srgbClr val="70CF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CCD3597C-721F-237B-D0D9-9E484D7D6EF0}"/>
              </a:ext>
            </a:extLst>
          </p:cNvPr>
          <p:cNvSpPr/>
          <p:nvPr/>
        </p:nvSpPr>
        <p:spPr>
          <a:xfrm>
            <a:off x="1242674" y="433513"/>
            <a:ext cx="673100" cy="673100"/>
          </a:xfrm>
          <a:prstGeom prst="ellipse">
            <a:avLst/>
          </a:prstGeom>
          <a:solidFill>
            <a:srgbClr val="282828"/>
          </a:solidFill>
          <a:ln>
            <a:solidFill>
              <a:srgbClr val="70CF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554B8286-1BF5-B717-2BC1-9B9DFF2C8AAB}"/>
              </a:ext>
            </a:extLst>
          </p:cNvPr>
          <p:cNvSpPr/>
          <p:nvPr/>
        </p:nvSpPr>
        <p:spPr>
          <a:xfrm>
            <a:off x="1242674" y="653361"/>
            <a:ext cx="673100" cy="673100"/>
          </a:xfrm>
          <a:prstGeom prst="ellipse">
            <a:avLst/>
          </a:prstGeom>
          <a:solidFill>
            <a:srgbClr val="282828"/>
          </a:solidFill>
          <a:ln>
            <a:solidFill>
              <a:srgbClr val="70CF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BCFF77A3-77B5-9025-E346-9D70A9D89442}"/>
              </a:ext>
            </a:extLst>
          </p:cNvPr>
          <p:cNvSpPr/>
          <p:nvPr/>
        </p:nvSpPr>
        <p:spPr>
          <a:xfrm>
            <a:off x="1242674" y="873209"/>
            <a:ext cx="673100" cy="673100"/>
          </a:xfrm>
          <a:prstGeom prst="ellipse">
            <a:avLst/>
          </a:prstGeom>
          <a:solidFill>
            <a:srgbClr val="282828"/>
          </a:solidFill>
          <a:ln>
            <a:solidFill>
              <a:srgbClr val="70CF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85CBB8D9-4AC5-835B-2C8D-F8B37D4644DB}"/>
              </a:ext>
            </a:extLst>
          </p:cNvPr>
          <p:cNvSpPr/>
          <p:nvPr/>
        </p:nvSpPr>
        <p:spPr>
          <a:xfrm>
            <a:off x="1242674" y="1093057"/>
            <a:ext cx="673100" cy="673100"/>
          </a:xfrm>
          <a:prstGeom prst="ellipse">
            <a:avLst/>
          </a:prstGeom>
          <a:solidFill>
            <a:srgbClr val="282828"/>
          </a:solidFill>
          <a:ln>
            <a:solidFill>
              <a:srgbClr val="70CF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668988DB-892A-9523-7C26-AE16CE15B984}"/>
              </a:ext>
            </a:extLst>
          </p:cNvPr>
          <p:cNvSpPr/>
          <p:nvPr/>
        </p:nvSpPr>
        <p:spPr>
          <a:xfrm>
            <a:off x="1242674" y="1312905"/>
            <a:ext cx="673100" cy="673100"/>
          </a:xfrm>
          <a:prstGeom prst="ellipse">
            <a:avLst/>
          </a:prstGeom>
          <a:solidFill>
            <a:srgbClr val="282828"/>
          </a:solidFill>
          <a:ln>
            <a:solidFill>
              <a:srgbClr val="70CF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784A5D65-26E3-0832-0847-F600D4F337A0}"/>
              </a:ext>
            </a:extLst>
          </p:cNvPr>
          <p:cNvSpPr/>
          <p:nvPr/>
        </p:nvSpPr>
        <p:spPr>
          <a:xfrm>
            <a:off x="1242674" y="1532753"/>
            <a:ext cx="673100" cy="673100"/>
          </a:xfrm>
          <a:prstGeom prst="ellipse">
            <a:avLst/>
          </a:prstGeom>
          <a:solidFill>
            <a:srgbClr val="282828"/>
          </a:solidFill>
          <a:ln>
            <a:solidFill>
              <a:srgbClr val="70CF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2106D378-8416-11A4-9AA3-FFF7C66DB846}"/>
              </a:ext>
            </a:extLst>
          </p:cNvPr>
          <p:cNvSpPr/>
          <p:nvPr/>
        </p:nvSpPr>
        <p:spPr>
          <a:xfrm>
            <a:off x="1242674" y="1752600"/>
            <a:ext cx="673100" cy="673100"/>
          </a:xfrm>
          <a:prstGeom prst="ellipse">
            <a:avLst/>
          </a:prstGeom>
          <a:solidFill>
            <a:schemeClr val="bg1"/>
          </a:solidFill>
          <a:ln>
            <a:solidFill>
              <a:srgbClr val="70CF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F6B5E488-E705-0CD7-F6C4-534FEE8990E0}"/>
              </a:ext>
            </a:extLst>
          </p:cNvPr>
          <p:cNvSpPr/>
          <p:nvPr/>
        </p:nvSpPr>
        <p:spPr>
          <a:xfrm rot="10800000">
            <a:off x="0" y="5624513"/>
            <a:ext cx="12673380" cy="1627463"/>
          </a:xfrm>
          <a:custGeom>
            <a:avLst/>
            <a:gdLst>
              <a:gd name="csX0" fmla="*/ 0 w 11276677"/>
              <a:gd name="csY0" fmla="*/ 1370807 h 2120556"/>
              <a:gd name="csX1" fmla="*/ 2524506 w 11276677"/>
              <a:gd name="csY1" fmla="*/ 439927 h 2120556"/>
              <a:gd name="csX2" fmla="*/ 3387546 w 11276677"/>
              <a:gd name="csY2" fmla="*/ 0 h 2120556"/>
              <a:gd name="csX3" fmla="*/ 2526250 w 11276677"/>
              <a:gd name="csY3" fmla="*/ 228001 h 2120556"/>
              <a:gd name="csX4" fmla="*/ 2064750 w 11276677"/>
              <a:gd name="csY4" fmla="*/ 630069 h 2120556"/>
              <a:gd name="csX5" fmla="*/ 2354563 w 11276677"/>
              <a:gd name="csY5" fmla="*/ 1042659 h 2120556"/>
              <a:gd name="csX6" fmla="*/ 2892046 w 11276677"/>
              <a:gd name="csY6" fmla="*/ 1082105 h 2120556"/>
              <a:gd name="csX7" fmla="*/ 2480301 w 11276677"/>
              <a:gd name="csY7" fmla="*/ 1913155 h 2120556"/>
              <a:gd name="csX8" fmla="*/ 3899595 w 11276677"/>
              <a:gd name="csY8" fmla="*/ 1480471 h 2120556"/>
              <a:gd name="csX9" fmla="*/ 5741156 w 11276677"/>
              <a:gd name="csY9" fmla="*/ 416345 h 2120556"/>
              <a:gd name="csX10" fmla="*/ 6022509 w 11276677"/>
              <a:gd name="csY10" fmla="*/ 14012 h 2120556"/>
              <a:gd name="csX11" fmla="*/ 5246080 w 11276677"/>
              <a:gd name="csY11" fmla="*/ 1344898 h 2120556"/>
              <a:gd name="csX12" fmla="*/ 5727250 w 11276677"/>
              <a:gd name="csY12" fmla="*/ 1550638 h 2120556"/>
              <a:gd name="csX13" fmla="*/ 6131328 w 11276677"/>
              <a:gd name="csY13" fmla="*/ 1328030 h 2120556"/>
              <a:gd name="csX14" fmla="*/ 7220253 w 11276677"/>
              <a:gd name="csY14" fmla="*/ 872399 h 2120556"/>
              <a:gd name="csX15" fmla="*/ 7106200 w 11276677"/>
              <a:gd name="csY15" fmla="*/ 1133606 h 2120556"/>
              <a:gd name="csX16" fmla="*/ 8713415 w 11276677"/>
              <a:gd name="csY16" fmla="*/ 1212074 h 2120556"/>
              <a:gd name="csX17" fmla="*/ 8182118 w 11276677"/>
              <a:gd name="csY17" fmla="*/ 757658 h 2120556"/>
              <a:gd name="csX18" fmla="*/ 7998374 w 11276677"/>
              <a:gd name="csY18" fmla="*/ 104007 h 2120556"/>
              <a:gd name="csX19" fmla="*/ 8404990 w 11276677"/>
              <a:gd name="csY19" fmla="*/ 311756 h 2120556"/>
              <a:gd name="csX20" fmla="*/ 9172060 w 11276677"/>
              <a:gd name="csY20" fmla="*/ 955890 h 2120556"/>
              <a:gd name="csX21" fmla="*/ 9653918 w 11276677"/>
              <a:gd name="csY21" fmla="*/ 1168980 h 2120556"/>
              <a:gd name="csX22" fmla="*/ 10312116 w 11276677"/>
              <a:gd name="csY22" fmla="*/ 936220 h 2120556"/>
              <a:gd name="csX23" fmla="*/ 10985860 w 11276677"/>
              <a:gd name="csY23" fmla="*/ 833377 h 2120556"/>
              <a:gd name="csX24" fmla="*/ 10062225 w 11276677"/>
              <a:gd name="csY24" fmla="*/ 2116198 h 2120556"/>
              <a:gd name="csX25" fmla="*/ 11276678 w 11276677"/>
              <a:gd name="csY25" fmla="*/ 1849651 h 2120556"/>
              <a:gd name="csX0" fmla="*/ 0 w 11628189"/>
              <a:gd name="csY0" fmla="*/ 1370807 h 2120556"/>
              <a:gd name="csX1" fmla="*/ 2524506 w 11628189"/>
              <a:gd name="csY1" fmla="*/ 439927 h 2120556"/>
              <a:gd name="csX2" fmla="*/ 3387546 w 11628189"/>
              <a:gd name="csY2" fmla="*/ 0 h 2120556"/>
              <a:gd name="csX3" fmla="*/ 2526250 w 11628189"/>
              <a:gd name="csY3" fmla="*/ 228001 h 2120556"/>
              <a:gd name="csX4" fmla="*/ 2064750 w 11628189"/>
              <a:gd name="csY4" fmla="*/ 630069 h 2120556"/>
              <a:gd name="csX5" fmla="*/ 2354563 w 11628189"/>
              <a:gd name="csY5" fmla="*/ 1042659 h 2120556"/>
              <a:gd name="csX6" fmla="*/ 2892046 w 11628189"/>
              <a:gd name="csY6" fmla="*/ 1082105 h 2120556"/>
              <a:gd name="csX7" fmla="*/ 2480301 w 11628189"/>
              <a:gd name="csY7" fmla="*/ 1913155 h 2120556"/>
              <a:gd name="csX8" fmla="*/ 3899595 w 11628189"/>
              <a:gd name="csY8" fmla="*/ 1480471 h 2120556"/>
              <a:gd name="csX9" fmla="*/ 5741156 w 11628189"/>
              <a:gd name="csY9" fmla="*/ 416345 h 2120556"/>
              <a:gd name="csX10" fmla="*/ 6022509 w 11628189"/>
              <a:gd name="csY10" fmla="*/ 14012 h 2120556"/>
              <a:gd name="csX11" fmla="*/ 5246080 w 11628189"/>
              <a:gd name="csY11" fmla="*/ 1344898 h 2120556"/>
              <a:gd name="csX12" fmla="*/ 5727250 w 11628189"/>
              <a:gd name="csY12" fmla="*/ 1550638 h 2120556"/>
              <a:gd name="csX13" fmla="*/ 6131328 w 11628189"/>
              <a:gd name="csY13" fmla="*/ 1328030 h 2120556"/>
              <a:gd name="csX14" fmla="*/ 7220253 w 11628189"/>
              <a:gd name="csY14" fmla="*/ 872399 h 2120556"/>
              <a:gd name="csX15" fmla="*/ 7106200 w 11628189"/>
              <a:gd name="csY15" fmla="*/ 1133606 h 2120556"/>
              <a:gd name="csX16" fmla="*/ 8713415 w 11628189"/>
              <a:gd name="csY16" fmla="*/ 1212074 h 2120556"/>
              <a:gd name="csX17" fmla="*/ 8182118 w 11628189"/>
              <a:gd name="csY17" fmla="*/ 757658 h 2120556"/>
              <a:gd name="csX18" fmla="*/ 7998374 w 11628189"/>
              <a:gd name="csY18" fmla="*/ 104007 h 2120556"/>
              <a:gd name="csX19" fmla="*/ 8404990 w 11628189"/>
              <a:gd name="csY19" fmla="*/ 311756 h 2120556"/>
              <a:gd name="csX20" fmla="*/ 9172060 w 11628189"/>
              <a:gd name="csY20" fmla="*/ 955890 h 2120556"/>
              <a:gd name="csX21" fmla="*/ 9653918 w 11628189"/>
              <a:gd name="csY21" fmla="*/ 1168980 h 2120556"/>
              <a:gd name="csX22" fmla="*/ 10312116 w 11628189"/>
              <a:gd name="csY22" fmla="*/ 936220 h 2120556"/>
              <a:gd name="csX23" fmla="*/ 11628189 w 11628189"/>
              <a:gd name="csY23" fmla="*/ 444992 h 2120556"/>
              <a:gd name="csX24" fmla="*/ 10062225 w 11628189"/>
              <a:gd name="csY24" fmla="*/ 2116198 h 2120556"/>
              <a:gd name="csX25" fmla="*/ 11276678 w 11628189"/>
              <a:gd name="csY25" fmla="*/ 1849651 h 2120556"/>
              <a:gd name="csX0" fmla="*/ 0 w 11628189"/>
              <a:gd name="csY0" fmla="*/ 1370807 h 2120556"/>
              <a:gd name="csX1" fmla="*/ 2524506 w 11628189"/>
              <a:gd name="csY1" fmla="*/ 439927 h 2120556"/>
              <a:gd name="csX2" fmla="*/ 3387546 w 11628189"/>
              <a:gd name="csY2" fmla="*/ 0 h 2120556"/>
              <a:gd name="csX3" fmla="*/ 2526250 w 11628189"/>
              <a:gd name="csY3" fmla="*/ 228001 h 2120556"/>
              <a:gd name="csX4" fmla="*/ 2064750 w 11628189"/>
              <a:gd name="csY4" fmla="*/ 630069 h 2120556"/>
              <a:gd name="csX5" fmla="*/ 2354563 w 11628189"/>
              <a:gd name="csY5" fmla="*/ 1042659 h 2120556"/>
              <a:gd name="csX6" fmla="*/ 2892046 w 11628189"/>
              <a:gd name="csY6" fmla="*/ 1082105 h 2120556"/>
              <a:gd name="csX7" fmla="*/ 2480301 w 11628189"/>
              <a:gd name="csY7" fmla="*/ 1913155 h 2120556"/>
              <a:gd name="csX8" fmla="*/ 3899595 w 11628189"/>
              <a:gd name="csY8" fmla="*/ 1480471 h 2120556"/>
              <a:gd name="csX9" fmla="*/ 5741156 w 11628189"/>
              <a:gd name="csY9" fmla="*/ 416345 h 2120556"/>
              <a:gd name="csX10" fmla="*/ 6022509 w 11628189"/>
              <a:gd name="csY10" fmla="*/ 14012 h 2120556"/>
              <a:gd name="csX11" fmla="*/ 5246080 w 11628189"/>
              <a:gd name="csY11" fmla="*/ 1344898 h 2120556"/>
              <a:gd name="csX12" fmla="*/ 5727250 w 11628189"/>
              <a:gd name="csY12" fmla="*/ 1550638 h 2120556"/>
              <a:gd name="csX13" fmla="*/ 6250832 w 11628189"/>
              <a:gd name="csY13" fmla="*/ 894831 h 2120556"/>
              <a:gd name="csX14" fmla="*/ 7220253 w 11628189"/>
              <a:gd name="csY14" fmla="*/ 872399 h 2120556"/>
              <a:gd name="csX15" fmla="*/ 7106200 w 11628189"/>
              <a:gd name="csY15" fmla="*/ 1133606 h 2120556"/>
              <a:gd name="csX16" fmla="*/ 8713415 w 11628189"/>
              <a:gd name="csY16" fmla="*/ 1212074 h 2120556"/>
              <a:gd name="csX17" fmla="*/ 8182118 w 11628189"/>
              <a:gd name="csY17" fmla="*/ 757658 h 2120556"/>
              <a:gd name="csX18" fmla="*/ 7998374 w 11628189"/>
              <a:gd name="csY18" fmla="*/ 104007 h 2120556"/>
              <a:gd name="csX19" fmla="*/ 8404990 w 11628189"/>
              <a:gd name="csY19" fmla="*/ 311756 h 2120556"/>
              <a:gd name="csX20" fmla="*/ 9172060 w 11628189"/>
              <a:gd name="csY20" fmla="*/ 955890 h 2120556"/>
              <a:gd name="csX21" fmla="*/ 9653918 w 11628189"/>
              <a:gd name="csY21" fmla="*/ 1168980 h 2120556"/>
              <a:gd name="csX22" fmla="*/ 10312116 w 11628189"/>
              <a:gd name="csY22" fmla="*/ 936220 h 2120556"/>
              <a:gd name="csX23" fmla="*/ 11628189 w 11628189"/>
              <a:gd name="csY23" fmla="*/ 444992 h 2120556"/>
              <a:gd name="csX24" fmla="*/ 10062225 w 11628189"/>
              <a:gd name="csY24" fmla="*/ 2116198 h 2120556"/>
              <a:gd name="csX25" fmla="*/ 11276678 w 11628189"/>
              <a:gd name="csY25" fmla="*/ 1849651 h 2120556"/>
              <a:gd name="csX0" fmla="*/ 0 w 11628189"/>
              <a:gd name="csY0" fmla="*/ 1370807 h 2120556"/>
              <a:gd name="csX1" fmla="*/ 2524506 w 11628189"/>
              <a:gd name="csY1" fmla="*/ 439927 h 2120556"/>
              <a:gd name="csX2" fmla="*/ 3387546 w 11628189"/>
              <a:gd name="csY2" fmla="*/ 0 h 2120556"/>
              <a:gd name="csX3" fmla="*/ 2526250 w 11628189"/>
              <a:gd name="csY3" fmla="*/ 228001 h 2120556"/>
              <a:gd name="csX4" fmla="*/ 2064750 w 11628189"/>
              <a:gd name="csY4" fmla="*/ 630069 h 2120556"/>
              <a:gd name="csX5" fmla="*/ 2354563 w 11628189"/>
              <a:gd name="csY5" fmla="*/ 1042659 h 2120556"/>
              <a:gd name="csX6" fmla="*/ 2892046 w 11628189"/>
              <a:gd name="csY6" fmla="*/ 1082105 h 2120556"/>
              <a:gd name="csX7" fmla="*/ 2480301 w 11628189"/>
              <a:gd name="csY7" fmla="*/ 1913155 h 2120556"/>
              <a:gd name="csX8" fmla="*/ 3899595 w 11628189"/>
              <a:gd name="csY8" fmla="*/ 1480471 h 2120556"/>
              <a:gd name="csX9" fmla="*/ 5741156 w 11628189"/>
              <a:gd name="csY9" fmla="*/ 416345 h 2120556"/>
              <a:gd name="csX10" fmla="*/ 6022509 w 11628189"/>
              <a:gd name="csY10" fmla="*/ 14012 h 2120556"/>
              <a:gd name="csX11" fmla="*/ 5246080 w 11628189"/>
              <a:gd name="csY11" fmla="*/ 1344898 h 2120556"/>
              <a:gd name="csX12" fmla="*/ 6294890 w 11628189"/>
              <a:gd name="csY12" fmla="*/ 1386321 h 2120556"/>
              <a:gd name="csX13" fmla="*/ 6250832 w 11628189"/>
              <a:gd name="csY13" fmla="*/ 894831 h 2120556"/>
              <a:gd name="csX14" fmla="*/ 7220253 w 11628189"/>
              <a:gd name="csY14" fmla="*/ 872399 h 2120556"/>
              <a:gd name="csX15" fmla="*/ 7106200 w 11628189"/>
              <a:gd name="csY15" fmla="*/ 1133606 h 2120556"/>
              <a:gd name="csX16" fmla="*/ 8713415 w 11628189"/>
              <a:gd name="csY16" fmla="*/ 1212074 h 2120556"/>
              <a:gd name="csX17" fmla="*/ 8182118 w 11628189"/>
              <a:gd name="csY17" fmla="*/ 757658 h 2120556"/>
              <a:gd name="csX18" fmla="*/ 7998374 w 11628189"/>
              <a:gd name="csY18" fmla="*/ 104007 h 2120556"/>
              <a:gd name="csX19" fmla="*/ 8404990 w 11628189"/>
              <a:gd name="csY19" fmla="*/ 311756 h 2120556"/>
              <a:gd name="csX20" fmla="*/ 9172060 w 11628189"/>
              <a:gd name="csY20" fmla="*/ 955890 h 2120556"/>
              <a:gd name="csX21" fmla="*/ 9653918 w 11628189"/>
              <a:gd name="csY21" fmla="*/ 1168980 h 2120556"/>
              <a:gd name="csX22" fmla="*/ 10312116 w 11628189"/>
              <a:gd name="csY22" fmla="*/ 936220 h 2120556"/>
              <a:gd name="csX23" fmla="*/ 11628189 w 11628189"/>
              <a:gd name="csY23" fmla="*/ 444992 h 2120556"/>
              <a:gd name="csX24" fmla="*/ 10062225 w 11628189"/>
              <a:gd name="csY24" fmla="*/ 2116198 h 2120556"/>
              <a:gd name="csX25" fmla="*/ 11276678 w 11628189"/>
              <a:gd name="csY25" fmla="*/ 1849651 h 2120556"/>
              <a:gd name="csX0" fmla="*/ 0 w 14906587"/>
              <a:gd name="csY0" fmla="*/ 1370807 h 2116849"/>
              <a:gd name="csX1" fmla="*/ 2524506 w 14906587"/>
              <a:gd name="csY1" fmla="*/ 439927 h 2116849"/>
              <a:gd name="csX2" fmla="*/ 3387546 w 14906587"/>
              <a:gd name="csY2" fmla="*/ 0 h 2116849"/>
              <a:gd name="csX3" fmla="*/ 2526250 w 14906587"/>
              <a:gd name="csY3" fmla="*/ 228001 h 2116849"/>
              <a:gd name="csX4" fmla="*/ 2064750 w 14906587"/>
              <a:gd name="csY4" fmla="*/ 630069 h 2116849"/>
              <a:gd name="csX5" fmla="*/ 2354563 w 14906587"/>
              <a:gd name="csY5" fmla="*/ 1042659 h 2116849"/>
              <a:gd name="csX6" fmla="*/ 2892046 w 14906587"/>
              <a:gd name="csY6" fmla="*/ 1082105 h 2116849"/>
              <a:gd name="csX7" fmla="*/ 2480301 w 14906587"/>
              <a:gd name="csY7" fmla="*/ 1913155 h 2116849"/>
              <a:gd name="csX8" fmla="*/ 3899595 w 14906587"/>
              <a:gd name="csY8" fmla="*/ 1480471 h 2116849"/>
              <a:gd name="csX9" fmla="*/ 5741156 w 14906587"/>
              <a:gd name="csY9" fmla="*/ 416345 h 2116849"/>
              <a:gd name="csX10" fmla="*/ 6022509 w 14906587"/>
              <a:gd name="csY10" fmla="*/ 14012 h 2116849"/>
              <a:gd name="csX11" fmla="*/ 5246080 w 14906587"/>
              <a:gd name="csY11" fmla="*/ 1344898 h 2116849"/>
              <a:gd name="csX12" fmla="*/ 6294890 w 14906587"/>
              <a:gd name="csY12" fmla="*/ 1386321 h 2116849"/>
              <a:gd name="csX13" fmla="*/ 6250832 w 14906587"/>
              <a:gd name="csY13" fmla="*/ 894831 h 2116849"/>
              <a:gd name="csX14" fmla="*/ 7220253 w 14906587"/>
              <a:gd name="csY14" fmla="*/ 872399 h 2116849"/>
              <a:gd name="csX15" fmla="*/ 7106200 w 14906587"/>
              <a:gd name="csY15" fmla="*/ 1133606 h 2116849"/>
              <a:gd name="csX16" fmla="*/ 8713415 w 14906587"/>
              <a:gd name="csY16" fmla="*/ 1212074 h 2116849"/>
              <a:gd name="csX17" fmla="*/ 8182118 w 14906587"/>
              <a:gd name="csY17" fmla="*/ 757658 h 2116849"/>
              <a:gd name="csX18" fmla="*/ 7998374 w 14906587"/>
              <a:gd name="csY18" fmla="*/ 104007 h 2116849"/>
              <a:gd name="csX19" fmla="*/ 8404990 w 14906587"/>
              <a:gd name="csY19" fmla="*/ 311756 h 2116849"/>
              <a:gd name="csX20" fmla="*/ 9172060 w 14906587"/>
              <a:gd name="csY20" fmla="*/ 955890 h 2116849"/>
              <a:gd name="csX21" fmla="*/ 9653918 w 14906587"/>
              <a:gd name="csY21" fmla="*/ 1168980 h 2116849"/>
              <a:gd name="csX22" fmla="*/ 10312116 w 14906587"/>
              <a:gd name="csY22" fmla="*/ 936220 h 2116849"/>
              <a:gd name="csX23" fmla="*/ 11628189 w 14906587"/>
              <a:gd name="csY23" fmla="*/ 444992 h 2116849"/>
              <a:gd name="csX24" fmla="*/ 10062225 w 14906587"/>
              <a:gd name="csY24" fmla="*/ 2116198 h 2116849"/>
              <a:gd name="csX25" fmla="*/ 14906587 w 14906587"/>
              <a:gd name="csY25" fmla="*/ 1162507 h 2116849"/>
              <a:gd name="csX0" fmla="*/ 0 w 14906587"/>
              <a:gd name="csY0" fmla="*/ 1370807 h 1914243"/>
              <a:gd name="csX1" fmla="*/ 2524506 w 14906587"/>
              <a:gd name="csY1" fmla="*/ 439927 h 1914243"/>
              <a:gd name="csX2" fmla="*/ 3387546 w 14906587"/>
              <a:gd name="csY2" fmla="*/ 0 h 1914243"/>
              <a:gd name="csX3" fmla="*/ 2526250 w 14906587"/>
              <a:gd name="csY3" fmla="*/ 228001 h 1914243"/>
              <a:gd name="csX4" fmla="*/ 2064750 w 14906587"/>
              <a:gd name="csY4" fmla="*/ 630069 h 1914243"/>
              <a:gd name="csX5" fmla="*/ 2354563 w 14906587"/>
              <a:gd name="csY5" fmla="*/ 1042659 h 1914243"/>
              <a:gd name="csX6" fmla="*/ 2892046 w 14906587"/>
              <a:gd name="csY6" fmla="*/ 1082105 h 1914243"/>
              <a:gd name="csX7" fmla="*/ 2480301 w 14906587"/>
              <a:gd name="csY7" fmla="*/ 1913155 h 1914243"/>
              <a:gd name="csX8" fmla="*/ 3899595 w 14906587"/>
              <a:gd name="csY8" fmla="*/ 1480471 h 1914243"/>
              <a:gd name="csX9" fmla="*/ 5741156 w 14906587"/>
              <a:gd name="csY9" fmla="*/ 416345 h 1914243"/>
              <a:gd name="csX10" fmla="*/ 6022509 w 14906587"/>
              <a:gd name="csY10" fmla="*/ 14012 h 1914243"/>
              <a:gd name="csX11" fmla="*/ 5246080 w 14906587"/>
              <a:gd name="csY11" fmla="*/ 1344898 h 1914243"/>
              <a:gd name="csX12" fmla="*/ 6294890 w 14906587"/>
              <a:gd name="csY12" fmla="*/ 1386321 h 1914243"/>
              <a:gd name="csX13" fmla="*/ 6250832 w 14906587"/>
              <a:gd name="csY13" fmla="*/ 894831 h 1914243"/>
              <a:gd name="csX14" fmla="*/ 7220253 w 14906587"/>
              <a:gd name="csY14" fmla="*/ 872399 h 1914243"/>
              <a:gd name="csX15" fmla="*/ 7106200 w 14906587"/>
              <a:gd name="csY15" fmla="*/ 1133606 h 1914243"/>
              <a:gd name="csX16" fmla="*/ 8713415 w 14906587"/>
              <a:gd name="csY16" fmla="*/ 1212074 h 1914243"/>
              <a:gd name="csX17" fmla="*/ 8182118 w 14906587"/>
              <a:gd name="csY17" fmla="*/ 757658 h 1914243"/>
              <a:gd name="csX18" fmla="*/ 7998374 w 14906587"/>
              <a:gd name="csY18" fmla="*/ 104007 h 1914243"/>
              <a:gd name="csX19" fmla="*/ 8404990 w 14906587"/>
              <a:gd name="csY19" fmla="*/ 311756 h 1914243"/>
              <a:gd name="csX20" fmla="*/ 9172060 w 14906587"/>
              <a:gd name="csY20" fmla="*/ 955890 h 1914243"/>
              <a:gd name="csX21" fmla="*/ 9653918 w 14906587"/>
              <a:gd name="csY21" fmla="*/ 1168980 h 1914243"/>
              <a:gd name="csX22" fmla="*/ 10312116 w 14906587"/>
              <a:gd name="csY22" fmla="*/ 936220 h 1914243"/>
              <a:gd name="csX23" fmla="*/ 11628189 w 14906587"/>
              <a:gd name="csY23" fmla="*/ 444992 h 1914243"/>
              <a:gd name="csX24" fmla="*/ 11929463 w 14906587"/>
              <a:gd name="csY24" fmla="*/ 1533620 h 1914243"/>
              <a:gd name="csX25" fmla="*/ 14906587 w 14906587"/>
              <a:gd name="csY25" fmla="*/ 1162507 h 191424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</a:cxnLst>
            <a:rect l="l" t="t" r="r" b="b"/>
            <a:pathLst>
              <a:path w="14906587" h="1914243">
                <a:moveTo>
                  <a:pt x="0" y="1370807"/>
                </a:moveTo>
                <a:lnTo>
                  <a:pt x="2524506" y="439927"/>
                </a:lnTo>
                <a:cubicBezTo>
                  <a:pt x="2829177" y="327566"/>
                  <a:pt x="3140880" y="211186"/>
                  <a:pt x="3387546" y="0"/>
                </a:cubicBezTo>
                <a:cubicBezTo>
                  <a:pt x="3095354" y="54568"/>
                  <a:pt x="2807180" y="130868"/>
                  <a:pt x="2526250" y="228001"/>
                </a:cubicBezTo>
                <a:cubicBezTo>
                  <a:pt x="2322626" y="298379"/>
                  <a:pt x="2092563" y="416450"/>
                  <a:pt x="2064750" y="630069"/>
                </a:cubicBezTo>
                <a:cubicBezTo>
                  <a:pt x="2041379" y="809794"/>
                  <a:pt x="2185518" y="977252"/>
                  <a:pt x="2354563" y="1042659"/>
                </a:cubicBezTo>
                <a:cubicBezTo>
                  <a:pt x="2523554" y="1108067"/>
                  <a:pt x="2711316" y="1095535"/>
                  <a:pt x="2892046" y="1082105"/>
                </a:cubicBezTo>
                <a:cubicBezTo>
                  <a:pt x="2950209" y="1398514"/>
                  <a:pt x="2429118" y="1595582"/>
                  <a:pt x="2480301" y="1913155"/>
                </a:cubicBezTo>
                <a:cubicBezTo>
                  <a:pt x="2980084" y="1931979"/>
                  <a:pt x="3451948" y="1703502"/>
                  <a:pt x="3899595" y="1480471"/>
                </a:cubicBezTo>
                <a:cubicBezTo>
                  <a:pt x="4535163" y="1163904"/>
                  <a:pt x="5174909" y="844745"/>
                  <a:pt x="5741156" y="416345"/>
                </a:cubicBezTo>
                <a:cubicBezTo>
                  <a:pt x="5876413" y="314030"/>
                  <a:pt x="6018596" y="183585"/>
                  <a:pt x="6022509" y="14012"/>
                </a:cubicBezTo>
                <a:cubicBezTo>
                  <a:pt x="5702768" y="418142"/>
                  <a:pt x="5440504" y="867693"/>
                  <a:pt x="5246080" y="1344898"/>
                </a:cubicBezTo>
                <a:cubicBezTo>
                  <a:pt x="5422897" y="1333371"/>
                  <a:pt x="6127431" y="1461332"/>
                  <a:pt x="6294890" y="1386321"/>
                </a:cubicBezTo>
                <a:cubicBezTo>
                  <a:pt x="6462349" y="1311310"/>
                  <a:pt x="6096605" y="980485"/>
                  <a:pt x="6250832" y="894831"/>
                </a:cubicBezTo>
                <a:cubicBezTo>
                  <a:pt x="6405059" y="809177"/>
                  <a:pt x="6819665" y="780131"/>
                  <a:pt x="7220253" y="872399"/>
                </a:cubicBezTo>
                <a:cubicBezTo>
                  <a:pt x="7227920" y="971012"/>
                  <a:pt x="7183769" y="1072217"/>
                  <a:pt x="7106200" y="1133606"/>
                </a:cubicBezTo>
                <a:cubicBezTo>
                  <a:pt x="7639083" y="1198855"/>
                  <a:pt x="8176725" y="1225081"/>
                  <a:pt x="8713415" y="1212074"/>
                </a:cubicBezTo>
                <a:cubicBezTo>
                  <a:pt x="8521581" y="1078192"/>
                  <a:pt x="8326786" y="941508"/>
                  <a:pt x="8182118" y="757658"/>
                </a:cubicBezTo>
                <a:cubicBezTo>
                  <a:pt x="8037450" y="573809"/>
                  <a:pt x="7947772" y="332378"/>
                  <a:pt x="7998374" y="104007"/>
                </a:cubicBezTo>
                <a:cubicBezTo>
                  <a:pt x="8154200" y="72017"/>
                  <a:pt x="8292417" y="199342"/>
                  <a:pt x="8404990" y="311756"/>
                </a:cubicBezTo>
                <a:cubicBezTo>
                  <a:pt x="8641503" y="548006"/>
                  <a:pt x="8898480" y="763792"/>
                  <a:pt x="9172060" y="955890"/>
                </a:cubicBezTo>
                <a:cubicBezTo>
                  <a:pt x="9317627" y="1058152"/>
                  <a:pt x="9476414" y="1156660"/>
                  <a:pt x="9653918" y="1168980"/>
                </a:cubicBezTo>
                <a:cubicBezTo>
                  <a:pt x="9889586" y="1185318"/>
                  <a:pt x="9983071" y="1056885"/>
                  <a:pt x="10312116" y="936220"/>
                </a:cubicBezTo>
                <a:cubicBezTo>
                  <a:pt x="10641161" y="815555"/>
                  <a:pt x="11415311" y="342571"/>
                  <a:pt x="11628189" y="444992"/>
                </a:cubicBezTo>
                <a:cubicBezTo>
                  <a:pt x="11389879" y="917385"/>
                  <a:pt x="12301868" y="1157778"/>
                  <a:pt x="11929463" y="1533620"/>
                </a:cubicBezTo>
                <a:cubicBezTo>
                  <a:pt x="12348504" y="1559952"/>
                  <a:pt x="14537091" y="1361902"/>
                  <a:pt x="14906587" y="1162507"/>
                </a:cubicBezTo>
              </a:path>
            </a:pathLst>
          </a:custGeom>
          <a:noFill/>
          <a:ln w="5287" cap="flat">
            <a:solidFill>
              <a:srgbClr val="F0F0EB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pic>
        <p:nvPicPr>
          <p:cNvPr id="77" name="Picture Placeholder 76" descr="A person in a black jacket&#10;&#10;AI-generated content may be incorrect.">
            <a:extLst>
              <a:ext uri="{FF2B5EF4-FFF2-40B4-BE49-F238E27FC236}">
                <a16:creationId xmlns:a16="http://schemas.microsoft.com/office/drawing/2014/main" id="{035624B5-9372-8A4A-9872-F7B58F510A5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48730" y="1512258"/>
            <a:ext cx="2094544" cy="2094544"/>
          </a:xfrm>
        </p:spPr>
      </p:pic>
      <p:pic>
        <p:nvPicPr>
          <p:cNvPr id="79" name="Picture Placeholder 78" descr="A person with long blonde hair&#10;&#10;AI-generated content may be incorrect.">
            <a:extLst>
              <a:ext uri="{FF2B5EF4-FFF2-40B4-BE49-F238E27FC236}">
                <a16:creationId xmlns:a16="http://schemas.microsoft.com/office/drawing/2014/main" id="{BDFCF9DF-513F-8F5C-5665-CF6B1088DE0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89" name="Picture Placeholder 88" descr="A person wearing a red hat and a gold chain around his neck&#10;&#10;AI-generated content may be incorrect.">
            <a:extLst>
              <a:ext uri="{FF2B5EF4-FFF2-40B4-BE49-F238E27FC236}">
                <a16:creationId xmlns:a16="http://schemas.microsoft.com/office/drawing/2014/main" id="{55603CCE-81B6-D72C-0425-D623245D6FC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42674" y="1752600"/>
            <a:ext cx="673100" cy="673100"/>
          </a:xfrm>
        </p:spPr>
      </p:pic>
      <p:pic>
        <p:nvPicPr>
          <p:cNvPr id="81" name="Picture Placeholder 80" descr="A group of men sticking their tongue out&#10;&#10;AI-generated content may be incorrect.">
            <a:extLst>
              <a:ext uri="{FF2B5EF4-FFF2-40B4-BE49-F238E27FC236}">
                <a16:creationId xmlns:a16="http://schemas.microsoft.com/office/drawing/2014/main" id="{1F0220FD-AC22-C5FA-94E8-81E14294837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87" name="Picture Placeholder 86" descr="A person in a fur coat&#10;&#10;AI-generated content may be incorrect.">
            <a:extLst>
              <a:ext uri="{FF2B5EF4-FFF2-40B4-BE49-F238E27FC236}">
                <a16:creationId xmlns:a16="http://schemas.microsoft.com/office/drawing/2014/main" id="{D03B9665-465F-98C9-E040-FEB161B9115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EC0553C4-6F5C-4BB7-D65B-3A14E447A378}"/>
              </a:ext>
            </a:extLst>
          </p:cNvPr>
          <p:cNvCxnSpPr/>
          <p:nvPr/>
        </p:nvCxnSpPr>
        <p:spPr>
          <a:xfrm>
            <a:off x="1068512" y="3770616"/>
            <a:ext cx="0" cy="801384"/>
          </a:xfrm>
          <a:prstGeom prst="line">
            <a:avLst/>
          </a:prstGeom>
          <a:noFill/>
          <a:ln w="5287" cap="flat">
            <a:solidFill>
              <a:srgbClr val="F0F0EB"/>
            </a:solidFill>
            <a:prstDash val="solid"/>
            <a:miter/>
          </a:ln>
        </p:spPr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E6876C3A-CF6E-B6CE-88F5-04B0D116FB09}"/>
              </a:ext>
            </a:extLst>
          </p:cNvPr>
          <p:cNvCxnSpPr>
            <a:cxnSpLocks/>
          </p:cNvCxnSpPr>
          <p:nvPr/>
        </p:nvCxnSpPr>
        <p:spPr>
          <a:xfrm>
            <a:off x="760287" y="3205538"/>
            <a:ext cx="0" cy="339046"/>
          </a:xfrm>
          <a:prstGeom prst="line">
            <a:avLst/>
          </a:prstGeom>
          <a:noFill/>
          <a:ln w="5287" cap="flat">
            <a:solidFill>
              <a:srgbClr val="F0F0EB"/>
            </a:solidFill>
            <a:prstDash val="solid"/>
            <a:miter/>
          </a:ln>
        </p:spPr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3D6F52BF-B589-E887-2840-4F232FEFC4C3}"/>
              </a:ext>
            </a:extLst>
          </p:cNvPr>
          <p:cNvCxnSpPr>
            <a:cxnSpLocks/>
          </p:cNvCxnSpPr>
          <p:nvPr/>
        </p:nvCxnSpPr>
        <p:spPr>
          <a:xfrm>
            <a:off x="10757043" y="4243227"/>
            <a:ext cx="0" cy="729465"/>
          </a:xfrm>
          <a:prstGeom prst="line">
            <a:avLst/>
          </a:prstGeom>
          <a:noFill/>
          <a:ln w="5287" cap="flat">
            <a:solidFill>
              <a:srgbClr val="F0F0EB"/>
            </a:solidFill>
            <a:prstDash val="solid"/>
            <a:miter/>
          </a:ln>
        </p:spPr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CD1E0E3E-1BEC-5D12-4384-27AAE8DA2BDC}"/>
              </a:ext>
            </a:extLst>
          </p:cNvPr>
          <p:cNvCxnSpPr>
            <a:cxnSpLocks/>
          </p:cNvCxnSpPr>
          <p:nvPr/>
        </p:nvCxnSpPr>
        <p:spPr>
          <a:xfrm>
            <a:off x="10448818" y="3678149"/>
            <a:ext cx="0" cy="205482"/>
          </a:xfrm>
          <a:prstGeom prst="line">
            <a:avLst/>
          </a:prstGeom>
          <a:noFill/>
          <a:ln w="5287" cap="flat">
            <a:solidFill>
              <a:srgbClr val="F0F0EB"/>
            </a:solidFill>
            <a:prstDash val="solid"/>
            <a:miter/>
          </a:ln>
        </p:spPr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E0604488-CAB7-0804-7647-02C70696347C}"/>
              </a:ext>
            </a:extLst>
          </p:cNvPr>
          <p:cNvCxnSpPr>
            <a:cxnSpLocks/>
          </p:cNvCxnSpPr>
          <p:nvPr/>
        </p:nvCxnSpPr>
        <p:spPr>
          <a:xfrm>
            <a:off x="11722814" y="2373331"/>
            <a:ext cx="0" cy="729465"/>
          </a:xfrm>
          <a:prstGeom prst="line">
            <a:avLst/>
          </a:prstGeom>
          <a:noFill/>
          <a:ln w="5287" cap="flat">
            <a:solidFill>
              <a:srgbClr val="F0F0EB"/>
            </a:solidFill>
            <a:prstDash val="solid"/>
            <a:miter/>
          </a:ln>
        </p:spPr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BE471B19-29AC-8B16-4712-DF0B984B5898}"/>
              </a:ext>
            </a:extLst>
          </p:cNvPr>
          <p:cNvCxnSpPr>
            <a:cxnSpLocks/>
          </p:cNvCxnSpPr>
          <p:nvPr/>
        </p:nvCxnSpPr>
        <p:spPr>
          <a:xfrm>
            <a:off x="11722814" y="1869897"/>
            <a:ext cx="0" cy="318499"/>
          </a:xfrm>
          <a:prstGeom prst="line">
            <a:avLst/>
          </a:prstGeom>
          <a:noFill/>
          <a:ln w="5287" cap="flat">
            <a:solidFill>
              <a:srgbClr val="F0F0EB"/>
            </a:solidFill>
            <a:prstDash val="solid"/>
            <a:miter/>
          </a:ln>
        </p:spPr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8B720AE5-4A20-245D-01A6-2BEFAFEA7AA2}"/>
              </a:ext>
            </a:extLst>
          </p:cNvPr>
          <p:cNvCxnSpPr>
            <a:cxnSpLocks/>
          </p:cNvCxnSpPr>
          <p:nvPr/>
        </p:nvCxnSpPr>
        <p:spPr>
          <a:xfrm flipV="1">
            <a:off x="3760341" y="5496674"/>
            <a:ext cx="0" cy="127839"/>
          </a:xfrm>
          <a:prstGeom prst="line">
            <a:avLst/>
          </a:prstGeom>
          <a:noFill/>
          <a:ln w="5287" cap="flat">
            <a:solidFill>
              <a:srgbClr val="F0F0EB"/>
            </a:solidFill>
            <a:prstDash val="solid"/>
            <a:miter/>
          </a:ln>
        </p:spPr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C78152DA-B494-B7D6-E8FC-CC1BCA186D4C}"/>
              </a:ext>
            </a:extLst>
          </p:cNvPr>
          <p:cNvCxnSpPr>
            <a:cxnSpLocks/>
          </p:cNvCxnSpPr>
          <p:nvPr/>
        </p:nvCxnSpPr>
        <p:spPr>
          <a:xfrm flipV="1">
            <a:off x="3760341" y="5683999"/>
            <a:ext cx="0" cy="269126"/>
          </a:xfrm>
          <a:prstGeom prst="line">
            <a:avLst/>
          </a:prstGeom>
          <a:noFill/>
          <a:ln w="5287" cap="flat">
            <a:solidFill>
              <a:srgbClr val="F0F0EB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13116444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4A3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90340E-C08B-E697-AD68-FD9D459DA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Freeform: Shape 1128">
            <a:extLst>
              <a:ext uri="{FF2B5EF4-FFF2-40B4-BE49-F238E27FC236}">
                <a16:creationId xmlns:a16="http://schemas.microsoft.com/office/drawing/2014/main" id="{91394410-6B3D-E751-97E5-B683E02BEEF7}"/>
              </a:ext>
            </a:extLst>
          </p:cNvPr>
          <p:cNvSpPr/>
          <p:nvPr/>
        </p:nvSpPr>
        <p:spPr>
          <a:xfrm rot="20700000">
            <a:off x="-1787021" y="594048"/>
            <a:ext cx="13505253" cy="1734288"/>
          </a:xfrm>
          <a:custGeom>
            <a:avLst/>
            <a:gdLst>
              <a:gd name="csX0" fmla="*/ 0 w 11276677"/>
              <a:gd name="csY0" fmla="*/ 1370807 h 2120556"/>
              <a:gd name="csX1" fmla="*/ 2524506 w 11276677"/>
              <a:gd name="csY1" fmla="*/ 439927 h 2120556"/>
              <a:gd name="csX2" fmla="*/ 3387546 w 11276677"/>
              <a:gd name="csY2" fmla="*/ 0 h 2120556"/>
              <a:gd name="csX3" fmla="*/ 2526250 w 11276677"/>
              <a:gd name="csY3" fmla="*/ 228001 h 2120556"/>
              <a:gd name="csX4" fmla="*/ 2064750 w 11276677"/>
              <a:gd name="csY4" fmla="*/ 630069 h 2120556"/>
              <a:gd name="csX5" fmla="*/ 2354563 w 11276677"/>
              <a:gd name="csY5" fmla="*/ 1042659 h 2120556"/>
              <a:gd name="csX6" fmla="*/ 2892046 w 11276677"/>
              <a:gd name="csY6" fmla="*/ 1082105 h 2120556"/>
              <a:gd name="csX7" fmla="*/ 2480301 w 11276677"/>
              <a:gd name="csY7" fmla="*/ 1913155 h 2120556"/>
              <a:gd name="csX8" fmla="*/ 3899595 w 11276677"/>
              <a:gd name="csY8" fmla="*/ 1480471 h 2120556"/>
              <a:gd name="csX9" fmla="*/ 5741156 w 11276677"/>
              <a:gd name="csY9" fmla="*/ 416345 h 2120556"/>
              <a:gd name="csX10" fmla="*/ 6022509 w 11276677"/>
              <a:gd name="csY10" fmla="*/ 14012 h 2120556"/>
              <a:gd name="csX11" fmla="*/ 5246080 w 11276677"/>
              <a:gd name="csY11" fmla="*/ 1344898 h 2120556"/>
              <a:gd name="csX12" fmla="*/ 5727250 w 11276677"/>
              <a:gd name="csY12" fmla="*/ 1550638 h 2120556"/>
              <a:gd name="csX13" fmla="*/ 6131328 w 11276677"/>
              <a:gd name="csY13" fmla="*/ 1328030 h 2120556"/>
              <a:gd name="csX14" fmla="*/ 7220253 w 11276677"/>
              <a:gd name="csY14" fmla="*/ 872399 h 2120556"/>
              <a:gd name="csX15" fmla="*/ 7106200 w 11276677"/>
              <a:gd name="csY15" fmla="*/ 1133606 h 2120556"/>
              <a:gd name="csX16" fmla="*/ 8713415 w 11276677"/>
              <a:gd name="csY16" fmla="*/ 1212074 h 2120556"/>
              <a:gd name="csX17" fmla="*/ 8182118 w 11276677"/>
              <a:gd name="csY17" fmla="*/ 757658 h 2120556"/>
              <a:gd name="csX18" fmla="*/ 7998374 w 11276677"/>
              <a:gd name="csY18" fmla="*/ 104007 h 2120556"/>
              <a:gd name="csX19" fmla="*/ 8404990 w 11276677"/>
              <a:gd name="csY19" fmla="*/ 311756 h 2120556"/>
              <a:gd name="csX20" fmla="*/ 9172060 w 11276677"/>
              <a:gd name="csY20" fmla="*/ 955890 h 2120556"/>
              <a:gd name="csX21" fmla="*/ 9653918 w 11276677"/>
              <a:gd name="csY21" fmla="*/ 1168980 h 2120556"/>
              <a:gd name="csX22" fmla="*/ 10312116 w 11276677"/>
              <a:gd name="csY22" fmla="*/ 936220 h 2120556"/>
              <a:gd name="csX23" fmla="*/ 10985860 w 11276677"/>
              <a:gd name="csY23" fmla="*/ 833377 h 2120556"/>
              <a:gd name="csX24" fmla="*/ 10062225 w 11276677"/>
              <a:gd name="csY24" fmla="*/ 2116198 h 2120556"/>
              <a:gd name="csX25" fmla="*/ 11276678 w 11276677"/>
              <a:gd name="csY25" fmla="*/ 1849651 h 2120556"/>
              <a:gd name="csX0" fmla="*/ 0 w 11628189"/>
              <a:gd name="csY0" fmla="*/ 1370807 h 2120556"/>
              <a:gd name="csX1" fmla="*/ 2524506 w 11628189"/>
              <a:gd name="csY1" fmla="*/ 439927 h 2120556"/>
              <a:gd name="csX2" fmla="*/ 3387546 w 11628189"/>
              <a:gd name="csY2" fmla="*/ 0 h 2120556"/>
              <a:gd name="csX3" fmla="*/ 2526250 w 11628189"/>
              <a:gd name="csY3" fmla="*/ 228001 h 2120556"/>
              <a:gd name="csX4" fmla="*/ 2064750 w 11628189"/>
              <a:gd name="csY4" fmla="*/ 630069 h 2120556"/>
              <a:gd name="csX5" fmla="*/ 2354563 w 11628189"/>
              <a:gd name="csY5" fmla="*/ 1042659 h 2120556"/>
              <a:gd name="csX6" fmla="*/ 2892046 w 11628189"/>
              <a:gd name="csY6" fmla="*/ 1082105 h 2120556"/>
              <a:gd name="csX7" fmla="*/ 2480301 w 11628189"/>
              <a:gd name="csY7" fmla="*/ 1913155 h 2120556"/>
              <a:gd name="csX8" fmla="*/ 3899595 w 11628189"/>
              <a:gd name="csY8" fmla="*/ 1480471 h 2120556"/>
              <a:gd name="csX9" fmla="*/ 5741156 w 11628189"/>
              <a:gd name="csY9" fmla="*/ 416345 h 2120556"/>
              <a:gd name="csX10" fmla="*/ 6022509 w 11628189"/>
              <a:gd name="csY10" fmla="*/ 14012 h 2120556"/>
              <a:gd name="csX11" fmla="*/ 5246080 w 11628189"/>
              <a:gd name="csY11" fmla="*/ 1344898 h 2120556"/>
              <a:gd name="csX12" fmla="*/ 5727250 w 11628189"/>
              <a:gd name="csY12" fmla="*/ 1550638 h 2120556"/>
              <a:gd name="csX13" fmla="*/ 6131328 w 11628189"/>
              <a:gd name="csY13" fmla="*/ 1328030 h 2120556"/>
              <a:gd name="csX14" fmla="*/ 7220253 w 11628189"/>
              <a:gd name="csY14" fmla="*/ 872399 h 2120556"/>
              <a:gd name="csX15" fmla="*/ 7106200 w 11628189"/>
              <a:gd name="csY15" fmla="*/ 1133606 h 2120556"/>
              <a:gd name="csX16" fmla="*/ 8713415 w 11628189"/>
              <a:gd name="csY16" fmla="*/ 1212074 h 2120556"/>
              <a:gd name="csX17" fmla="*/ 8182118 w 11628189"/>
              <a:gd name="csY17" fmla="*/ 757658 h 2120556"/>
              <a:gd name="csX18" fmla="*/ 7998374 w 11628189"/>
              <a:gd name="csY18" fmla="*/ 104007 h 2120556"/>
              <a:gd name="csX19" fmla="*/ 8404990 w 11628189"/>
              <a:gd name="csY19" fmla="*/ 311756 h 2120556"/>
              <a:gd name="csX20" fmla="*/ 9172060 w 11628189"/>
              <a:gd name="csY20" fmla="*/ 955890 h 2120556"/>
              <a:gd name="csX21" fmla="*/ 9653918 w 11628189"/>
              <a:gd name="csY21" fmla="*/ 1168980 h 2120556"/>
              <a:gd name="csX22" fmla="*/ 10312116 w 11628189"/>
              <a:gd name="csY22" fmla="*/ 936220 h 2120556"/>
              <a:gd name="csX23" fmla="*/ 11628189 w 11628189"/>
              <a:gd name="csY23" fmla="*/ 444992 h 2120556"/>
              <a:gd name="csX24" fmla="*/ 10062225 w 11628189"/>
              <a:gd name="csY24" fmla="*/ 2116198 h 2120556"/>
              <a:gd name="csX25" fmla="*/ 11276678 w 11628189"/>
              <a:gd name="csY25" fmla="*/ 1849651 h 2120556"/>
              <a:gd name="csX0" fmla="*/ 0 w 11628189"/>
              <a:gd name="csY0" fmla="*/ 1370807 h 2120556"/>
              <a:gd name="csX1" fmla="*/ 2524506 w 11628189"/>
              <a:gd name="csY1" fmla="*/ 439927 h 2120556"/>
              <a:gd name="csX2" fmla="*/ 3387546 w 11628189"/>
              <a:gd name="csY2" fmla="*/ 0 h 2120556"/>
              <a:gd name="csX3" fmla="*/ 2526250 w 11628189"/>
              <a:gd name="csY3" fmla="*/ 228001 h 2120556"/>
              <a:gd name="csX4" fmla="*/ 2064750 w 11628189"/>
              <a:gd name="csY4" fmla="*/ 630069 h 2120556"/>
              <a:gd name="csX5" fmla="*/ 2354563 w 11628189"/>
              <a:gd name="csY5" fmla="*/ 1042659 h 2120556"/>
              <a:gd name="csX6" fmla="*/ 2892046 w 11628189"/>
              <a:gd name="csY6" fmla="*/ 1082105 h 2120556"/>
              <a:gd name="csX7" fmla="*/ 2480301 w 11628189"/>
              <a:gd name="csY7" fmla="*/ 1913155 h 2120556"/>
              <a:gd name="csX8" fmla="*/ 3899595 w 11628189"/>
              <a:gd name="csY8" fmla="*/ 1480471 h 2120556"/>
              <a:gd name="csX9" fmla="*/ 5741156 w 11628189"/>
              <a:gd name="csY9" fmla="*/ 416345 h 2120556"/>
              <a:gd name="csX10" fmla="*/ 6022509 w 11628189"/>
              <a:gd name="csY10" fmla="*/ 14012 h 2120556"/>
              <a:gd name="csX11" fmla="*/ 5246080 w 11628189"/>
              <a:gd name="csY11" fmla="*/ 1344898 h 2120556"/>
              <a:gd name="csX12" fmla="*/ 5727250 w 11628189"/>
              <a:gd name="csY12" fmla="*/ 1550638 h 2120556"/>
              <a:gd name="csX13" fmla="*/ 6250832 w 11628189"/>
              <a:gd name="csY13" fmla="*/ 894831 h 2120556"/>
              <a:gd name="csX14" fmla="*/ 7220253 w 11628189"/>
              <a:gd name="csY14" fmla="*/ 872399 h 2120556"/>
              <a:gd name="csX15" fmla="*/ 7106200 w 11628189"/>
              <a:gd name="csY15" fmla="*/ 1133606 h 2120556"/>
              <a:gd name="csX16" fmla="*/ 8713415 w 11628189"/>
              <a:gd name="csY16" fmla="*/ 1212074 h 2120556"/>
              <a:gd name="csX17" fmla="*/ 8182118 w 11628189"/>
              <a:gd name="csY17" fmla="*/ 757658 h 2120556"/>
              <a:gd name="csX18" fmla="*/ 7998374 w 11628189"/>
              <a:gd name="csY18" fmla="*/ 104007 h 2120556"/>
              <a:gd name="csX19" fmla="*/ 8404990 w 11628189"/>
              <a:gd name="csY19" fmla="*/ 311756 h 2120556"/>
              <a:gd name="csX20" fmla="*/ 9172060 w 11628189"/>
              <a:gd name="csY20" fmla="*/ 955890 h 2120556"/>
              <a:gd name="csX21" fmla="*/ 9653918 w 11628189"/>
              <a:gd name="csY21" fmla="*/ 1168980 h 2120556"/>
              <a:gd name="csX22" fmla="*/ 10312116 w 11628189"/>
              <a:gd name="csY22" fmla="*/ 936220 h 2120556"/>
              <a:gd name="csX23" fmla="*/ 11628189 w 11628189"/>
              <a:gd name="csY23" fmla="*/ 444992 h 2120556"/>
              <a:gd name="csX24" fmla="*/ 10062225 w 11628189"/>
              <a:gd name="csY24" fmla="*/ 2116198 h 2120556"/>
              <a:gd name="csX25" fmla="*/ 11276678 w 11628189"/>
              <a:gd name="csY25" fmla="*/ 1849651 h 2120556"/>
              <a:gd name="csX0" fmla="*/ 0 w 11628189"/>
              <a:gd name="csY0" fmla="*/ 1370807 h 2120556"/>
              <a:gd name="csX1" fmla="*/ 2524506 w 11628189"/>
              <a:gd name="csY1" fmla="*/ 439927 h 2120556"/>
              <a:gd name="csX2" fmla="*/ 3387546 w 11628189"/>
              <a:gd name="csY2" fmla="*/ 0 h 2120556"/>
              <a:gd name="csX3" fmla="*/ 2526250 w 11628189"/>
              <a:gd name="csY3" fmla="*/ 228001 h 2120556"/>
              <a:gd name="csX4" fmla="*/ 2064750 w 11628189"/>
              <a:gd name="csY4" fmla="*/ 630069 h 2120556"/>
              <a:gd name="csX5" fmla="*/ 2354563 w 11628189"/>
              <a:gd name="csY5" fmla="*/ 1042659 h 2120556"/>
              <a:gd name="csX6" fmla="*/ 2892046 w 11628189"/>
              <a:gd name="csY6" fmla="*/ 1082105 h 2120556"/>
              <a:gd name="csX7" fmla="*/ 2480301 w 11628189"/>
              <a:gd name="csY7" fmla="*/ 1913155 h 2120556"/>
              <a:gd name="csX8" fmla="*/ 3899595 w 11628189"/>
              <a:gd name="csY8" fmla="*/ 1480471 h 2120556"/>
              <a:gd name="csX9" fmla="*/ 5741156 w 11628189"/>
              <a:gd name="csY9" fmla="*/ 416345 h 2120556"/>
              <a:gd name="csX10" fmla="*/ 6022509 w 11628189"/>
              <a:gd name="csY10" fmla="*/ 14012 h 2120556"/>
              <a:gd name="csX11" fmla="*/ 5246080 w 11628189"/>
              <a:gd name="csY11" fmla="*/ 1344898 h 2120556"/>
              <a:gd name="csX12" fmla="*/ 6294890 w 11628189"/>
              <a:gd name="csY12" fmla="*/ 1386321 h 2120556"/>
              <a:gd name="csX13" fmla="*/ 6250832 w 11628189"/>
              <a:gd name="csY13" fmla="*/ 894831 h 2120556"/>
              <a:gd name="csX14" fmla="*/ 7220253 w 11628189"/>
              <a:gd name="csY14" fmla="*/ 872399 h 2120556"/>
              <a:gd name="csX15" fmla="*/ 7106200 w 11628189"/>
              <a:gd name="csY15" fmla="*/ 1133606 h 2120556"/>
              <a:gd name="csX16" fmla="*/ 8713415 w 11628189"/>
              <a:gd name="csY16" fmla="*/ 1212074 h 2120556"/>
              <a:gd name="csX17" fmla="*/ 8182118 w 11628189"/>
              <a:gd name="csY17" fmla="*/ 757658 h 2120556"/>
              <a:gd name="csX18" fmla="*/ 7998374 w 11628189"/>
              <a:gd name="csY18" fmla="*/ 104007 h 2120556"/>
              <a:gd name="csX19" fmla="*/ 8404990 w 11628189"/>
              <a:gd name="csY19" fmla="*/ 311756 h 2120556"/>
              <a:gd name="csX20" fmla="*/ 9172060 w 11628189"/>
              <a:gd name="csY20" fmla="*/ 955890 h 2120556"/>
              <a:gd name="csX21" fmla="*/ 9653918 w 11628189"/>
              <a:gd name="csY21" fmla="*/ 1168980 h 2120556"/>
              <a:gd name="csX22" fmla="*/ 10312116 w 11628189"/>
              <a:gd name="csY22" fmla="*/ 936220 h 2120556"/>
              <a:gd name="csX23" fmla="*/ 11628189 w 11628189"/>
              <a:gd name="csY23" fmla="*/ 444992 h 2120556"/>
              <a:gd name="csX24" fmla="*/ 10062225 w 11628189"/>
              <a:gd name="csY24" fmla="*/ 2116198 h 2120556"/>
              <a:gd name="csX25" fmla="*/ 11276678 w 11628189"/>
              <a:gd name="csY25" fmla="*/ 1849651 h 2120556"/>
              <a:gd name="csX0" fmla="*/ 0 w 14906587"/>
              <a:gd name="csY0" fmla="*/ 1370807 h 2116849"/>
              <a:gd name="csX1" fmla="*/ 2524506 w 14906587"/>
              <a:gd name="csY1" fmla="*/ 439927 h 2116849"/>
              <a:gd name="csX2" fmla="*/ 3387546 w 14906587"/>
              <a:gd name="csY2" fmla="*/ 0 h 2116849"/>
              <a:gd name="csX3" fmla="*/ 2526250 w 14906587"/>
              <a:gd name="csY3" fmla="*/ 228001 h 2116849"/>
              <a:gd name="csX4" fmla="*/ 2064750 w 14906587"/>
              <a:gd name="csY4" fmla="*/ 630069 h 2116849"/>
              <a:gd name="csX5" fmla="*/ 2354563 w 14906587"/>
              <a:gd name="csY5" fmla="*/ 1042659 h 2116849"/>
              <a:gd name="csX6" fmla="*/ 2892046 w 14906587"/>
              <a:gd name="csY6" fmla="*/ 1082105 h 2116849"/>
              <a:gd name="csX7" fmla="*/ 2480301 w 14906587"/>
              <a:gd name="csY7" fmla="*/ 1913155 h 2116849"/>
              <a:gd name="csX8" fmla="*/ 3899595 w 14906587"/>
              <a:gd name="csY8" fmla="*/ 1480471 h 2116849"/>
              <a:gd name="csX9" fmla="*/ 5741156 w 14906587"/>
              <a:gd name="csY9" fmla="*/ 416345 h 2116849"/>
              <a:gd name="csX10" fmla="*/ 6022509 w 14906587"/>
              <a:gd name="csY10" fmla="*/ 14012 h 2116849"/>
              <a:gd name="csX11" fmla="*/ 5246080 w 14906587"/>
              <a:gd name="csY11" fmla="*/ 1344898 h 2116849"/>
              <a:gd name="csX12" fmla="*/ 6294890 w 14906587"/>
              <a:gd name="csY12" fmla="*/ 1386321 h 2116849"/>
              <a:gd name="csX13" fmla="*/ 6250832 w 14906587"/>
              <a:gd name="csY13" fmla="*/ 894831 h 2116849"/>
              <a:gd name="csX14" fmla="*/ 7220253 w 14906587"/>
              <a:gd name="csY14" fmla="*/ 872399 h 2116849"/>
              <a:gd name="csX15" fmla="*/ 7106200 w 14906587"/>
              <a:gd name="csY15" fmla="*/ 1133606 h 2116849"/>
              <a:gd name="csX16" fmla="*/ 8713415 w 14906587"/>
              <a:gd name="csY16" fmla="*/ 1212074 h 2116849"/>
              <a:gd name="csX17" fmla="*/ 8182118 w 14906587"/>
              <a:gd name="csY17" fmla="*/ 757658 h 2116849"/>
              <a:gd name="csX18" fmla="*/ 7998374 w 14906587"/>
              <a:gd name="csY18" fmla="*/ 104007 h 2116849"/>
              <a:gd name="csX19" fmla="*/ 8404990 w 14906587"/>
              <a:gd name="csY19" fmla="*/ 311756 h 2116849"/>
              <a:gd name="csX20" fmla="*/ 9172060 w 14906587"/>
              <a:gd name="csY20" fmla="*/ 955890 h 2116849"/>
              <a:gd name="csX21" fmla="*/ 9653918 w 14906587"/>
              <a:gd name="csY21" fmla="*/ 1168980 h 2116849"/>
              <a:gd name="csX22" fmla="*/ 10312116 w 14906587"/>
              <a:gd name="csY22" fmla="*/ 936220 h 2116849"/>
              <a:gd name="csX23" fmla="*/ 11628189 w 14906587"/>
              <a:gd name="csY23" fmla="*/ 444992 h 2116849"/>
              <a:gd name="csX24" fmla="*/ 10062225 w 14906587"/>
              <a:gd name="csY24" fmla="*/ 2116198 h 2116849"/>
              <a:gd name="csX25" fmla="*/ 14906587 w 14906587"/>
              <a:gd name="csY25" fmla="*/ 1162507 h 2116849"/>
              <a:gd name="csX0" fmla="*/ 0 w 14906587"/>
              <a:gd name="csY0" fmla="*/ 1370807 h 1914243"/>
              <a:gd name="csX1" fmla="*/ 2524506 w 14906587"/>
              <a:gd name="csY1" fmla="*/ 439927 h 1914243"/>
              <a:gd name="csX2" fmla="*/ 3387546 w 14906587"/>
              <a:gd name="csY2" fmla="*/ 0 h 1914243"/>
              <a:gd name="csX3" fmla="*/ 2526250 w 14906587"/>
              <a:gd name="csY3" fmla="*/ 228001 h 1914243"/>
              <a:gd name="csX4" fmla="*/ 2064750 w 14906587"/>
              <a:gd name="csY4" fmla="*/ 630069 h 1914243"/>
              <a:gd name="csX5" fmla="*/ 2354563 w 14906587"/>
              <a:gd name="csY5" fmla="*/ 1042659 h 1914243"/>
              <a:gd name="csX6" fmla="*/ 2892046 w 14906587"/>
              <a:gd name="csY6" fmla="*/ 1082105 h 1914243"/>
              <a:gd name="csX7" fmla="*/ 2480301 w 14906587"/>
              <a:gd name="csY7" fmla="*/ 1913155 h 1914243"/>
              <a:gd name="csX8" fmla="*/ 3899595 w 14906587"/>
              <a:gd name="csY8" fmla="*/ 1480471 h 1914243"/>
              <a:gd name="csX9" fmla="*/ 5741156 w 14906587"/>
              <a:gd name="csY9" fmla="*/ 416345 h 1914243"/>
              <a:gd name="csX10" fmla="*/ 6022509 w 14906587"/>
              <a:gd name="csY10" fmla="*/ 14012 h 1914243"/>
              <a:gd name="csX11" fmla="*/ 5246080 w 14906587"/>
              <a:gd name="csY11" fmla="*/ 1344898 h 1914243"/>
              <a:gd name="csX12" fmla="*/ 6294890 w 14906587"/>
              <a:gd name="csY12" fmla="*/ 1386321 h 1914243"/>
              <a:gd name="csX13" fmla="*/ 6250832 w 14906587"/>
              <a:gd name="csY13" fmla="*/ 894831 h 1914243"/>
              <a:gd name="csX14" fmla="*/ 7220253 w 14906587"/>
              <a:gd name="csY14" fmla="*/ 872399 h 1914243"/>
              <a:gd name="csX15" fmla="*/ 7106200 w 14906587"/>
              <a:gd name="csY15" fmla="*/ 1133606 h 1914243"/>
              <a:gd name="csX16" fmla="*/ 8713415 w 14906587"/>
              <a:gd name="csY16" fmla="*/ 1212074 h 1914243"/>
              <a:gd name="csX17" fmla="*/ 8182118 w 14906587"/>
              <a:gd name="csY17" fmla="*/ 757658 h 1914243"/>
              <a:gd name="csX18" fmla="*/ 7998374 w 14906587"/>
              <a:gd name="csY18" fmla="*/ 104007 h 1914243"/>
              <a:gd name="csX19" fmla="*/ 8404990 w 14906587"/>
              <a:gd name="csY19" fmla="*/ 311756 h 1914243"/>
              <a:gd name="csX20" fmla="*/ 9172060 w 14906587"/>
              <a:gd name="csY20" fmla="*/ 955890 h 1914243"/>
              <a:gd name="csX21" fmla="*/ 9653918 w 14906587"/>
              <a:gd name="csY21" fmla="*/ 1168980 h 1914243"/>
              <a:gd name="csX22" fmla="*/ 10312116 w 14906587"/>
              <a:gd name="csY22" fmla="*/ 936220 h 1914243"/>
              <a:gd name="csX23" fmla="*/ 11628189 w 14906587"/>
              <a:gd name="csY23" fmla="*/ 444992 h 1914243"/>
              <a:gd name="csX24" fmla="*/ 11929463 w 14906587"/>
              <a:gd name="csY24" fmla="*/ 1533620 h 1914243"/>
              <a:gd name="csX25" fmla="*/ 14906587 w 14906587"/>
              <a:gd name="csY25" fmla="*/ 1162507 h 191424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</a:cxnLst>
            <a:rect l="l" t="t" r="r" b="b"/>
            <a:pathLst>
              <a:path w="14906587" h="1914243">
                <a:moveTo>
                  <a:pt x="0" y="1370807"/>
                </a:moveTo>
                <a:lnTo>
                  <a:pt x="2524506" y="439927"/>
                </a:lnTo>
                <a:cubicBezTo>
                  <a:pt x="2829177" y="327566"/>
                  <a:pt x="3140880" y="211186"/>
                  <a:pt x="3387546" y="0"/>
                </a:cubicBezTo>
                <a:cubicBezTo>
                  <a:pt x="3095354" y="54568"/>
                  <a:pt x="2807180" y="130868"/>
                  <a:pt x="2526250" y="228001"/>
                </a:cubicBezTo>
                <a:cubicBezTo>
                  <a:pt x="2322626" y="298379"/>
                  <a:pt x="2092563" y="416450"/>
                  <a:pt x="2064750" y="630069"/>
                </a:cubicBezTo>
                <a:cubicBezTo>
                  <a:pt x="2041379" y="809794"/>
                  <a:pt x="2185518" y="977252"/>
                  <a:pt x="2354563" y="1042659"/>
                </a:cubicBezTo>
                <a:cubicBezTo>
                  <a:pt x="2523554" y="1108067"/>
                  <a:pt x="2711316" y="1095535"/>
                  <a:pt x="2892046" y="1082105"/>
                </a:cubicBezTo>
                <a:cubicBezTo>
                  <a:pt x="2950209" y="1398514"/>
                  <a:pt x="2429118" y="1595582"/>
                  <a:pt x="2480301" y="1913155"/>
                </a:cubicBezTo>
                <a:cubicBezTo>
                  <a:pt x="2980084" y="1931979"/>
                  <a:pt x="3451948" y="1703502"/>
                  <a:pt x="3899595" y="1480471"/>
                </a:cubicBezTo>
                <a:cubicBezTo>
                  <a:pt x="4535163" y="1163904"/>
                  <a:pt x="5174909" y="844745"/>
                  <a:pt x="5741156" y="416345"/>
                </a:cubicBezTo>
                <a:cubicBezTo>
                  <a:pt x="5876413" y="314030"/>
                  <a:pt x="6018596" y="183585"/>
                  <a:pt x="6022509" y="14012"/>
                </a:cubicBezTo>
                <a:cubicBezTo>
                  <a:pt x="5702768" y="418142"/>
                  <a:pt x="5440504" y="867693"/>
                  <a:pt x="5246080" y="1344898"/>
                </a:cubicBezTo>
                <a:cubicBezTo>
                  <a:pt x="5422897" y="1333371"/>
                  <a:pt x="6127431" y="1461332"/>
                  <a:pt x="6294890" y="1386321"/>
                </a:cubicBezTo>
                <a:cubicBezTo>
                  <a:pt x="6462349" y="1311310"/>
                  <a:pt x="6096605" y="980485"/>
                  <a:pt x="6250832" y="894831"/>
                </a:cubicBezTo>
                <a:cubicBezTo>
                  <a:pt x="6405059" y="809177"/>
                  <a:pt x="6819665" y="780131"/>
                  <a:pt x="7220253" y="872399"/>
                </a:cubicBezTo>
                <a:cubicBezTo>
                  <a:pt x="7227920" y="971012"/>
                  <a:pt x="7183769" y="1072217"/>
                  <a:pt x="7106200" y="1133606"/>
                </a:cubicBezTo>
                <a:cubicBezTo>
                  <a:pt x="7639083" y="1198855"/>
                  <a:pt x="8176725" y="1225081"/>
                  <a:pt x="8713415" y="1212074"/>
                </a:cubicBezTo>
                <a:cubicBezTo>
                  <a:pt x="8521581" y="1078192"/>
                  <a:pt x="8326786" y="941508"/>
                  <a:pt x="8182118" y="757658"/>
                </a:cubicBezTo>
                <a:cubicBezTo>
                  <a:pt x="8037450" y="573809"/>
                  <a:pt x="7947772" y="332378"/>
                  <a:pt x="7998374" y="104007"/>
                </a:cubicBezTo>
                <a:cubicBezTo>
                  <a:pt x="8154200" y="72017"/>
                  <a:pt x="8292417" y="199342"/>
                  <a:pt x="8404990" y="311756"/>
                </a:cubicBezTo>
                <a:cubicBezTo>
                  <a:pt x="8641503" y="548006"/>
                  <a:pt x="8898480" y="763792"/>
                  <a:pt x="9172060" y="955890"/>
                </a:cubicBezTo>
                <a:cubicBezTo>
                  <a:pt x="9317627" y="1058152"/>
                  <a:pt x="9476414" y="1156660"/>
                  <a:pt x="9653918" y="1168980"/>
                </a:cubicBezTo>
                <a:cubicBezTo>
                  <a:pt x="9889586" y="1185318"/>
                  <a:pt x="9983071" y="1056885"/>
                  <a:pt x="10312116" y="936220"/>
                </a:cubicBezTo>
                <a:cubicBezTo>
                  <a:pt x="10641161" y="815555"/>
                  <a:pt x="11415311" y="342571"/>
                  <a:pt x="11628189" y="444992"/>
                </a:cubicBezTo>
                <a:cubicBezTo>
                  <a:pt x="11389879" y="917385"/>
                  <a:pt x="12301868" y="1157778"/>
                  <a:pt x="11929463" y="1533620"/>
                </a:cubicBezTo>
                <a:cubicBezTo>
                  <a:pt x="12348504" y="1559952"/>
                  <a:pt x="14537091" y="1361902"/>
                  <a:pt x="14906587" y="1162507"/>
                </a:cubicBezTo>
              </a:path>
            </a:pathLst>
          </a:custGeom>
          <a:noFill/>
          <a:ln w="5287" cap="flat">
            <a:solidFill>
              <a:srgbClr val="F0F0EB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grpSp>
        <p:nvGrpSpPr>
          <p:cNvPr id="1322" name="Group 1321">
            <a:extLst>
              <a:ext uri="{FF2B5EF4-FFF2-40B4-BE49-F238E27FC236}">
                <a16:creationId xmlns:a16="http://schemas.microsoft.com/office/drawing/2014/main" id="{72AFDB74-5EC0-013F-D2F4-8A42A2351EF3}"/>
              </a:ext>
            </a:extLst>
          </p:cNvPr>
          <p:cNvGrpSpPr/>
          <p:nvPr/>
        </p:nvGrpSpPr>
        <p:grpSpPr>
          <a:xfrm>
            <a:off x="8189563" y="4581526"/>
            <a:ext cx="4070297" cy="2448819"/>
            <a:chOff x="8189563" y="4581526"/>
            <a:chExt cx="4070297" cy="2448819"/>
          </a:xfrm>
        </p:grpSpPr>
        <p:sp>
          <p:nvSpPr>
            <p:cNvPr id="1131" name="Rectangle 1130">
              <a:extLst>
                <a:ext uri="{FF2B5EF4-FFF2-40B4-BE49-F238E27FC236}">
                  <a16:creationId xmlns:a16="http://schemas.microsoft.com/office/drawing/2014/main" id="{D83D2759-2241-0960-1EB3-49C0DDA66D7F}"/>
                </a:ext>
              </a:extLst>
            </p:cNvPr>
            <p:cNvSpPr/>
            <p:nvPr/>
          </p:nvSpPr>
          <p:spPr>
            <a:xfrm rot="5400000">
              <a:off x="9308752" y="6703724"/>
              <a:ext cx="434473" cy="218769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34" name="Rectangle 1133">
              <a:extLst>
                <a:ext uri="{FF2B5EF4-FFF2-40B4-BE49-F238E27FC236}">
                  <a16:creationId xmlns:a16="http://schemas.microsoft.com/office/drawing/2014/main" id="{1D218BCD-1299-AB08-6B37-DDD4A8A5415A}"/>
                </a:ext>
              </a:extLst>
            </p:cNvPr>
            <p:cNvSpPr/>
            <p:nvPr/>
          </p:nvSpPr>
          <p:spPr>
            <a:xfrm rot="5400000">
              <a:off x="8433972" y="6703724"/>
              <a:ext cx="434473" cy="218769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35" name="Rectangle 1134">
              <a:extLst>
                <a:ext uri="{FF2B5EF4-FFF2-40B4-BE49-F238E27FC236}">
                  <a16:creationId xmlns:a16="http://schemas.microsoft.com/office/drawing/2014/main" id="{E9C0995D-A5D3-10AC-4330-6109A54F8966}"/>
                </a:ext>
              </a:extLst>
            </p:cNvPr>
            <p:cNvSpPr/>
            <p:nvPr/>
          </p:nvSpPr>
          <p:spPr>
            <a:xfrm rot="5400000">
              <a:off x="10621069" y="6703724"/>
              <a:ext cx="434473" cy="218769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36" name="Rectangle 1135">
              <a:extLst>
                <a:ext uri="{FF2B5EF4-FFF2-40B4-BE49-F238E27FC236}">
                  <a16:creationId xmlns:a16="http://schemas.microsoft.com/office/drawing/2014/main" id="{AE8E68D8-5C33-40C4-C0DC-59852641269F}"/>
                </a:ext>
              </a:extLst>
            </p:cNvPr>
            <p:cNvSpPr/>
            <p:nvPr/>
          </p:nvSpPr>
          <p:spPr>
            <a:xfrm rot="5400000">
              <a:off x="8871361" y="6703724"/>
              <a:ext cx="434473" cy="218769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37" name="Rectangle 1136">
              <a:extLst>
                <a:ext uri="{FF2B5EF4-FFF2-40B4-BE49-F238E27FC236}">
                  <a16:creationId xmlns:a16="http://schemas.microsoft.com/office/drawing/2014/main" id="{1359A856-CFCC-41CF-9CB7-E823CFF19CAA}"/>
                </a:ext>
              </a:extLst>
            </p:cNvPr>
            <p:cNvSpPr/>
            <p:nvPr/>
          </p:nvSpPr>
          <p:spPr>
            <a:xfrm rot="5400000">
              <a:off x="10183680" y="6703724"/>
              <a:ext cx="434473" cy="218769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41" name="Rectangle 1140">
              <a:extLst>
                <a:ext uri="{FF2B5EF4-FFF2-40B4-BE49-F238E27FC236}">
                  <a16:creationId xmlns:a16="http://schemas.microsoft.com/office/drawing/2014/main" id="{22A3EB59-9540-9236-438F-A0F37E7CD10D}"/>
                </a:ext>
              </a:extLst>
            </p:cNvPr>
            <p:cNvSpPr/>
            <p:nvPr/>
          </p:nvSpPr>
          <p:spPr>
            <a:xfrm rot="5400000">
              <a:off x="9746291" y="6703724"/>
              <a:ext cx="434473" cy="218769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43" name="Rectangle 1142">
              <a:extLst>
                <a:ext uri="{FF2B5EF4-FFF2-40B4-BE49-F238E27FC236}">
                  <a16:creationId xmlns:a16="http://schemas.microsoft.com/office/drawing/2014/main" id="{D4E57D6E-5580-911B-0BF6-1F5718776724}"/>
                </a:ext>
              </a:extLst>
            </p:cNvPr>
            <p:cNvSpPr/>
            <p:nvPr/>
          </p:nvSpPr>
          <p:spPr>
            <a:xfrm rot="5400000">
              <a:off x="9964912" y="5400415"/>
              <a:ext cx="434473" cy="218769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46" name="Rectangle 1145">
              <a:extLst>
                <a:ext uri="{FF2B5EF4-FFF2-40B4-BE49-F238E27FC236}">
                  <a16:creationId xmlns:a16="http://schemas.microsoft.com/office/drawing/2014/main" id="{24C51E6F-8C79-1A29-68DE-1A8432907811}"/>
                </a:ext>
              </a:extLst>
            </p:cNvPr>
            <p:cNvSpPr/>
            <p:nvPr/>
          </p:nvSpPr>
          <p:spPr>
            <a:xfrm rot="5400000">
              <a:off x="9527521" y="5400415"/>
              <a:ext cx="434473" cy="218769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47" name="Rectangle 1146">
              <a:extLst>
                <a:ext uri="{FF2B5EF4-FFF2-40B4-BE49-F238E27FC236}">
                  <a16:creationId xmlns:a16="http://schemas.microsoft.com/office/drawing/2014/main" id="{331DDC0A-C96D-60BF-91A5-26FC5A70515A}"/>
                </a:ext>
              </a:extLst>
            </p:cNvPr>
            <p:cNvSpPr/>
            <p:nvPr/>
          </p:nvSpPr>
          <p:spPr>
            <a:xfrm rot="5400000">
              <a:off x="10402300" y="5400415"/>
              <a:ext cx="434473" cy="218769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48" name="Rectangle 1147">
              <a:extLst>
                <a:ext uri="{FF2B5EF4-FFF2-40B4-BE49-F238E27FC236}">
                  <a16:creationId xmlns:a16="http://schemas.microsoft.com/office/drawing/2014/main" id="{492F82F5-2ACD-359E-4083-282BBEDBF316}"/>
                </a:ext>
              </a:extLst>
            </p:cNvPr>
            <p:cNvSpPr/>
            <p:nvPr/>
          </p:nvSpPr>
          <p:spPr>
            <a:xfrm rot="5400000">
              <a:off x="9090132" y="5400415"/>
              <a:ext cx="434473" cy="218769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51" name="Rectangle 1150">
              <a:extLst>
                <a:ext uri="{FF2B5EF4-FFF2-40B4-BE49-F238E27FC236}">
                  <a16:creationId xmlns:a16="http://schemas.microsoft.com/office/drawing/2014/main" id="{D509D46E-EB64-17F7-4020-AA16E0F396F3}"/>
                </a:ext>
              </a:extLst>
            </p:cNvPr>
            <p:cNvSpPr/>
            <p:nvPr/>
          </p:nvSpPr>
          <p:spPr>
            <a:xfrm rot="5400000">
              <a:off x="8652741" y="5400415"/>
              <a:ext cx="434473" cy="218769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52" name="Rectangle 1151">
              <a:extLst>
                <a:ext uri="{FF2B5EF4-FFF2-40B4-BE49-F238E27FC236}">
                  <a16:creationId xmlns:a16="http://schemas.microsoft.com/office/drawing/2014/main" id="{E87C80B0-86FA-8375-008E-50DECA647852}"/>
                </a:ext>
              </a:extLst>
            </p:cNvPr>
            <p:cNvSpPr/>
            <p:nvPr/>
          </p:nvSpPr>
          <p:spPr>
            <a:xfrm rot="5400000">
              <a:off x="8433972" y="5834888"/>
              <a:ext cx="434473" cy="218769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56" name="Rectangle 1155">
              <a:extLst>
                <a:ext uri="{FF2B5EF4-FFF2-40B4-BE49-F238E27FC236}">
                  <a16:creationId xmlns:a16="http://schemas.microsoft.com/office/drawing/2014/main" id="{3E0ED5EA-AD81-ABF1-428B-02980AFD38D4}"/>
                </a:ext>
              </a:extLst>
            </p:cNvPr>
            <p:cNvSpPr/>
            <p:nvPr/>
          </p:nvSpPr>
          <p:spPr>
            <a:xfrm rot="5400000">
              <a:off x="11933239" y="4965941"/>
              <a:ext cx="434473" cy="218769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61" name="Rectangle 1160">
              <a:extLst>
                <a:ext uri="{FF2B5EF4-FFF2-40B4-BE49-F238E27FC236}">
                  <a16:creationId xmlns:a16="http://schemas.microsoft.com/office/drawing/2014/main" id="{182578DB-67E5-8636-EB2B-D8AA40B36859}"/>
                </a:ext>
              </a:extLst>
            </p:cNvPr>
            <p:cNvSpPr/>
            <p:nvPr/>
          </p:nvSpPr>
          <p:spPr>
            <a:xfrm rot="5400000">
              <a:off x="10621069" y="4965941"/>
              <a:ext cx="434473" cy="218769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63" name="Rectangle 1162">
              <a:extLst>
                <a:ext uri="{FF2B5EF4-FFF2-40B4-BE49-F238E27FC236}">
                  <a16:creationId xmlns:a16="http://schemas.microsoft.com/office/drawing/2014/main" id="{FBADCF99-828C-A71A-C6C0-3E387D5FECC6}"/>
                </a:ext>
              </a:extLst>
            </p:cNvPr>
            <p:cNvSpPr/>
            <p:nvPr/>
          </p:nvSpPr>
          <p:spPr>
            <a:xfrm rot="5400000">
              <a:off x="11495848" y="4965941"/>
              <a:ext cx="434473" cy="218769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64" name="Rectangle 1163">
              <a:extLst>
                <a:ext uri="{FF2B5EF4-FFF2-40B4-BE49-F238E27FC236}">
                  <a16:creationId xmlns:a16="http://schemas.microsoft.com/office/drawing/2014/main" id="{7AA5D54A-E110-64C4-ECCD-B59A3DBB84B8}"/>
                </a:ext>
              </a:extLst>
            </p:cNvPr>
            <p:cNvSpPr/>
            <p:nvPr/>
          </p:nvSpPr>
          <p:spPr>
            <a:xfrm rot="5400000">
              <a:off x="11058460" y="4965941"/>
              <a:ext cx="434473" cy="218769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70" name="Rectangle 1169">
              <a:extLst>
                <a:ext uri="{FF2B5EF4-FFF2-40B4-BE49-F238E27FC236}">
                  <a16:creationId xmlns:a16="http://schemas.microsoft.com/office/drawing/2014/main" id="{87CDD369-3DC5-0F4F-ABC1-8389ACBF1E0C}"/>
                </a:ext>
              </a:extLst>
            </p:cNvPr>
            <p:cNvSpPr/>
            <p:nvPr/>
          </p:nvSpPr>
          <p:spPr>
            <a:xfrm rot="5400000">
              <a:off x="11058460" y="6703724"/>
              <a:ext cx="434473" cy="218769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72" name="Rectangle 1171">
              <a:extLst>
                <a:ext uri="{FF2B5EF4-FFF2-40B4-BE49-F238E27FC236}">
                  <a16:creationId xmlns:a16="http://schemas.microsoft.com/office/drawing/2014/main" id="{84D7BEAF-8FD5-67B4-7471-503D4D10D88C}"/>
                </a:ext>
              </a:extLst>
            </p:cNvPr>
            <p:cNvSpPr/>
            <p:nvPr/>
          </p:nvSpPr>
          <p:spPr>
            <a:xfrm rot="5400000">
              <a:off x="11495848" y="6703724"/>
              <a:ext cx="434473" cy="218769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79" name="Rectangle 1178">
              <a:extLst>
                <a:ext uri="{FF2B5EF4-FFF2-40B4-BE49-F238E27FC236}">
                  <a16:creationId xmlns:a16="http://schemas.microsoft.com/office/drawing/2014/main" id="{085D5FF7-9055-36B4-9010-373DCC52AF4B}"/>
                </a:ext>
              </a:extLst>
            </p:cNvPr>
            <p:cNvSpPr/>
            <p:nvPr/>
          </p:nvSpPr>
          <p:spPr>
            <a:xfrm rot="5400000">
              <a:off x="9308752" y="5834888"/>
              <a:ext cx="434473" cy="218769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81" name="Rectangle 1180">
              <a:extLst>
                <a:ext uri="{FF2B5EF4-FFF2-40B4-BE49-F238E27FC236}">
                  <a16:creationId xmlns:a16="http://schemas.microsoft.com/office/drawing/2014/main" id="{EF532E8C-75BB-143E-2E53-B3AC5679DA5C}"/>
                </a:ext>
              </a:extLst>
            </p:cNvPr>
            <p:cNvSpPr/>
            <p:nvPr/>
          </p:nvSpPr>
          <p:spPr>
            <a:xfrm rot="5400000">
              <a:off x="8871361" y="5834888"/>
              <a:ext cx="434473" cy="218769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82" name="Rectangle 1181">
              <a:extLst>
                <a:ext uri="{FF2B5EF4-FFF2-40B4-BE49-F238E27FC236}">
                  <a16:creationId xmlns:a16="http://schemas.microsoft.com/office/drawing/2014/main" id="{558F968E-83B9-0952-A53A-DCDA80182165}"/>
                </a:ext>
              </a:extLst>
            </p:cNvPr>
            <p:cNvSpPr/>
            <p:nvPr/>
          </p:nvSpPr>
          <p:spPr>
            <a:xfrm rot="5400000">
              <a:off x="9746291" y="5834888"/>
              <a:ext cx="434473" cy="218769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86" name="Rectangle 1185">
              <a:extLst>
                <a:ext uri="{FF2B5EF4-FFF2-40B4-BE49-F238E27FC236}">
                  <a16:creationId xmlns:a16="http://schemas.microsoft.com/office/drawing/2014/main" id="{310C7D5D-F147-F470-4403-230447397288}"/>
                </a:ext>
              </a:extLst>
            </p:cNvPr>
            <p:cNvSpPr/>
            <p:nvPr/>
          </p:nvSpPr>
          <p:spPr>
            <a:xfrm rot="5400000">
              <a:off x="9090132" y="6269249"/>
              <a:ext cx="434473" cy="218769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87" name="Rectangle 1186">
              <a:extLst>
                <a:ext uri="{FF2B5EF4-FFF2-40B4-BE49-F238E27FC236}">
                  <a16:creationId xmlns:a16="http://schemas.microsoft.com/office/drawing/2014/main" id="{DF9F8951-FF4E-482B-57BD-3D9AA0FD6478}"/>
                </a:ext>
              </a:extLst>
            </p:cNvPr>
            <p:cNvSpPr/>
            <p:nvPr/>
          </p:nvSpPr>
          <p:spPr>
            <a:xfrm rot="5400000">
              <a:off x="8652741" y="6269249"/>
              <a:ext cx="434473" cy="218769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90" name="Rectangle 1189">
              <a:extLst>
                <a:ext uri="{FF2B5EF4-FFF2-40B4-BE49-F238E27FC236}">
                  <a16:creationId xmlns:a16="http://schemas.microsoft.com/office/drawing/2014/main" id="{3CDE538E-5234-CD40-1408-81E64FA07636}"/>
                </a:ext>
              </a:extLst>
            </p:cNvPr>
            <p:cNvSpPr/>
            <p:nvPr/>
          </p:nvSpPr>
          <p:spPr>
            <a:xfrm rot="5400000">
              <a:off x="11058460" y="5834888"/>
              <a:ext cx="434473" cy="218769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91" name="Rectangle 1190">
              <a:extLst>
                <a:ext uri="{FF2B5EF4-FFF2-40B4-BE49-F238E27FC236}">
                  <a16:creationId xmlns:a16="http://schemas.microsoft.com/office/drawing/2014/main" id="{2448EE05-4D36-4118-CB5E-9EEE9E392181}"/>
                </a:ext>
              </a:extLst>
            </p:cNvPr>
            <p:cNvSpPr/>
            <p:nvPr/>
          </p:nvSpPr>
          <p:spPr>
            <a:xfrm rot="5400000">
              <a:off x="11933239" y="5834888"/>
              <a:ext cx="434473" cy="218769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92" name="Rectangle 1191">
              <a:extLst>
                <a:ext uri="{FF2B5EF4-FFF2-40B4-BE49-F238E27FC236}">
                  <a16:creationId xmlns:a16="http://schemas.microsoft.com/office/drawing/2014/main" id="{89DD2F52-E77E-366E-E7EE-A43E0C5C23DE}"/>
                </a:ext>
              </a:extLst>
            </p:cNvPr>
            <p:cNvSpPr/>
            <p:nvPr/>
          </p:nvSpPr>
          <p:spPr>
            <a:xfrm rot="5400000">
              <a:off x="11495848" y="5834888"/>
              <a:ext cx="434473" cy="218769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97" name="Rectangle 1196">
              <a:extLst>
                <a:ext uri="{FF2B5EF4-FFF2-40B4-BE49-F238E27FC236}">
                  <a16:creationId xmlns:a16="http://schemas.microsoft.com/office/drawing/2014/main" id="{3C667E1C-39B3-A7B9-1A2E-27B79EC36B90}"/>
                </a:ext>
              </a:extLst>
            </p:cNvPr>
            <p:cNvSpPr/>
            <p:nvPr/>
          </p:nvSpPr>
          <p:spPr>
            <a:xfrm rot="5400000">
              <a:off x="10183680" y="5834888"/>
              <a:ext cx="434473" cy="218769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98" name="Rectangle 1197">
              <a:extLst>
                <a:ext uri="{FF2B5EF4-FFF2-40B4-BE49-F238E27FC236}">
                  <a16:creationId xmlns:a16="http://schemas.microsoft.com/office/drawing/2014/main" id="{8BA4F79E-C04F-CDD4-D96C-79C8E8B0181C}"/>
                </a:ext>
              </a:extLst>
            </p:cNvPr>
            <p:cNvSpPr/>
            <p:nvPr/>
          </p:nvSpPr>
          <p:spPr>
            <a:xfrm rot="5400000">
              <a:off x="10621069" y="5834888"/>
              <a:ext cx="434473" cy="218769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01" name="Rectangle 1200">
              <a:extLst>
                <a:ext uri="{FF2B5EF4-FFF2-40B4-BE49-F238E27FC236}">
                  <a16:creationId xmlns:a16="http://schemas.microsoft.com/office/drawing/2014/main" id="{1CDADA1D-2991-E0BA-AF23-FBF5E2995D1A}"/>
                </a:ext>
              </a:extLst>
            </p:cNvPr>
            <p:cNvSpPr/>
            <p:nvPr/>
          </p:nvSpPr>
          <p:spPr>
            <a:xfrm rot="5400000">
              <a:off x="10839691" y="5400415"/>
              <a:ext cx="434473" cy="218769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02" name="Rectangle 1201">
              <a:extLst>
                <a:ext uri="{FF2B5EF4-FFF2-40B4-BE49-F238E27FC236}">
                  <a16:creationId xmlns:a16="http://schemas.microsoft.com/office/drawing/2014/main" id="{54AE8474-DB58-D5A0-A093-58169EB510F5}"/>
                </a:ext>
              </a:extLst>
            </p:cNvPr>
            <p:cNvSpPr/>
            <p:nvPr/>
          </p:nvSpPr>
          <p:spPr>
            <a:xfrm rot="5400000">
              <a:off x="9527521" y="6269249"/>
              <a:ext cx="434473" cy="218769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11" name="Rectangle 1210">
              <a:extLst>
                <a:ext uri="{FF2B5EF4-FFF2-40B4-BE49-F238E27FC236}">
                  <a16:creationId xmlns:a16="http://schemas.microsoft.com/office/drawing/2014/main" id="{E307F7B4-4A00-6BAF-A8D6-7C9BF29D6605}"/>
                </a:ext>
              </a:extLst>
            </p:cNvPr>
            <p:cNvSpPr/>
            <p:nvPr/>
          </p:nvSpPr>
          <p:spPr>
            <a:xfrm rot="5400000">
              <a:off x="11277080" y="5400415"/>
              <a:ext cx="434473" cy="218769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14" name="Rectangle 1213">
              <a:extLst>
                <a:ext uri="{FF2B5EF4-FFF2-40B4-BE49-F238E27FC236}">
                  <a16:creationId xmlns:a16="http://schemas.microsoft.com/office/drawing/2014/main" id="{A49676DC-949B-A59F-8EC6-6F1C6C47FECE}"/>
                </a:ext>
              </a:extLst>
            </p:cNvPr>
            <p:cNvSpPr/>
            <p:nvPr/>
          </p:nvSpPr>
          <p:spPr>
            <a:xfrm rot="5400000">
              <a:off x="11714619" y="5400415"/>
              <a:ext cx="434473" cy="218769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15" name="Rectangle 1214">
              <a:extLst>
                <a:ext uri="{FF2B5EF4-FFF2-40B4-BE49-F238E27FC236}">
                  <a16:creationId xmlns:a16="http://schemas.microsoft.com/office/drawing/2014/main" id="{DBB226F1-08E1-2544-3851-6DB89794A31A}"/>
                </a:ext>
              </a:extLst>
            </p:cNvPr>
            <p:cNvSpPr/>
            <p:nvPr/>
          </p:nvSpPr>
          <p:spPr>
            <a:xfrm rot="5400000">
              <a:off x="10402300" y="6269249"/>
              <a:ext cx="434473" cy="218769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18" name="Rectangle 1217">
              <a:extLst>
                <a:ext uri="{FF2B5EF4-FFF2-40B4-BE49-F238E27FC236}">
                  <a16:creationId xmlns:a16="http://schemas.microsoft.com/office/drawing/2014/main" id="{E03A2353-4DC1-333C-585F-6DE6E731F33A}"/>
                </a:ext>
              </a:extLst>
            </p:cNvPr>
            <p:cNvSpPr/>
            <p:nvPr/>
          </p:nvSpPr>
          <p:spPr>
            <a:xfrm rot="5400000">
              <a:off x="9964912" y="6269249"/>
              <a:ext cx="434473" cy="218769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19" name="Rectangle 1218">
              <a:extLst>
                <a:ext uri="{FF2B5EF4-FFF2-40B4-BE49-F238E27FC236}">
                  <a16:creationId xmlns:a16="http://schemas.microsoft.com/office/drawing/2014/main" id="{D1C9826F-BDB4-F102-608F-46764768F36B}"/>
                </a:ext>
              </a:extLst>
            </p:cNvPr>
            <p:cNvSpPr/>
            <p:nvPr/>
          </p:nvSpPr>
          <p:spPr>
            <a:xfrm rot="5400000">
              <a:off x="10839691" y="6269249"/>
              <a:ext cx="434473" cy="218769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21" name="Rectangle 1220">
              <a:extLst>
                <a:ext uri="{FF2B5EF4-FFF2-40B4-BE49-F238E27FC236}">
                  <a16:creationId xmlns:a16="http://schemas.microsoft.com/office/drawing/2014/main" id="{DC778CCF-41E2-231A-99CC-1CF937A3D722}"/>
                </a:ext>
              </a:extLst>
            </p:cNvPr>
            <p:cNvSpPr/>
            <p:nvPr/>
          </p:nvSpPr>
          <p:spPr>
            <a:xfrm rot="5400000">
              <a:off x="11714619" y="6269249"/>
              <a:ext cx="434473" cy="218769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24" name="Rectangle 1223">
              <a:extLst>
                <a:ext uri="{FF2B5EF4-FFF2-40B4-BE49-F238E27FC236}">
                  <a16:creationId xmlns:a16="http://schemas.microsoft.com/office/drawing/2014/main" id="{9625915C-1801-7496-A02F-B2F3BF4F80EC}"/>
                </a:ext>
              </a:extLst>
            </p:cNvPr>
            <p:cNvSpPr/>
            <p:nvPr/>
          </p:nvSpPr>
          <p:spPr>
            <a:xfrm rot="5400000">
              <a:off x="11277080" y="6269249"/>
              <a:ext cx="434473" cy="218769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26" name="Rectangle 1225">
              <a:extLst>
                <a:ext uri="{FF2B5EF4-FFF2-40B4-BE49-F238E27FC236}">
                  <a16:creationId xmlns:a16="http://schemas.microsoft.com/office/drawing/2014/main" id="{AE80E068-F703-2A41-1839-7776126ABF6F}"/>
                </a:ext>
              </a:extLst>
            </p:cNvPr>
            <p:cNvSpPr/>
            <p:nvPr/>
          </p:nvSpPr>
          <p:spPr>
            <a:xfrm rot="5400000">
              <a:off x="11933239" y="6703724"/>
              <a:ext cx="434473" cy="218769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27" name="Rectangle 1226">
              <a:extLst>
                <a:ext uri="{FF2B5EF4-FFF2-40B4-BE49-F238E27FC236}">
                  <a16:creationId xmlns:a16="http://schemas.microsoft.com/office/drawing/2014/main" id="{0CD65531-2C47-75E2-60A0-DB8DBA54F8E1}"/>
                </a:ext>
              </a:extLst>
            </p:cNvPr>
            <p:cNvSpPr/>
            <p:nvPr/>
          </p:nvSpPr>
          <p:spPr>
            <a:xfrm rot="5400000">
              <a:off x="8731752" y="4610367"/>
              <a:ext cx="276451" cy="218769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28" name="Rectangle 1227">
              <a:extLst>
                <a:ext uri="{FF2B5EF4-FFF2-40B4-BE49-F238E27FC236}">
                  <a16:creationId xmlns:a16="http://schemas.microsoft.com/office/drawing/2014/main" id="{828C37B8-60E2-ADDC-4AB2-0CEE8BAA1430}"/>
                </a:ext>
              </a:extLst>
            </p:cNvPr>
            <p:cNvSpPr/>
            <p:nvPr/>
          </p:nvSpPr>
          <p:spPr>
            <a:xfrm rot="5400000">
              <a:off x="8294363" y="4610367"/>
              <a:ext cx="276451" cy="218769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29" name="Rectangle 1228">
              <a:extLst>
                <a:ext uri="{FF2B5EF4-FFF2-40B4-BE49-F238E27FC236}">
                  <a16:creationId xmlns:a16="http://schemas.microsoft.com/office/drawing/2014/main" id="{8E95FB67-1418-7097-CE92-FF7A0742F1C7}"/>
                </a:ext>
              </a:extLst>
            </p:cNvPr>
            <p:cNvSpPr/>
            <p:nvPr/>
          </p:nvSpPr>
          <p:spPr>
            <a:xfrm rot="5400000">
              <a:off x="9606531" y="4610367"/>
              <a:ext cx="276451" cy="218769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30" name="Rectangle 1229">
              <a:extLst>
                <a:ext uri="{FF2B5EF4-FFF2-40B4-BE49-F238E27FC236}">
                  <a16:creationId xmlns:a16="http://schemas.microsoft.com/office/drawing/2014/main" id="{127CA3D0-540B-5FB1-2158-C7A43D97CE0D}"/>
                </a:ext>
              </a:extLst>
            </p:cNvPr>
            <p:cNvSpPr/>
            <p:nvPr/>
          </p:nvSpPr>
          <p:spPr>
            <a:xfrm rot="5400000">
              <a:off x="8039147" y="6746288"/>
              <a:ext cx="434473" cy="133641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32" name="Rectangle 1231">
              <a:extLst>
                <a:ext uri="{FF2B5EF4-FFF2-40B4-BE49-F238E27FC236}">
                  <a16:creationId xmlns:a16="http://schemas.microsoft.com/office/drawing/2014/main" id="{95DDA461-A446-14A6-B23E-55D5B3068305}"/>
                </a:ext>
              </a:extLst>
            </p:cNvPr>
            <p:cNvSpPr/>
            <p:nvPr/>
          </p:nvSpPr>
          <p:spPr>
            <a:xfrm rot="5400000">
              <a:off x="9169143" y="4610367"/>
              <a:ext cx="276451" cy="218769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35" name="Rectangle 1234">
              <a:extLst>
                <a:ext uri="{FF2B5EF4-FFF2-40B4-BE49-F238E27FC236}">
                  <a16:creationId xmlns:a16="http://schemas.microsoft.com/office/drawing/2014/main" id="{00132C77-BD89-5D09-3C21-B8816309275F}"/>
                </a:ext>
              </a:extLst>
            </p:cNvPr>
            <p:cNvSpPr/>
            <p:nvPr/>
          </p:nvSpPr>
          <p:spPr>
            <a:xfrm rot="5400000">
              <a:off x="8039147" y="5877452"/>
              <a:ext cx="434473" cy="133641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36" name="Rectangle 1235">
              <a:extLst>
                <a:ext uri="{FF2B5EF4-FFF2-40B4-BE49-F238E27FC236}">
                  <a16:creationId xmlns:a16="http://schemas.microsoft.com/office/drawing/2014/main" id="{A19C5077-151B-880E-E1CB-8AD1C7AE29F1}"/>
                </a:ext>
              </a:extLst>
            </p:cNvPr>
            <p:cNvSpPr/>
            <p:nvPr/>
          </p:nvSpPr>
          <p:spPr>
            <a:xfrm rot="5400000">
              <a:off x="8039147" y="5008505"/>
              <a:ext cx="434473" cy="133641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42" name="Rectangle 1241">
              <a:extLst>
                <a:ext uri="{FF2B5EF4-FFF2-40B4-BE49-F238E27FC236}">
                  <a16:creationId xmlns:a16="http://schemas.microsoft.com/office/drawing/2014/main" id="{0E1D9F53-4117-0AE4-7DEF-957CE5BA6682}"/>
                </a:ext>
              </a:extLst>
            </p:cNvPr>
            <p:cNvSpPr/>
            <p:nvPr/>
          </p:nvSpPr>
          <p:spPr>
            <a:xfrm rot="5400000">
              <a:off x="11793630" y="4610367"/>
              <a:ext cx="276451" cy="218769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44" name="Rectangle 1243">
              <a:extLst>
                <a:ext uri="{FF2B5EF4-FFF2-40B4-BE49-F238E27FC236}">
                  <a16:creationId xmlns:a16="http://schemas.microsoft.com/office/drawing/2014/main" id="{363FA1CB-CD1A-8C04-B2A1-8DD3547C8891}"/>
                </a:ext>
              </a:extLst>
            </p:cNvPr>
            <p:cNvSpPr/>
            <p:nvPr/>
          </p:nvSpPr>
          <p:spPr>
            <a:xfrm rot="5400000">
              <a:off x="11356091" y="4610367"/>
              <a:ext cx="276451" cy="218769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46" name="Rectangle 1245">
              <a:extLst>
                <a:ext uri="{FF2B5EF4-FFF2-40B4-BE49-F238E27FC236}">
                  <a16:creationId xmlns:a16="http://schemas.microsoft.com/office/drawing/2014/main" id="{5C9FAAD9-BDE6-42B3-3215-2C378A52F1D7}"/>
                </a:ext>
              </a:extLst>
            </p:cNvPr>
            <p:cNvSpPr/>
            <p:nvPr/>
          </p:nvSpPr>
          <p:spPr>
            <a:xfrm rot="5400000">
              <a:off x="10043922" y="4610367"/>
              <a:ext cx="276451" cy="218769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47" name="Rectangle 1246">
              <a:extLst>
                <a:ext uri="{FF2B5EF4-FFF2-40B4-BE49-F238E27FC236}">
                  <a16:creationId xmlns:a16="http://schemas.microsoft.com/office/drawing/2014/main" id="{10AD84D9-D5EE-3DAA-ADB4-E9ADF5E22E06}"/>
                </a:ext>
              </a:extLst>
            </p:cNvPr>
            <p:cNvSpPr/>
            <p:nvPr/>
          </p:nvSpPr>
          <p:spPr>
            <a:xfrm rot="5400000">
              <a:off x="10918702" y="4610367"/>
              <a:ext cx="276451" cy="218769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48" name="Rectangle 1247">
              <a:extLst>
                <a:ext uri="{FF2B5EF4-FFF2-40B4-BE49-F238E27FC236}">
                  <a16:creationId xmlns:a16="http://schemas.microsoft.com/office/drawing/2014/main" id="{ACFFA235-AB6C-441A-B14C-37D37C85768D}"/>
                </a:ext>
              </a:extLst>
            </p:cNvPr>
            <p:cNvSpPr/>
            <p:nvPr/>
          </p:nvSpPr>
          <p:spPr>
            <a:xfrm rot="5400000">
              <a:off x="10481311" y="4610367"/>
              <a:ext cx="276451" cy="218769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75" name="Rectangle 1274">
              <a:extLst>
                <a:ext uri="{FF2B5EF4-FFF2-40B4-BE49-F238E27FC236}">
                  <a16:creationId xmlns:a16="http://schemas.microsoft.com/office/drawing/2014/main" id="{4DF62E4E-D6F5-1FD6-6168-53578D52F39F}"/>
                </a:ext>
              </a:extLst>
            </p:cNvPr>
            <p:cNvSpPr/>
            <p:nvPr/>
          </p:nvSpPr>
          <p:spPr>
            <a:xfrm rot="5400000">
              <a:off x="8215352" y="6269249"/>
              <a:ext cx="434473" cy="218769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88" name="Rectangle 1287">
              <a:extLst>
                <a:ext uri="{FF2B5EF4-FFF2-40B4-BE49-F238E27FC236}">
                  <a16:creationId xmlns:a16="http://schemas.microsoft.com/office/drawing/2014/main" id="{139123EC-F61C-B5C3-59A1-4A1BA9D5785B}"/>
                </a:ext>
              </a:extLst>
            </p:cNvPr>
            <p:cNvSpPr/>
            <p:nvPr/>
          </p:nvSpPr>
          <p:spPr>
            <a:xfrm rot="5400000">
              <a:off x="9308752" y="4965941"/>
              <a:ext cx="434473" cy="218769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90" name="Rectangle 1289">
              <a:extLst>
                <a:ext uri="{FF2B5EF4-FFF2-40B4-BE49-F238E27FC236}">
                  <a16:creationId xmlns:a16="http://schemas.microsoft.com/office/drawing/2014/main" id="{3615E776-F59C-29B2-E84F-6F1DF154E1C7}"/>
                </a:ext>
              </a:extLst>
            </p:cNvPr>
            <p:cNvSpPr/>
            <p:nvPr/>
          </p:nvSpPr>
          <p:spPr>
            <a:xfrm rot="5400000">
              <a:off x="9746291" y="4965941"/>
              <a:ext cx="434473" cy="218769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92" name="Rectangle 1291">
              <a:extLst>
                <a:ext uri="{FF2B5EF4-FFF2-40B4-BE49-F238E27FC236}">
                  <a16:creationId xmlns:a16="http://schemas.microsoft.com/office/drawing/2014/main" id="{F416D791-C6B2-E6D9-7AC6-40A17518C55C}"/>
                </a:ext>
              </a:extLst>
            </p:cNvPr>
            <p:cNvSpPr/>
            <p:nvPr/>
          </p:nvSpPr>
          <p:spPr>
            <a:xfrm rot="5400000">
              <a:off x="8215352" y="5400415"/>
              <a:ext cx="434473" cy="218769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96" name="Rectangle 1295">
              <a:extLst>
                <a:ext uri="{FF2B5EF4-FFF2-40B4-BE49-F238E27FC236}">
                  <a16:creationId xmlns:a16="http://schemas.microsoft.com/office/drawing/2014/main" id="{C5D457F1-4B27-1FD6-564E-787F0EFCAEA5}"/>
                </a:ext>
              </a:extLst>
            </p:cNvPr>
            <p:cNvSpPr/>
            <p:nvPr/>
          </p:nvSpPr>
          <p:spPr>
            <a:xfrm rot="5400000">
              <a:off x="8433972" y="4965941"/>
              <a:ext cx="434473" cy="218769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97" name="Rectangle 1296">
              <a:extLst>
                <a:ext uri="{FF2B5EF4-FFF2-40B4-BE49-F238E27FC236}">
                  <a16:creationId xmlns:a16="http://schemas.microsoft.com/office/drawing/2014/main" id="{8465C8E8-E699-7E94-B911-1F9FEB9FD48E}"/>
                </a:ext>
              </a:extLst>
            </p:cNvPr>
            <p:cNvSpPr/>
            <p:nvPr/>
          </p:nvSpPr>
          <p:spPr>
            <a:xfrm rot="5400000">
              <a:off x="8871361" y="4965941"/>
              <a:ext cx="434473" cy="218769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03" name="Rectangle 1302">
              <a:extLst>
                <a:ext uri="{FF2B5EF4-FFF2-40B4-BE49-F238E27FC236}">
                  <a16:creationId xmlns:a16="http://schemas.microsoft.com/office/drawing/2014/main" id="{C7042068-F900-AF76-F264-3CB0090141D5}"/>
                </a:ext>
              </a:extLst>
            </p:cNvPr>
            <p:cNvSpPr/>
            <p:nvPr/>
          </p:nvSpPr>
          <p:spPr>
            <a:xfrm rot="5400000">
              <a:off x="10183680" y="4965941"/>
              <a:ext cx="434473" cy="218769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618EF8DE-D672-7A8F-6BE0-40484DDC03D0}"/>
              </a:ext>
            </a:extLst>
          </p:cNvPr>
          <p:cNvSpPr/>
          <p:nvPr/>
        </p:nvSpPr>
        <p:spPr>
          <a:xfrm>
            <a:off x="2306733" y="355792"/>
            <a:ext cx="2419350" cy="2993313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E75601-6CD9-A481-E5FE-B34576BFF095}"/>
              </a:ext>
            </a:extLst>
          </p:cNvPr>
          <p:cNvSpPr/>
          <p:nvPr/>
        </p:nvSpPr>
        <p:spPr>
          <a:xfrm>
            <a:off x="2305939" y="355792"/>
            <a:ext cx="2420938" cy="1022350"/>
          </a:xfrm>
          <a:prstGeom prst="rect">
            <a:avLst/>
          </a:prstGeom>
          <a:solidFill>
            <a:srgbClr val="9A8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0B75EC-32C7-1B04-F13A-87CC068D788F}"/>
              </a:ext>
            </a:extLst>
          </p:cNvPr>
          <p:cNvSpPr txBox="1"/>
          <p:nvPr/>
        </p:nvSpPr>
        <p:spPr>
          <a:xfrm>
            <a:off x="2445442" y="451469"/>
            <a:ext cx="21419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2400" dirty="0" err="1">
                <a:solidFill>
                  <a:srgbClr val="282828"/>
                </a:solidFill>
                <a:latin typeface="BBH Sans Hegarty" pitchFamily="2" charset="0"/>
              </a:rPr>
              <a:t>SoftHearts</a:t>
            </a:r>
            <a:endParaRPr lang="en-IN" sz="2400" dirty="0">
              <a:solidFill>
                <a:srgbClr val="282828"/>
              </a:solidFill>
              <a:latin typeface="BBH Sans Hegarty" pitchFamily="2" charset="0"/>
            </a:endParaRPr>
          </a:p>
          <a:p>
            <a:pPr algn="ctr"/>
            <a:r>
              <a:rPr lang="en-IN" sz="2400" dirty="0">
                <a:solidFill>
                  <a:srgbClr val="282828"/>
                </a:solidFill>
                <a:latin typeface="BBH Sans Hegarty" pitchFamily="2" charset="0"/>
              </a:rPr>
              <a:t>Club</a:t>
            </a:r>
          </a:p>
        </p:txBody>
      </p:sp>
      <p:pic>
        <p:nvPicPr>
          <p:cNvPr id="14" name="Picture 13" descr="A cartoon of a vase with flowers&#10;&#10;AI-generated content may be incorrect.">
            <a:extLst>
              <a:ext uri="{FF2B5EF4-FFF2-40B4-BE49-F238E27FC236}">
                <a16:creationId xmlns:a16="http://schemas.microsoft.com/office/drawing/2014/main" id="{12B71799-1C86-4365-6194-4C8873BDF2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9051" y="1250945"/>
            <a:ext cx="1614714" cy="16147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5C547EB-D832-1161-5ABE-CFE3B5DAC85C}"/>
              </a:ext>
            </a:extLst>
          </p:cNvPr>
          <p:cNvSpPr txBox="1"/>
          <p:nvPr/>
        </p:nvSpPr>
        <p:spPr>
          <a:xfrm>
            <a:off x="2608948" y="2749162"/>
            <a:ext cx="1814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2400" dirty="0">
                <a:solidFill>
                  <a:schemeClr val="bg1"/>
                </a:solidFill>
                <a:latin typeface="BBH Sans Hegarty" pitchFamily="2" charset="0"/>
              </a:rPr>
              <a:t>Recruiter</a:t>
            </a:r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2634DE58-79F0-986C-1A21-D2CBA02B4D4E}"/>
              </a:ext>
            </a:extLst>
          </p:cNvPr>
          <p:cNvSpPr/>
          <p:nvPr/>
        </p:nvSpPr>
        <p:spPr>
          <a:xfrm>
            <a:off x="2306733" y="3508896"/>
            <a:ext cx="2419350" cy="2993313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47" name="Rectangle 1046">
            <a:extLst>
              <a:ext uri="{FF2B5EF4-FFF2-40B4-BE49-F238E27FC236}">
                <a16:creationId xmlns:a16="http://schemas.microsoft.com/office/drawing/2014/main" id="{969EBE99-779D-8EBD-C474-6A2B314B3597}"/>
              </a:ext>
            </a:extLst>
          </p:cNvPr>
          <p:cNvSpPr/>
          <p:nvPr/>
        </p:nvSpPr>
        <p:spPr>
          <a:xfrm>
            <a:off x="2305939" y="3508896"/>
            <a:ext cx="2420938" cy="1022350"/>
          </a:xfrm>
          <a:prstGeom prst="rect">
            <a:avLst/>
          </a:prstGeom>
          <a:solidFill>
            <a:srgbClr val="70CF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DC3583DE-C766-FCDD-4C5B-A58E4E93D4A9}"/>
              </a:ext>
            </a:extLst>
          </p:cNvPr>
          <p:cNvSpPr txBox="1"/>
          <p:nvPr/>
        </p:nvSpPr>
        <p:spPr>
          <a:xfrm>
            <a:off x="2324184" y="3604573"/>
            <a:ext cx="2384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dirty="0">
                <a:solidFill>
                  <a:srgbClr val="282828"/>
                </a:solidFill>
                <a:latin typeface="BBH Sans Hegarty" pitchFamily="2" charset="0"/>
              </a:rPr>
              <a:t>Cosmic Stereo Club</a:t>
            </a:r>
          </a:p>
        </p:txBody>
      </p:sp>
      <p:sp>
        <p:nvSpPr>
          <p:cNvPr id="1051" name="TextBox 1050">
            <a:extLst>
              <a:ext uri="{FF2B5EF4-FFF2-40B4-BE49-F238E27FC236}">
                <a16:creationId xmlns:a16="http://schemas.microsoft.com/office/drawing/2014/main" id="{94B42C9A-09ED-C34C-03DA-14942FD9BAF4}"/>
              </a:ext>
            </a:extLst>
          </p:cNvPr>
          <p:cNvSpPr txBox="1"/>
          <p:nvPr/>
        </p:nvSpPr>
        <p:spPr>
          <a:xfrm>
            <a:off x="2634597" y="5902266"/>
            <a:ext cx="1763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2400" dirty="0">
                <a:solidFill>
                  <a:schemeClr val="bg1"/>
                </a:solidFill>
                <a:latin typeface="BBH Sans Hegarty" pitchFamily="2" charset="0"/>
              </a:rPr>
              <a:t>Collector</a:t>
            </a:r>
          </a:p>
        </p:txBody>
      </p:sp>
      <p:sp>
        <p:nvSpPr>
          <p:cNvPr id="1062" name="Rectangle 1061">
            <a:extLst>
              <a:ext uri="{FF2B5EF4-FFF2-40B4-BE49-F238E27FC236}">
                <a16:creationId xmlns:a16="http://schemas.microsoft.com/office/drawing/2014/main" id="{3699270F-7C56-8F78-C5ED-192BF044E8DB}"/>
              </a:ext>
            </a:extLst>
          </p:cNvPr>
          <p:cNvSpPr/>
          <p:nvPr/>
        </p:nvSpPr>
        <p:spPr>
          <a:xfrm>
            <a:off x="4887516" y="355792"/>
            <a:ext cx="2419350" cy="2993313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63" name="Rectangle 1062">
            <a:extLst>
              <a:ext uri="{FF2B5EF4-FFF2-40B4-BE49-F238E27FC236}">
                <a16:creationId xmlns:a16="http://schemas.microsoft.com/office/drawing/2014/main" id="{0C3F1DEC-BA4D-AC84-9A96-6E0B30B8AA7F}"/>
              </a:ext>
            </a:extLst>
          </p:cNvPr>
          <p:cNvSpPr/>
          <p:nvPr/>
        </p:nvSpPr>
        <p:spPr>
          <a:xfrm>
            <a:off x="4886722" y="355792"/>
            <a:ext cx="2420938" cy="1022350"/>
          </a:xfrm>
          <a:prstGeom prst="rect">
            <a:avLst/>
          </a:prstGeom>
          <a:solidFill>
            <a:srgbClr val="70CF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64" name="TextBox 1063">
            <a:extLst>
              <a:ext uri="{FF2B5EF4-FFF2-40B4-BE49-F238E27FC236}">
                <a16:creationId xmlns:a16="http://schemas.microsoft.com/office/drawing/2014/main" id="{D23D8DFE-1391-B0FD-D6F2-846A48D20763}"/>
              </a:ext>
            </a:extLst>
          </p:cNvPr>
          <p:cNvSpPr txBox="1"/>
          <p:nvPr/>
        </p:nvSpPr>
        <p:spPr>
          <a:xfrm>
            <a:off x="5035845" y="451469"/>
            <a:ext cx="21226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2400" dirty="0">
                <a:solidFill>
                  <a:srgbClr val="282828"/>
                </a:solidFill>
                <a:latin typeface="BBH Sans Hegarty" pitchFamily="2" charset="0"/>
              </a:rPr>
              <a:t>Full Charge</a:t>
            </a:r>
          </a:p>
          <a:p>
            <a:pPr algn="ctr"/>
            <a:r>
              <a:rPr lang="en-IN" sz="2400" dirty="0">
                <a:solidFill>
                  <a:srgbClr val="282828"/>
                </a:solidFill>
                <a:latin typeface="BBH Sans Hegarty" pitchFamily="2" charset="0"/>
              </a:rPr>
              <a:t>Crew</a:t>
            </a:r>
          </a:p>
        </p:txBody>
      </p:sp>
      <p:sp>
        <p:nvSpPr>
          <p:cNvPr id="1067" name="TextBox 1066">
            <a:extLst>
              <a:ext uri="{FF2B5EF4-FFF2-40B4-BE49-F238E27FC236}">
                <a16:creationId xmlns:a16="http://schemas.microsoft.com/office/drawing/2014/main" id="{91868A34-E95C-4C68-C351-660C8F935FA3}"/>
              </a:ext>
            </a:extLst>
          </p:cNvPr>
          <p:cNvSpPr txBox="1"/>
          <p:nvPr/>
        </p:nvSpPr>
        <p:spPr>
          <a:xfrm>
            <a:off x="5408542" y="2749162"/>
            <a:ext cx="1377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2400" dirty="0">
                <a:solidFill>
                  <a:schemeClr val="bg1"/>
                </a:solidFill>
                <a:latin typeface="BBH Sans Hegarty" pitchFamily="2" charset="0"/>
              </a:rPr>
              <a:t>Leader</a:t>
            </a:r>
          </a:p>
        </p:txBody>
      </p:sp>
      <p:sp>
        <p:nvSpPr>
          <p:cNvPr id="1056" name="Rectangle 1055">
            <a:extLst>
              <a:ext uri="{FF2B5EF4-FFF2-40B4-BE49-F238E27FC236}">
                <a16:creationId xmlns:a16="http://schemas.microsoft.com/office/drawing/2014/main" id="{3F619922-FD85-E3DE-B389-7A71C861EEB4}"/>
              </a:ext>
            </a:extLst>
          </p:cNvPr>
          <p:cNvSpPr/>
          <p:nvPr/>
        </p:nvSpPr>
        <p:spPr>
          <a:xfrm>
            <a:off x="4887516" y="3508896"/>
            <a:ext cx="2419350" cy="2993313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57" name="Rectangle 1056">
            <a:extLst>
              <a:ext uri="{FF2B5EF4-FFF2-40B4-BE49-F238E27FC236}">
                <a16:creationId xmlns:a16="http://schemas.microsoft.com/office/drawing/2014/main" id="{64BDD44C-5D85-0243-2C61-C1FBE8CEC928}"/>
              </a:ext>
            </a:extLst>
          </p:cNvPr>
          <p:cNvSpPr/>
          <p:nvPr/>
        </p:nvSpPr>
        <p:spPr>
          <a:xfrm>
            <a:off x="4886722" y="3508896"/>
            <a:ext cx="2420938" cy="1022350"/>
          </a:xfrm>
          <a:prstGeom prst="rect">
            <a:avLst/>
          </a:prstGeom>
          <a:solidFill>
            <a:srgbClr val="EAB6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58" name="TextBox 1057">
            <a:extLst>
              <a:ext uri="{FF2B5EF4-FFF2-40B4-BE49-F238E27FC236}">
                <a16:creationId xmlns:a16="http://schemas.microsoft.com/office/drawing/2014/main" id="{D3C9069E-166A-3035-8267-6FBE4EEFFF07}"/>
              </a:ext>
            </a:extLst>
          </p:cNvPr>
          <p:cNvSpPr txBox="1"/>
          <p:nvPr/>
        </p:nvSpPr>
        <p:spPr>
          <a:xfrm>
            <a:off x="5041109" y="3604573"/>
            <a:ext cx="2112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dirty="0">
                <a:solidFill>
                  <a:srgbClr val="282828"/>
                </a:solidFill>
                <a:latin typeface="BBH Sans Hegarty" pitchFamily="2" charset="0"/>
              </a:rPr>
              <a:t>Grit Collective</a:t>
            </a:r>
          </a:p>
        </p:txBody>
      </p:sp>
      <p:sp>
        <p:nvSpPr>
          <p:cNvPr id="1061" name="TextBox 1060">
            <a:extLst>
              <a:ext uri="{FF2B5EF4-FFF2-40B4-BE49-F238E27FC236}">
                <a16:creationId xmlns:a16="http://schemas.microsoft.com/office/drawing/2014/main" id="{760BCC5E-D4B8-F98E-5427-5C8BA5E2C4F2}"/>
              </a:ext>
            </a:extLst>
          </p:cNvPr>
          <p:cNvSpPr txBox="1"/>
          <p:nvPr/>
        </p:nvSpPr>
        <p:spPr>
          <a:xfrm>
            <a:off x="5325987" y="5902266"/>
            <a:ext cx="1542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2400" dirty="0">
                <a:solidFill>
                  <a:schemeClr val="bg1"/>
                </a:solidFill>
                <a:latin typeface="BBH Sans Hegarty" pitchFamily="2" charset="0"/>
              </a:rPr>
              <a:t>Curator</a:t>
            </a:r>
          </a:p>
        </p:txBody>
      </p:sp>
      <p:sp>
        <p:nvSpPr>
          <p:cNvPr id="1107" name="Rectangle 1106">
            <a:extLst>
              <a:ext uri="{FF2B5EF4-FFF2-40B4-BE49-F238E27FC236}">
                <a16:creationId xmlns:a16="http://schemas.microsoft.com/office/drawing/2014/main" id="{9C52C1FF-0227-DBDE-54B7-6D34BF707780}"/>
              </a:ext>
            </a:extLst>
          </p:cNvPr>
          <p:cNvSpPr/>
          <p:nvPr/>
        </p:nvSpPr>
        <p:spPr>
          <a:xfrm>
            <a:off x="7465917" y="355792"/>
            <a:ext cx="2419350" cy="2993313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08" name="Rectangle 1107">
            <a:extLst>
              <a:ext uri="{FF2B5EF4-FFF2-40B4-BE49-F238E27FC236}">
                <a16:creationId xmlns:a16="http://schemas.microsoft.com/office/drawing/2014/main" id="{7DD02758-D007-2823-1F51-F1CE5199C1A6}"/>
              </a:ext>
            </a:extLst>
          </p:cNvPr>
          <p:cNvSpPr/>
          <p:nvPr/>
        </p:nvSpPr>
        <p:spPr>
          <a:xfrm>
            <a:off x="7465123" y="355792"/>
            <a:ext cx="2420938" cy="1022350"/>
          </a:xfrm>
          <a:prstGeom prst="rect">
            <a:avLst/>
          </a:prstGeom>
          <a:solidFill>
            <a:srgbClr val="EAB6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09" name="TextBox 1108">
            <a:extLst>
              <a:ext uri="{FF2B5EF4-FFF2-40B4-BE49-F238E27FC236}">
                <a16:creationId xmlns:a16="http://schemas.microsoft.com/office/drawing/2014/main" id="{E4C44CAC-D049-F025-9873-945059A89726}"/>
              </a:ext>
            </a:extLst>
          </p:cNvPr>
          <p:cNvSpPr txBox="1"/>
          <p:nvPr/>
        </p:nvSpPr>
        <p:spPr>
          <a:xfrm>
            <a:off x="7730462" y="451469"/>
            <a:ext cx="18902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2400" dirty="0">
                <a:solidFill>
                  <a:srgbClr val="282828"/>
                </a:solidFill>
                <a:latin typeface="BBH Sans Hegarty" pitchFamily="2" charset="0"/>
              </a:rPr>
              <a:t>Club</a:t>
            </a:r>
          </a:p>
          <a:p>
            <a:pPr algn="ctr"/>
            <a:r>
              <a:rPr lang="en-IN" sz="2400" dirty="0">
                <a:solidFill>
                  <a:srgbClr val="282828"/>
                </a:solidFill>
                <a:latin typeface="BBH Sans Hegarty" pitchFamily="2" charset="0"/>
              </a:rPr>
              <a:t>Serotonin</a:t>
            </a:r>
          </a:p>
        </p:txBody>
      </p:sp>
      <p:sp>
        <p:nvSpPr>
          <p:cNvPr id="1112" name="TextBox 1111">
            <a:extLst>
              <a:ext uri="{FF2B5EF4-FFF2-40B4-BE49-F238E27FC236}">
                <a16:creationId xmlns:a16="http://schemas.microsoft.com/office/drawing/2014/main" id="{CE93828A-49AC-A8F4-3FE6-2568091130B4}"/>
              </a:ext>
            </a:extLst>
          </p:cNvPr>
          <p:cNvSpPr txBox="1"/>
          <p:nvPr/>
        </p:nvSpPr>
        <p:spPr>
          <a:xfrm>
            <a:off x="8071100" y="2749162"/>
            <a:ext cx="1208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2400" dirty="0">
                <a:solidFill>
                  <a:schemeClr val="bg1"/>
                </a:solidFill>
                <a:latin typeface="BBH Sans Hegarty" pitchFamily="2" charset="0"/>
              </a:rPr>
              <a:t>Scout</a:t>
            </a:r>
          </a:p>
        </p:txBody>
      </p:sp>
      <p:sp>
        <p:nvSpPr>
          <p:cNvPr id="1101" name="Rectangle 1100">
            <a:extLst>
              <a:ext uri="{FF2B5EF4-FFF2-40B4-BE49-F238E27FC236}">
                <a16:creationId xmlns:a16="http://schemas.microsoft.com/office/drawing/2014/main" id="{9E7BC4C0-81BC-5364-0136-B5E053E10304}"/>
              </a:ext>
            </a:extLst>
          </p:cNvPr>
          <p:cNvSpPr/>
          <p:nvPr/>
        </p:nvSpPr>
        <p:spPr>
          <a:xfrm>
            <a:off x="7465917" y="3508896"/>
            <a:ext cx="2419350" cy="2993313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02" name="Rectangle 1101">
            <a:extLst>
              <a:ext uri="{FF2B5EF4-FFF2-40B4-BE49-F238E27FC236}">
                <a16:creationId xmlns:a16="http://schemas.microsoft.com/office/drawing/2014/main" id="{153F50E9-9560-D736-7069-18D31B297F0F}"/>
              </a:ext>
            </a:extLst>
          </p:cNvPr>
          <p:cNvSpPr/>
          <p:nvPr/>
        </p:nvSpPr>
        <p:spPr>
          <a:xfrm>
            <a:off x="7465123" y="3508896"/>
            <a:ext cx="2420938" cy="1022350"/>
          </a:xfrm>
          <a:prstGeom prst="rect">
            <a:avLst/>
          </a:prstGeom>
          <a:solidFill>
            <a:srgbClr val="9A8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03" name="TextBox 1102">
            <a:extLst>
              <a:ext uri="{FF2B5EF4-FFF2-40B4-BE49-F238E27FC236}">
                <a16:creationId xmlns:a16="http://schemas.microsoft.com/office/drawing/2014/main" id="{6C6A2BAC-ED4C-9499-1E0B-07A93650215F}"/>
              </a:ext>
            </a:extLst>
          </p:cNvPr>
          <p:cNvSpPr txBox="1"/>
          <p:nvPr/>
        </p:nvSpPr>
        <p:spPr>
          <a:xfrm>
            <a:off x="7569011" y="3604573"/>
            <a:ext cx="2213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dirty="0">
                <a:solidFill>
                  <a:srgbClr val="282828"/>
                </a:solidFill>
                <a:latin typeface="BBH Sans Hegarty" pitchFamily="2" charset="0"/>
              </a:rPr>
              <a:t>Cloud State Society</a:t>
            </a:r>
          </a:p>
        </p:txBody>
      </p:sp>
      <p:sp>
        <p:nvSpPr>
          <p:cNvPr id="1106" name="TextBox 1105">
            <a:extLst>
              <a:ext uri="{FF2B5EF4-FFF2-40B4-BE49-F238E27FC236}">
                <a16:creationId xmlns:a16="http://schemas.microsoft.com/office/drawing/2014/main" id="{26EF8060-2504-5342-F8CB-29D09FB2592E}"/>
              </a:ext>
            </a:extLst>
          </p:cNvPr>
          <p:cNvSpPr txBox="1"/>
          <p:nvPr/>
        </p:nvSpPr>
        <p:spPr>
          <a:xfrm>
            <a:off x="7986943" y="5902266"/>
            <a:ext cx="1377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2400" dirty="0">
                <a:solidFill>
                  <a:schemeClr val="bg1"/>
                </a:solidFill>
                <a:latin typeface="BBH Sans Hegarty" pitchFamily="2" charset="0"/>
              </a:rPr>
              <a:t>Leader</a:t>
            </a:r>
          </a:p>
        </p:txBody>
      </p:sp>
      <p:pic>
        <p:nvPicPr>
          <p:cNvPr id="1118" name="Picture 1117" descr="A black cat with green eyes and purple and blue eyes&#10;&#10;AI-generated content may be incorrect.">
            <a:extLst>
              <a:ext uri="{FF2B5EF4-FFF2-40B4-BE49-F238E27FC236}">
                <a16:creationId xmlns:a16="http://schemas.microsoft.com/office/drawing/2014/main" id="{B5E89BA9-B530-D94E-7689-ECDD980472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7566" y="1250945"/>
            <a:ext cx="1619250" cy="1619250"/>
          </a:xfrm>
          <a:prstGeom prst="rect">
            <a:avLst/>
          </a:prstGeom>
        </p:spPr>
      </p:pic>
      <p:pic>
        <p:nvPicPr>
          <p:cNvPr id="1122" name="Picture 1121" descr="A yellow sun with a pink and white background&#10;&#10;AI-generated content may be incorrect.">
            <a:extLst>
              <a:ext uri="{FF2B5EF4-FFF2-40B4-BE49-F238E27FC236}">
                <a16:creationId xmlns:a16="http://schemas.microsoft.com/office/drawing/2014/main" id="{58B1B06B-1E10-9901-A44D-4FA929E7DF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4979" y="1253348"/>
            <a:ext cx="1621226" cy="1621226"/>
          </a:xfrm>
          <a:prstGeom prst="rect">
            <a:avLst/>
          </a:prstGeom>
        </p:spPr>
      </p:pic>
      <p:pic>
        <p:nvPicPr>
          <p:cNvPr id="1124" name="Picture 1123" descr="A cartoon character with a yellow ring around it&#10;&#10;AI-generated content may be incorrect.">
            <a:extLst>
              <a:ext uri="{FF2B5EF4-FFF2-40B4-BE49-F238E27FC236}">
                <a16:creationId xmlns:a16="http://schemas.microsoft.com/office/drawing/2014/main" id="{C5FDDDC2-CA8F-66FC-E9E6-846FB61510F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5229" y="4387249"/>
            <a:ext cx="1653409" cy="1653409"/>
          </a:xfrm>
          <a:prstGeom prst="rect">
            <a:avLst/>
          </a:prstGeom>
        </p:spPr>
      </p:pic>
      <p:pic>
        <p:nvPicPr>
          <p:cNvPr id="1126" name="Picture 1125" descr="A blue claw with black and white claws&#10;&#10;AI-generated content may be incorrect.">
            <a:extLst>
              <a:ext uri="{FF2B5EF4-FFF2-40B4-BE49-F238E27FC236}">
                <a16:creationId xmlns:a16="http://schemas.microsoft.com/office/drawing/2014/main" id="{9BF35BC5-5F8F-AFFE-2F10-A6A6CCC60CA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4391" y="4398962"/>
            <a:ext cx="1625601" cy="1625601"/>
          </a:xfrm>
          <a:prstGeom prst="rect">
            <a:avLst/>
          </a:prstGeom>
        </p:spPr>
      </p:pic>
      <p:pic>
        <p:nvPicPr>
          <p:cNvPr id="1128" name="Picture 1127" descr="A cartoon character with a flower&#10;&#10;AI-generated content may be incorrect.">
            <a:extLst>
              <a:ext uri="{FF2B5EF4-FFF2-40B4-BE49-F238E27FC236}">
                <a16:creationId xmlns:a16="http://schemas.microsoft.com/office/drawing/2014/main" id="{98FEE304-A019-398C-5BE2-6E54646FE27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6368" y="4415001"/>
            <a:ext cx="1598449" cy="1598449"/>
          </a:xfrm>
          <a:prstGeom prst="rect">
            <a:avLst/>
          </a:prstGeom>
        </p:spPr>
      </p:pic>
      <p:sp>
        <p:nvSpPr>
          <p:cNvPr id="1325" name="Graphic 1323">
            <a:extLst>
              <a:ext uri="{FF2B5EF4-FFF2-40B4-BE49-F238E27FC236}">
                <a16:creationId xmlns:a16="http://schemas.microsoft.com/office/drawing/2014/main" id="{357FAB96-D4E2-BCC8-4657-2221EF2CEDF0}"/>
              </a:ext>
            </a:extLst>
          </p:cNvPr>
          <p:cNvSpPr/>
          <p:nvPr/>
        </p:nvSpPr>
        <p:spPr>
          <a:xfrm>
            <a:off x="11039377" y="576263"/>
            <a:ext cx="433188" cy="541338"/>
          </a:xfrm>
          <a:custGeom>
            <a:avLst/>
            <a:gdLst>
              <a:gd name="csX0" fmla="*/ 362119 w 724097"/>
              <a:gd name="csY0" fmla="*/ 0 h 904875"/>
              <a:gd name="csX1" fmla="*/ 0 w 724097"/>
              <a:gd name="csY1" fmla="*/ 452367 h 904875"/>
              <a:gd name="csX2" fmla="*/ 362119 w 724097"/>
              <a:gd name="csY2" fmla="*/ 904875 h 904875"/>
              <a:gd name="csX3" fmla="*/ 724097 w 724097"/>
              <a:gd name="csY3" fmla="*/ 452367 h 904875"/>
              <a:gd name="csX4" fmla="*/ 362119 w 724097"/>
              <a:gd name="csY4" fmla="*/ 0 h 9048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724097" h="904875">
                <a:moveTo>
                  <a:pt x="362119" y="0"/>
                </a:moveTo>
                <a:cubicBezTo>
                  <a:pt x="321493" y="285085"/>
                  <a:pt x="232088" y="406821"/>
                  <a:pt x="0" y="452367"/>
                </a:cubicBezTo>
                <a:cubicBezTo>
                  <a:pt x="232088" y="498054"/>
                  <a:pt x="321493" y="619791"/>
                  <a:pt x="362119" y="904875"/>
                </a:cubicBezTo>
                <a:cubicBezTo>
                  <a:pt x="402604" y="619791"/>
                  <a:pt x="492150" y="498054"/>
                  <a:pt x="724097" y="452367"/>
                </a:cubicBezTo>
                <a:cubicBezTo>
                  <a:pt x="492150" y="406821"/>
                  <a:pt x="402604" y="285085"/>
                  <a:pt x="362119" y="0"/>
                </a:cubicBezTo>
                <a:close/>
              </a:path>
            </a:pathLst>
          </a:custGeom>
          <a:solidFill>
            <a:srgbClr val="F0F0EB"/>
          </a:solidFill>
          <a:ln w="9525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1326" name="Graphic 1323">
            <a:extLst>
              <a:ext uri="{FF2B5EF4-FFF2-40B4-BE49-F238E27FC236}">
                <a16:creationId xmlns:a16="http://schemas.microsoft.com/office/drawing/2014/main" id="{27F6D2FA-DCBB-5404-AAEE-7F12CE8223F6}"/>
              </a:ext>
            </a:extLst>
          </p:cNvPr>
          <p:cNvSpPr/>
          <p:nvPr/>
        </p:nvSpPr>
        <p:spPr>
          <a:xfrm>
            <a:off x="10798077" y="1096963"/>
            <a:ext cx="289023" cy="361181"/>
          </a:xfrm>
          <a:custGeom>
            <a:avLst/>
            <a:gdLst>
              <a:gd name="csX0" fmla="*/ 362119 w 724097"/>
              <a:gd name="csY0" fmla="*/ 0 h 904875"/>
              <a:gd name="csX1" fmla="*/ 0 w 724097"/>
              <a:gd name="csY1" fmla="*/ 452367 h 904875"/>
              <a:gd name="csX2" fmla="*/ 362119 w 724097"/>
              <a:gd name="csY2" fmla="*/ 904875 h 904875"/>
              <a:gd name="csX3" fmla="*/ 724097 w 724097"/>
              <a:gd name="csY3" fmla="*/ 452367 h 904875"/>
              <a:gd name="csX4" fmla="*/ 362119 w 724097"/>
              <a:gd name="csY4" fmla="*/ 0 h 9048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724097" h="904875">
                <a:moveTo>
                  <a:pt x="362119" y="0"/>
                </a:moveTo>
                <a:cubicBezTo>
                  <a:pt x="321493" y="285085"/>
                  <a:pt x="232088" y="406821"/>
                  <a:pt x="0" y="452367"/>
                </a:cubicBezTo>
                <a:cubicBezTo>
                  <a:pt x="232088" y="498054"/>
                  <a:pt x="321493" y="619791"/>
                  <a:pt x="362119" y="904875"/>
                </a:cubicBezTo>
                <a:cubicBezTo>
                  <a:pt x="402604" y="619791"/>
                  <a:pt x="492150" y="498054"/>
                  <a:pt x="724097" y="452367"/>
                </a:cubicBezTo>
                <a:cubicBezTo>
                  <a:pt x="492150" y="406821"/>
                  <a:pt x="402604" y="285085"/>
                  <a:pt x="362119" y="0"/>
                </a:cubicBezTo>
                <a:close/>
              </a:path>
            </a:pathLst>
          </a:custGeom>
          <a:solidFill>
            <a:srgbClr val="F0F0EB"/>
          </a:solidFill>
          <a:ln w="9525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1327" name="Graphic 1323">
            <a:extLst>
              <a:ext uri="{FF2B5EF4-FFF2-40B4-BE49-F238E27FC236}">
                <a16:creationId xmlns:a16="http://schemas.microsoft.com/office/drawing/2014/main" id="{244AAE1C-5D5C-863F-6ED9-CDEFD4C99DBA}"/>
              </a:ext>
            </a:extLst>
          </p:cNvPr>
          <p:cNvSpPr/>
          <p:nvPr/>
        </p:nvSpPr>
        <p:spPr>
          <a:xfrm>
            <a:off x="1057177" y="4400934"/>
            <a:ext cx="289023" cy="361181"/>
          </a:xfrm>
          <a:custGeom>
            <a:avLst/>
            <a:gdLst>
              <a:gd name="csX0" fmla="*/ 362119 w 724097"/>
              <a:gd name="csY0" fmla="*/ 0 h 904875"/>
              <a:gd name="csX1" fmla="*/ 0 w 724097"/>
              <a:gd name="csY1" fmla="*/ 452367 h 904875"/>
              <a:gd name="csX2" fmla="*/ 362119 w 724097"/>
              <a:gd name="csY2" fmla="*/ 904875 h 904875"/>
              <a:gd name="csX3" fmla="*/ 724097 w 724097"/>
              <a:gd name="csY3" fmla="*/ 452367 h 904875"/>
              <a:gd name="csX4" fmla="*/ 362119 w 724097"/>
              <a:gd name="csY4" fmla="*/ 0 h 9048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724097" h="904875">
                <a:moveTo>
                  <a:pt x="362119" y="0"/>
                </a:moveTo>
                <a:cubicBezTo>
                  <a:pt x="321493" y="285085"/>
                  <a:pt x="232088" y="406821"/>
                  <a:pt x="0" y="452367"/>
                </a:cubicBezTo>
                <a:cubicBezTo>
                  <a:pt x="232088" y="498054"/>
                  <a:pt x="321493" y="619791"/>
                  <a:pt x="362119" y="904875"/>
                </a:cubicBezTo>
                <a:cubicBezTo>
                  <a:pt x="402604" y="619791"/>
                  <a:pt x="492150" y="498054"/>
                  <a:pt x="724097" y="452367"/>
                </a:cubicBezTo>
                <a:cubicBezTo>
                  <a:pt x="492150" y="406821"/>
                  <a:pt x="402604" y="285085"/>
                  <a:pt x="362119" y="0"/>
                </a:cubicBezTo>
                <a:close/>
              </a:path>
            </a:pathLst>
          </a:custGeom>
          <a:solidFill>
            <a:srgbClr val="F0F0EB"/>
          </a:solidFill>
          <a:ln w="9525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26797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E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EEFE38-3F55-6734-9982-CC66360C3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: Shape 15">
            <a:extLst>
              <a:ext uri="{FF2B5EF4-FFF2-40B4-BE49-F238E27FC236}">
                <a16:creationId xmlns:a16="http://schemas.microsoft.com/office/drawing/2014/main" id="{ACB096FE-414B-ACC5-18E3-38D88821D273}"/>
              </a:ext>
            </a:extLst>
          </p:cNvPr>
          <p:cNvSpPr/>
          <p:nvPr/>
        </p:nvSpPr>
        <p:spPr>
          <a:xfrm rot="420415">
            <a:off x="1247827" y="-402989"/>
            <a:ext cx="12673380" cy="1627463"/>
          </a:xfrm>
          <a:custGeom>
            <a:avLst/>
            <a:gdLst>
              <a:gd name="csX0" fmla="*/ 0 w 11276677"/>
              <a:gd name="csY0" fmla="*/ 1370807 h 2120556"/>
              <a:gd name="csX1" fmla="*/ 2524506 w 11276677"/>
              <a:gd name="csY1" fmla="*/ 439927 h 2120556"/>
              <a:gd name="csX2" fmla="*/ 3387546 w 11276677"/>
              <a:gd name="csY2" fmla="*/ 0 h 2120556"/>
              <a:gd name="csX3" fmla="*/ 2526250 w 11276677"/>
              <a:gd name="csY3" fmla="*/ 228001 h 2120556"/>
              <a:gd name="csX4" fmla="*/ 2064750 w 11276677"/>
              <a:gd name="csY4" fmla="*/ 630069 h 2120556"/>
              <a:gd name="csX5" fmla="*/ 2354563 w 11276677"/>
              <a:gd name="csY5" fmla="*/ 1042659 h 2120556"/>
              <a:gd name="csX6" fmla="*/ 2892046 w 11276677"/>
              <a:gd name="csY6" fmla="*/ 1082105 h 2120556"/>
              <a:gd name="csX7" fmla="*/ 2480301 w 11276677"/>
              <a:gd name="csY7" fmla="*/ 1913155 h 2120556"/>
              <a:gd name="csX8" fmla="*/ 3899595 w 11276677"/>
              <a:gd name="csY8" fmla="*/ 1480471 h 2120556"/>
              <a:gd name="csX9" fmla="*/ 5741156 w 11276677"/>
              <a:gd name="csY9" fmla="*/ 416345 h 2120556"/>
              <a:gd name="csX10" fmla="*/ 6022509 w 11276677"/>
              <a:gd name="csY10" fmla="*/ 14012 h 2120556"/>
              <a:gd name="csX11" fmla="*/ 5246080 w 11276677"/>
              <a:gd name="csY11" fmla="*/ 1344898 h 2120556"/>
              <a:gd name="csX12" fmla="*/ 5727250 w 11276677"/>
              <a:gd name="csY12" fmla="*/ 1550638 h 2120556"/>
              <a:gd name="csX13" fmla="*/ 6131328 w 11276677"/>
              <a:gd name="csY13" fmla="*/ 1328030 h 2120556"/>
              <a:gd name="csX14" fmla="*/ 7220253 w 11276677"/>
              <a:gd name="csY14" fmla="*/ 872399 h 2120556"/>
              <a:gd name="csX15" fmla="*/ 7106200 w 11276677"/>
              <a:gd name="csY15" fmla="*/ 1133606 h 2120556"/>
              <a:gd name="csX16" fmla="*/ 8713415 w 11276677"/>
              <a:gd name="csY16" fmla="*/ 1212074 h 2120556"/>
              <a:gd name="csX17" fmla="*/ 8182118 w 11276677"/>
              <a:gd name="csY17" fmla="*/ 757658 h 2120556"/>
              <a:gd name="csX18" fmla="*/ 7998374 w 11276677"/>
              <a:gd name="csY18" fmla="*/ 104007 h 2120556"/>
              <a:gd name="csX19" fmla="*/ 8404990 w 11276677"/>
              <a:gd name="csY19" fmla="*/ 311756 h 2120556"/>
              <a:gd name="csX20" fmla="*/ 9172060 w 11276677"/>
              <a:gd name="csY20" fmla="*/ 955890 h 2120556"/>
              <a:gd name="csX21" fmla="*/ 9653918 w 11276677"/>
              <a:gd name="csY21" fmla="*/ 1168980 h 2120556"/>
              <a:gd name="csX22" fmla="*/ 10312116 w 11276677"/>
              <a:gd name="csY22" fmla="*/ 936220 h 2120556"/>
              <a:gd name="csX23" fmla="*/ 10985860 w 11276677"/>
              <a:gd name="csY23" fmla="*/ 833377 h 2120556"/>
              <a:gd name="csX24" fmla="*/ 10062225 w 11276677"/>
              <a:gd name="csY24" fmla="*/ 2116198 h 2120556"/>
              <a:gd name="csX25" fmla="*/ 11276678 w 11276677"/>
              <a:gd name="csY25" fmla="*/ 1849651 h 2120556"/>
              <a:gd name="csX0" fmla="*/ 0 w 11628189"/>
              <a:gd name="csY0" fmla="*/ 1370807 h 2120556"/>
              <a:gd name="csX1" fmla="*/ 2524506 w 11628189"/>
              <a:gd name="csY1" fmla="*/ 439927 h 2120556"/>
              <a:gd name="csX2" fmla="*/ 3387546 w 11628189"/>
              <a:gd name="csY2" fmla="*/ 0 h 2120556"/>
              <a:gd name="csX3" fmla="*/ 2526250 w 11628189"/>
              <a:gd name="csY3" fmla="*/ 228001 h 2120556"/>
              <a:gd name="csX4" fmla="*/ 2064750 w 11628189"/>
              <a:gd name="csY4" fmla="*/ 630069 h 2120556"/>
              <a:gd name="csX5" fmla="*/ 2354563 w 11628189"/>
              <a:gd name="csY5" fmla="*/ 1042659 h 2120556"/>
              <a:gd name="csX6" fmla="*/ 2892046 w 11628189"/>
              <a:gd name="csY6" fmla="*/ 1082105 h 2120556"/>
              <a:gd name="csX7" fmla="*/ 2480301 w 11628189"/>
              <a:gd name="csY7" fmla="*/ 1913155 h 2120556"/>
              <a:gd name="csX8" fmla="*/ 3899595 w 11628189"/>
              <a:gd name="csY8" fmla="*/ 1480471 h 2120556"/>
              <a:gd name="csX9" fmla="*/ 5741156 w 11628189"/>
              <a:gd name="csY9" fmla="*/ 416345 h 2120556"/>
              <a:gd name="csX10" fmla="*/ 6022509 w 11628189"/>
              <a:gd name="csY10" fmla="*/ 14012 h 2120556"/>
              <a:gd name="csX11" fmla="*/ 5246080 w 11628189"/>
              <a:gd name="csY11" fmla="*/ 1344898 h 2120556"/>
              <a:gd name="csX12" fmla="*/ 5727250 w 11628189"/>
              <a:gd name="csY12" fmla="*/ 1550638 h 2120556"/>
              <a:gd name="csX13" fmla="*/ 6131328 w 11628189"/>
              <a:gd name="csY13" fmla="*/ 1328030 h 2120556"/>
              <a:gd name="csX14" fmla="*/ 7220253 w 11628189"/>
              <a:gd name="csY14" fmla="*/ 872399 h 2120556"/>
              <a:gd name="csX15" fmla="*/ 7106200 w 11628189"/>
              <a:gd name="csY15" fmla="*/ 1133606 h 2120556"/>
              <a:gd name="csX16" fmla="*/ 8713415 w 11628189"/>
              <a:gd name="csY16" fmla="*/ 1212074 h 2120556"/>
              <a:gd name="csX17" fmla="*/ 8182118 w 11628189"/>
              <a:gd name="csY17" fmla="*/ 757658 h 2120556"/>
              <a:gd name="csX18" fmla="*/ 7998374 w 11628189"/>
              <a:gd name="csY18" fmla="*/ 104007 h 2120556"/>
              <a:gd name="csX19" fmla="*/ 8404990 w 11628189"/>
              <a:gd name="csY19" fmla="*/ 311756 h 2120556"/>
              <a:gd name="csX20" fmla="*/ 9172060 w 11628189"/>
              <a:gd name="csY20" fmla="*/ 955890 h 2120556"/>
              <a:gd name="csX21" fmla="*/ 9653918 w 11628189"/>
              <a:gd name="csY21" fmla="*/ 1168980 h 2120556"/>
              <a:gd name="csX22" fmla="*/ 10312116 w 11628189"/>
              <a:gd name="csY22" fmla="*/ 936220 h 2120556"/>
              <a:gd name="csX23" fmla="*/ 11628189 w 11628189"/>
              <a:gd name="csY23" fmla="*/ 444992 h 2120556"/>
              <a:gd name="csX24" fmla="*/ 10062225 w 11628189"/>
              <a:gd name="csY24" fmla="*/ 2116198 h 2120556"/>
              <a:gd name="csX25" fmla="*/ 11276678 w 11628189"/>
              <a:gd name="csY25" fmla="*/ 1849651 h 2120556"/>
              <a:gd name="csX0" fmla="*/ 0 w 11628189"/>
              <a:gd name="csY0" fmla="*/ 1370807 h 2120556"/>
              <a:gd name="csX1" fmla="*/ 2524506 w 11628189"/>
              <a:gd name="csY1" fmla="*/ 439927 h 2120556"/>
              <a:gd name="csX2" fmla="*/ 3387546 w 11628189"/>
              <a:gd name="csY2" fmla="*/ 0 h 2120556"/>
              <a:gd name="csX3" fmla="*/ 2526250 w 11628189"/>
              <a:gd name="csY3" fmla="*/ 228001 h 2120556"/>
              <a:gd name="csX4" fmla="*/ 2064750 w 11628189"/>
              <a:gd name="csY4" fmla="*/ 630069 h 2120556"/>
              <a:gd name="csX5" fmla="*/ 2354563 w 11628189"/>
              <a:gd name="csY5" fmla="*/ 1042659 h 2120556"/>
              <a:gd name="csX6" fmla="*/ 2892046 w 11628189"/>
              <a:gd name="csY6" fmla="*/ 1082105 h 2120556"/>
              <a:gd name="csX7" fmla="*/ 2480301 w 11628189"/>
              <a:gd name="csY7" fmla="*/ 1913155 h 2120556"/>
              <a:gd name="csX8" fmla="*/ 3899595 w 11628189"/>
              <a:gd name="csY8" fmla="*/ 1480471 h 2120556"/>
              <a:gd name="csX9" fmla="*/ 5741156 w 11628189"/>
              <a:gd name="csY9" fmla="*/ 416345 h 2120556"/>
              <a:gd name="csX10" fmla="*/ 6022509 w 11628189"/>
              <a:gd name="csY10" fmla="*/ 14012 h 2120556"/>
              <a:gd name="csX11" fmla="*/ 5246080 w 11628189"/>
              <a:gd name="csY11" fmla="*/ 1344898 h 2120556"/>
              <a:gd name="csX12" fmla="*/ 5727250 w 11628189"/>
              <a:gd name="csY12" fmla="*/ 1550638 h 2120556"/>
              <a:gd name="csX13" fmla="*/ 6250832 w 11628189"/>
              <a:gd name="csY13" fmla="*/ 894831 h 2120556"/>
              <a:gd name="csX14" fmla="*/ 7220253 w 11628189"/>
              <a:gd name="csY14" fmla="*/ 872399 h 2120556"/>
              <a:gd name="csX15" fmla="*/ 7106200 w 11628189"/>
              <a:gd name="csY15" fmla="*/ 1133606 h 2120556"/>
              <a:gd name="csX16" fmla="*/ 8713415 w 11628189"/>
              <a:gd name="csY16" fmla="*/ 1212074 h 2120556"/>
              <a:gd name="csX17" fmla="*/ 8182118 w 11628189"/>
              <a:gd name="csY17" fmla="*/ 757658 h 2120556"/>
              <a:gd name="csX18" fmla="*/ 7998374 w 11628189"/>
              <a:gd name="csY18" fmla="*/ 104007 h 2120556"/>
              <a:gd name="csX19" fmla="*/ 8404990 w 11628189"/>
              <a:gd name="csY19" fmla="*/ 311756 h 2120556"/>
              <a:gd name="csX20" fmla="*/ 9172060 w 11628189"/>
              <a:gd name="csY20" fmla="*/ 955890 h 2120556"/>
              <a:gd name="csX21" fmla="*/ 9653918 w 11628189"/>
              <a:gd name="csY21" fmla="*/ 1168980 h 2120556"/>
              <a:gd name="csX22" fmla="*/ 10312116 w 11628189"/>
              <a:gd name="csY22" fmla="*/ 936220 h 2120556"/>
              <a:gd name="csX23" fmla="*/ 11628189 w 11628189"/>
              <a:gd name="csY23" fmla="*/ 444992 h 2120556"/>
              <a:gd name="csX24" fmla="*/ 10062225 w 11628189"/>
              <a:gd name="csY24" fmla="*/ 2116198 h 2120556"/>
              <a:gd name="csX25" fmla="*/ 11276678 w 11628189"/>
              <a:gd name="csY25" fmla="*/ 1849651 h 2120556"/>
              <a:gd name="csX0" fmla="*/ 0 w 11628189"/>
              <a:gd name="csY0" fmla="*/ 1370807 h 2120556"/>
              <a:gd name="csX1" fmla="*/ 2524506 w 11628189"/>
              <a:gd name="csY1" fmla="*/ 439927 h 2120556"/>
              <a:gd name="csX2" fmla="*/ 3387546 w 11628189"/>
              <a:gd name="csY2" fmla="*/ 0 h 2120556"/>
              <a:gd name="csX3" fmla="*/ 2526250 w 11628189"/>
              <a:gd name="csY3" fmla="*/ 228001 h 2120556"/>
              <a:gd name="csX4" fmla="*/ 2064750 w 11628189"/>
              <a:gd name="csY4" fmla="*/ 630069 h 2120556"/>
              <a:gd name="csX5" fmla="*/ 2354563 w 11628189"/>
              <a:gd name="csY5" fmla="*/ 1042659 h 2120556"/>
              <a:gd name="csX6" fmla="*/ 2892046 w 11628189"/>
              <a:gd name="csY6" fmla="*/ 1082105 h 2120556"/>
              <a:gd name="csX7" fmla="*/ 2480301 w 11628189"/>
              <a:gd name="csY7" fmla="*/ 1913155 h 2120556"/>
              <a:gd name="csX8" fmla="*/ 3899595 w 11628189"/>
              <a:gd name="csY8" fmla="*/ 1480471 h 2120556"/>
              <a:gd name="csX9" fmla="*/ 5741156 w 11628189"/>
              <a:gd name="csY9" fmla="*/ 416345 h 2120556"/>
              <a:gd name="csX10" fmla="*/ 6022509 w 11628189"/>
              <a:gd name="csY10" fmla="*/ 14012 h 2120556"/>
              <a:gd name="csX11" fmla="*/ 5246080 w 11628189"/>
              <a:gd name="csY11" fmla="*/ 1344898 h 2120556"/>
              <a:gd name="csX12" fmla="*/ 6294890 w 11628189"/>
              <a:gd name="csY12" fmla="*/ 1386321 h 2120556"/>
              <a:gd name="csX13" fmla="*/ 6250832 w 11628189"/>
              <a:gd name="csY13" fmla="*/ 894831 h 2120556"/>
              <a:gd name="csX14" fmla="*/ 7220253 w 11628189"/>
              <a:gd name="csY14" fmla="*/ 872399 h 2120556"/>
              <a:gd name="csX15" fmla="*/ 7106200 w 11628189"/>
              <a:gd name="csY15" fmla="*/ 1133606 h 2120556"/>
              <a:gd name="csX16" fmla="*/ 8713415 w 11628189"/>
              <a:gd name="csY16" fmla="*/ 1212074 h 2120556"/>
              <a:gd name="csX17" fmla="*/ 8182118 w 11628189"/>
              <a:gd name="csY17" fmla="*/ 757658 h 2120556"/>
              <a:gd name="csX18" fmla="*/ 7998374 w 11628189"/>
              <a:gd name="csY18" fmla="*/ 104007 h 2120556"/>
              <a:gd name="csX19" fmla="*/ 8404990 w 11628189"/>
              <a:gd name="csY19" fmla="*/ 311756 h 2120556"/>
              <a:gd name="csX20" fmla="*/ 9172060 w 11628189"/>
              <a:gd name="csY20" fmla="*/ 955890 h 2120556"/>
              <a:gd name="csX21" fmla="*/ 9653918 w 11628189"/>
              <a:gd name="csY21" fmla="*/ 1168980 h 2120556"/>
              <a:gd name="csX22" fmla="*/ 10312116 w 11628189"/>
              <a:gd name="csY22" fmla="*/ 936220 h 2120556"/>
              <a:gd name="csX23" fmla="*/ 11628189 w 11628189"/>
              <a:gd name="csY23" fmla="*/ 444992 h 2120556"/>
              <a:gd name="csX24" fmla="*/ 10062225 w 11628189"/>
              <a:gd name="csY24" fmla="*/ 2116198 h 2120556"/>
              <a:gd name="csX25" fmla="*/ 11276678 w 11628189"/>
              <a:gd name="csY25" fmla="*/ 1849651 h 2120556"/>
              <a:gd name="csX0" fmla="*/ 0 w 14906587"/>
              <a:gd name="csY0" fmla="*/ 1370807 h 2116849"/>
              <a:gd name="csX1" fmla="*/ 2524506 w 14906587"/>
              <a:gd name="csY1" fmla="*/ 439927 h 2116849"/>
              <a:gd name="csX2" fmla="*/ 3387546 w 14906587"/>
              <a:gd name="csY2" fmla="*/ 0 h 2116849"/>
              <a:gd name="csX3" fmla="*/ 2526250 w 14906587"/>
              <a:gd name="csY3" fmla="*/ 228001 h 2116849"/>
              <a:gd name="csX4" fmla="*/ 2064750 w 14906587"/>
              <a:gd name="csY4" fmla="*/ 630069 h 2116849"/>
              <a:gd name="csX5" fmla="*/ 2354563 w 14906587"/>
              <a:gd name="csY5" fmla="*/ 1042659 h 2116849"/>
              <a:gd name="csX6" fmla="*/ 2892046 w 14906587"/>
              <a:gd name="csY6" fmla="*/ 1082105 h 2116849"/>
              <a:gd name="csX7" fmla="*/ 2480301 w 14906587"/>
              <a:gd name="csY7" fmla="*/ 1913155 h 2116849"/>
              <a:gd name="csX8" fmla="*/ 3899595 w 14906587"/>
              <a:gd name="csY8" fmla="*/ 1480471 h 2116849"/>
              <a:gd name="csX9" fmla="*/ 5741156 w 14906587"/>
              <a:gd name="csY9" fmla="*/ 416345 h 2116849"/>
              <a:gd name="csX10" fmla="*/ 6022509 w 14906587"/>
              <a:gd name="csY10" fmla="*/ 14012 h 2116849"/>
              <a:gd name="csX11" fmla="*/ 5246080 w 14906587"/>
              <a:gd name="csY11" fmla="*/ 1344898 h 2116849"/>
              <a:gd name="csX12" fmla="*/ 6294890 w 14906587"/>
              <a:gd name="csY12" fmla="*/ 1386321 h 2116849"/>
              <a:gd name="csX13" fmla="*/ 6250832 w 14906587"/>
              <a:gd name="csY13" fmla="*/ 894831 h 2116849"/>
              <a:gd name="csX14" fmla="*/ 7220253 w 14906587"/>
              <a:gd name="csY14" fmla="*/ 872399 h 2116849"/>
              <a:gd name="csX15" fmla="*/ 7106200 w 14906587"/>
              <a:gd name="csY15" fmla="*/ 1133606 h 2116849"/>
              <a:gd name="csX16" fmla="*/ 8713415 w 14906587"/>
              <a:gd name="csY16" fmla="*/ 1212074 h 2116849"/>
              <a:gd name="csX17" fmla="*/ 8182118 w 14906587"/>
              <a:gd name="csY17" fmla="*/ 757658 h 2116849"/>
              <a:gd name="csX18" fmla="*/ 7998374 w 14906587"/>
              <a:gd name="csY18" fmla="*/ 104007 h 2116849"/>
              <a:gd name="csX19" fmla="*/ 8404990 w 14906587"/>
              <a:gd name="csY19" fmla="*/ 311756 h 2116849"/>
              <a:gd name="csX20" fmla="*/ 9172060 w 14906587"/>
              <a:gd name="csY20" fmla="*/ 955890 h 2116849"/>
              <a:gd name="csX21" fmla="*/ 9653918 w 14906587"/>
              <a:gd name="csY21" fmla="*/ 1168980 h 2116849"/>
              <a:gd name="csX22" fmla="*/ 10312116 w 14906587"/>
              <a:gd name="csY22" fmla="*/ 936220 h 2116849"/>
              <a:gd name="csX23" fmla="*/ 11628189 w 14906587"/>
              <a:gd name="csY23" fmla="*/ 444992 h 2116849"/>
              <a:gd name="csX24" fmla="*/ 10062225 w 14906587"/>
              <a:gd name="csY24" fmla="*/ 2116198 h 2116849"/>
              <a:gd name="csX25" fmla="*/ 14906587 w 14906587"/>
              <a:gd name="csY25" fmla="*/ 1162507 h 2116849"/>
              <a:gd name="csX0" fmla="*/ 0 w 14906587"/>
              <a:gd name="csY0" fmla="*/ 1370807 h 1914243"/>
              <a:gd name="csX1" fmla="*/ 2524506 w 14906587"/>
              <a:gd name="csY1" fmla="*/ 439927 h 1914243"/>
              <a:gd name="csX2" fmla="*/ 3387546 w 14906587"/>
              <a:gd name="csY2" fmla="*/ 0 h 1914243"/>
              <a:gd name="csX3" fmla="*/ 2526250 w 14906587"/>
              <a:gd name="csY3" fmla="*/ 228001 h 1914243"/>
              <a:gd name="csX4" fmla="*/ 2064750 w 14906587"/>
              <a:gd name="csY4" fmla="*/ 630069 h 1914243"/>
              <a:gd name="csX5" fmla="*/ 2354563 w 14906587"/>
              <a:gd name="csY5" fmla="*/ 1042659 h 1914243"/>
              <a:gd name="csX6" fmla="*/ 2892046 w 14906587"/>
              <a:gd name="csY6" fmla="*/ 1082105 h 1914243"/>
              <a:gd name="csX7" fmla="*/ 2480301 w 14906587"/>
              <a:gd name="csY7" fmla="*/ 1913155 h 1914243"/>
              <a:gd name="csX8" fmla="*/ 3899595 w 14906587"/>
              <a:gd name="csY8" fmla="*/ 1480471 h 1914243"/>
              <a:gd name="csX9" fmla="*/ 5741156 w 14906587"/>
              <a:gd name="csY9" fmla="*/ 416345 h 1914243"/>
              <a:gd name="csX10" fmla="*/ 6022509 w 14906587"/>
              <a:gd name="csY10" fmla="*/ 14012 h 1914243"/>
              <a:gd name="csX11" fmla="*/ 5246080 w 14906587"/>
              <a:gd name="csY11" fmla="*/ 1344898 h 1914243"/>
              <a:gd name="csX12" fmla="*/ 6294890 w 14906587"/>
              <a:gd name="csY12" fmla="*/ 1386321 h 1914243"/>
              <a:gd name="csX13" fmla="*/ 6250832 w 14906587"/>
              <a:gd name="csY13" fmla="*/ 894831 h 1914243"/>
              <a:gd name="csX14" fmla="*/ 7220253 w 14906587"/>
              <a:gd name="csY14" fmla="*/ 872399 h 1914243"/>
              <a:gd name="csX15" fmla="*/ 7106200 w 14906587"/>
              <a:gd name="csY15" fmla="*/ 1133606 h 1914243"/>
              <a:gd name="csX16" fmla="*/ 8713415 w 14906587"/>
              <a:gd name="csY16" fmla="*/ 1212074 h 1914243"/>
              <a:gd name="csX17" fmla="*/ 8182118 w 14906587"/>
              <a:gd name="csY17" fmla="*/ 757658 h 1914243"/>
              <a:gd name="csX18" fmla="*/ 7998374 w 14906587"/>
              <a:gd name="csY18" fmla="*/ 104007 h 1914243"/>
              <a:gd name="csX19" fmla="*/ 8404990 w 14906587"/>
              <a:gd name="csY19" fmla="*/ 311756 h 1914243"/>
              <a:gd name="csX20" fmla="*/ 9172060 w 14906587"/>
              <a:gd name="csY20" fmla="*/ 955890 h 1914243"/>
              <a:gd name="csX21" fmla="*/ 9653918 w 14906587"/>
              <a:gd name="csY21" fmla="*/ 1168980 h 1914243"/>
              <a:gd name="csX22" fmla="*/ 10312116 w 14906587"/>
              <a:gd name="csY22" fmla="*/ 936220 h 1914243"/>
              <a:gd name="csX23" fmla="*/ 11628189 w 14906587"/>
              <a:gd name="csY23" fmla="*/ 444992 h 1914243"/>
              <a:gd name="csX24" fmla="*/ 11929463 w 14906587"/>
              <a:gd name="csY24" fmla="*/ 1533620 h 1914243"/>
              <a:gd name="csX25" fmla="*/ 14906587 w 14906587"/>
              <a:gd name="csY25" fmla="*/ 1162507 h 191424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</a:cxnLst>
            <a:rect l="l" t="t" r="r" b="b"/>
            <a:pathLst>
              <a:path w="14906587" h="1914243">
                <a:moveTo>
                  <a:pt x="0" y="1370807"/>
                </a:moveTo>
                <a:lnTo>
                  <a:pt x="2524506" y="439927"/>
                </a:lnTo>
                <a:cubicBezTo>
                  <a:pt x="2829177" y="327566"/>
                  <a:pt x="3140880" y="211186"/>
                  <a:pt x="3387546" y="0"/>
                </a:cubicBezTo>
                <a:cubicBezTo>
                  <a:pt x="3095354" y="54568"/>
                  <a:pt x="2807180" y="130868"/>
                  <a:pt x="2526250" y="228001"/>
                </a:cubicBezTo>
                <a:cubicBezTo>
                  <a:pt x="2322626" y="298379"/>
                  <a:pt x="2092563" y="416450"/>
                  <a:pt x="2064750" y="630069"/>
                </a:cubicBezTo>
                <a:cubicBezTo>
                  <a:pt x="2041379" y="809794"/>
                  <a:pt x="2185518" y="977252"/>
                  <a:pt x="2354563" y="1042659"/>
                </a:cubicBezTo>
                <a:cubicBezTo>
                  <a:pt x="2523554" y="1108067"/>
                  <a:pt x="2711316" y="1095535"/>
                  <a:pt x="2892046" y="1082105"/>
                </a:cubicBezTo>
                <a:cubicBezTo>
                  <a:pt x="2950209" y="1398514"/>
                  <a:pt x="2429118" y="1595582"/>
                  <a:pt x="2480301" y="1913155"/>
                </a:cubicBezTo>
                <a:cubicBezTo>
                  <a:pt x="2980084" y="1931979"/>
                  <a:pt x="3451948" y="1703502"/>
                  <a:pt x="3899595" y="1480471"/>
                </a:cubicBezTo>
                <a:cubicBezTo>
                  <a:pt x="4535163" y="1163904"/>
                  <a:pt x="5174909" y="844745"/>
                  <a:pt x="5741156" y="416345"/>
                </a:cubicBezTo>
                <a:cubicBezTo>
                  <a:pt x="5876413" y="314030"/>
                  <a:pt x="6018596" y="183585"/>
                  <a:pt x="6022509" y="14012"/>
                </a:cubicBezTo>
                <a:cubicBezTo>
                  <a:pt x="5702768" y="418142"/>
                  <a:pt x="5440504" y="867693"/>
                  <a:pt x="5246080" y="1344898"/>
                </a:cubicBezTo>
                <a:cubicBezTo>
                  <a:pt x="5422897" y="1333371"/>
                  <a:pt x="6127431" y="1461332"/>
                  <a:pt x="6294890" y="1386321"/>
                </a:cubicBezTo>
                <a:cubicBezTo>
                  <a:pt x="6462349" y="1311310"/>
                  <a:pt x="6096605" y="980485"/>
                  <a:pt x="6250832" y="894831"/>
                </a:cubicBezTo>
                <a:cubicBezTo>
                  <a:pt x="6405059" y="809177"/>
                  <a:pt x="6819665" y="780131"/>
                  <a:pt x="7220253" y="872399"/>
                </a:cubicBezTo>
                <a:cubicBezTo>
                  <a:pt x="7227920" y="971012"/>
                  <a:pt x="7183769" y="1072217"/>
                  <a:pt x="7106200" y="1133606"/>
                </a:cubicBezTo>
                <a:cubicBezTo>
                  <a:pt x="7639083" y="1198855"/>
                  <a:pt x="8176725" y="1225081"/>
                  <a:pt x="8713415" y="1212074"/>
                </a:cubicBezTo>
                <a:cubicBezTo>
                  <a:pt x="8521581" y="1078192"/>
                  <a:pt x="8326786" y="941508"/>
                  <a:pt x="8182118" y="757658"/>
                </a:cubicBezTo>
                <a:cubicBezTo>
                  <a:pt x="8037450" y="573809"/>
                  <a:pt x="7947772" y="332378"/>
                  <a:pt x="7998374" y="104007"/>
                </a:cubicBezTo>
                <a:cubicBezTo>
                  <a:pt x="8154200" y="72017"/>
                  <a:pt x="8292417" y="199342"/>
                  <a:pt x="8404990" y="311756"/>
                </a:cubicBezTo>
                <a:cubicBezTo>
                  <a:pt x="8641503" y="548006"/>
                  <a:pt x="8898480" y="763792"/>
                  <a:pt x="9172060" y="955890"/>
                </a:cubicBezTo>
                <a:cubicBezTo>
                  <a:pt x="9317627" y="1058152"/>
                  <a:pt x="9476414" y="1156660"/>
                  <a:pt x="9653918" y="1168980"/>
                </a:cubicBezTo>
                <a:cubicBezTo>
                  <a:pt x="9889586" y="1185318"/>
                  <a:pt x="9983071" y="1056885"/>
                  <a:pt x="10312116" y="936220"/>
                </a:cubicBezTo>
                <a:cubicBezTo>
                  <a:pt x="10641161" y="815555"/>
                  <a:pt x="11415311" y="342571"/>
                  <a:pt x="11628189" y="444992"/>
                </a:cubicBezTo>
                <a:cubicBezTo>
                  <a:pt x="11389879" y="917385"/>
                  <a:pt x="12301868" y="1157778"/>
                  <a:pt x="11929463" y="1533620"/>
                </a:cubicBezTo>
                <a:cubicBezTo>
                  <a:pt x="12348504" y="1559952"/>
                  <a:pt x="14537091" y="1361902"/>
                  <a:pt x="14906587" y="1162507"/>
                </a:cubicBezTo>
              </a:path>
            </a:pathLst>
          </a:custGeom>
          <a:noFill/>
          <a:ln w="5287" cap="flat">
            <a:solidFill>
              <a:srgbClr val="282828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5F0197-FD3E-6B02-B96B-266BFB07381B}"/>
              </a:ext>
            </a:extLst>
          </p:cNvPr>
          <p:cNvSpPr txBox="1"/>
          <p:nvPr/>
        </p:nvSpPr>
        <p:spPr>
          <a:xfrm>
            <a:off x="3080591" y="1421598"/>
            <a:ext cx="6030818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900" spc="-300" dirty="0">
                <a:ln w="19050">
                  <a:solidFill>
                    <a:srgbClr val="282828"/>
                  </a:solidFill>
                </a:ln>
                <a:solidFill>
                  <a:srgbClr val="FE0A24"/>
                </a:solidFill>
                <a:latin typeface="BBH Sans Hegarty" pitchFamily="2" charset="0"/>
              </a:rPr>
              <a:t>249</a:t>
            </a:r>
            <a:endParaRPr lang="en-IN" sz="19900" spc="-300" dirty="0">
              <a:ln w="19050">
                <a:solidFill>
                  <a:srgbClr val="282828"/>
                </a:solidFill>
              </a:ln>
              <a:solidFill>
                <a:srgbClr val="FE0A24"/>
              </a:solidFill>
              <a:latin typeface="BBH Sans Hegarty" pitchFamily="2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975F08B-A4BB-D211-3663-81A57688076F}"/>
              </a:ext>
            </a:extLst>
          </p:cNvPr>
          <p:cNvGrpSpPr/>
          <p:nvPr/>
        </p:nvGrpSpPr>
        <p:grpSpPr>
          <a:xfrm rot="16200000" flipH="1">
            <a:off x="9828359" y="4499918"/>
            <a:ext cx="3202028" cy="1557338"/>
            <a:chOff x="4228070" y="4941228"/>
            <a:chExt cx="1721511" cy="837274"/>
          </a:xfrm>
          <a:solidFill>
            <a:srgbClr val="282828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30D7E47-BAF3-5885-224A-290CA606837A}"/>
                </a:ext>
              </a:extLst>
            </p:cNvPr>
            <p:cNvSpPr/>
            <p:nvPr/>
          </p:nvSpPr>
          <p:spPr>
            <a:xfrm>
              <a:off x="4228070" y="4941229"/>
              <a:ext cx="19232" cy="32661"/>
            </a:xfrm>
            <a:custGeom>
              <a:avLst/>
              <a:gdLst>
                <a:gd name="csX0" fmla="*/ 0 w 19232"/>
                <a:gd name="csY0" fmla="*/ 0 h 32661"/>
                <a:gd name="csX1" fmla="*/ 19232 w 19232"/>
                <a:gd name="csY1" fmla="*/ 0 h 32661"/>
                <a:gd name="csX2" fmla="*/ 0 w 19232"/>
                <a:gd name="csY2" fmla="*/ 32661 h 32661"/>
                <a:gd name="csX3" fmla="*/ 0 w 19232"/>
                <a:gd name="csY3" fmla="*/ 0 h 3266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9232" h="32661">
                  <a:moveTo>
                    <a:pt x="0" y="0"/>
                  </a:moveTo>
                  <a:lnTo>
                    <a:pt x="19232" y="0"/>
                  </a:lnTo>
                  <a:cubicBezTo>
                    <a:pt x="12712" y="10822"/>
                    <a:pt x="6323" y="21709"/>
                    <a:pt x="0" y="3266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B710F9F-7CD1-1207-1EFA-DF8FDB4C45A4}"/>
                </a:ext>
              </a:extLst>
            </p:cNvPr>
            <p:cNvSpPr/>
            <p:nvPr/>
          </p:nvSpPr>
          <p:spPr>
            <a:xfrm>
              <a:off x="4228071" y="4941228"/>
              <a:ext cx="286255" cy="642526"/>
            </a:xfrm>
            <a:custGeom>
              <a:avLst/>
              <a:gdLst>
                <a:gd name="csX0" fmla="*/ 144986 w 286255"/>
                <a:gd name="csY0" fmla="*/ 0 h 642526"/>
                <a:gd name="csX1" fmla="*/ 286255 w 286255"/>
                <a:gd name="csY1" fmla="*/ 0 h 642526"/>
                <a:gd name="csX2" fmla="*/ 0 w 286255"/>
                <a:gd name="csY2" fmla="*/ 642526 h 642526"/>
                <a:gd name="csX3" fmla="*/ 0 w 286255"/>
                <a:gd name="csY3" fmla="*/ 267676 h 642526"/>
                <a:gd name="csX4" fmla="*/ 144986 w 286255"/>
                <a:gd name="csY4" fmla="*/ 0 h 6425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86255" h="642526">
                  <a:moveTo>
                    <a:pt x="144986" y="0"/>
                  </a:moveTo>
                  <a:lnTo>
                    <a:pt x="286255" y="0"/>
                  </a:lnTo>
                  <a:cubicBezTo>
                    <a:pt x="147723" y="193292"/>
                    <a:pt x="50784" y="411162"/>
                    <a:pt x="0" y="642526"/>
                  </a:cubicBezTo>
                  <a:lnTo>
                    <a:pt x="0" y="267676"/>
                  </a:lnTo>
                  <a:cubicBezTo>
                    <a:pt x="41201" y="174257"/>
                    <a:pt x="89768" y="84749"/>
                    <a:pt x="144986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AAFDCFF-F045-38F0-E9C0-4992ED37DC16}"/>
                </a:ext>
              </a:extLst>
            </p:cNvPr>
            <p:cNvSpPr/>
            <p:nvPr/>
          </p:nvSpPr>
          <p:spPr>
            <a:xfrm>
              <a:off x="4304390" y="4941228"/>
              <a:ext cx="500495" cy="837272"/>
            </a:xfrm>
            <a:custGeom>
              <a:avLst/>
              <a:gdLst>
                <a:gd name="csX0" fmla="*/ 343254 w 500495"/>
                <a:gd name="csY0" fmla="*/ 0 h 837272"/>
                <a:gd name="csX1" fmla="*/ 500495 w 500495"/>
                <a:gd name="csY1" fmla="*/ 0 h 837272"/>
                <a:gd name="csX2" fmla="*/ 135031 w 500495"/>
                <a:gd name="csY2" fmla="*/ 742415 h 837272"/>
                <a:gd name="csX3" fmla="*/ 122013 w 500495"/>
                <a:gd name="csY3" fmla="*/ 837272 h 837272"/>
                <a:gd name="csX4" fmla="*/ 0 w 500495"/>
                <a:gd name="csY4" fmla="*/ 837272 h 837272"/>
                <a:gd name="csX5" fmla="*/ 12498 w 500495"/>
                <a:gd name="csY5" fmla="*/ 740535 h 837272"/>
                <a:gd name="csX6" fmla="*/ 343254 w 500495"/>
                <a:gd name="csY6" fmla="*/ 0 h 83727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00495" h="837272">
                  <a:moveTo>
                    <a:pt x="343254" y="0"/>
                  </a:moveTo>
                  <a:lnTo>
                    <a:pt x="500495" y="0"/>
                  </a:lnTo>
                  <a:cubicBezTo>
                    <a:pt x="310935" y="211416"/>
                    <a:pt x="185767" y="466909"/>
                    <a:pt x="135031" y="742415"/>
                  </a:cubicBezTo>
                  <a:lnTo>
                    <a:pt x="122013" y="837272"/>
                  </a:lnTo>
                  <a:lnTo>
                    <a:pt x="0" y="837272"/>
                  </a:lnTo>
                  <a:lnTo>
                    <a:pt x="12498" y="740535"/>
                  </a:lnTo>
                  <a:cubicBezTo>
                    <a:pt x="60245" y="464428"/>
                    <a:pt x="176576" y="211514"/>
                    <a:pt x="34325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BFF3FE0-C0E1-7986-BB31-11F73C6A2A72}"/>
                </a:ext>
              </a:extLst>
            </p:cNvPr>
            <p:cNvSpPr/>
            <p:nvPr/>
          </p:nvSpPr>
          <p:spPr>
            <a:xfrm>
              <a:off x="4533112" y="4941228"/>
              <a:ext cx="641668" cy="837272"/>
            </a:xfrm>
            <a:custGeom>
              <a:avLst/>
              <a:gdLst>
                <a:gd name="csX0" fmla="*/ 419104 w 641668"/>
                <a:gd name="csY0" fmla="*/ 0 h 837272"/>
                <a:gd name="csX1" fmla="*/ 641668 w 641668"/>
                <a:gd name="csY1" fmla="*/ 0 h 837272"/>
                <a:gd name="csX2" fmla="*/ 494726 w 641668"/>
                <a:gd name="csY2" fmla="*/ 126862 h 837272"/>
                <a:gd name="csX3" fmla="*/ 137999 w 641668"/>
                <a:gd name="csY3" fmla="*/ 792251 h 837272"/>
                <a:gd name="csX4" fmla="*/ 131351 w 641668"/>
                <a:gd name="csY4" fmla="*/ 837272 h 837272"/>
                <a:gd name="csX5" fmla="*/ 0 w 641668"/>
                <a:gd name="csY5" fmla="*/ 837272 h 837272"/>
                <a:gd name="csX6" fmla="*/ 16530 w 641668"/>
                <a:gd name="csY6" fmla="*/ 731157 h 837272"/>
                <a:gd name="csX7" fmla="*/ 419104 w 641668"/>
                <a:gd name="csY7" fmla="*/ 0 h 83727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641668" h="837272">
                  <a:moveTo>
                    <a:pt x="419104" y="0"/>
                  </a:moveTo>
                  <a:lnTo>
                    <a:pt x="641668" y="0"/>
                  </a:lnTo>
                  <a:cubicBezTo>
                    <a:pt x="590101" y="38267"/>
                    <a:pt x="541012" y="80642"/>
                    <a:pt x="494726" y="126862"/>
                  </a:cubicBezTo>
                  <a:cubicBezTo>
                    <a:pt x="310104" y="311484"/>
                    <a:pt x="187675" y="541761"/>
                    <a:pt x="137999" y="792251"/>
                  </a:cubicBezTo>
                  <a:lnTo>
                    <a:pt x="131351" y="837272"/>
                  </a:lnTo>
                  <a:lnTo>
                    <a:pt x="0" y="837272"/>
                  </a:lnTo>
                  <a:lnTo>
                    <a:pt x="16530" y="731157"/>
                  </a:lnTo>
                  <a:cubicBezTo>
                    <a:pt x="75713" y="447779"/>
                    <a:pt x="219081" y="194939"/>
                    <a:pt x="41910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CAF0F87-949E-F87E-45AA-4837CF54936C}"/>
                </a:ext>
              </a:extLst>
            </p:cNvPr>
            <p:cNvSpPr/>
            <p:nvPr/>
          </p:nvSpPr>
          <p:spPr>
            <a:xfrm>
              <a:off x="4772713" y="4941228"/>
              <a:ext cx="917471" cy="837272"/>
            </a:xfrm>
            <a:custGeom>
              <a:avLst/>
              <a:gdLst>
                <a:gd name="csX0" fmla="*/ 598424 w 917471"/>
                <a:gd name="csY0" fmla="*/ 0 h 837272"/>
                <a:gd name="csX1" fmla="*/ 917471 w 917471"/>
                <a:gd name="csY1" fmla="*/ 0 h 837272"/>
                <a:gd name="csX2" fmla="*/ 132121 w 917471"/>
                <a:gd name="csY2" fmla="*/ 773776 h 837272"/>
                <a:gd name="csX3" fmla="*/ 118269 w 917471"/>
                <a:gd name="csY3" fmla="*/ 837272 h 837272"/>
                <a:gd name="csX4" fmla="*/ 0 w 917471"/>
                <a:gd name="csY4" fmla="*/ 837272 h 837272"/>
                <a:gd name="csX5" fmla="*/ 23931 w 917471"/>
                <a:gd name="csY5" fmla="*/ 723255 h 837272"/>
                <a:gd name="csX6" fmla="*/ 598424 w 917471"/>
                <a:gd name="csY6" fmla="*/ 0 h 83727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17471" h="837272">
                  <a:moveTo>
                    <a:pt x="598424" y="0"/>
                  </a:moveTo>
                  <a:lnTo>
                    <a:pt x="917471" y="0"/>
                  </a:lnTo>
                  <a:cubicBezTo>
                    <a:pt x="535042" y="94601"/>
                    <a:pt x="232230" y="393496"/>
                    <a:pt x="132121" y="773776"/>
                  </a:cubicBezTo>
                  <a:lnTo>
                    <a:pt x="118269" y="837272"/>
                  </a:lnTo>
                  <a:lnTo>
                    <a:pt x="0" y="837272"/>
                  </a:lnTo>
                  <a:lnTo>
                    <a:pt x="23931" y="723255"/>
                  </a:lnTo>
                  <a:cubicBezTo>
                    <a:pt x="111653" y="412845"/>
                    <a:pt x="321687" y="153233"/>
                    <a:pt x="59842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4B84642-E29E-42E9-34C9-AB23458BD98F}"/>
                </a:ext>
              </a:extLst>
            </p:cNvPr>
            <p:cNvSpPr/>
            <p:nvPr/>
          </p:nvSpPr>
          <p:spPr>
            <a:xfrm>
              <a:off x="4998835" y="5015352"/>
              <a:ext cx="950679" cy="763149"/>
            </a:xfrm>
            <a:custGeom>
              <a:avLst/>
              <a:gdLst>
                <a:gd name="csX0" fmla="*/ 950679 w 950679"/>
                <a:gd name="csY0" fmla="*/ 0 h 763149"/>
                <a:gd name="csX1" fmla="*/ 950679 w 950679"/>
                <a:gd name="csY1" fmla="*/ 124776 h 763149"/>
                <a:gd name="csX2" fmla="*/ 139305 w 950679"/>
                <a:gd name="csY2" fmla="*/ 722047 h 763149"/>
                <a:gd name="csX3" fmla="*/ 128711 w 950679"/>
                <a:gd name="csY3" fmla="*/ 763149 h 763149"/>
                <a:gd name="csX4" fmla="*/ 0 w 950679"/>
                <a:gd name="csY4" fmla="*/ 763149 h 763149"/>
                <a:gd name="csX5" fmla="*/ 20144 w 950679"/>
                <a:gd name="csY5" fmla="*/ 684993 h 763149"/>
                <a:gd name="csX6" fmla="*/ 950679 w 950679"/>
                <a:gd name="csY6" fmla="*/ 0 h 76314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50679" h="763149">
                  <a:moveTo>
                    <a:pt x="950679" y="0"/>
                  </a:moveTo>
                  <a:lnTo>
                    <a:pt x="950679" y="124776"/>
                  </a:lnTo>
                  <a:cubicBezTo>
                    <a:pt x="570051" y="124776"/>
                    <a:pt x="247049" y="376411"/>
                    <a:pt x="139305" y="722047"/>
                  </a:cubicBezTo>
                  <a:lnTo>
                    <a:pt x="128711" y="763149"/>
                  </a:lnTo>
                  <a:lnTo>
                    <a:pt x="0" y="763149"/>
                  </a:lnTo>
                  <a:lnTo>
                    <a:pt x="20144" y="684993"/>
                  </a:lnTo>
                  <a:cubicBezTo>
                    <a:pt x="143702" y="288603"/>
                    <a:pt x="514117" y="0"/>
                    <a:pt x="95067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5CD3615-309A-0E54-0397-FB5A18D54A54}"/>
                </a:ext>
              </a:extLst>
            </p:cNvPr>
            <p:cNvSpPr/>
            <p:nvPr/>
          </p:nvSpPr>
          <p:spPr>
            <a:xfrm>
              <a:off x="5253039" y="5279401"/>
              <a:ext cx="696542" cy="499099"/>
            </a:xfrm>
            <a:custGeom>
              <a:avLst/>
              <a:gdLst>
                <a:gd name="csX0" fmla="*/ 610145 w 610145"/>
                <a:gd name="csY0" fmla="*/ 0 h 437192"/>
                <a:gd name="csX1" fmla="*/ 610145 w 610145"/>
                <a:gd name="csY1" fmla="*/ 105740 h 437192"/>
                <a:gd name="csX2" fmla="*/ 160169 w 610145"/>
                <a:gd name="csY2" fmla="*/ 345242 h 437192"/>
                <a:gd name="csX3" fmla="*/ 110199 w 610145"/>
                <a:gd name="csY3" fmla="*/ 437192 h 437192"/>
                <a:gd name="csX4" fmla="*/ 0 w 610145"/>
                <a:gd name="csY4" fmla="*/ 437192 h 437192"/>
                <a:gd name="csX5" fmla="*/ 12725 w 610145"/>
                <a:gd name="csY5" fmla="*/ 396285 h 437192"/>
                <a:gd name="csX6" fmla="*/ 610145 w 610145"/>
                <a:gd name="csY6" fmla="*/ 0 h 43719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610145" h="437192">
                  <a:moveTo>
                    <a:pt x="610145" y="0"/>
                  </a:moveTo>
                  <a:lnTo>
                    <a:pt x="610145" y="105740"/>
                  </a:lnTo>
                  <a:cubicBezTo>
                    <a:pt x="423046" y="105740"/>
                    <a:pt x="257796" y="200854"/>
                    <a:pt x="160169" y="345242"/>
                  </a:cubicBezTo>
                  <a:lnTo>
                    <a:pt x="110199" y="437192"/>
                  </a:lnTo>
                  <a:lnTo>
                    <a:pt x="0" y="437192"/>
                  </a:lnTo>
                  <a:lnTo>
                    <a:pt x="12725" y="396285"/>
                  </a:lnTo>
                  <a:cubicBezTo>
                    <a:pt x="111297" y="163622"/>
                    <a:pt x="341964" y="0"/>
                    <a:pt x="61014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D5CADBC-4853-7857-3CC3-58FB248FB75A}"/>
                </a:ext>
              </a:extLst>
            </p:cNvPr>
            <p:cNvSpPr/>
            <p:nvPr/>
          </p:nvSpPr>
          <p:spPr>
            <a:xfrm>
              <a:off x="5496407" y="5514976"/>
              <a:ext cx="453174" cy="263526"/>
            </a:xfrm>
            <a:custGeom>
              <a:avLst/>
              <a:gdLst>
                <a:gd name="csX0" fmla="*/ 364603 w 364603"/>
                <a:gd name="csY0" fmla="*/ 0 h 212021"/>
                <a:gd name="csX1" fmla="*/ 364603 w 364603"/>
                <a:gd name="csY1" fmla="*/ 50899 h 212021"/>
                <a:gd name="csX2" fmla="*/ 353289 w 364603"/>
                <a:gd name="csY2" fmla="*/ 106940 h 212021"/>
                <a:gd name="csX3" fmla="*/ 300619 w 364603"/>
                <a:gd name="csY3" fmla="*/ 112247 h 212021"/>
                <a:gd name="csX4" fmla="*/ 140101 w 364603"/>
                <a:gd name="csY4" fmla="*/ 198859 h 212021"/>
                <a:gd name="csX5" fmla="*/ 129236 w 364603"/>
                <a:gd name="csY5" fmla="*/ 212021 h 212021"/>
                <a:gd name="csX6" fmla="*/ 0 w 364603"/>
                <a:gd name="csY6" fmla="*/ 212021 h 212021"/>
                <a:gd name="csX7" fmla="*/ 13710 w 364603"/>
                <a:gd name="csY7" fmla="*/ 186795 h 212021"/>
                <a:gd name="csX8" fmla="*/ 364603 w 364603"/>
                <a:gd name="csY8" fmla="*/ 0 h 212021"/>
                <a:gd name="csX0" fmla="*/ 364603 w 364603"/>
                <a:gd name="csY0" fmla="*/ 0 h 212021"/>
                <a:gd name="csX1" fmla="*/ 364603 w 364603"/>
                <a:gd name="csY1" fmla="*/ 50899 h 212021"/>
                <a:gd name="csX2" fmla="*/ 360953 w 364603"/>
                <a:gd name="csY2" fmla="*/ 106940 h 212021"/>
                <a:gd name="csX3" fmla="*/ 300619 w 364603"/>
                <a:gd name="csY3" fmla="*/ 112247 h 212021"/>
                <a:gd name="csX4" fmla="*/ 140101 w 364603"/>
                <a:gd name="csY4" fmla="*/ 198859 h 212021"/>
                <a:gd name="csX5" fmla="*/ 129236 w 364603"/>
                <a:gd name="csY5" fmla="*/ 212021 h 212021"/>
                <a:gd name="csX6" fmla="*/ 0 w 364603"/>
                <a:gd name="csY6" fmla="*/ 212021 h 212021"/>
                <a:gd name="csX7" fmla="*/ 13710 w 364603"/>
                <a:gd name="csY7" fmla="*/ 186795 h 212021"/>
                <a:gd name="csX8" fmla="*/ 364603 w 364603"/>
                <a:gd name="csY8" fmla="*/ 0 h 21202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364603" h="212021">
                  <a:moveTo>
                    <a:pt x="364603" y="0"/>
                  </a:moveTo>
                  <a:lnTo>
                    <a:pt x="364603" y="50899"/>
                  </a:lnTo>
                  <a:lnTo>
                    <a:pt x="360953" y="106940"/>
                  </a:lnTo>
                  <a:cubicBezTo>
                    <a:pt x="343396" y="108709"/>
                    <a:pt x="318176" y="110478"/>
                    <a:pt x="300619" y="112247"/>
                  </a:cubicBezTo>
                  <a:cubicBezTo>
                    <a:pt x="238661" y="124940"/>
                    <a:pt x="183225" y="155741"/>
                    <a:pt x="140101" y="198859"/>
                  </a:cubicBezTo>
                  <a:lnTo>
                    <a:pt x="129236" y="212021"/>
                  </a:lnTo>
                  <a:lnTo>
                    <a:pt x="0" y="212021"/>
                  </a:lnTo>
                  <a:lnTo>
                    <a:pt x="13710" y="186795"/>
                  </a:lnTo>
                  <a:cubicBezTo>
                    <a:pt x="89858" y="74181"/>
                    <a:pt x="218738" y="0"/>
                    <a:pt x="364603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73535D0E-B505-CFCD-3917-C6C7B5B04391}"/>
              </a:ext>
            </a:extLst>
          </p:cNvPr>
          <p:cNvGrpSpPr/>
          <p:nvPr/>
        </p:nvGrpSpPr>
        <p:grpSpPr>
          <a:xfrm>
            <a:off x="-1662438" y="-1222584"/>
            <a:ext cx="4273763" cy="4273763"/>
            <a:chOff x="3631668" y="1031343"/>
            <a:chExt cx="4273763" cy="4273763"/>
          </a:xfrm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1C66AA6E-E326-5470-23ED-B77D8C5FD0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1668" y="1031343"/>
              <a:ext cx="4273763" cy="4273763"/>
            </a:xfrm>
            <a:prstGeom prst="ellipse">
              <a:avLst/>
            </a:prstGeom>
            <a:solidFill>
              <a:srgbClr val="5575ED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5D67BF34-C637-D16C-271B-FCE2FED08134}"/>
                </a:ext>
              </a:extLst>
            </p:cNvPr>
            <p:cNvSpPr/>
            <p:nvPr/>
          </p:nvSpPr>
          <p:spPr>
            <a:xfrm>
              <a:off x="4400550" y="1800225"/>
              <a:ext cx="2736000" cy="2736000"/>
            </a:xfrm>
            <a:prstGeom prst="ellipse">
              <a:avLst/>
            </a:prstGeom>
            <a:solidFill>
              <a:srgbClr val="557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02676713-0642-4263-2512-D11154F70D4F}"/>
              </a:ext>
            </a:extLst>
          </p:cNvPr>
          <p:cNvGrpSpPr/>
          <p:nvPr/>
        </p:nvGrpSpPr>
        <p:grpSpPr>
          <a:xfrm>
            <a:off x="185960" y="3277213"/>
            <a:ext cx="576961" cy="576961"/>
            <a:chOff x="2192653" y="1913669"/>
            <a:chExt cx="576961" cy="576961"/>
          </a:xfrm>
        </p:grpSpPr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B4202640-209A-8DBA-5816-7138143B75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92653" y="1913669"/>
              <a:ext cx="576961" cy="576961"/>
            </a:xfrm>
            <a:prstGeom prst="ellipse">
              <a:avLst/>
            </a:prstGeom>
            <a:solidFill>
              <a:srgbClr val="F6A800">
                <a:alpha val="5027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6D055715-C85D-46BC-1E3C-D86139A78BB4}"/>
                </a:ext>
              </a:extLst>
            </p:cNvPr>
            <p:cNvSpPr/>
            <p:nvPr/>
          </p:nvSpPr>
          <p:spPr>
            <a:xfrm>
              <a:off x="2265133" y="1986149"/>
              <a:ext cx="432000" cy="432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EEDF0070-06EE-2884-5A81-189B87C5CF1F}"/>
              </a:ext>
            </a:extLst>
          </p:cNvPr>
          <p:cNvGrpSpPr/>
          <p:nvPr/>
        </p:nvGrpSpPr>
        <p:grpSpPr>
          <a:xfrm>
            <a:off x="328319" y="4311818"/>
            <a:ext cx="292245" cy="292245"/>
            <a:chOff x="1845858" y="7213978"/>
            <a:chExt cx="292245" cy="292245"/>
          </a:xfrm>
        </p:grpSpPr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778207D2-3FF2-9EBD-89D4-D4902607B5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5858" y="7213978"/>
              <a:ext cx="292245" cy="292245"/>
            </a:xfrm>
            <a:prstGeom prst="ellipse">
              <a:avLst/>
            </a:prstGeom>
            <a:solidFill>
              <a:srgbClr val="C04529">
                <a:alpha val="4986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0C474ACE-0334-49FB-D5EE-4173B6A17303}"/>
                </a:ext>
              </a:extLst>
            </p:cNvPr>
            <p:cNvSpPr>
              <a:spLocks/>
            </p:cNvSpPr>
            <p:nvPr/>
          </p:nvSpPr>
          <p:spPr>
            <a:xfrm>
              <a:off x="1937981" y="7306101"/>
              <a:ext cx="108000" cy="108000"/>
            </a:xfrm>
            <a:prstGeom prst="ellipse">
              <a:avLst/>
            </a:prstGeom>
            <a:solidFill>
              <a:srgbClr val="C045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E0FC5A5F-2CF6-00D5-3426-303BEE451568}"/>
                  </a:ext>
                </a:extLst>
              </p:cNvPr>
              <p:cNvSpPr txBox="1"/>
              <p:nvPr/>
            </p:nvSpPr>
            <p:spPr>
              <a:xfrm>
                <a:off x="991385" y="2172310"/>
                <a:ext cx="2921000" cy="748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noProof="0" dirty="0">
                    <a:solidFill>
                      <a:srgbClr val="5575ED"/>
                    </a:solidFill>
                    <a:latin typeface="Century Gothic" panose="020B0502020202020204" pitchFamily="34" charset="0"/>
                  </a:rPr>
                  <a:t>Hot stars (OBA)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b="0" i="1" noProof="0" smtClean="0">
                          <a:solidFill>
                            <a:srgbClr val="5575ED"/>
                          </a:solidFill>
                          <a:latin typeface="Cambria Math" panose="02040503050406030204" pitchFamily="18" charset="0"/>
                        </a:rPr>
                        <m:t>7500&lt;</m:t>
                      </m:r>
                      <m:sSub>
                        <m:sSubPr>
                          <m:ctrlPr>
                            <a:rPr lang="en-GB" sz="1400" b="0" i="1" noProof="0" smtClean="0">
                              <a:solidFill>
                                <a:srgbClr val="5575E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noProof="0" smtClean="0">
                              <a:solidFill>
                                <a:srgbClr val="5575ED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1400" b="0" i="0" noProof="0" smtClean="0">
                              <a:solidFill>
                                <a:srgbClr val="5575ED"/>
                              </a:solidFill>
                              <a:latin typeface="Cambria Math" panose="02040503050406030204" pitchFamily="18" charset="0"/>
                            </a:rPr>
                            <m:t>eff</m:t>
                          </m:r>
                        </m:sub>
                      </m:sSub>
                      <m:r>
                        <a:rPr lang="en-GB" sz="1400" b="0" i="1" noProof="0" smtClean="0">
                          <a:solidFill>
                            <a:srgbClr val="5575ED"/>
                          </a:solidFill>
                          <a:latin typeface="Cambria Math" panose="02040503050406030204" pitchFamily="18" charset="0"/>
                        </a:rPr>
                        <m:t>&lt;50000 </m:t>
                      </m:r>
                      <m:r>
                        <a:rPr lang="en-GB" sz="1400" b="0" i="1" noProof="0" smtClean="0">
                          <a:solidFill>
                            <a:srgbClr val="5575ED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GB" sz="1400" noProof="0" dirty="0">
                  <a:solidFill>
                    <a:srgbClr val="5575ED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b="0" i="1" noProof="0" smtClean="0">
                          <a:solidFill>
                            <a:srgbClr val="5575ED"/>
                          </a:solidFill>
                          <a:latin typeface="Cambria Math" panose="02040503050406030204" pitchFamily="18" charset="0"/>
                        </a:rPr>
                        <m:t>1.4&lt;</m:t>
                      </m:r>
                      <m:sSub>
                        <m:sSubPr>
                          <m:ctrlPr>
                            <a:rPr lang="en-GB" sz="1400" b="0" i="1" noProof="0" smtClean="0">
                              <a:solidFill>
                                <a:srgbClr val="5575E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noProof="0" smtClean="0">
                              <a:solidFill>
                                <a:srgbClr val="5575ED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GB" sz="1400" b="0" i="1" noProof="0" smtClean="0">
                              <a:solidFill>
                                <a:srgbClr val="5575ED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GB" sz="1400" b="0" i="1" noProof="0" smtClean="0">
                              <a:solidFill>
                                <a:srgbClr val="5575ED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GB" sz="1400" b="0" i="1" noProof="0" smtClean="0">
                              <a:solidFill>
                                <a:srgbClr val="5575ED"/>
                              </a:solidFill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  <m:r>
                        <a:rPr lang="en-GB" sz="1400" b="0" i="1" noProof="0" smtClean="0">
                          <a:solidFill>
                            <a:srgbClr val="5575ED"/>
                          </a:solidFill>
                          <a:latin typeface="Cambria Math" panose="02040503050406030204" pitchFamily="18" charset="0"/>
                        </a:rPr>
                        <m:t>&lt;200</m:t>
                      </m:r>
                    </m:oMath>
                  </m:oMathPara>
                </a14:m>
                <a:endParaRPr lang="en-GB" sz="1400" noProof="0" dirty="0">
                  <a:solidFill>
                    <a:srgbClr val="5575ED"/>
                  </a:solidFill>
                </a:endParaRPr>
              </a:p>
            </p:txBody>
          </p:sp>
        </mc:Choice>
        <mc:Fallback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E0FC5A5F-2CF6-00D5-3426-303BEE4515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385" y="2172310"/>
                <a:ext cx="2921000" cy="748090"/>
              </a:xfrm>
              <a:prstGeom prst="rect">
                <a:avLst/>
              </a:prstGeom>
              <a:blipFill>
                <a:blip r:embed="rId2"/>
                <a:stretch>
                  <a:fillRect l="-866" t="-1667" b="-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73F57D06-3BDC-6498-B4F7-5F0054AE162D}"/>
                  </a:ext>
                </a:extLst>
              </p:cNvPr>
              <p:cNvSpPr txBox="1"/>
              <p:nvPr/>
            </p:nvSpPr>
            <p:spPr>
              <a:xfrm>
                <a:off x="998774" y="3191234"/>
                <a:ext cx="2921000" cy="7480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b="1" noProof="0" dirty="0">
                    <a:solidFill>
                      <a:srgbClr val="FFC000"/>
                    </a:solidFill>
                    <a:latin typeface="Century Gothic" panose="020B0502020202020204" pitchFamily="34" charset="0"/>
                  </a:rPr>
                  <a:t>Solar-type stars (FGK)</a:t>
                </a:r>
              </a:p>
              <a:p>
                <a:pPr algn="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noProof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sz="1400" b="0" i="1" noProof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900&lt;</m:t>
                      </m:r>
                      <m:sSub>
                        <m:sSubPr>
                          <m:ctrlPr>
                            <a:rPr lang="en-GB" sz="1400" b="0" i="1" noProof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noProof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1400" b="0" i="0" noProof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eff</m:t>
                          </m:r>
                        </m:sub>
                      </m:sSub>
                      <m:r>
                        <a:rPr lang="en-GB" sz="1400" b="0" i="1" noProof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&lt;7500 </m:t>
                      </m:r>
                      <m:r>
                        <a:rPr lang="en-GB" sz="1400" b="0" i="1" noProof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GB" sz="1400" noProof="0" dirty="0">
                  <a:solidFill>
                    <a:srgbClr val="FFC000"/>
                  </a:solidFill>
                </a:endParaRPr>
              </a:p>
              <a:p>
                <a:pPr algn="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noProof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GB" sz="1400" b="0" i="1" noProof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.6&lt;</m:t>
                      </m:r>
                      <m:sSub>
                        <m:sSubPr>
                          <m:ctrlPr>
                            <a:rPr lang="en-GB" sz="1400" b="0" i="1" noProof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noProof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GB" sz="1400" b="0" i="1" noProof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GB" sz="1400" b="0" i="1" noProof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GB" sz="1400" b="0" i="1" noProof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  <m:r>
                        <a:rPr lang="en-GB" sz="1400" b="0" i="1" noProof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&lt;1.4</m:t>
                      </m:r>
                    </m:oMath>
                  </m:oMathPara>
                </a14:m>
                <a:endParaRPr lang="en-GB" sz="1400" noProof="0" dirty="0">
                  <a:solidFill>
                    <a:srgbClr val="FFC000"/>
                  </a:solidFill>
                </a:endParaRPr>
              </a:p>
            </p:txBody>
          </p:sp>
        </mc:Choice>
        <mc:Fallback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73F57D06-3BDC-6498-B4F7-5F0054AE16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774" y="3191234"/>
                <a:ext cx="2921000" cy="748090"/>
              </a:xfrm>
              <a:prstGeom prst="rect">
                <a:avLst/>
              </a:prstGeom>
              <a:blipFill>
                <a:blip r:embed="rId3"/>
                <a:stretch>
                  <a:fillRect l="-433" t="-1667" b="-1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6736B51A-00C2-9738-E647-46BBF5D6BE06}"/>
                  </a:ext>
                </a:extLst>
              </p:cNvPr>
              <p:cNvSpPr txBox="1"/>
              <p:nvPr/>
            </p:nvSpPr>
            <p:spPr>
              <a:xfrm>
                <a:off x="998774" y="4083895"/>
                <a:ext cx="2921000" cy="7480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b="1" noProof="0" dirty="0">
                    <a:solidFill>
                      <a:srgbClr val="C14428"/>
                    </a:solidFill>
                    <a:latin typeface="Century Gothic" panose="020B0502020202020204" pitchFamily="34" charset="0"/>
                  </a:rPr>
                  <a:t>Red dwarfs (M)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noProof="0" smtClean="0">
                          <a:solidFill>
                            <a:srgbClr val="C14428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1400" b="0" i="1" noProof="0" smtClean="0">
                          <a:solidFill>
                            <a:srgbClr val="C14428"/>
                          </a:solidFill>
                          <a:latin typeface="Cambria Math" panose="02040503050406030204" pitchFamily="18" charset="0"/>
                        </a:rPr>
                        <m:t>300&lt;</m:t>
                      </m:r>
                      <m:sSub>
                        <m:sSubPr>
                          <m:ctrlPr>
                            <a:rPr lang="en-GB" sz="1400" b="0" i="1" noProof="0" smtClean="0">
                              <a:solidFill>
                                <a:srgbClr val="C1442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noProof="0" smtClean="0">
                              <a:solidFill>
                                <a:srgbClr val="C14428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1400" b="0" i="0" noProof="0" smtClean="0">
                              <a:solidFill>
                                <a:srgbClr val="C14428"/>
                              </a:solidFill>
                              <a:latin typeface="Cambria Math" panose="02040503050406030204" pitchFamily="18" charset="0"/>
                            </a:rPr>
                            <m:t>eff</m:t>
                          </m:r>
                        </m:sub>
                      </m:sSub>
                      <m:r>
                        <a:rPr lang="en-GB" sz="1400" b="0" i="1" noProof="0" smtClean="0">
                          <a:solidFill>
                            <a:srgbClr val="C14428"/>
                          </a:solidFill>
                          <a:latin typeface="Cambria Math" panose="02040503050406030204" pitchFamily="18" charset="0"/>
                        </a:rPr>
                        <m:t>&lt;3900 </m:t>
                      </m:r>
                      <m:r>
                        <a:rPr lang="en-GB" sz="1400" b="0" i="1" noProof="0" smtClean="0">
                          <a:solidFill>
                            <a:srgbClr val="C14428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GB" sz="1400" noProof="0" dirty="0">
                  <a:solidFill>
                    <a:srgbClr val="C14428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noProof="0" smtClean="0">
                          <a:solidFill>
                            <a:srgbClr val="C14428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GB" sz="1400" b="0" i="1" noProof="0" smtClean="0">
                          <a:solidFill>
                            <a:srgbClr val="C14428"/>
                          </a:solidFill>
                          <a:latin typeface="Cambria Math" panose="02040503050406030204" pitchFamily="18" charset="0"/>
                        </a:rPr>
                        <m:t>.08&lt;</m:t>
                      </m:r>
                      <m:sSub>
                        <m:sSubPr>
                          <m:ctrlPr>
                            <a:rPr lang="en-GB" sz="1400" b="0" i="1" noProof="0" smtClean="0">
                              <a:solidFill>
                                <a:srgbClr val="C1442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noProof="0" smtClean="0">
                              <a:solidFill>
                                <a:srgbClr val="C14428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GB" sz="1400" b="0" i="1" noProof="0" smtClean="0">
                              <a:solidFill>
                                <a:srgbClr val="C14428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GB" sz="1400" b="0" i="1" noProof="0" smtClean="0">
                              <a:solidFill>
                                <a:srgbClr val="C14428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GB" sz="1400" b="0" i="1" noProof="0" smtClean="0">
                              <a:solidFill>
                                <a:srgbClr val="C14428"/>
                              </a:solidFill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  <m:r>
                        <a:rPr lang="en-GB" sz="1400" b="0" i="1" noProof="0" smtClean="0">
                          <a:solidFill>
                            <a:srgbClr val="C14428"/>
                          </a:solidFill>
                          <a:latin typeface="Cambria Math" panose="02040503050406030204" pitchFamily="18" charset="0"/>
                        </a:rPr>
                        <m:t>&lt;0.6</m:t>
                      </m:r>
                    </m:oMath>
                  </m:oMathPara>
                </a14:m>
                <a:endParaRPr lang="en-GB" sz="1400" noProof="0" dirty="0">
                  <a:solidFill>
                    <a:srgbClr val="C14428"/>
                  </a:solidFill>
                </a:endParaRPr>
              </a:p>
            </p:txBody>
          </p:sp>
        </mc:Choice>
        <mc:Fallback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6736B51A-00C2-9738-E647-46BBF5D6BE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774" y="4083895"/>
                <a:ext cx="2921000" cy="748090"/>
              </a:xfrm>
              <a:prstGeom prst="rect">
                <a:avLst/>
              </a:prstGeom>
              <a:blipFill>
                <a:blip r:embed="rId4"/>
                <a:stretch>
                  <a:fillRect l="-433" t="-1667" b="-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Freeform: Shape 14">
            <a:extLst>
              <a:ext uri="{FF2B5EF4-FFF2-40B4-BE49-F238E27FC236}">
                <a16:creationId xmlns:a16="http://schemas.microsoft.com/office/drawing/2014/main" id="{FC4A9AE6-7CAD-B9B8-D567-08B054D00D68}"/>
              </a:ext>
            </a:extLst>
          </p:cNvPr>
          <p:cNvSpPr/>
          <p:nvPr/>
        </p:nvSpPr>
        <p:spPr>
          <a:xfrm>
            <a:off x="-1244583" y="5132649"/>
            <a:ext cx="9721072" cy="2364556"/>
          </a:xfrm>
          <a:custGeom>
            <a:avLst/>
            <a:gdLst>
              <a:gd name="csX0" fmla="*/ 0 w 9581371"/>
              <a:gd name="csY0" fmla="*/ 638846 h 2364556"/>
              <a:gd name="csX1" fmla="*/ 2829123 w 9581371"/>
              <a:gd name="csY1" fmla="*/ 0 h 2364556"/>
              <a:gd name="csX2" fmla="*/ 2393902 w 9581371"/>
              <a:gd name="csY2" fmla="*/ 387210 h 2364556"/>
              <a:gd name="csX3" fmla="*/ 3423025 w 9581371"/>
              <a:gd name="csY3" fmla="*/ 290289 h 2364556"/>
              <a:gd name="csX4" fmla="*/ 2763293 w 9581371"/>
              <a:gd name="csY4" fmla="*/ 890113 h 2364556"/>
              <a:gd name="csX5" fmla="*/ 3510588 w 9581371"/>
              <a:gd name="csY5" fmla="*/ 1020716 h 2364556"/>
              <a:gd name="csX6" fmla="*/ 5679186 w 9581371"/>
              <a:gd name="csY6" fmla="*/ 1022144 h 2364556"/>
              <a:gd name="csX7" fmla="*/ 5955515 w 9581371"/>
              <a:gd name="csY7" fmla="*/ 1345162 h 2364556"/>
              <a:gd name="csX8" fmla="*/ 6418391 w 9581371"/>
              <a:gd name="csY8" fmla="*/ 1286311 h 2364556"/>
              <a:gd name="csX9" fmla="*/ 7445980 w 9581371"/>
              <a:gd name="csY9" fmla="*/ 1146719 h 2364556"/>
              <a:gd name="csX10" fmla="*/ 8172019 w 9581371"/>
              <a:gd name="csY10" fmla="*/ 1073169 h 2364556"/>
              <a:gd name="csX11" fmla="*/ 8562348 w 9581371"/>
              <a:gd name="csY11" fmla="*/ 519770 h 2364556"/>
              <a:gd name="csX12" fmla="*/ 8249112 w 9581371"/>
              <a:gd name="csY12" fmla="*/ 1007656 h 2364556"/>
              <a:gd name="csX13" fmla="*/ 8795584 w 9581371"/>
              <a:gd name="csY13" fmla="*/ 1001734 h 2364556"/>
              <a:gd name="csX14" fmla="*/ 8205489 w 9581371"/>
              <a:gd name="csY14" fmla="*/ 1486077 h 2364556"/>
              <a:gd name="csX15" fmla="*/ 9581372 w 9581371"/>
              <a:gd name="csY15" fmla="*/ 1162159 h 2364556"/>
              <a:gd name="csX16" fmla="*/ 8777553 w 9581371"/>
              <a:gd name="csY16" fmla="*/ 2364556 h 2364556"/>
              <a:gd name="csX0" fmla="*/ 0 w 9581372"/>
              <a:gd name="csY0" fmla="*/ 638846 h 2364556"/>
              <a:gd name="csX1" fmla="*/ 2829123 w 9581372"/>
              <a:gd name="csY1" fmla="*/ 0 h 2364556"/>
              <a:gd name="csX2" fmla="*/ 2393902 w 9581372"/>
              <a:gd name="csY2" fmla="*/ 387210 h 2364556"/>
              <a:gd name="csX3" fmla="*/ 3423025 w 9581372"/>
              <a:gd name="csY3" fmla="*/ 290289 h 2364556"/>
              <a:gd name="csX4" fmla="*/ 2763293 w 9581372"/>
              <a:gd name="csY4" fmla="*/ 890113 h 2364556"/>
              <a:gd name="csX5" fmla="*/ 3510588 w 9581372"/>
              <a:gd name="csY5" fmla="*/ 1020716 h 2364556"/>
              <a:gd name="csX6" fmla="*/ 5679186 w 9581372"/>
              <a:gd name="csY6" fmla="*/ 1022144 h 2364556"/>
              <a:gd name="csX7" fmla="*/ 5955515 w 9581372"/>
              <a:gd name="csY7" fmla="*/ 1345162 h 2364556"/>
              <a:gd name="csX8" fmla="*/ 6418391 w 9581372"/>
              <a:gd name="csY8" fmla="*/ 1286311 h 2364556"/>
              <a:gd name="csX9" fmla="*/ 7445980 w 9581372"/>
              <a:gd name="csY9" fmla="*/ 1146719 h 2364556"/>
              <a:gd name="csX10" fmla="*/ 8172019 w 9581372"/>
              <a:gd name="csY10" fmla="*/ 1073169 h 2364556"/>
              <a:gd name="csX11" fmla="*/ 8562348 w 9581372"/>
              <a:gd name="csY11" fmla="*/ 519770 h 2364556"/>
              <a:gd name="csX12" fmla="*/ 8299912 w 9581372"/>
              <a:gd name="csY12" fmla="*/ 1274356 h 2364556"/>
              <a:gd name="csX13" fmla="*/ 8795584 w 9581372"/>
              <a:gd name="csY13" fmla="*/ 1001734 h 2364556"/>
              <a:gd name="csX14" fmla="*/ 8205489 w 9581372"/>
              <a:gd name="csY14" fmla="*/ 1486077 h 2364556"/>
              <a:gd name="csX15" fmla="*/ 9581372 w 9581372"/>
              <a:gd name="csY15" fmla="*/ 1162159 h 2364556"/>
              <a:gd name="csX16" fmla="*/ 8777553 w 9581372"/>
              <a:gd name="csY16" fmla="*/ 2364556 h 2364556"/>
              <a:gd name="csX0" fmla="*/ 0 w 9581372"/>
              <a:gd name="csY0" fmla="*/ 638846 h 2364556"/>
              <a:gd name="csX1" fmla="*/ 2829123 w 9581372"/>
              <a:gd name="csY1" fmla="*/ 0 h 2364556"/>
              <a:gd name="csX2" fmla="*/ 2393902 w 9581372"/>
              <a:gd name="csY2" fmla="*/ 387210 h 2364556"/>
              <a:gd name="csX3" fmla="*/ 3423025 w 9581372"/>
              <a:gd name="csY3" fmla="*/ 290289 h 2364556"/>
              <a:gd name="csX4" fmla="*/ 2763293 w 9581372"/>
              <a:gd name="csY4" fmla="*/ 890113 h 2364556"/>
              <a:gd name="csX5" fmla="*/ 3510588 w 9581372"/>
              <a:gd name="csY5" fmla="*/ 1020716 h 2364556"/>
              <a:gd name="csX6" fmla="*/ 5679186 w 9581372"/>
              <a:gd name="csY6" fmla="*/ 1022144 h 2364556"/>
              <a:gd name="csX7" fmla="*/ 5955515 w 9581372"/>
              <a:gd name="csY7" fmla="*/ 1345162 h 2364556"/>
              <a:gd name="csX8" fmla="*/ 6418391 w 9581372"/>
              <a:gd name="csY8" fmla="*/ 1286311 h 2364556"/>
              <a:gd name="csX9" fmla="*/ 7445980 w 9581372"/>
              <a:gd name="csY9" fmla="*/ 1146719 h 2364556"/>
              <a:gd name="csX10" fmla="*/ 8172019 w 9581372"/>
              <a:gd name="csY10" fmla="*/ 1073169 h 2364556"/>
              <a:gd name="csX11" fmla="*/ 9006848 w 9581372"/>
              <a:gd name="csY11" fmla="*/ 964270 h 2364556"/>
              <a:gd name="csX12" fmla="*/ 8299912 w 9581372"/>
              <a:gd name="csY12" fmla="*/ 1274356 h 2364556"/>
              <a:gd name="csX13" fmla="*/ 8795584 w 9581372"/>
              <a:gd name="csY13" fmla="*/ 1001734 h 2364556"/>
              <a:gd name="csX14" fmla="*/ 8205489 w 9581372"/>
              <a:gd name="csY14" fmla="*/ 1486077 h 2364556"/>
              <a:gd name="csX15" fmla="*/ 9581372 w 9581372"/>
              <a:gd name="csY15" fmla="*/ 1162159 h 2364556"/>
              <a:gd name="csX16" fmla="*/ 8777553 w 9581372"/>
              <a:gd name="csY16" fmla="*/ 2364556 h 2364556"/>
              <a:gd name="csX0" fmla="*/ 0 w 9581372"/>
              <a:gd name="csY0" fmla="*/ 638846 h 2364556"/>
              <a:gd name="csX1" fmla="*/ 2829123 w 9581372"/>
              <a:gd name="csY1" fmla="*/ 0 h 2364556"/>
              <a:gd name="csX2" fmla="*/ 2393902 w 9581372"/>
              <a:gd name="csY2" fmla="*/ 387210 h 2364556"/>
              <a:gd name="csX3" fmla="*/ 3423025 w 9581372"/>
              <a:gd name="csY3" fmla="*/ 290289 h 2364556"/>
              <a:gd name="csX4" fmla="*/ 2763293 w 9581372"/>
              <a:gd name="csY4" fmla="*/ 890113 h 2364556"/>
              <a:gd name="csX5" fmla="*/ 3510588 w 9581372"/>
              <a:gd name="csY5" fmla="*/ 1020716 h 2364556"/>
              <a:gd name="csX6" fmla="*/ 5679186 w 9581372"/>
              <a:gd name="csY6" fmla="*/ 1022144 h 2364556"/>
              <a:gd name="csX7" fmla="*/ 5955515 w 9581372"/>
              <a:gd name="csY7" fmla="*/ 1345162 h 2364556"/>
              <a:gd name="csX8" fmla="*/ 6418391 w 9581372"/>
              <a:gd name="csY8" fmla="*/ 1286311 h 2364556"/>
              <a:gd name="csX9" fmla="*/ 7445980 w 9581372"/>
              <a:gd name="csY9" fmla="*/ 1146719 h 2364556"/>
              <a:gd name="csX10" fmla="*/ 8108519 w 9581372"/>
              <a:gd name="csY10" fmla="*/ 1365269 h 2364556"/>
              <a:gd name="csX11" fmla="*/ 9006848 w 9581372"/>
              <a:gd name="csY11" fmla="*/ 964270 h 2364556"/>
              <a:gd name="csX12" fmla="*/ 8299912 w 9581372"/>
              <a:gd name="csY12" fmla="*/ 1274356 h 2364556"/>
              <a:gd name="csX13" fmla="*/ 8795584 w 9581372"/>
              <a:gd name="csY13" fmla="*/ 1001734 h 2364556"/>
              <a:gd name="csX14" fmla="*/ 8205489 w 9581372"/>
              <a:gd name="csY14" fmla="*/ 1486077 h 2364556"/>
              <a:gd name="csX15" fmla="*/ 9581372 w 9581372"/>
              <a:gd name="csY15" fmla="*/ 1162159 h 2364556"/>
              <a:gd name="csX16" fmla="*/ 8777553 w 9581372"/>
              <a:gd name="csY16" fmla="*/ 2364556 h 2364556"/>
              <a:gd name="csX0" fmla="*/ 0 w 9721072"/>
              <a:gd name="csY0" fmla="*/ 638846 h 2364556"/>
              <a:gd name="csX1" fmla="*/ 2829123 w 9721072"/>
              <a:gd name="csY1" fmla="*/ 0 h 2364556"/>
              <a:gd name="csX2" fmla="*/ 2393902 w 9721072"/>
              <a:gd name="csY2" fmla="*/ 387210 h 2364556"/>
              <a:gd name="csX3" fmla="*/ 3423025 w 9721072"/>
              <a:gd name="csY3" fmla="*/ 290289 h 2364556"/>
              <a:gd name="csX4" fmla="*/ 2763293 w 9721072"/>
              <a:gd name="csY4" fmla="*/ 890113 h 2364556"/>
              <a:gd name="csX5" fmla="*/ 3510588 w 9721072"/>
              <a:gd name="csY5" fmla="*/ 1020716 h 2364556"/>
              <a:gd name="csX6" fmla="*/ 5679186 w 9721072"/>
              <a:gd name="csY6" fmla="*/ 1022144 h 2364556"/>
              <a:gd name="csX7" fmla="*/ 5955515 w 9721072"/>
              <a:gd name="csY7" fmla="*/ 1345162 h 2364556"/>
              <a:gd name="csX8" fmla="*/ 6418391 w 9721072"/>
              <a:gd name="csY8" fmla="*/ 1286311 h 2364556"/>
              <a:gd name="csX9" fmla="*/ 7445980 w 9721072"/>
              <a:gd name="csY9" fmla="*/ 1146719 h 2364556"/>
              <a:gd name="csX10" fmla="*/ 8108519 w 9721072"/>
              <a:gd name="csY10" fmla="*/ 1365269 h 2364556"/>
              <a:gd name="csX11" fmla="*/ 9006848 w 9721072"/>
              <a:gd name="csY11" fmla="*/ 964270 h 2364556"/>
              <a:gd name="csX12" fmla="*/ 8299912 w 9721072"/>
              <a:gd name="csY12" fmla="*/ 1274356 h 2364556"/>
              <a:gd name="csX13" fmla="*/ 8795584 w 9721072"/>
              <a:gd name="csY13" fmla="*/ 1001734 h 2364556"/>
              <a:gd name="csX14" fmla="*/ 8205489 w 9721072"/>
              <a:gd name="csY14" fmla="*/ 1486077 h 2364556"/>
              <a:gd name="csX15" fmla="*/ 9721072 w 9721072"/>
              <a:gd name="csY15" fmla="*/ 1365359 h 2364556"/>
              <a:gd name="csX16" fmla="*/ 8777553 w 9721072"/>
              <a:gd name="csY16" fmla="*/ 2364556 h 2364556"/>
              <a:gd name="csX0" fmla="*/ 0 w 9721072"/>
              <a:gd name="csY0" fmla="*/ 638846 h 2364556"/>
              <a:gd name="csX1" fmla="*/ 2829123 w 9721072"/>
              <a:gd name="csY1" fmla="*/ 0 h 2364556"/>
              <a:gd name="csX2" fmla="*/ 2393902 w 9721072"/>
              <a:gd name="csY2" fmla="*/ 387210 h 2364556"/>
              <a:gd name="csX3" fmla="*/ 3423025 w 9721072"/>
              <a:gd name="csY3" fmla="*/ 290289 h 2364556"/>
              <a:gd name="csX4" fmla="*/ 2763293 w 9721072"/>
              <a:gd name="csY4" fmla="*/ 890113 h 2364556"/>
              <a:gd name="csX5" fmla="*/ 3510588 w 9721072"/>
              <a:gd name="csY5" fmla="*/ 1020716 h 2364556"/>
              <a:gd name="csX6" fmla="*/ 5679186 w 9721072"/>
              <a:gd name="csY6" fmla="*/ 1022144 h 2364556"/>
              <a:gd name="csX7" fmla="*/ 5955515 w 9721072"/>
              <a:gd name="csY7" fmla="*/ 1345162 h 2364556"/>
              <a:gd name="csX8" fmla="*/ 6418391 w 9721072"/>
              <a:gd name="csY8" fmla="*/ 1286311 h 2364556"/>
              <a:gd name="csX9" fmla="*/ 7445980 w 9721072"/>
              <a:gd name="csY9" fmla="*/ 1146719 h 2364556"/>
              <a:gd name="csX10" fmla="*/ 8108519 w 9721072"/>
              <a:gd name="csY10" fmla="*/ 1365269 h 2364556"/>
              <a:gd name="csX11" fmla="*/ 9273548 w 9721072"/>
              <a:gd name="csY11" fmla="*/ 1205570 h 2364556"/>
              <a:gd name="csX12" fmla="*/ 8299912 w 9721072"/>
              <a:gd name="csY12" fmla="*/ 1274356 h 2364556"/>
              <a:gd name="csX13" fmla="*/ 8795584 w 9721072"/>
              <a:gd name="csY13" fmla="*/ 1001734 h 2364556"/>
              <a:gd name="csX14" fmla="*/ 8205489 w 9721072"/>
              <a:gd name="csY14" fmla="*/ 1486077 h 2364556"/>
              <a:gd name="csX15" fmla="*/ 9721072 w 9721072"/>
              <a:gd name="csY15" fmla="*/ 1365359 h 2364556"/>
              <a:gd name="csX16" fmla="*/ 8777553 w 9721072"/>
              <a:gd name="csY16" fmla="*/ 2364556 h 2364556"/>
              <a:gd name="csX0" fmla="*/ 0 w 9721072"/>
              <a:gd name="csY0" fmla="*/ 638846 h 2364556"/>
              <a:gd name="csX1" fmla="*/ 2829123 w 9721072"/>
              <a:gd name="csY1" fmla="*/ 0 h 2364556"/>
              <a:gd name="csX2" fmla="*/ 2393902 w 9721072"/>
              <a:gd name="csY2" fmla="*/ 387210 h 2364556"/>
              <a:gd name="csX3" fmla="*/ 3423025 w 9721072"/>
              <a:gd name="csY3" fmla="*/ 290289 h 2364556"/>
              <a:gd name="csX4" fmla="*/ 2763293 w 9721072"/>
              <a:gd name="csY4" fmla="*/ 890113 h 2364556"/>
              <a:gd name="csX5" fmla="*/ 3510588 w 9721072"/>
              <a:gd name="csY5" fmla="*/ 1020716 h 2364556"/>
              <a:gd name="csX6" fmla="*/ 5679186 w 9721072"/>
              <a:gd name="csY6" fmla="*/ 1022144 h 2364556"/>
              <a:gd name="csX7" fmla="*/ 5955515 w 9721072"/>
              <a:gd name="csY7" fmla="*/ 1345162 h 2364556"/>
              <a:gd name="csX8" fmla="*/ 6418391 w 9721072"/>
              <a:gd name="csY8" fmla="*/ 1286311 h 2364556"/>
              <a:gd name="csX9" fmla="*/ 7445980 w 9721072"/>
              <a:gd name="csY9" fmla="*/ 1146719 h 2364556"/>
              <a:gd name="csX10" fmla="*/ 8108519 w 9721072"/>
              <a:gd name="csY10" fmla="*/ 1365269 h 2364556"/>
              <a:gd name="csX11" fmla="*/ 9273548 w 9721072"/>
              <a:gd name="csY11" fmla="*/ 1205570 h 2364556"/>
              <a:gd name="csX12" fmla="*/ 8299912 w 9721072"/>
              <a:gd name="csY12" fmla="*/ 1274356 h 2364556"/>
              <a:gd name="csX13" fmla="*/ 9062284 w 9721072"/>
              <a:gd name="csY13" fmla="*/ 1331934 h 2364556"/>
              <a:gd name="csX14" fmla="*/ 8205489 w 9721072"/>
              <a:gd name="csY14" fmla="*/ 1486077 h 2364556"/>
              <a:gd name="csX15" fmla="*/ 9721072 w 9721072"/>
              <a:gd name="csY15" fmla="*/ 1365359 h 2364556"/>
              <a:gd name="csX16" fmla="*/ 8777553 w 9721072"/>
              <a:gd name="csY16" fmla="*/ 2364556 h 236455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9721072" h="2364556">
                <a:moveTo>
                  <a:pt x="0" y="638846"/>
                </a:moveTo>
                <a:cubicBezTo>
                  <a:pt x="913219" y="314611"/>
                  <a:pt x="1865196" y="99618"/>
                  <a:pt x="2829123" y="0"/>
                </a:cubicBezTo>
                <a:cubicBezTo>
                  <a:pt x="2718243" y="160796"/>
                  <a:pt x="2554275" y="275801"/>
                  <a:pt x="2393902" y="387210"/>
                </a:cubicBezTo>
                <a:cubicBezTo>
                  <a:pt x="2738283" y="372352"/>
                  <a:pt x="3081923" y="339992"/>
                  <a:pt x="3423025" y="290289"/>
                </a:cubicBezTo>
                <a:cubicBezTo>
                  <a:pt x="3277035" y="555408"/>
                  <a:pt x="3041050" y="769926"/>
                  <a:pt x="2763293" y="890113"/>
                </a:cubicBezTo>
                <a:cubicBezTo>
                  <a:pt x="2985530" y="1017014"/>
                  <a:pt x="3254669" y="1020557"/>
                  <a:pt x="3510588" y="1020716"/>
                </a:cubicBezTo>
                <a:lnTo>
                  <a:pt x="5679186" y="1022144"/>
                </a:lnTo>
                <a:cubicBezTo>
                  <a:pt x="5654176" y="1177070"/>
                  <a:pt x="5801329" y="1316028"/>
                  <a:pt x="5955515" y="1345162"/>
                </a:cubicBezTo>
                <a:cubicBezTo>
                  <a:pt x="6109754" y="1374297"/>
                  <a:pt x="6266531" y="1325968"/>
                  <a:pt x="6418391" y="1286311"/>
                </a:cubicBezTo>
                <a:cubicBezTo>
                  <a:pt x="6753676" y="1198802"/>
                  <a:pt x="7164292" y="1133559"/>
                  <a:pt x="7445980" y="1146719"/>
                </a:cubicBezTo>
                <a:cubicBezTo>
                  <a:pt x="7727668" y="1159879"/>
                  <a:pt x="7803924" y="1355461"/>
                  <a:pt x="8108519" y="1365269"/>
                </a:cubicBezTo>
                <a:cubicBezTo>
                  <a:pt x="8413114" y="1375077"/>
                  <a:pt x="9312624" y="1447054"/>
                  <a:pt x="9273548" y="1205570"/>
                </a:cubicBezTo>
                <a:cubicBezTo>
                  <a:pt x="9051205" y="1224499"/>
                  <a:pt x="8224564" y="1064333"/>
                  <a:pt x="8299912" y="1274356"/>
                </a:cubicBezTo>
                <a:cubicBezTo>
                  <a:pt x="8482069" y="1272399"/>
                  <a:pt x="8880126" y="1333890"/>
                  <a:pt x="9062284" y="1331934"/>
                </a:cubicBezTo>
                <a:cubicBezTo>
                  <a:pt x="8950293" y="1569928"/>
                  <a:pt x="8460721" y="1422626"/>
                  <a:pt x="8205489" y="1486077"/>
                </a:cubicBezTo>
                <a:cubicBezTo>
                  <a:pt x="8680526" y="1481476"/>
                  <a:pt x="9293888" y="1573161"/>
                  <a:pt x="9721072" y="1365359"/>
                </a:cubicBezTo>
                <a:cubicBezTo>
                  <a:pt x="9372303" y="1703447"/>
                  <a:pt x="8956643" y="1913049"/>
                  <a:pt x="8777553" y="2364556"/>
                </a:cubicBezTo>
              </a:path>
            </a:pathLst>
          </a:custGeom>
          <a:noFill/>
          <a:ln w="5287" cap="flat">
            <a:solidFill>
              <a:srgbClr val="282828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pic>
        <p:nvPicPr>
          <p:cNvPr id="40" name="Picture 8" descr="User icon on transparent background 19879186 PNG">
            <a:extLst>
              <a:ext uri="{FF2B5EF4-FFF2-40B4-BE49-F238E27FC236}">
                <a16:creationId xmlns:a16="http://schemas.microsoft.com/office/drawing/2014/main" id="{E30511E9-D409-4990-4C65-AFB1A4D1B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0" y="6400849"/>
            <a:ext cx="526124" cy="31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uadroTexto 40">
            <a:extLst>
              <a:ext uri="{FF2B5EF4-FFF2-40B4-BE49-F238E27FC236}">
                <a16:creationId xmlns:a16="http://schemas.microsoft.com/office/drawing/2014/main" id="{B743E0E1-FF30-D837-1D95-C63BBBFE01F4}"/>
              </a:ext>
            </a:extLst>
          </p:cNvPr>
          <p:cNvSpPr txBox="1"/>
          <p:nvPr/>
        </p:nvSpPr>
        <p:spPr>
          <a:xfrm>
            <a:off x="482065" y="6381337"/>
            <a:ext cx="2538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Christian Duque Arribas</a:t>
            </a:r>
          </a:p>
        </p:txBody>
      </p:sp>
      <p:pic>
        <p:nvPicPr>
          <p:cNvPr id="43" name="Gráfico 42" descr="Inalámbrico con relleno sólido">
            <a:extLst>
              <a:ext uri="{FF2B5EF4-FFF2-40B4-BE49-F238E27FC236}">
                <a16:creationId xmlns:a16="http://schemas.microsoft.com/office/drawing/2014/main" id="{00A97475-BE35-0BA4-FA69-E2B881FC0D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693786">
            <a:off x="10820550" y="-9973"/>
            <a:ext cx="420541" cy="420541"/>
          </a:xfrm>
          <a:prstGeom prst="rect">
            <a:avLst/>
          </a:prstGeom>
        </p:spPr>
      </p:pic>
      <p:pic>
        <p:nvPicPr>
          <p:cNvPr id="44" name="Gráfico 43" descr="Silenciar altavoz con relleno sólido">
            <a:extLst>
              <a:ext uri="{FF2B5EF4-FFF2-40B4-BE49-F238E27FC236}">
                <a16:creationId xmlns:a16="http://schemas.microsoft.com/office/drawing/2014/main" id="{7BFE3ED7-C95C-6164-8562-37BC704124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340344" y="47796"/>
            <a:ext cx="420541" cy="420541"/>
          </a:xfrm>
          <a:prstGeom prst="rect">
            <a:avLst/>
          </a:prstGeom>
        </p:spPr>
      </p:pic>
      <p:pic>
        <p:nvPicPr>
          <p:cNvPr id="45" name="Gráfico 44" descr="Batería completa con relleno sólido">
            <a:extLst>
              <a:ext uri="{FF2B5EF4-FFF2-40B4-BE49-F238E27FC236}">
                <a16:creationId xmlns:a16="http://schemas.microsoft.com/office/drawing/2014/main" id="{3C5BACFC-D2AB-C344-B280-FC9C656D03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659297" y="41470"/>
            <a:ext cx="420541" cy="420541"/>
          </a:xfrm>
          <a:prstGeom prst="rect">
            <a:avLst/>
          </a:prstGeom>
        </p:spPr>
      </p:pic>
      <p:pic>
        <p:nvPicPr>
          <p:cNvPr id="46" name="Gráfico 45" descr="Señal con relleno sólido">
            <a:extLst>
              <a:ext uri="{FF2B5EF4-FFF2-40B4-BE49-F238E27FC236}">
                <a16:creationId xmlns:a16="http://schemas.microsoft.com/office/drawing/2014/main" id="{6C9185A3-AF0F-6EAB-A81A-780FBEA89E2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200289" y="35467"/>
            <a:ext cx="420541" cy="420541"/>
          </a:xfrm>
          <a:prstGeom prst="rect">
            <a:avLst/>
          </a:prstGeom>
        </p:spPr>
      </p:pic>
      <p:grpSp>
        <p:nvGrpSpPr>
          <p:cNvPr id="57" name="Grupo 56">
            <a:extLst>
              <a:ext uri="{FF2B5EF4-FFF2-40B4-BE49-F238E27FC236}">
                <a16:creationId xmlns:a16="http://schemas.microsoft.com/office/drawing/2014/main" id="{64854C97-818D-5085-2206-CB5172939595}"/>
              </a:ext>
            </a:extLst>
          </p:cNvPr>
          <p:cNvGrpSpPr/>
          <p:nvPr/>
        </p:nvGrpSpPr>
        <p:grpSpPr>
          <a:xfrm>
            <a:off x="3404404" y="1224641"/>
            <a:ext cx="7923784" cy="4975081"/>
            <a:chOff x="3404404" y="1224641"/>
            <a:chExt cx="7923784" cy="497508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8AE0B7C-3815-3462-FE04-CFA7CA3EDCF5}"/>
                </a:ext>
              </a:extLst>
            </p:cNvPr>
            <p:cNvSpPr txBox="1"/>
            <p:nvPr/>
          </p:nvSpPr>
          <p:spPr>
            <a:xfrm>
              <a:off x="3404404" y="1224641"/>
              <a:ext cx="53832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N" sz="2000" dirty="0">
                  <a:solidFill>
                    <a:srgbClr val="282828"/>
                  </a:solidFill>
                  <a:latin typeface="BBH Sans Hegarty" pitchFamily="2" charset="0"/>
                </a:rPr>
                <a:t>In the 10pc sample (</a:t>
              </a:r>
              <a:r>
                <a:rPr lang="en-IN" sz="2000" dirty="0" err="1">
                  <a:solidFill>
                    <a:srgbClr val="282828"/>
                  </a:solidFill>
                  <a:latin typeface="BBH Sans Hegarty" pitchFamily="2" charset="0"/>
                </a:rPr>
                <a:t>Reyle</a:t>
              </a:r>
              <a:r>
                <a:rPr lang="en-IN" sz="2000" dirty="0">
                  <a:solidFill>
                    <a:srgbClr val="282828"/>
                  </a:solidFill>
                  <a:latin typeface="BBH Sans Hegarty" pitchFamily="2" charset="0"/>
                </a:rPr>
                <a:t> et al. 2021)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1F2AC4A-8CED-E988-79D0-AE139D7859EB}"/>
                </a:ext>
              </a:extLst>
            </p:cNvPr>
            <p:cNvSpPr txBox="1"/>
            <p:nvPr/>
          </p:nvSpPr>
          <p:spPr>
            <a:xfrm>
              <a:off x="4252779" y="4311600"/>
              <a:ext cx="36864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N" dirty="0">
                  <a:latin typeface="Calibri" panose="020F0502020204030204" pitchFamily="34" charset="0"/>
                  <a:cs typeface="Calibri" panose="020F0502020204030204" pitchFamily="34" charset="0"/>
                </a:rPr>
                <a:t>out of the 317 stars are </a:t>
              </a:r>
              <a:r>
                <a:rPr lang="en-IN" b="1" dirty="0">
                  <a:latin typeface="Calibri" panose="020F0502020204030204" pitchFamily="34" charset="0"/>
                  <a:cs typeface="Calibri" panose="020F0502020204030204" pitchFamily="34" charset="0"/>
                </a:rPr>
                <a:t>M-type stars.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0E8BFC3-12FA-B9A1-94A3-C3E761452482}"/>
                </a:ext>
              </a:extLst>
            </p:cNvPr>
            <p:cNvSpPr/>
            <p:nvPr/>
          </p:nvSpPr>
          <p:spPr>
            <a:xfrm>
              <a:off x="5067601" y="5199147"/>
              <a:ext cx="2056798" cy="434213"/>
            </a:xfrm>
            <a:prstGeom prst="roundRect">
              <a:avLst>
                <a:gd name="adj" fmla="val 50000"/>
              </a:avLst>
            </a:prstGeom>
            <a:solidFill>
              <a:srgbClr val="2828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76668BC-C363-BF8F-11B8-326BE7ADB464}"/>
                </a:ext>
              </a:extLst>
            </p:cNvPr>
            <p:cNvSpPr txBox="1"/>
            <p:nvPr/>
          </p:nvSpPr>
          <p:spPr>
            <a:xfrm>
              <a:off x="5263849" y="5206187"/>
              <a:ext cx="16643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N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Share this story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2FBDC8F-98DA-59CC-ADA5-1A8CD2398854}"/>
                </a:ext>
              </a:extLst>
            </p:cNvPr>
            <p:cNvSpPr txBox="1"/>
            <p:nvPr/>
          </p:nvSpPr>
          <p:spPr>
            <a:xfrm>
              <a:off x="4917121" y="4645327"/>
              <a:ext cx="23577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N" dirty="0">
                  <a:latin typeface="Calibri" panose="020F0502020204030204" pitchFamily="34" charset="0"/>
                  <a:cs typeface="Calibri" panose="020F0502020204030204" pitchFamily="34" charset="0"/>
                </a:rPr>
                <a:t>Your stars are trending.</a:t>
              </a:r>
              <a:endParaRPr lang="en-IN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A4ACEBDC-2418-6C7C-3AD1-5F9FF3006375}"/>
                </a:ext>
              </a:extLst>
            </p:cNvPr>
            <p:cNvGrpSpPr/>
            <p:nvPr/>
          </p:nvGrpSpPr>
          <p:grpSpPr>
            <a:xfrm>
              <a:off x="9456507" y="2086383"/>
              <a:ext cx="1871681" cy="1902533"/>
              <a:chOff x="3912385" y="2319572"/>
              <a:chExt cx="1871681" cy="1902533"/>
            </a:xfrm>
          </p:grpSpPr>
          <p:grpSp>
            <p:nvGrpSpPr>
              <p:cNvPr id="16" name="Grupo 15">
                <a:extLst>
                  <a:ext uri="{FF2B5EF4-FFF2-40B4-BE49-F238E27FC236}">
                    <a16:creationId xmlns:a16="http://schemas.microsoft.com/office/drawing/2014/main" id="{C36B00B5-AA90-FF56-03C1-A07343C7430F}"/>
                  </a:ext>
                </a:extLst>
              </p:cNvPr>
              <p:cNvGrpSpPr/>
              <p:nvPr/>
            </p:nvGrpSpPr>
            <p:grpSpPr>
              <a:xfrm>
                <a:off x="3912385" y="2319572"/>
                <a:ext cx="1871681" cy="1902533"/>
                <a:chOff x="350947" y="4932619"/>
                <a:chExt cx="1871681" cy="1902533"/>
              </a:xfrm>
            </p:grpSpPr>
            <p:pic>
              <p:nvPicPr>
                <p:cNvPr id="38" name="Imagen 37" descr="Forma, Círculo&#10;&#10;Descripción generada automáticamente">
                  <a:extLst>
                    <a:ext uri="{FF2B5EF4-FFF2-40B4-BE49-F238E27FC236}">
                      <a16:creationId xmlns:a16="http://schemas.microsoft.com/office/drawing/2014/main" id="{ED41E0B7-738A-18B1-EBAA-DB1A104F90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5946" b="98919" l="4932" r="93425">
                              <a14:foregroundMark x1="74247" y1="30541" x2="55890" y2="18108"/>
                              <a14:foregroundMark x1="55890" y1="18108" x2="31507" y2="15946"/>
                              <a14:foregroundMark x1="31507" y1="15946" x2="14521" y2="30541"/>
                              <a14:foregroundMark x1="14521" y1="30541" x2="8219" y2="53243"/>
                              <a14:foregroundMark x1="8219" y1="53243" x2="16164" y2="75946"/>
                              <a14:foregroundMark x1="16164" y1="75946" x2="32329" y2="88919"/>
                              <a14:foregroundMark x1="32329" y1="88919" x2="52603" y2="91892"/>
                              <a14:foregroundMark x1="52603" y1="91892" x2="73425" y2="86216"/>
                              <a14:foregroundMark x1="73425" y1="86216" x2="90411" y2="70000"/>
                              <a14:foregroundMark x1="90411" y1="70000" x2="91507" y2="47297"/>
                              <a14:foregroundMark x1="91507" y1="47297" x2="84658" y2="24595"/>
                              <a14:foregroundMark x1="84658" y1="24595" x2="64384" y2="12973"/>
                              <a14:foregroundMark x1="64384" y1="12973" x2="42466" y2="11622"/>
                              <a14:foregroundMark x1="42466" y1="11622" x2="13973" y2="33243"/>
                              <a14:foregroundMark x1="13973" y1="33243" x2="9863" y2="55405"/>
                              <a14:foregroundMark x1="9863" y1="55405" x2="24932" y2="82432"/>
                              <a14:foregroundMark x1="24932" y1="82432" x2="47397" y2="84054"/>
                              <a14:foregroundMark x1="47397" y1="84054" x2="67397" y2="69189"/>
                              <a14:foregroundMark x1="67397" y1="69189" x2="60548" y2="38919"/>
                              <a14:foregroundMark x1="60548" y1="38919" x2="34247" y2="28919"/>
                              <a14:foregroundMark x1="34247" y1="28919" x2="18904" y2="56757"/>
                              <a14:foregroundMark x1="18904" y1="56757" x2="59726" y2="54595"/>
                              <a14:foregroundMark x1="59726" y1="54595" x2="46301" y2="26757"/>
                              <a14:foregroundMark x1="46301" y1="26757" x2="41644" y2="51351"/>
                              <a14:foregroundMark x1="41644" y1="51351" x2="67397" y2="42703"/>
                              <a14:foregroundMark x1="67397" y1="42703" x2="50685" y2="29730"/>
                              <a14:foregroundMark x1="50685" y1="29730" x2="45753" y2="57838"/>
                              <a14:foregroundMark x1="45753" y1="57838" x2="51781" y2="48919"/>
                              <a14:foregroundMark x1="52877" y1="8378" x2="30411" y2="11622"/>
                              <a14:foregroundMark x1="30411" y1="11622" x2="13699" y2="25946"/>
                              <a14:foregroundMark x1="13699" y1="25946" x2="5205" y2="45135"/>
                              <a14:foregroundMark x1="5205" y1="45135" x2="7397" y2="66486"/>
                              <a14:foregroundMark x1="7397" y1="66486" x2="22192" y2="83514"/>
                              <a14:foregroundMark x1="22192" y1="83514" x2="41096" y2="93243"/>
                              <a14:foregroundMark x1="45322" y1="92938" x2="63562" y2="91622"/>
                              <a14:foregroundMark x1="41096" y1="93243" x2="45300" y2="92940"/>
                              <a14:foregroundMark x1="63562" y1="91622" x2="81370" y2="80270"/>
                              <a14:foregroundMark x1="81370" y1="80270" x2="92877" y2="61622"/>
                              <a14:foregroundMark x1="92877" y1="61622" x2="94795" y2="40541"/>
                              <a14:foregroundMark x1="94795" y1="40541" x2="84384" y2="21081"/>
                              <a14:foregroundMark x1="84384" y1="21081" x2="65479" y2="9189"/>
                              <a14:foregroundMark x1="65479" y1="9189" x2="45205" y2="6486"/>
                              <a14:foregroundMark x1="50685" y1="20541" x2="30685" y2="28108"/>
                              <a14:foregroundMark x1="30685" y1="28108" x2="51781" y2="41892"/>
                              <a14:foregroundMark x1="51781" y1="41892" x2="55342" y2="21622"/>
                              <a14:foregroundMark x1="55342" y1="21622" x2="48493" y2="19459"/>
                              <a14:foregroundMark x1="69041" y1="19730" x2="50959" y2="30000"/>
                              <a14:foregroundMark x1="50959" y1="30000" x2="67671" y2="41892"/>
                              <a14:foregroundMark x1="67671" y1="41892" x2="84384" y2="28649"/>
                              <a14:foregroundMark x1="84384" y1="28649" x2="65479" y2="17838"/>
                              <a14:foregroundMark x1="65479" y1="17838" x2="63014" y2="19730"/>
                              <a14:foregroundMark x1="51233" y1="23784" x2="43014" y2="30541"/>
                              <a14:foregroundMark x1="56164" y1="26486" x2="51781" y2="30811"/>
                              <a14:foregroundMark x1="54521" y1="31081" x2="54521" y2="31081"/>
                              <a14:foregroundMark x1="30137" y1="58649" x2="28493" y2="64865"/>
                              <a14:foregroundMark x1="6027" y1="37568" x2="4932" y2="58108"/>
                              <a14:foregroundMark x1="4932" y1="58108" x2="7123" y2="37568"/>
                              <a14:foregroundMark x1="32877" y1="21351" x2="13425" y2="34595"/>
                              <a14:foregroundMark x1="13425" y1="34595" x2="12055" y2="57838"/>
                              <a14:foregroundMark x1="12055" y1="57838" x2="27945" y2="41622"/>
                              <a14:foregroundMark x1="27945" y1="41622" x2="39178" y2="22432"/>
                              <a14:foregroundMark x1="39178" y1="22432" x2="33425" y2="19730"/>
                              <a14:foregroundMark x1="41918" y1="30811" x2="22192" y2="45946"/>
                              <a14:foregroundMark x1="22192" y1="45946" x2="43014" y2="55135"/>
                              <a14:foregroundMark x1="43014" y1="55135" x2="44110" y2="34324"/>
                              <a14:foregroundMark x1="44110" y1="34324" x2="38630" y2="29189"/>
                              <a14:foregroundMark x1="26849" y1="38378" x2="18082" y2="41351"/>
                              <a14:foregroundMark x1="15616" y1="42432" x2="13699" y2="44324"/>
                              <a14:foregroundMark x1="18356" y1="54324" x2="22466" y2="76757"/>
                              <a14:foregroundMark x1="22466" y1="76757" x2="40000" y2="88378"/>
                              <a14:foregroundMark x1="40000" y1="88378" x2="46301" y2="66486"/>
                              <a14:foregroundMark x1="46301" y1="66486" x2="31507" y2="49730"/>
                              <a14:foregroundMark x1="31507" y1="49730" x2="14247" y2="53514"/>
                              <a14:foregroundMark x1="41918" y1="61351" x2="21096" y2="67568"/>
                              <a14:foregroundMark x1="21096" y1="67568" x2="28219" y2="86757"/>
                              <a14:foregroundMark x1="28219" y1="86757" x2="49589" y2="77297"/>
                              <a14:foregroundMark x1="49589" y1="77297" x2="40822" y2="61351"/>
                              <a14:foregroundMark x1="56986" y1="53243" x2="38356" y2="67027"/>
                              <a14:foregroundMark x1="38356" y1="67027" x2="58630" y2="80270"/>
                              <a14:foregroundMark x1="58630" y1="80270" x2="74247" y2="63514"/>
                              <a14:foregroundMark x1="74247" y1="63514" x2="58630" y2="48649"/>
                              <a14:foregroundMark x1="58630" y1="48649" x2="45205" y2="54865"/>
                              <a14:foregroundMark x1="30685" y1="59459" x2="33973" y2="80270"/>
                              <a14:foregroundMark x1="33973" y1="80270" x2="54247" y2="70270"/>
                              <a14:foregroundMark x1="54247" y1="70270" x2="32329" y2="53784"/>
                              <a14:foregroundMark x1="32329" y1="53784" x2="20274" y2="62973"/>
                              <a14:foregroundMark x1="34521" y1="55405" x2="46027" y2="75676"/>
                              <a14:foregroundMark x1="46027" y1="75676" x2="41096" y2="54054"/>
                              <a14:foregroundMark x1="41096" y1="54054" x2="28493" y2="60000"/>
                              <a14:foregroundMark x1="83562" y1="31081" x2="55616" y2="36486"/>
                              <a14:foregroundMark x1="55616" y1="36486" x2="58082" y2="57568"/>
                              <a14:foregroundMark x1="58082" y1="57568" x2="71507" y2="74054"/>
                              <a14:foregroundMark x1="71507" y1="74054" x2="50959" y2="77568"/>
                              <a14:foregroundMark x1="50959" y1="77568" x2="69589" y2="86486"/>
                              <a14:foregroundMark x1="69589" y1="86486" x2="79452" y2="76486"/>
                              <a14:foregroundMark x1="84384" y1="31351" x2="66575" y2="43784"/>
                              <a14:foregroundMark x1="66575" y1="43784" x2="69863" y2="67568"/>
                              <a14:foregroundMark x1="69863" y1="67568" x2="90411" y2="61351"/>
                              <a14:foregroundMark x1="90411" y1="61351" x2="89863" y2="38919"/>
                              <a14:foregroundMark x1="89863" y1="38919" x2="84932" y2="31892"/>
                              <a14:foregroundMark x1="79726" y1="29189" x2="67123" y2="45676"/>
                              <a14:foregroundMark x1="67123" y1="45676" x2="79178" y2="62703"/>
                              <a14:foregroundMark x1="79178" y1="62703" x2="93425" y2="43514"/>
                              <a14:foregroundMark x1="93425" y1="43514" x2="80822" y2="27297"/>
                              <a14:foregroundMark x1="80822" y1="27297" x2="77534" y2="26216"/>
                              <a14:foregroundMark x1="56164" y1="91892" x2="35342" y2="92432"/>
                              <a14:foregroundMark x1="35342" y1="92432" x2="46802" y2="95867"/>
                              <a14:foregroundMark x1="55174" y1="95215" x2="53151" y2="91081"/>
                              <a14:backgroundMark x1="46849" y1="98919" x2="56986" y2="99189"/>
                              <a14:backgroundMark x1="49315" y1="97838" x2="47397" y2="97027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0947" y="4932619"/>
                  <a:ext cx="1871681" cy="1902533"/>
                </a:xfrm>
                <a:prstGeom prst="rect">
                  <a:avLst/>
                </a:prstGeom>
              </p:spPr>
            </p:pic>
            <p:sp>
              <p:nvSpPr>
                <p:cNvPr id="39" name="Rectángulo 38">
                  <a:extLst>
                    <a:ext uri="{FF2B5EF4-FFF2-40B4-BE49-F238E27FC236}">
                      <a16:creationId xmlns:a16="http://schemas.microsoft.com/office/drawing/2014/main" id="{F9EE91D4-23B4-C780-0D2C-866404B9FED3}"/>
                    </a:ext>
                  </a:extLst>
                </p:cNvPr>
                <p:cNvSpPr/>
                <p:nvPr/>
              </p:nvSpPr>
              <p:spPr>
                <a:xfrm>
                  <a:off x="365460" y="4967334"/>
                  <a:ext cx="1842653" cy="1833101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prstTxWarp prst="textArchUp">
                    <a:avLst>
                      <a:gd name="adj" fmla="val 13036704"/>
                    </a:avLst>
                  </a:prstTxWarp>
                  <a:spAutoFit/>
                  <a:scene3d>
                    <a:camera prst="orthographicFront">
                      <a:rot lat="0" lon="0" rev="0"/>
                    </a:camera>
                    <a:lightRig rig="threePt" dir="t"/>
                  </a:scene3d>
                </a:bodyPr>
                <a:lstStyle/>
                <a:p>
                  <a:pPr algn="ctr"/>
                  <a:r>
                    <a:rPr lang="en-GB" sz="6000" b="1" noProof="0" dirty="0">
                      <a:ln w="0"/>
                      <a:latin typeface="Century Gothic" panose="020B0502020202020204" pitchFamily="34" charset="0"/>
                    </a:rPr>
                    <a:t>Solar neighbourhood</a:t>
                  </a:r>
                  <a:endParaRPr lang="en-GB" sz="6000" b="1" cap="none" spc="0" noProof="0" dirty="0">
                    <a:ln w="0"/>
                    <a:latin typeface="Century Gothic" panose="020B0502020202020204" pitchFamily="34" charset="0"/>
                  </a:endParaRPr>
                </a:p>
              </p:txBody>
            </p:sp>
          </p:grpSp>
          <p:sp>
            <p:nvSpPr>
              <p:cNvPr id="33" name="Elipse 32">
                <a:extLst>
                  <a:ext uri="{FF2B5EF4-FFF2-40B4-BE49-F238E27FC236}">
                    <a16:creationId xmlns:a16="http://schemas.microsoft.com/office/drawing/2014/main" id="{58B678D4-450F-1939-52BE-880633007CC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053489" y="2745136"/>
                <a:ext cx="108000" cy="108000"/>
              </a:xfrm>
              <a:prstGeom prst="ellipse">
                <a:avLst/>
              </a:prstGeom>
              <a:solidFill>
                <a:srgbClr val="FFC0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 noProof="0" dirty="0"/>
              </a:p>
            </p:txBody>
          </p:sp>
          <p:sp>
            <p:nvSpPr>
              <p:cNvPr id="34" name="Elipse 33">
                <a:extLst>
                  <a:ext uri="{FF2B5EF4-FFF2-40B4-BE49-F238E27FC236}">
                    <a16:creationId xmlns:a16="http://schemas.microsoft.com/office/drawing/2014/main" id="{06D93895-1E4E-8836-0725-F97E6030EA8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915170" y="3781146"/>
                <a:ext cx="108000" cy="108000"/>
              </a:xfrm>
              <a:prstGeom prst="ellipse">
                <a:avLst/>
              </a:prstGeom>
              <a:solidFill>
                <a:srgbClr val="FFC0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 noProof="0" dirty="0"/>
              </a:p>
            </p:txBody>
          </p:sp>
          <p:sp>
            <p:nvSpPr>
              <p:cNvPr id="35" name="Elipse 34">
                <a:extLst>
                  <a:ext uri="{FF2B5EF4-FFF2-40B4-BE49-F238E27FC236}">
                    <a16:creationId xmlns:a16="http://schemas.microsoft.com/office/drawing/2014/main" id="{1D8B891E-807A-FD04-B7D7-C2A7880FBE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686706" y="3942868"/>
                <a:ext cx="180000" cy="180000"/>
              </a:xfrm>
              <a:prstGeom prst="ellipse">
                <a:avLst/>
              </a:prstGeom>
              <a:solidFill>
                <a:srgbClr val="FFC0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 noProof="0" dirty="0"/>
              </a:p>
            </p:txBody>
          </p:sp>
          <p:sp>
            <p:nvSpPr>
              <p:cNvPr id="36" name="Elipse 35">
                <a:extLst>
                  <a:ext uri="{FF2B5EF4-FFF2-40B4-BE49-F238E27FC236}">
                    <a16:creationId xmlns:a16="http://schemas.microsoft.com/office/drawing/2014/main" id="{3A668044-311D-6895-BE57-7C8C7BDF9F1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054569" y="3270837"/>
                <a:ext cx="108000" cy="108000"/>
              </a:xfrm>
              <a:prstGeom prst="ellipse">
                <a:avLst/>
              </a:prstGeom>
              <a:solidFill>
                <a:srgbClr val="FFC0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 noProof="0" dirty="0"/>
              </a:p>
            </p:txBody>
          </p:sp>
          <p:sp>
            <p:nvSpPr>
              <p:cNvPr id="37" name="Elipse 36">
                <a:extLst>
                  <a:ext uri="{FF2B5EF4-FFF2-40B4-BE49-F238E27FC236}">
                    <a16:creationId xmlns:a16="http://schemas.microsoft.com/office/drawing/2014/main" id="{560693CB-79F5-1292-73BA-1FCA649D1FE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443546" y="2716336"/>
                <a:ext cx="82800" cy="82800"/>
              </a:xfrm>
              <a:prstGeom prst="ellipse">
                <a:avLst/>
              </a:prstGeom>
              <a:solidFill>
                <a:srgbClr val="FFC0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 noProof="0" dirty="0"/>
              </a:p>
            </p:txBody>
          </p:sp>
        </p:grpSp>
        <p:grpSp>
          <p:nvGrpSpPr>
            <p:cNvPr id="49" name="Grupo 48">
              <a:extLst>
                <a:ext uri="{FF2B5EF4-FFF2-40B4-BE49-F238E27FC236}">
                  <a16:creationId xmlns:a16="http://schemas.microsoft.com/office/drawing/2014/main" id="{10120E10-570D-455E-0167-E3A15482804C}"/>
                </a:ext>
              </a:extLst>
            </p:cNvPr>
            <p:cNvGrpSpPr>
              <a:grpSpLocks noChangeAspect="1"/>
            </p:cNvGrpSpPr>
            <p:nvPr/>
          </p:nvGrpSpPr>
          <p:grpSpPr>
            <a:xfrm rot="11497136">
              <a:off x="8238921" y="4766613"/>
              <a:ext cx="1760000" cy="1433109"/>
              <a:chOff x="-1256360" y="3974644"/>
              <a:chExt cx="2479247" cy="1906621"/>
            </a:xfrm>
          </p:grpSpPr>
          <p:sp>
            <p:nvSpPr>
              <p:cNvPr id="50" name="Elipse 49">
                <a:extLst>
                  <a:ext uri="{FF2B5EF4-FFF2-40B4-BE49-F238E27FC236}">
                    <a16:creationId xmlns:a16="http://schemas.microsoft.com/office/drawing/2014/main" id="{31322D0A-AA59-1498-BAE5-B95D0A9F9CE4}"/>
                  </a:ext>
                </a:extLst>
              </p:cNvPr>
              <p:cNvSpPr/>
              <p:nvPr/>
            </p:nvSpPr>
            <p:spPr>
              <a:xfrm rot="431352">
                <a:off x="-1222887" y="4568443"/>
                <a:ext cx="2445774" cy="960733"/>
              </a:xfrm>
              <a:prstGeom prst="ellipse">
                <a:avLst/>
              </a:prstGeom>
              <a:noFill/>
              <a:ln w="38100">
                <a:solidFill>
                  <a:srgbClr val="868A8E">
                    <a:alpha val="39000"/>
                  </a:srgbClr>
                </a:solidFill>
              </a:ln>
              <a:scene3d>
                <a:camera prst="orthographicFront">
                  <a:rot lat="3000000" lon="0" rev="1800000"/>
                </a:camera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grpSp>
            <p:nvGrpSpPr>
              <p:cNvPr id="51" name="Grupo 50">
                <a:extLst>
                  <a:ext uri="{FF2B5EF4-FFF2-40B4-BE49-F238E27FC236}">
                    <a16:creationId xmlns:a16="http://schemas.microsoft.com/office/drawing/2014/main" id="{7379A791-9BB9-D6A1-5F40-F61A8DFF6E7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-129607" y="3974644"/>
                <a:ext cx="1214437" cy="1214437"/>
                <a:chOff x="2192653" y="1913669"/>
                <a:chExt cx="576961" cy="576961"/>
              </a:xfrm>
            </p:grpSpPr>
            <p:sp>
              <p:nvSpPr>
                <p:cNvPr id="55" name="Elipse 54">
                  <a:extLst>
                    <a:ext uri="{FF2B5EF4-FFF2-40B4-BE49-F238E27FC236}">
                      <a16:creationId xmlns:a16="http://schemas.microsoft.com/office/drawing/2014/main" id="{50F39560-1D5C-06DA-B7F3-540E0214DF2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192653" y="1913669"/>
                  <a:ext cx="576961" cy="576961"/>
                </a:xfrm>
                <a:prstGeom prst="ellipse">
                  <a:avLst/>
                </a:prstGeom>
                <a:solidFill>
                  <a:srgbClr val="F6A800">
                    <a:alpha val="50279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noProof="0" dirty="0"/>
                </a:p>
              </p:txBody>
            </p:sp>
            <p:sp>
              <p:nvSpPr>
                <p:cNvPr id="56" name="Elipse 55">
                  <a:extLst>
                    <a:ext uri="{FF2B5EF4-FFF2-40B4-BE49-F238E27FC236}">
                      <a16:creationId xmlns:a16="http://schemas.microsoft.com/office/drawing/2014/main" id="{C6B59F6C-2EAE-4316-24D4-F700DB5A994F}"/>
                    </a:ext>
                  </a:extLst>
                </p:cNvPr>
                <p:cNvSpPr/>
                <p:nvPr/>
              </p:nvSpPr>
              <p:spPr>
                <a:xfrm>
                  <a:off x="2265133" y="1986149"/>
                  <a:ext cx="432000" cy="43200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noProof="0" dirty="0"/>
                </a:p>
              </p:txBody>
            </p:sp>
          </p:grpSp>
          <p:grpSp>
            <p:nvGrpSpPr>
              <p:cNvPr id="52" name="Grupo 51">
                <a:extLst>
                  <a:ext uri="{FF2B5EF4-FFF2-40B4-BE49-F238E27FC236}">
                    <a16:creationId xmlns:a16="http://schemas.microsoft.com/office/drawing/2014/main" id="{29CBD1DB-E90F-4B2B-205A-FEAC0DEA37E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-1256360" y="5254725"/>
                <a:ext cx="626540" cy="626540"/>
                <a:chOff x="1845858" y="7213978"/>
                <a:chExt cx="292245" cy="292245"/>
              </a:xfrm>
            </p:grpSpPr>
            <p:sp>
              <p:nvSpPr>
                <p:cNvPr id="53" name="Elipse 52">
                  <a:extLst>
                    <a:ext uri="{FF2B5EF4-FFF2-40B4-BE49-F238E27FC236}">
                      <a16:creationId xmlns:a16="http://schemas.microsoft.com/office/drawing/2014/main" id="{A928F7E9-8C33-C36B-6F6B-17F33D32EEC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845858" y="7213978"/>
                  <a:ext cx="292245" cy="292245"/>
                </a:xfrm>
                <a:prstGeom prst="ellipse">
                  <a:avLst/>
                </a:prstGeom>
                <a:solidFill>
                  <a:srgbClr val="C04529">
                    <a:alpha val="4986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noProof="0" dirty="0"/>
                </a:p>
              </p:txBody>
            </p:sp>
            <p:sp>
              <p:nvSpPr>
                <p:cNvPr id="54" name="Elipse 53">
                  <a:extLst>
                    <a:ext uri="{FF2B5EF4-FFF2-40B4-BE49-F238E27FC236}">
                      <a16:creationId xmlns:a16="http://schemas.microsoft.com/office/drawing/2014/main" id="{776821D8-E608-DA4C-1EE5-3FD7A8CE0C4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37981" y="7306101"/>
                  <a:ext cx="108000" cy="108000"/>
                </a:xfrm>
                <a:prstGeom prst="ellipse">
                  <a:avLst/>
                </a:prstGeom>
                <a:solidFill>
                  <a:srgbClr val="C0452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noProof="0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8817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8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Rectangle: Rounded Corners 364">
            <a:extLst>
              <a:ext uri="{FF2B5EF4-FFF2-40B4-BE49-F238E27FC236}">
                <a16:creationId xmlns:a16="http://schemas.microsoft.com/office/drawing/2014/main" id="{56E33062-74C6-4AF7-B972-9EED1AC5EE62}"/>
              </a:ext>
            </a:extLst>
          </p:cNvPr>
          <p:cNvSpPr/>
          <p:nvPr/>
        </p:nvSpPr>
        <p:spPr>
          <a:xfrm>
            <a:off x="9134213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4" name="Rectangle: Rounded Corners 363">
            <a:extLst>
              <a:ext uri="{FF2B5EF4-FFF2-40B4-BE49-F238E27FC236}">
                <a16:creationId xmlns:a16="http://schemas.microsoft.com/office/drawing/2014/main" id="{859F78D1-C77F-071C-8360-E5421FB88903}"/>
              </a:ext>
            </a:extLst>
          </p:cNvPr>
          <p:cNvSpPr/>
          <p:nvPr/>
        </p:nvSpPr>
        <p:spPr>
          <a:xfrm>
            <a:off x="6246496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F0F0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3" name="Rectangle: Rounded Corners 362">
            <a:extLst>
              <a:ext uri="{FF2B5EF4-FFF2-40B4-BE49-F238E27FC236}">
                <a16:creationId xmlns:a16="http://schemas.microsoft.com/office/drawing/2014/main" id="{CA0B1090-1E46-EFB1-AA62-D6117686F05C}"/>
              </a:ext>
            </a:extLst>
          </p:cNvPr>
          <p:cNvSpPr/>
          <p:nvPr/>
        </p:nvSpPr>
        <p:spPr>
          <a:xfrm>
            <a:off x="3358779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2" name="Rectangle: Rounded Corners 361">
            <a:extLst>
              <a:ext uri="{FF2B5EF4-FFF2-40B4-BE49-F238E27FC236}">
                <a16:creationId xmlns:a16="http://schemas.microsoft.com/office/drawing/2014/main" id="{56692D70-F16A-E433-EB05-8C1926F6FEF1}"/>
              </a:ext>
            </a:extLst>
          </p:cNvPr>
          <p:cNvSpPr/>
          <p:nvPr/>
        </p:nvSpPr>
        <p:spPr>
          <a:xfrm>
            <a:off x="472440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F0F0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42" name="Group 341">
            <a:extLst>
              <a:ext uri="{FF2B5EF4-FFF2-40B4-BE49-F238E27FC236}">
                <a16:creationId xmlns:a16="http://schemas.microsoft.com/office/drawing/2014/main" id="{39D71B8D-6EE9-3C9D-A6FB-8DE45E3F4A45}"/>
              </a:ext>
            </a:extLst>
          </p:cNvPr>
          <p:cNvGrpSpPr/>
          <p:nvPr/>
        </p:nvGrpSpPr>
        <p:grpSpPr>
          <a:xfrm>
            <a:off x="4049903" y="1105369"/>
            <a:ext cx="1865581" cy="2039997"/>
            <a:chOff x="4049903" y="1101667"/>
            <a:chExt cx="1865581" cy="200665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2183772-9C1F-E1A9-B9C3-FEBF12EC0FA9}"/>
                </a:ext>
              </a:extLst>
            </p:cNvPr>
            <p:cNvSpPr/>
            <p:nvPr/>
          </p:nvSpPr>
          <p:spPr>
            <a:xfrm>
              <a:off x="412780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AC367C0-99C9-6007-FE96-FFDC52C25C3A}"/>
                </a:ext>
              </a:extLst>
            </p:cNvPr>
            <p:cNvSpPr/>
            <p:nvPr/>
          </p:nvSpPr>
          <p:spPr>
            <a:xfrm>
              <a:off x="428367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0F6C5E8-0956-BBDB-1006-4901BE066966}"/>
                </a:ext>
              </a:extLst>
            </p:cNvPr>
            <p:cNvSpPr/>
            <p:nvPr/>
          </p:nvSpPr>
          <p:spPr>
            <a:xfrm>
              <a:off x="443948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F136EF9-4D4A-5C89-F046-F7616433EDE2}"/>
                </a:ext>
              </a:extLst>
            </p:cNvPr>
            <p:cNvSpPr/>
            <p:nvPr/>
          </p:nvSpPr>
          <p:spPr>
            <a:xfrm>
              <a:off x="459535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2226BD-B3BD-6EEC-C06E-9182A6C7A268}"/>
                </a:ext>
              </a:extLst>
            </p:cNvPr>
            <p:cNvSpPr/>
            <p:nvPr/>
          </p:nvSpPr>
          <p:spPr>
            <a:xfrm>
              <a:off x="475116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8EFCDE0-8852-E68D-B0ED-CCEA1E93FDBA}"/>
                </a:ext>
              </a:extLst>
            </p:cNvPr>
            <p:cNvSpPr/>
            <p:nvPr/>
          </p:nvSpPr>
          <p:spPr>
            <a:xfrm>
              <a:off x="490697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E0FCE8A-0ACF-0C69-B146-AAF6C6B22EF3}"/>
                </a:ext>
              </a:extLst>
            </p:cNvPr>
            <p:cNvSpPr/>
            <p:nvPr/>
          </p:nvSpPr>
          <p:spPr>
            <a:xfrm>
              <a:off x="506284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EA511DB-6C4B-6943-3E69-498693C002FF}"/>
                </a:ext>
              </a:extLst>
            </p:cNvPr>
            <p:cNvSpPr/>
            <p:nvPr/>
          </p:nvSpPr>
          <p:spPr>
            <a:xfrm>
              <a:off x="521865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503EBC9-B587-D8C8-7A5F-61CEA86EE270}"/>
                </a:ext>
              </a:extLst>
            </p:cNvPr>
            <p:cNvSpPr/>
            <p:nvPr/>
          </p:nvSpPr>
          <p:spPr>
            <a:xfrm>
              <a:off x="5374461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5CD648E-187C-061B-6C04-42C423865816}"/>
                </a:ext>
              </a:extLst>
            </p:cNvPr>
            <p:cNvSpPr/>
            <p:nvPr/>
          </p:nvSpPr>
          <p:spPr>
            <a:xfrm>
              <a:off x="553033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16CC485-3860-3392-22E6-9FE72FB66561}"/>
                </a:ext>
              </a:extLst>
            </p:cNvPr>
            <p:cNvSpPr/>
            <p:nvPr/>
          </p:nvSpPr>
          <p:spPr>
            <a:xfrm>
              <a:off x="5686141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8434F0A-4058-3B26-420C-5DC697A69E8B}"/>
                </a:ext>
              </a:extLst>
            </p:cNvPr>
            <p:cNvSpPr/>
            <p:nvPr/>
          </p:nvSpPr>
          <p:spPr>
            <a:xfrm>
              <a:off x="584194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1899F48-977D-C1C2-0ABB-3434DA80D02B}"/>
                </a:ext>
              </a:extLst>
            </p:cNvPr>
            <p:cNvSpPr/>
            <p:nvPr/>
          </p:nvSpPr>
          <p:spPr>
            <a:xfrm>
              <a:off x="412780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04DF583-364E-968B-06FA-4552F44B943C}"/>
                </a:ext>
              </a:extLst>
            </p:cNvPr>
            <p:cNvSpPr/>
            <p:nvPr/>
          </p:nvSpPr>
          <p:spPr>
            <a:xfrm>
              <a:off x="428367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A6BF006-4CD7-1019-8D3D-0AA3DAAE31E5}"/>
                </a:ext>
              </a:extLst>
            </p:cNvPr>
            <p:cNvSpPr/>
            <p:nvPr/>
          </p:nvSpPr>
          <p:spPr>
            <a:xfrm>
              <a:off x="443948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E0A581D-1069-37DF-3FFF-ADBE6AD4307D}"/>
                </a:ext>
              </a:extLst>
            </p:cNvPr>
            <p:cNvSpPr/>
            <p:nvPr/>
          </p:nvSpPr>
          <p:spPr>
            <a:xfrm>
              <a:off x="459535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C0EEEF6-2646-A450-C5CB-1D3F94522A9B}"/>
                </a:ext>
              </a:extLst>
            </p:cNvPr>
            <p:cNvSpPr/>
            <p:nvPr/>
          </p:nvSpPr>
          <p:spPr>
            <a:xfrm>
              <a:off x="475116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5B814B5-04BE-94AB-4F5C-8AB27BA6F382}"/>
                </a:ext>
              </a:extLst>
            </p:cNvPr>
            <p:cNvSpPr/>
            <p:nvPr/>
          </p:nvSpPr>
          <p:spPr>
            <a:xfrm>
              <a:off x="490697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CC3EE7E-3140-CDD8-221B-F238DDA1180A}"/>
                </a:ext>
              </a:extLst>
            </p:cNvPr>
            <p:cNvSpPr/>
            <p:nvPr/>
          </p:nvSpPr>
          <p:spPr>
            <a:xfrm>
              <a:off x="506284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D852935-FC45-A760-BA5C-577B4033320A}"/>
                </a:ext>
              </a:extLst>
            </p:cNvPr>
            <p:cNvSpPr/>
            <p:nvPr/>
          </p:nvSpPr>
          <p:spPr>
            <a:xfrm>
              <a:off x="521865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3C72261-8834-E9E5-D25C-87DF60381064}"/>
                </a:ext>
              </a:extLst>
            </p:cNvPr>
            <p:cNvSpPr/>
            <p:nvPr/>
          </p:nvSpPr>
          <p:spPr>
            <a:xfrm>
              <a:off x="5374461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B19396B-AE99-261D-68E9-6329941D4F16}"/>
                </a:ext>
              </a:extLst>
            </p:cNvPr>
            <p:cNvSpPr/>
            <p:nvPr/>
          </p:nvSpPr>
          <p:spPr>
            <a:xfrm>
              <a:off x="553033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DA8CB6F-32A0-FBB7-C9F5-044FBAC034BB}"/>
                </a:ext>
              </a:extLst>
            </p:cNvPr>
            <p:cNvSpPr/>
            <p:nvPr/>
          </p:nvSpPr>
          <p:spPr>
            <a:xfrm>
              <a:off x="5686141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C0DC214-39D8-F40B-8AE5-F297C2288E69}"/>
                </a:ext>
              </a:extLst>
            </p:cNvPr>
            <p:cNvSpPr/>
            <p:nvPr/>
          </p:nvSpPr>
          <p:spPr>
            <a:xfrm>
              <a:off x="584194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615533C-404B-CD7E-ACF4-CD33C14DDE0A}"/>
                </a:ext>
              </a:extLst>
            </p:cNvPr>
            <p:cNvSpPr/>
            <p:nvPr/>
          </p:nvSpPr>
          <p:spPr>
            <a:xfrm>
              <a:off x="404990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C8C0295-8E7A-DCD0-E6C3-092192C81B13}"/>
                </a:ext>
              </a:extLst>
            </p:cNvPr>
            <p:cNvSpPr/>
            <p:nvPr/>
          </p:nvSpPr>
          <p:spPr>
            <a:xfrm>
              <a:off x="4205776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291F9D5-FC7E-F6FF-129F-5D50BA0B51F7}"/>
                </a:ext>
              </a:extLst>
            </p:cNvPr>
            <p:cNvSpPr/>
            <p:nvPr/>
          </p:nvSpPr>
          <p:spPr>
            <a:xfrm>
              <a:off x="436158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27D7660-6A3E-F0B3-06A8-D81A89A62D1E}"/>
                </a:ext>
              </a:extLst>
            </p:cNvPr>
            <p:cNvSpPr/>
            <p:nvPr/>
          </p:nvSpPr>
          <p:spPr>
            <a:xfrm>
              <a:off x="451739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5B77BDB-850A-785D-2267-3A1D500FBB58}"/>
                </a:ext>
              </a:extLst>
            </p:cNvPr>
            <p:cNvSpPr/>
            <p:nvPr/>
          </p:nvSpPr>
          <p:spPr>
            <a:xfrm>
              <a:off x="467326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B76EC98-14F0-6C42-DD49-A8CBF747CE35}"/>
                </a:ext>
              </a:extLst>
            </p:cNvPr>
            <p:cNvSpPr/>
            <p:nvPr/>
          </p:nvSpPr>
          <p:spPr>
            <a:xfrm>
              <a:off x="482907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23054D7-95B2-A1E9-A5AD-1580244A3CF8}"/>
                </a:ext>
              </a:extLst>
            </p:cNvPr>
            <p:cNvSpPr/>
            <p:nvPr/>
          </p:nvSpPr>
          <p:spPr>
            <a:xfrm>
              <a:off x="498487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1705705-9916-184D-428F-667A1E44D046}"/>
                </a:ext>
              </a:extLst>
            </p:cNvPr>
            <p:cNvSpPr/>
            <p:nvPr/>
          </p:nvSpPr>
          <p:spPr>
            <a:xfrm>
              <a:off x="514075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38A2110-7971-16A9-D1A5-0111EAB5C27C}"/>
                </a:ext>
              </a:extLst>
            </p:cNvPr>
            <p:cNvSpPr/>
            <p:nvPr/>
          </p:nvSpPr>
          <p:spPr>
            <a:xfrm>
              <a:off x="529655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E01962E-D6C2-B5AB-0B42-DAEDAB6A5EE1}"/>
                </a:ext>
              </a:extLst>
            </p:cNvPr>
            <p:cNvSpPr/>
            <p:nvPr/>
          </p:nvSpPr>
          <p:spPr>
            <a:xfrm>
              <a:off x="5452365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E774CD7-0CCC-11D3-43CD-0C23969044FD}"/>
                </a:ext>
              </a:extLst>
            </p:cNvPr>
            <p:cNvSpPr/>
            <p:nvPr/>
          </p:nvSpPr>
          <p:spPr>
            <a:xfrm>
              <a:off x="560823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F0BBF1F-68E4-92A7-A8A1-C9A9FD51C22E}"/>
                </a:ext>
              </a:extLst>
            </p:cNvPr>
            <p:cNvSpPr/>
            <p:nvPr/>
          </p:nvSpPr>
          <p:spPr>
            <a:xfrm>
              <a:off x="5764045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404B600F-44CD-EB1D-A05B-7A0C15EBB0D9}"/>
              </a:ext>
            </a:extLst>
          </p:cNvPr>
          <p:cNvSpPr txBox="1"/>
          <p:nvPr/>
        </p:nvSpPr>
        <p:spPr>
          <a:xfrm rot="16200000">
            <a:off x="2527060" y="1675675"/>
            <a:ext cx="231666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E8B408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E0A24"/>
                </a:solidFill>
                <a:sym typeface="Arial"/>
              </a:rPr>
              <a:t>2025</a:t>
            </a: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E8EBFC6B-EFD2-6077-113F-B2E98B99E27D}"/>
              </a:ext>
            </a:extLst>
          </p:cNvPr>
          <p:cNvSpPr/>
          <p:nvPr/>
        </p:nvSpPr>
        <p:spPr>
          <a:xfrm>
            <a:off x="3455293" y="1132568"/>
            <a:ext cx="2477206" cy="2000788"/>
          </a:xfrm>
          <a:custGeom>
            <a:avLst/>
            <a:gdLst>
              <a:gd name="csX0" fmla="*/ 337300 w 2477206"/>
              <a:gd name="csY0" fmla="*/ 53587 h 2000788"/>
              <a:gd name="csX1" fmla="*/ 47068 w 2477206"/>
              <a:gd name="csY1" fmla="*/ 277846 h 2000788"/>
              <a:gd name="csX2" fmla="*/ 0 w 2477206"/>
              <a:gd name="csY2" fmla="*/ 338278 h 2000788"/>
              <a:gd name="csX3" fmla="*/ 259071 w 2477206"/>
              <a:gd name="csY3" fmla="*/ 233711 h 2000788"/>
              <a:gd name="csX4" fmla="*/ 832168 w 2477206"/>
              <a:gd name="csY4" fmla="*/ 0 h 2000788"/>
              <a:gd name="csX5" fmla="*/ 731447 w 2477206"/>
              <a:gd name="csY5" fmla="*/ 181623 h 2000788"/>
              <a:gd name="csX6" fmla="*/ 393951 w 2477206"/>
              <a:gd name="csY6" fmla="*/ 397015 h 2000788"/>
              <a:gd name="csX7" fmla="*/ 188794 w 2477206"/>
              <a:gd name="csY7" fmla="*/ 598196 h 2000788"/>
              <a:gd name="csX8" fmla="*/ 322371 w 2477206"/>
              <a:gd name="csY8" fmla="*/ 518989 h 2000788"/>
              <a:gd name="csX9" fmla="*/ 1253891 w 2477206"/>
              <a:gd name="csY9" fmla="*/ 30640 h 2000788"/>
              <a:gd name="csX10" fmla="*/ 1182702 w 2477206"/>
              <a:gd name="csY10" fmla="*/ 182080 h 2000788"/>
              <a:gd name="csX11" fmla="*/ 37616 w 2477206"/>
              <a:gd name="csY11" fmla="*/ 1254608 h 2000788"/>
              <a:gd name="csX12" fmla="*/ 611300 w 2477206"/>
              <a:gd name="csY12" fmla="*/ 871804 h 2000788"/>
              <a:gd name="csX13" fmla="*/ 356466 w 2477206"/>
              <a:gd name="csY13" fmla="*/ 1166404 h 2000788"/>
              <a:gd name="csX14" fmla="*/ 87682 w 2477206"/>
              <a:gd name="csY14" fmla="*/ 1451356 h 2000788"/>
              <a:gd name="csX15" fmla="*/ 304705 w 2477206"/>
              <a:gd name="csY15" fmla="*/ 1289942 h 2000788"/>
              <a:gd name="csX16" fmla="*/ 452428 w 2477206"/>
              <a:gd name="csY16" fmla="*/ 1268559 h 2000788"/>
              <a:gd name="csX17" fmla="*/ 427982 w 2477206"/>
              <a:gd name="csY17" fmla="*/ 1395943 h 2000788"/>
              <a:gd name="csX18" fmla="*/ 222237 w 2477206"/>
              <a:gd name="csY18" fmla="*/ 1614856 h 2000788"/>
              <a:gd name="csX19" fmla="*/ 13038 w 2477206"/>
              <a:gd name="csY19" fmla="*/ 1904436 h 2000788"/>
              <a:gd name="csX20" fmla="*/ 1149259 w 2477206"/>
              <a:gd name="csY20" fmla="*/ 812089 h 2000788"/>
              <a:gd name="csX21" fmla="*/ 1457875 w 2477206"/>
              <a:gd name="csY21" fmla="*/ 348187 h 2000788"/>
              <a:gd name="csX22" fmla="*/ 1668313 w 2477206"/>
              <a:gd name="csY22" fmla="*/ 79012 h 2000788"/>
              <a:gd name="csX23" fmla="*/ 1145934 w 2477206"/>
              <a:gd name="csY23" fmla="*/ 1189677 h 2000788"/>
              <a:gd name="csX24" fmla="*/ 852899 w 2477206"/>
              <a:gd name="csY24" fmla="*/ 1450117 h 2000788"/>
              <a:gd name="csX25" fmla="*/ 508362 w 2477206"/>
              <a:gd name="csY25" fmla="*/ 1738002 h 2000788"/>
              <a:gd name="csX26" fmla="*/ 151049 w 2477206"/>
              <a:gd name="csY26" fmla="*/ 2000788 h 2000788"/>
              <a:gd name="csX27" fmla="*/ 299880 w 2477206"/>
              <a:gd name="csY27" fmla="*/ 1959457 h 2000788"/>
              <a:gd name="csX28" fmla="*/ 702307 w 2477206"/>
              <a:gd name="csY28" fmla="*/ 1822686 h 2000788"/>
              <a:gd name="csX29" fmla="*/ 688617 w 2477206"/>
              <a:gd name="csY29" fmla="*/ 1948179 h 2000788"/>
              <a:gd name="csX30" fmla="*/ 980674 w 2477206"/>
              <a:gd name="csY30" fmla="*/ 1927579 h 2000788"/>
              <a:gd name="csX31" fmla="*/ 1232899 w 2477206"/>
              <a:gd name="csY31" fmla="*/ 1770076 h 2000788"/>
              <a:gd name="csX32" fmla="*/ 1426127 w 2477206"/>
              <a:gd name="csY32" fmla="*/ 1577957 h 2000788"/>
              <a:gd name="csX33" fmla="*/ 1604751 w 2477206"/>
              <a:gd name="csY33" fmla="*/ 1133287 h 2000788"/>
              <a:gd name="csX34" fmla="*/ 2023084 w 2477206"/>
              <a:gd name="csY34" fmla="*/ 315917 h 2000788"/>
              <a:gd name="csX35" fmla="*/ 2183585 w 2477206"/>
              <a:gd name="csY35" fmla="*/ 150918 h 2000788"/>
              <a:gd name="csX36" fmla="*/ 2374465 w 2477206"/>
              <a:gd name="csY36" fmla="*/ 81033 h 2000788"/>
              <a:gd name="csX37" fmla="*/ 2277330 w 2477206"/>
              <a:gd name="csY37" fmla="*/ 308225 h 2000788"/>
              <a:gd name="csX38" fmla="*/ 1943811 w 2477206"/>
              <a:gd name="csY38" fmla="*/ 963072 h 2000788"/>
              <a:gd name="csX39" fmla="*/ 1806192 w 2477206"/>
              <a:gd name="csY39" fmla="*/ 1416609 h 2000788"/>
              <a:gd name="csX40" fmla="*/ 1620397 w 2477206"/>
              <a:gd name="csY40" fmla="*/ 1837810 h 2000788"/>
              <a:gd name="csX41" fmla="*/ 1887812 w 2477206"/>
              <a:gd name="csY41" fmla="*/ 1768772 h 2000788"/>
              <a:gd name="csX42" fmla="*/ 2477207 w 2477206"/>
              <a:gd name="csY42" fmla="*/ 1663097 h 2000788"/>
              <a:gd name="csX43" fmla="*/ 2015652 w 2477206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206" h="2000788">
                <a:moveTo>
                  <a:pt x="337300" y="53587"/>
                </a:moveTo>
                <a:cubicBezTo>
                  <a:pt x="240556" y="128362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1" y="233711"/>
                </a:cubicBezTo>
                <a:cubicBezTo>
                  <a:pt x="431436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3" y="261287"/>
                  <a:pt x="511361" y="333324"/>
                  <a:pt x="393951" y="397015"/>
                </a:cubicBezTo>
                <a:cubicBezTo>
                  <a:pt x="306726" y="444344"/>
                  <a:pt x="206396" y="500409"/>
                  <a:pt x="188794" y="598196"/>
                </a:cubicBezTo>
                <a:cubicBezTo>
                  <a:pt x="240621" y="589917"/>
                  <a:pt x="282214" y="552758"/>
                  <a:pt x="322371" y="518989"/>
                </a:cubicBezTo>
                <a:cubicBezTo>
                  <a:pt x="592068" y="292449"/>
                  <a:pt x="926174" y="159719"/>
                  <a:pt x="1253891" y="30640"/>
                </a:cubicBezTo>
                <a:cubicBezTo>
                  <a:pt x="1258389" y="87748"/>
                  <a:pt x="1219470" y="138141"/>
                  <a:pt x="1182702" y="182080"/>
                </a:cubicBezTo>
                <a:cubicBezTo>
                  <a:pt x="845206" y="585614"/>
                  <a:pt x="497019" y="998210"/>
                  <a:pt x="37616" y="1254608"/>
                </a:cubicBezTo>
                <a:cubicBezTo>
                  <a:pt x="141987" y="1042606"/>
                  <a:pt x="387628" y="947948"/>
                  <a:pt x="611300" y="871804"/>
                </a:cubicBezTo>
                <a:cubicBezTo>
                  <a:pt x="588939" y="1003752"/>
                  <a:pt x="468726" y="1093455"/>
                  <a:pt x="356466" y="1166404"/>
                </a:cubicBezTo>
                <a:cubicBezTo>
                  <a:pt x="244272" y="1239353"/>
                  <a:pt x="121386" y="1321820"/>
                  <a:pt x="87682" y="1451356"/>
                </a:cubicBezTo>
                <a:cubicBezTo>
                  <a:pt x="160045" y="1397573"/>
                  <a:pt x="232407" y="1343790"/>
                  <a:pt x="304705" y="1289942"/>
                </a:cubicBezTo>
                <a:cubicBezTo>
                  <a:pt x="348969" y="1257020"/>
                  <a:pt x="417160" y="1226054"/>
                  <a:pt x="452428" y="1268559"/>
                </a:cubicBezTo>
                <a:cubicBezTo>
                  <a:pt x="482351" y="1304610"/>
                  <a:pt x="456209" y="1358588"/>
                  <a:pt x="427982" y="1395943"/>
                </a:cubicBezTo>
                <a:cubicBezTo>
                  <a:pt x="367614" y="1476063"/>
                  <a:pt x="298511" y="1549599"/>
                  <a:pt x="222237" y="1614856"/>
                </a:cubicBezTo>
                <a:cubicBezTo>
                  <a:pt x="128623" y="1694976"/>
                  <a:pt x="14342" y="1781289"/>
                  <a:pt x="13038" y="1904436"/>
                </a:cubicBezTo>
                <a:cubicBezTo>
                  <a:pt x="497280" y="1685197"/>
                  <a:pt x="835036" y="1240853"/>
                  <a:pt x="1149259" y="812089"/>
                </a:cubicBezTo>
                <a:cubicBezTo>
                  <a:pt x="1259106" y="662149"/>
                  <a:pt x="1369019" y="511492"/>
                  <a:pt x="1457875" y="348187"/>
                </a:cubicBezTo>
                <a:cubicBezTo>
                  <a:pt x="1513157" y="246554"/>
                  <a:pt x="1566353" y="133708"/>
                  <a:pt x="1668313" y="79012"/>
                </a:cubicBezTo>
                <a:cubicBezTo>
                  <a:pt x="1649211" y="497149"/>
                  <a:pt x="1441186" y="892991"/>
                  <a:pt x="1145934" y="1189677"/>
                </a:cubicBezTo>
                <a:cubicBezTo>
                  <a:pt x="1053688" y="1282314"/>
                  <a:pt x="953228" y="1366346"/>
                  <a:pt x="852899" y="1450117"/>
                </a:cubicBezTo>
                <a:cubicBezTo>
                  <a:pt x="738032" y="1546079"/>
                  <a:pt x="623230" y="1642040"/>
                  <a:pt x="508362" y="1738002"/>
                </a:cubicBezTo>
                <a:cubicBezTo>
                  <a:pt x="394734" y="1832986"/>
                  <a:pt x="280258" y="1928491"/>
                  <a:pt x="151049" y="2000788"/>
                </a:cubicBezTo>
                <a:cubicBezTo>
                  <a:pt x="201963" y="1992705"/>
                  <a:pt x="251052" y="1976016"/>
                  <a:pt x="299880" y="1959457"/>
                </a:cubicBezTo>
                <a:cubicBezTo>
                  <a:pt x="434044" y="1913888"/>
                  <a:pt x="568143" y="1868254"/>
                  <a:pt x="702307" y="1822686"/>
                </a:cubicBezTo>
                <a:cubicBezTo>
                  <a:pt x="722060" y="1862518"/>
                  <a:pt x="716519" y="1913562"/>
                  <a:pt x="688617" y="1948179"/>
                </a:cubicBezTo>
                <a:cubicBezTo>
                  <a:pt x="783600" y="1977711"/>
                  <a:pt x="888167" y="1964347"/>
                  <a:pt x="980674" y="1927579"/>
                </a:cubicBezTo>
                <a:cubicBezTo>
                  <a:pt x="1073180" y="1890876"/>
                  <a:pt x="1155191" y="1832204"/>
                  <a:pt x="1232899" y="1770076"/>
                </a:cubicBezTo>
                <a:cubicBezTo>
                  <a:pt x="1304088" y="1713164"/>
                  <a:pt x="1373126" y="1652145"/>
                  <a:pt x="1426127" y="1577957"/>
                </a:cubicBezTo>
                <a:cubicBezTo>
                  <a:pt x="1519481" y="1447379"/>
                  <a:pt x="1556379" y="1286291"/>
                  <a:pt x="1604751" y="1133287"/>
                </a:cubicBezTo>
                <a:cubicBezTo>
                  <a:pt x="1697518" y="840121"/>
                  <a:pt x="1839570" y="562602"/>
                  <a:pt x="2023084" y="315917"/>
                </a:cubicBezTo>
                <a:cubicBezTo>
                  <a:pt x="2069109" y="254051"/>
                  <a:pt x="2118915" y="193032"/>
                  <a:pt x="2183585" y="150918"/>
                </a:cubicBezTo>
                <a:cubicBezTo>
                  <a:pt x="2240758" y="113694"/>
                  <a:pt x="2307318" y="92898"/>
                  <a:pt x="2374465" y="81033"/>
                </a:cubicBezTo>
                <a:cubicBezTo>
                  <a:pt x="2380593" y="164999"/>
                  <a:pt x="2325963" y="239513"/>
                  <a:pt x="2277330" y="308225"/>
                </a:cubicBezTo>
                <a:cubicBezTo>
                  <a:pt x="2135278" y="508819"/>
                  <a:pt x="2022497" y="730209"/>
                  <a:pt x="1943811" y="963072"/>
                </a:cubicBezTo>
                <a:cubicBezTo>
                  <a:pt x="1893223" y="1112752"/>
                  <a:pt x="1856650" y="1266929"/>
                  <a:pt x="1806192" y="1416609"/>
                </a:cubicBezTo>
                <a:cubicBezTo>
                  <a:pt x="1757103" y="1562181"/>
                  <a:pt x="1694780" y="1703385"/>
                  <a:pt x="1620397" y="1837810"/>
                </a:cubicBezTo>
                <a:cubicBezTo>
                  <a:pt x="1712903" y="1849088"/>
                  <a:pt x="1801629" y="1804171"/>
                  <a:pt x="1887812" y="1768772"/>
                </a:cubicBezTo>
                <a:cubicBezTo>
                  <a:pt x="2073868" y="1692368"/>
                  <a:pt x="2276222" y="1656056"/>
                  <a:pt x="2477207" y="1663097"/>
                </a:cubicBezTo>
                <a:cubicBezTo>
                  <a:pt x="2323356" y="1723399"/>
                  <a:pt x="2169504" y="1783701"/>
                  <a:pt x="2015652" y="1844003"/>
                </a:cubicBezTo>
              </a:path>
            </a:pathLst>
          </a:custGeom>
          <a:noFill/>
          <a:ln w="0" cap="flat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8E12BB0-0BAE-981A-7EA0-186067808665}"/>
              </a:ext>
            </a:extLst>
          </p:cNvPr>
          <p:cNvSpPr/>
          <p:nvPr/>
        </p:nvSpPr>
        <p:spPr>
          <a:xfrm>
            <a:off x="3853742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38D0E9E5-5EA2-EC73-C551-677DAC262941}"/>
              </a:ext>
            </a:extLst>
          </p:cNvPr>
          <p:cNvGrpSpPr/>
          <p:nvPr/>
        </p:nvGrpSpPr>
        <p:grpSpPr>
          <a:xfrm>
            <a:off x="9507334" y="1109066"/>
            <a:ext cx="2217680" cy="2032602"/>
            <a:chOff x="9507334" y="1101667"/>
            <a:chExt cx="2217680" cy="2032602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7F211573-D968-CA8D-B3B7-0BA27075C689}"/>
                </a:ext>
              </a:extLst>
            </p:cNvPr>
            <p:cNvSpPr/>
            <p:nvPr/>
          </p:nvSpPr>
          <p:spPr>
            <a:xfrm>
              <a:off x="9697823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79FC1A6-439E-5F67-87E8-67FA88740553}"/>
                </a:ext>
              </a:extLst>
            </p:cNvPr>
            <p:cNvSpPr/>
            <p:nvPr/>
          </p:nvSpPr>
          <p:spPr>
            <a:xfrm>
              <a:off x="10065176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4CA3FB4F-140A-C73C-C66D-8250641803E3}"/>
                </a:ext>
              </a:extLst>
            </p:cNvPr>
            <p:cNvSpPr/>
            <p:nvPr/>
          </p:nvSpPr>
          <p:spPr>
            <a:xfrm>
              <a:off x="10432530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4314B27D-B351-EDAB-BDE4-ED61887D4B80}"/>
                </a:ext>
              </a:extLst>
            </p:cNvPr>
            <p:cNvSpPr/>
            <p:nvPr/>
          </p:nvSpPr>
          <p:spPr>
            <a:xfrm>
              <a:off x="10799818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19C28712-08E4-CE39-BE98-EE829D2EAD61}"/>
                </a:ext>
              </a:extLst>
            </p:cNvPr>
            <p:cNvSpPr/>
            <p:nvPr/>
          </p:nvSpPr>
          <p:spPr>
            <a:xfrm>
              <a:off x="11167171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5564FD0-6DC9-FDF3-7E03-D7173906C5AF}"/>
                </a:ext>
              </a:extLst>
            </p:cNvPr>
            <p:cNvSpPr/>
            <p:nvPr/>
          </p:nvSpPr>
          <p:spPr>
            <a:xfrm>
              <a:off x="11534525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E2EC2681-DE01-E29D-F4CB-0C82464186C4}"/>
                </a:ext>
              </a:extLst>
            </p:cNvPr>
            <p:cNvSpPr/>
            <p:nvPr/>
          </p:nvSpPr>
          <p:spPr>
            <a:xfrm>
              <a:off x="9697823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43733CD0-BE17-A523-81CE-B195963263DD}"/>
                </a:ext>
              </a:extLst>
            </p:cNvPr>
            <p:cNvSpPr/>
            <p:nvPr/>
          </p:nvSpPr>
          <p:spPr>
            <a:xfrm>
              <a:off x="10065176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CF4A6B58-0E2E-111A-21A8-C072FFA00A81}"/>
                </a:ext>
              </a:extLst>
            </p:cNvPr>
            <p:cNvSpPr/>
            <p:nvPr/>
          </p:nvSpPr>
          <p:spPr>
            <a:xfrm>
              <a:off x="10432530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D2AD6C0-50B1-262A-21EF-0439F97030E4}"/>
                </a:ext>
              </a:extLst>
            </p:cNvPr>
            <p:cNvSpPr/>
            <p:nvPr/>
          </p:nvSpPr>
          <p:spPr>
            <a:xfrm>
              <a:off x="10799818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D1B7A05F-1284-5B88-D98C-85C2DF10DB08}"/>
                </a:ext>
              </a:extLst>
            </p:cNvPr>
            <p:cNvSpPr/>
            <p:nvPr/>
          </p:nvSpPr>
          <p:spPr>
            <a:xfrm>
              <a:off x="11167171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D0A955C-F10C-2AB3-A71E-ACA892CBDFA3}"/>
                </a:ext>
              </a:extLst>
            </p:cNvPr>
            <p:cNvSpPr/>
            <p:nvPr/>
          </p:nvSpPr>
          <p:spPr>
            <a:xfrm>
              <a:off x="11534525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8C20607-8C29-F94D-A903-40909CC5FF6A}"/>
                </a:ext>
              </a:extLst>
            </p:cNvPr>
            <p:cNvSpPr/>
            <p:nvPr/>
          </p:nvSpPr>
          <p:spPr>
            <a:xfrm>
              <a:off x="9507334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CCFE676D-54C9-F5BE-2D30-C6C6E8A29AAF}"/>
                </a:ext>
              </a:extLst>
            </p:cNvPr>
            <p:cNvSpPr/>
            <p:nvPr/>
          </p:nvSpPr>
          <p:spPr>
            <a:xfrm>
              <a:off x="9874687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0BBB7EB3-E83A-50C0-6788-E3B38F503341}"/>
                </a:ext>
              </a:extLst>
            </p:cNvPr>
            <p:cNvSpPr/>
            <p:nvPr/>
          </p:nvSpPr>
          <p:spPr>
            <a:xfrm>
              <a:off x="10242040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2D079B87-CF96-D78F-2C33-F0F5A82054E8}"/>
                </a:ext>
              </a:extLst>
            </p:cNvPr>
            <p:cNvSpPr/>
            <p:nvPr/>
          </p:nvSpPr>
          <p:spPr>
            <a:xfrm>
              <a:off x="10609394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7E4DC486-B694-A439-485E-DF7EBFB0BEE8}"/>
                </a:ext>
              </a:extLst>
            </p:cNvPr>
            <p:cNvSpPr/>
            <p:nvPr/>
          </p:nvSpPr>
          <p:spPr>
            <a:xfrm>
              <a:off x="10976682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9B039945-7F37-BBB7-FE9C-FF609B11A598}"/>
                </a:ext>
              </a:extLst>
            </p:cNvPr>
            <p:cNvSpPr/>
            <p:nvPr/>
          </p:nvSpPr>
          <p:spPr>
            <a:xfrm>
              <a:off x="11344035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1244AE82-8F14-A7A8-5C06-49343EED7BA4}"/>
                </a:ext>
              </a:extLst>
            </p:cNvPr>
            <p:cNvSpPr/>
            <p:nvPr/>
          </p:nvSpPr>
          <p:spPr>
            <a:xfrm>
              <a:off x="9507334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FD17E0D1-4501-7798-1AD2-10038010EBE7}"/>
                </a:ext>
              </a:extLst>
            </p:cNvPr>
            <p:cNvSpPr/>
            <p:nvPr/>
          </p:nvSpPr>
          <p:spPr>
            <a:xfrm>
              <a:off x="9874687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26ED4843-EF01-A6DC-2F19-CD4C99AFAAE6}"/>
                </a:ext>
              </a:extLst>
            </p:cNvPr>
            <p:cNvSpPr/>
            <p:nvPr/>
          </p:nvSpPr>
          <p:spPr>
            <a:xfrm>
              <a:off x="10242040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F3D13A46-4B91-0ED6-04DB-7F1C81A0C7DE}"/>
                </a:ext>
              </a:extLst>
            </p:cNvPr>
            <p:cNvSpPr/>
            <p:nvPr/>
          </p:nvSpPr>
          <p:spPr>
            <a:xfrm>
              <a:off x="10609394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E254AEBA-D590-3A1F-480F-4FE41AD57231}"/>
                </a:ext>
              </a:extLst>
            </p:cNvPr>
            <p:cNvSpPr/>
            <p:nvPr/>
          </p:nvSpPr>
          <p:spPr>
            <a:xfrm>
              <a:off x="10976682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7A03CDD6-5CCB-D218-357E-23EF4882FED8}"/>
                </a:ext>
              </a:extLst>
            </p:cNvPr>
            <p:cNvSpPr/>
            <p:nvPr/>
          </p:nvSpPr>
          <p:spPr>
            <a:xfrm>
              <a:off x="11344035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B7E11C40-916A-578B-2BF5-DA082AC74B1F}"/>
                </a:ext>
              </a:extLst>
            </p:cNvPr>
            <p:cNvSpPr/>
            <p:nvPr/>
          </p:nvSpPr>
          <p:spPr>
            <a:xfrm>
              <a:off x="9507334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2181D6DD-1919-3BF4-90DE-6366906488CF}"/>
                </a:ext>
              </a:extLst>
            </p:cNvPr>
            <p:cNvSpPr/>
            <p:nvPr/>
          </p:nvSpPr>
          <p:spPr>
            <a:xfrm>
              <a:off x="9874687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44CD515D-A19A-C106-CB59-903D5262F1DF}"/>
                </a:ext>
              </a:extLst>
            </p:cNvPr>
            <p:cNvSpPr/>
            <p:nvPr/>
          </p:nvSpPr>
          <p:spPr>
            <a:xfrm>
              <a:off x="10242040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4E30313A-3EDC-1384-12FE-60E8CD3FF1D6}"/>
                </a:ext>
              </a:extLst>
            </p:cNvPr>
            <p:cNvSpPr/>
            <p:nvPr/>
          </p:nvSpPr>
          <p:spPr>
            <a:xfrm>
              <a:off x="10609394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394F62A6-3182-09AA-1DB8-E36FEA162BC4}"/>
                </a:ext>
              </a:extLst>
            </p:cNvPr>
            <p:cNvSpPr/>
            <p:nvPr/>
          </p:nvSpPr>
          <p:spPr>
            <a:xfrm>
              <a:off x="10976682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71D700F8-022A-24C2-29CF-5A73FCB6DEFB}"/>
                </a:ext>
              </a:extLst>
            </p:cNvPr>
            <p:cNvSpPr/>
            <p:nvPr/>
          </p:nvSpPr>
          <p:spPr>
            <a:xfrm>
              <a:off x="11344035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B62C78AB-4DDF-B18D-B110-D80107E980AE}"/>
                </a:ext>
              </a:extLst>
            </p:cNvPr>
            <p:cNvSpPr/>
            <p:nvPr/>
          </p:nvSpPr>
          <p:spPr>
            <a:xfrm>
              <a:off x="9507334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ABEFFDDA-8ADA-3586-F69C-2365BF67844C}"/>
                </a:ext>
              </a:extLst>
            </p:cNvPr>
            <p:cNvSpPr/>
            <p:nvPr/>
          </p:nvSpPr>
          <p:spPr>
            <a:xfrm>
              <a:off x="9874687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DEA83EA1-2587-D690-222B-77344A1ABED9}"/>
                </a:ext>
              </a:extLst>
            </p:cNvPr>
            <p:cNvSpPr/>
            <p:nvPr/>
          </p:nvSpPr>
          <p:spPr>
            <a:xfrm>
              <a:off x="10242040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7EF3DA9C-2040-FB47-3C6E-C724D11AB6F8}"/>
                </a:ext>
              </a:extLst>
            </p:cNvPr>
            <p:cNvSpPr/>
            <p:nvPr/>
          </p:nvSpPr>
          <p:spPr>
            <a:xfrm>
              <a:off x="10609394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92974546-543F-E5A4-38F8-059E507EBECD}"/>
                </a:ext>
              </a:extLst>
            </p:cNvPr>
            <p:cNvSpPr/>
            <p:nvPr/>
          </p:nvSpPr>
          <p:spPr>
            <a:xfrm>
              <a:off x="10976682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862ED27B-9DFC-380A-18F1-0ECE72861FA2}"/>
                </a:ext>
              </a:extLst>
            </p:cNvPr>
            <p:cNvSpPr/>
            <p:nvPr/>
          </p:nvSpPr>
          <p:spPr>
            <a:xfrm>
              <a:off x="11344035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F77E3CC9-E66D-88A7-F7F7-848109A91DD6}"/>
                </a:ext>
              </a:extLst>
            </p:cNvPr>
            <p:cNvSpPr/>
            <p:nvPr/>
          </p:nvSpPr>
          <p:spPr>
            <a:xfrm>
              <a:off x="9507334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8510FEA5-1073-6883-F19E-081F78D6A032}"/>
                </a:ext>
              </a:extLst>
            </p:cNvPr>
            <p:cNvSpPr/>
            <p:nvPr/>
          </p:nvSpPr>
          <p:spPr>
            <a:xfrm>
              <a:off x="9874687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F3D70531-3F90-8530-1C10-F88C555E1EC4}"/>
                </a:ext>
              </a:extLst>
            </p:cNvPr>
            <p:cNvSpPr/>
            <p:nvPr/>
          </p:nvSpPr>
          <p:spPr>
            <a:xfrm>
              <a:off x="10242040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41E657F3-9569-D1B5-F5B9-965E4E5EA116}"/>
                </a:ext>
              </a:extLst>
            </p:cNvPr>
            <p:cNvSpPr/>
            <p:nvPr/>
          </p:nvSpPr>
          <p:spPr>
            <a:xfrm>
              <a:off x="10609394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5BA5CDA8-29DE-B0A5-D29E-190B2F838F9B}"/>
                </a:ext>
              </a:extLst>
            </p:cNvPr>
            <p:cNvSpPr/>
            <p:nvPr/>
          </p:nvSpPr>
          <p:spPr>
            <a:xfrm>
              <a:off x="10976682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8665E2F6-7E38-D481-C969-5DA51F482973}"/>
                </a:ext>
              </a:extLst>
            </p:cNvPr>
            <p:cNvSpPr/>
            <p:nvPr/>
          </p:nvSpPr>
          <p:spPr>
            <a:xfrm>
              <a:off x="11344035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E7A62277-F7AC-D06B-EAB5-2FE95CE276A0}"/>
                </a:ext>
              </a:extLst>
            </p:cNvPr>
            <p:cNvSpPr/>
            <p:nvPr/>
          </p:nvSpPr>
          <p:spPr>
            <a:xfrm>
              <a:off x="9697823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844DE074-873F-628D-EA1D-F55716996C2F}"/>
                </a:ext>
              </a:extLst>
            </p:cNvPr>
            <p:cNvSpPr/>
            <p:nvPr/>
          </p:nvSpPr>
          <p:spPr>
            <a:xfrm>
              <a:off x="10065176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6D1AEDF8-20B9-2AC0-6CA8-EAED586642AD}"/>
                </a:ext>
              </a:extLst>
            </p:cNvPr>
            <p:cNvSpPr/>
            <p:nvPr/>
          </p:nvSpPr>
          <p:spPr>
            <a:xfrm>
              <a:off x="10432530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F72A5E28-3BF7-606E-1F7C-4E723F803E0C}"/>
                </a:ext>
              </a:extLst>
            </p:cNvPr>
            <p:cNvSpPr/>
            <p:nvPr/>
          </p:nvSpPr>
          <p:spPr>
            <a:xfrm>
              <a:off x="10799818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A46592F3-94E4-A5C0-E3FA-7552E0AED5C1}"/>
                </a:ext>
              </a:extLst>
            </p:cNvPr>
            <p:cNvSpPr/>
            <p:nvPr/>
          </p:nvSpPr>
          <p:spPr>
            <a:xfrm>
              <a:off x="11167171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6F2BEE56-8405-55AC-1EB1-2B1E332168C4}"/>
                </a:ext>
              </a:extLst>
            </p:cNvPr>
            <p:cNvSpPr/>
            <p:nvPr/>
          </p:nvSpPr>
          <p:spPr>
            <a:xfrm>
              <a:off x="11534525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262BC504-E291-DEC5-5B22-FF8A0178D582}"/>
                </a:ext>
              </a:extLst>
            </p:cNvPr>
            <p:cNvSpPr/>
            <p:nvPr/>
          </p:nvSpPr>
          <p:spPr>
            <a:xfrm>
              <a:off x="9697823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3B7CF188-3F6C-101D-348C-EA09B991530E}"/>
                </a:ext>
              </a:extLst>
            </p:cNvPr>
            <p:cNvSpPr/>
            <p:nvPr/>
          </p:nvSpPr>
          <p:spPr>
            <a:xfrm>
              <a:off x="10065176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6153EDA3-5C2D-EE01-B1CB-000224D48AEB}"/>
                </a:ext>
              </a:extLst>
            </p:cNvPr>
            <p:cNvSpPr/>
            <p:nvPr/>
          </p:nvSpPr>
          <p:spPr>
            <a:xfrm>
              <a:off x="10432530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C09FB83B-C6AA-013F-9492-5D7EAA999623}"/>
                </a:ext>
              </a:extLst>
            </p:cNvPr>
            <p:cNvSpPr/>
            <p:nvPr/>
          </p:nvSpPr>
          <p:spPr>
            <a:xfrm>
              <a:off x="10799818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99F62F17-0516-F24E-25CB-AF3D1C647CDF}"/>
                </a:ext>
              </a:extLst>
            </p:cNvPr>
            <p:cNvSpPr/>
            <p:nvPr/>
          </p:nvSpPr>
          <p:spPr>
            <a:xfrm>
              <a:off x="11167171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6C3D749-76DF-28DB-E344-499EFF21A243}"/>
                </a:ext>
              </a:extLst>
            </p:cNvPr>
            <p:cNvSpPr/>
            <p:nvPr/>
          </p:nvSpPr>
          <p:spPr>
            <a:xfrm>
              <a:off x="11534525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4CC675F6-C00A-3777-8164-C2E1B2B7A5BD}"/>
                </a:ext>
              </a:extLst>
            </p:cNvPr>
            <p:cNvSpPr/>
            <p:nvPr/>
          </p:nvSpPr>
          <p:spPr>
            <a:xfrm>
              <a:off x="9697823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6377AD6F-9ECF-9732-D28E-90E961C0862A}"/>
                </a:ext>
              </a:extLst>
            </p:cNvPr>
            <p:cNvSpPr/>
            <p:nvPr/>
          </p:nvSpPr>
          <p:spPr>
            <a:xfrm>
              <a:off x="10065176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1700DD26-7221-53F5-6C2D-7182C101BBCC}"/>
                </a:ext>
              </a:extLst>
            </p:cNvPr>
            <p:cNvSpPr/>
            <p:nvPr/>
          </p:nvSpPr>
          <p:spPr>
            <a:xfrm>
              <a:off x="10432530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9C7F1A54-E5A2-36F9-C034-0676483BEABB}"/>
                </a:ext>
              </a:extLst>
            </p:cNvPr>
            <p:cNvSpPr/>
            <p:nvPr/>
          </p:nvSpPr>
          <p:spPr>
            <a:xfrm>
              <a:off x="10799818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E63DC479-B1F0-37B9-682D-516ADFDF7B9A}"/>
                </a:ext>
              </a:extLst>
            </p:cNvPr>
            <p:cNvSpPr/>
            <p:nvPr/>
          </p:nvSpPr>
          <p:spPr>
            <a:xfrm>
              <a:off x="11167171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55C0E9CC-810A-3F28-EE4D-DC788F7334D8}"/>
                </a:ext>
              </a:extLst>
            </p:cNvPr>
            <p:cNvSpPr/>
            <p:nvPr/>
          </p:nvSpPr>
          <p:spPr>
            <a:xfrm>
              <a:off x="11534525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097416F7-0709-77EC-9F40-2C0258AFF932}"/>
                </a:ext>
              </a:extLst>
            </p:cNvPr>
            <p:cNvSpPr/>
            <p:nvPr/>
          </p:nvSpPr>
          <p:spPr>
            <a:xfrm>
              <a:off x="9697823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952A2726-030C-5249-0B52-4BECBD538C2C}"/>
                </a:ext>
              </a:extLst>
            </p:cNvPr>
            <p:cNvSpPr/>
            <p:nvPr/>
          </p:nvSpPr>
          <p:spPr>
            <a:xfrm>
              <a:off x="10065176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AE43D66C-6143-194B-EA09-3C19F19AEBC4}"/>
                </a:ext>
              </a:extLst>
            </p:cNvPr>
            <p:cNvSpPr/>
            <p:nvPr/>
          </p:nvSpPr>
          <p:spPr>
            <a:xfrm>
              <a:off x="10432530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73CCB125-8AED-4430-C1FE-F887909B34A8}"/>
                </a:ext>
              </a:extLst>
            </p:cNvPr>
            <p:cNvSpPr/>
            <p:nvPr/>
          </p:nvSpPr>
          <p:spPr>
            <a:xfrm>
              <a:off x="10799818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73B95FC3-0475-5195-BF14-CA3D67774FC7}"/>
                </a:ext>
              </a:extLst>
            </p:cNvPr>
            <p:cNvSpPr/>
            <p:nvPr/>
          </p:nvSpPr>
          <p:spPr>
            <a:xfrm>
              <a:off x="11167171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BFF2B0D1-90D1-C121-E691-DE0C78C3E987}"/>
                </a:ext>
              </a:extLst>
            </p:cNvPr>
            <p:cNvSpPr/>
            <p:nvPr/>
          </p:nvSpPr>
          <p:spPr>
            <a:xfrm>
              <a:off x="11534525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127" name="TextBox 126">
            <a:extLst>
              <a:ext uri="{FF2B5EF4-FFF2-40B4-BE49-F238E27FC236}">
                <a16:creationId xmlns:a16="http://schemas.microsoft.com/office/drawing/2014/main" id="{560D6A2A-7693-D14D-443F-2435D50B7BBF}"/>
              </a:ext>
            </a:extLst>
          </p:cNvPr>
          <p:cNvSpPr txBox="1"/>
          <p:nvPr/>
        </p:nvSpPr>
        <p:spPr>
          <a:xfrm rot="16200000">
            <a:off x="8292714" y="1675675"/>
            <a:ext cx="234070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FF0C25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E0A24"/>
                </a:solidFill>
                <a:sym typeface="Arial"/>
              </a:rPr>
              <a:t>202X</a:t>
            </a:r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15A5DD57-F86C-13A3-3BB0-31095C3CA09F}"/>
              </a:ext>
            </a:extLst>
          </p:cNvPr>
          <p:cNvSpPr/>
          <p:nvPr/>
        </p:nvSpPr>
        <p:spPr>
          <a:xfrm>
            <a:off x="9233008" y="1132568"/>
            <a:ext cx="2477142" cy="2000853"/>
          </a:xfrm>
          <a:custGeom>
            <a:avLst/>
            <a:gdLst>
              <a:gd name="csX0" fmla="*/ 337300 w 2477142"/>
              <a:gd name="csY0" fmla="*/ 53587 h 2000853"/>
              <a:gd name="csX1" fmla="*/ 47069 w 2477142"/>
              <a:gd name="csY1" fmla="*/ 277846 h 2000853"/>
              <a:gd name="csX2" fmla="*/ 0 w 2477142"/>
              <a:gd name="csY2" fmla="*/ 338278 h 2000853"/>
              <a:gd name="csX3" fmla="*/ 259070 w 2477142"/>
              <a:gd name="csY3" fmla="*/ 233711 h 2000853"/>
              <a:gd name="csX4" fmla="*/ 832168 w 2477142"/>
              <a:gd name="csY4" fmla="*/ 0 h 2000853"/>
              <a:gd name="csX5" fmla="*/ 731448 w 2477142"/>
              <a:gd name="csY5" fmla="*/ 181623 h 2000853"/>
              <a:gd name="csX6" fmla="*/ 393952 w 2477142"/>
              <a:gd name="csY6" fmla="*/ 397015 h 2000853"/>
              <a:gd name="csX7" fmla="*/ 188730 w 2477142"/>
              <a:gd name="csY7" fmla="*/ 598261 h 2000853"/>
              <a:gd name="csX8" fmla="*/ 322307 w 2477142"/>
              <a:gd name="csY8" fmla="*/ 519054 h 2000853"/>
              <a:gd name="csX9" fmla="*/ 1253826 w 2477142"/>
              <a:gd name="csY9" fmla="*/ 30705 h 2000853"/>
              <a:gd name="csX10" fmla="*/ 1182637 w 2477142"/>
              <a:gd name="csY10" fmla="*/ 182145 h 2000853"/>
              <a:gd name="csX11" fmla="*/ 37550 w 2477142"/>
              <a:gd name="csY11" fmla="*/ 1254673 h 2000853"/>
              <a:gd name="csX12" fmla="*/ 611234 w 2477142"/>
              <a:gd name="csY12" fmla="*/ 871869 h 2000853"/>
              <a:gd name="csX13" fmla="*/ 356402 w 2477142"/>
              <a:gd name="csY13" fmla="*/ 1166469 h 2000853"/>
              <a:gd name="csX14" fmla="*/ 87618 w 2477142"/>
              <a:gd name="csY14" fmla="*/ 1451421 h 2000853"/>
              <a:gd name="csX15" fmla="*/ 304640 w 2477142"/>
              <a:gd name="csY15" fmla="*/ 1290007 h 2000853"/>
              <a:gd name="csX16" fmla="*/ 452363 w 2477142"/>
              <a:gd name="csY16" fmla="*/ 1268624 h 2000853"/>
              <a:gd name="csX17" fmla="*/ 427916 w 2477142"/>
              <a:gd name="csY17" fmla="*/ 1396008 h 2000853"/>
              <a:gd name="csX18" fmla="*/ 222173 w 2477142"/>
              <a:gd name="csY18" fmla="*/ 1614921 h 2000853"/>
              <a:gd name="csX19" fmla="*/ 12973 w 2477142"/>
              <a:gd name="csY19" fmla="*/ 1904501 h 2000853"/>
              <a:gd name="csX20" fmla="*/ 1149194 w 2477142"/>
              <a:gd name="csY20" fmla="*/ 812154 h 2000853"/>
              <a:gd name="csX21" fmla="*/ 1457809 w 2477142"/>
              <a:gd name="csY21" fmla="*/ 348252 h 2000853"/>
              <a:gd name="csX22" fmla="*/ 1668247 w 2477142"/>
              <a:gd name="csY22" fmla="*/ 79077 h 2000853"/>
              <a:gd name="csX23" fmla="*/ 1145869 w 2477142"/>
              <a:gd name="csY23" fmla="*/ 1189743 h 2000853"/>
              <a:gd name="csX24" fmla="*/ 852834 w 2477142"/>
              <a:gd name="csY24" fmla="*/ 1450182 h 2000853"/>
              <a:gd name="csX25" fmla="*/ 508298 w 2477142"/>
              <a:gd name="csY25" fmla="*/ 1738067 h 2000853"/>
              <a:gd name="csX26" fmla="*/ 150983 w 2477142"/>
              <a:gd name="csY26" fmla="*/ 2000854 h 2000853"/>
              <a:gd name="csX27" fmla="*/ 299815 w 2477142"/>
              <a:gd name="csY27" fmla="*/ 1959522 h 2000853"/>
              <a:gd name="csX28" fmla="*/ 702242 w 2477142"/>
              <a:gd name="csY28" fmla="*/ 1822751 h 2000853"/>
              <a:gd name="csX29" fmla="*/ 688551 w 2477142"/>
              <a:gd name="csY29" fmla="*/ 1948244 h 2000853"/>
              <a:gd name="csX30" fmla="*/ 980609 w 2477142"/>
              <a:gd name="csY30" fmla="*/ 1927644 h 2000853"/>
              <a:gd name="csX31" fmla="*/ 1232835 w 2477142"/>
              <a:gd name="csY31" fmla="*/ 1770141 h 2000853"/>
              <a:gd name="csX32" fmla="*/ 1426061 w 2477142"/>
              <a:gd name="csY32" fmla="*/ 1578022 h 2000853"/>
              <a:gd name="csX33" fmla="*/ 1604686 w 2477142"/>
              <a:gd name="csY33" fmla="*/ 1133352 h 2000853"/>
              <a:gd name="csX34" fmla="*/ 2023019 w 2477142"/>
              <a:gd name="csY34" fmla="*/ 315983 h 2000853"/>
              <a:gd name="csX35" fmla="*/ 2183520 w 2477142"/>
              <a:gd name="csY35" fmla="*/ 150983 h 2000853"/>
              <a:gd name="csX36" fmla="*/ 2374401 w 2477142"/>
              <a:gd name="csY36" fmla="*/ 81098 h 2000853"/>
              <a:gd name="csX37" fmla="*/ 2277266 w 2477142"/>
              <a:gd name="csY37" fmla="*/ 308290 h 2000853"/>
              <a:gd name="csX38" fmla="*/ 1943746 w 2477142"/>
              <a:gd name="csY38" fmla="*/ 963137 h 2000853"/>
              <a:gd name="csX39" fmla="*/ 1806127 w 2477142"/>
              <a:gd name="csY39" fmla="*/ 1416674 h 2000853"/>
              <a:gd name="csX40" fmla="*/ 1620332 w 2477142"/>
              <a:gd name="csY40" fmla="*/ 1837875 h 2000853"/>
              <a:gd name="csX41" fmla="*/ 1887747 w 2477142"/>
              <a:gd name="csY41" fmla="*/ 1768838 h 2000853"/>
              <a:gd name="csX42" fmla="*/ 2477143 w 2477142"/>
              <a:gd name="csY42" fmla="*/ 1663162 h 2000853"/>
              <a:gd name="csX43" fmla="*/ 2015587 w 2477142"/>
              <a:gd name="csY43" fmla="*/ 1844068 h 200085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2" h="2000853">
                <a:moveTo>
                  <a:pt x="337300" y="53587"/>
                </a:moveTo>
                <a:cubicBezTo>
                  <a:pt x="240556" y="128362"/>
                  <a:pt x="143813" y="203071"/>
                  <a:pt x="47069" y="277846"/>
                </a:cubicBezTo>
                <a:cubicBezTo>
                  <a:pt x="26338" y="293883"/>
                  <a:pt x="4042" y="312397"/>
                  <a:pt x="0" y="338278"/>
                </a:cubicBezTo>
                <a:cubicBezTo>
                  <a:pt x="94333" y="354446"/>
                  <a:pt x="179472" y="286777"/>
                  <a:pt x="259070" y="233711"/>
                </a:cubicBezTo>
                <a:cubicBezTo>
                  <a:pt x="431437" y="118844"/>
                  <a:pt x="633530" y="58607"/>
                  <a:pt x="832168" y="0"/>
                </a:cubicBezTo>
                <a:cubicBezTo>
                  <a:pt x="855572" y="70472"/>
                  <a:pt x="791033" y="137293"/>
                  <a:pt x="731448" y="181623"/>
                </a:cubicBezTo>
                <a:cubicBezTo>
                  <a:pt x="624273" y="261287"/>
                  <a:pt x="511362" y="333324"/>
                  <a:pt x="393952" y="397015"/>
                </a:cubicBezTo>
                <a:cubicBezTo>
                  <a:pt x="306595" y="444410"/>
                  <a:pt x="206331" y="500474"/>
                  <a:pt x="188730" y="598261"/>
                </a:cubicBezTo>
                <a:cubicBezTo>
                  <a:pt x="240556" y="589982"/>
                  <a:pt x="282148" y="552823"/>
                  <a:pt x="322307" y="519054"/>
                </a:cubicBezTo>
                <a:cubicBezTo>
                  <a:pt x="592003" y="292514"/>
                  <a:pt x="926109" y="159784"/>
                  <a:pt x="1253826" y="30705"/>
                </a:cubicBezTo>
                <a:cubicBezTo>
                  <a:pt x="1258324" y="87813"/>
                  <a:pt x="1219405" y="138206"/>
                  <a:pt x="1182637" y="182145"/>
                </a:cubicBezTo>
                <a:cubicBezTo>
                  <a:pt x="845141" y="585679"/>
                  <a:pt x="496955" y="998275"/>
                  <a:pt x="37550" y="1254673"/>
                </a:cubicBezTo>
                <a:cubicBezTo>
                  <a:pt x="141922" y="1042671"/>
                  <a:pt x="387563" y="948013"/>
                  <a:pt x="611234" y="871869"/>
                </a:cubicBezTo>
                <a:cubicBezTo>
                  <a:pt x="588874" y="1003817"/>
                  <a:pt x="468661" y="1093520"/>
                  <a:pt x="356402" y="1166469"/>
                </a:cubicBezTo>
                <a:cubicBezTo>
                  <a:pt x="244142" y="1239418"/>
                  <a:pt x="121322" y="1321886"/>
                  <a:pt x="87618" y="1451421"/>
                </a:cubicBezTo>
                <a:cubicBezTo>
                  <a:pt x="159980" y="1397638"/>
                  <a:pt x="232342" y="1343855"/>
                  <a:pt x="304640" y="1290007"/>
                </a:cubicBezTo>
                <a:cubicBezTo>
                  <a:pt x="348904" y="1257085"/>
                  <a:pt x="417095" y="1226119"/>
                  <a:pt x="452363" y="1268624"/>
                </a:cubicBezTo>
                <a:cubicBezTo>
                  <a:pt x="482286" y="1304675"/>
                  <a:pt x="456145" y="1358653"/>
                  <a:pt x="427916" y="1396008"/>
                </a:cubicBezTo>
                <a:cubicBezTo>
                  <a:pt x="367549" y="1476128"/>
                  <a:pt x="298446" y="1549664"/>
                  <a:pt x="222173" y="1614921"/>
                </a:cubicBezTo>
                <a:cubicBezTo>
                  <a:pt x="128558" y="1695041"/>
                  <a:pt x="14277" y="1781354"/>
                  <a:pt x="12973" y="1904501"/>
                </a:cubicBezTo>
                <a:cubicBezTo>
                  <a:pt x="497215" y="1685262"/>
                  <a:pt x="834972" y="1240918"/>
                  <a:pt x="1149194" y="812154"/>
                </a:cubicBezTo>
                <a:cubicBezTo>
                  <a:pt x="1259041" y="662214"/>
                  <a:pt x="1368954" y="511557"/>
                  <a:pt x="1457809" y="348252"/>
                </a:cubicBezTo>
                <a:cubicBezTo>
                  <a:pt x="1513092" y="246619"/>
                  <a:pt x="1566353" y="133773"/>
                  <a:pt x="1668247" y="79077"/>
                </a:cubicBezTo>
                <a:cubicBezTo>
                  <a:pt x="1649147" y="497215"/>
                  <a:pt x="1441121" y="893057"/>
                  <a:pt x="1145869" y="1189743"/>
                </a:cubicBezTo>
                <a:cubicBezTo>
                  <a:pt x="1053623" y="1282380"/>
                  <a:pt x="953164" y="1366411"/>
                  <a:pt x="852834" y="1450182"/>
                </a:cubicBezTo>
                <a:cubicBezTo>
                  <a:pt x="737967" y="1546144"/>
                  <a:pt x="623165" y="1642106"/>
                  <a:pt x="508298" y="1738067"/>
                </a:cubicBezTo>
                <a:cubicBezTo>
                  <a:pt x="394669" y="1833051"/>
                  <a:pt x="280193" y="1928557"/>
                  <a:pt x="150983" y="2000854"/>
                </a:cubicBezTo>
                <a:cubicBezTo>
                  <a:pt x="201898" y="1992770"/>
                  <a:pt x="250987" y="1976081"/>
                  <a:pt x="299815" y="1959522"/>
                </a:cubicBezTo>
                <a:cubicBezTo>
                  <a:pt x="433979" y="1913953"/>
                  <a:pt x="568078" y="1868320"/>
                  <a:pt x="702242" y="1822751"/>
                </a:cubicBezTo>
                <a:cubicBezTo>
                  <a:pt x="721994" y="1862583"/>
                  <a:pt x="716453" y="1913628"/>
                  <a:pt x="688551" y="1948244"/>
                </a:cubicBezTo>
                <a:cubicBezTo>
                  <a:pt x="783536" y="1977776"/>
                  <a:pt x="888103" y="1964412"/>
                  <a:pt x="980609" y="1927644"/>
                </a:cubicBezTo>
                <a:cubicBezTo>
                  <a:pt x="1073116" y="1890876"/>
                  <a:pt x="1155126" y="1832269"/>
                  <a:pt x="1232835" y="1770141"/>
                </a:cubicBezTo>
                <a:cubicBezTo>
                  <a:pt x="1304023" y="1713229"/>
                  <a:pt x="1373061" y="1652210"/>
                  <a:pt x="1426061" y="1578022"/>
                </a:cubicBezTo>
                <a:cubicBezTo>
                  <a:pt x="1519416" y="1447444"/>
                  <a:pt x="1556314" y="1286356"/>
                  <a:pt x="1604686" y="1133352"/>
                </a:cubicBezTo>
                <a:cubicBezTo>
                  <a:pt x="1697453" y="840186"/>
                  <a:pt x="1839505" y="562667"/>
                  <a:pt x="2023019" y="315983"/>
                </a:cubicBezTo>
                <a:cubicBezTo>
                  <a:pt x="2069044" y="254116"/>
                  <a:pt x="2118850" y="193097"/>
                  <a:pt x="2183520" y="150983"/>
                </a:cubicBezTo>
                <a:cubicBezTo>
                  <a:pt x="2240693" y="113759"/>
                  <a:pt x="2307253" y="92963"/>
                  <a:pt x="2374401" y="81098"/>
                </a:cubicBezTo>
                <a:cubicBezTo>
                  <a:pt x="2380528" y="165065"/>
                  <a:pt x="2325898" y="239578"/>
                  <a:pt x="2277266" y="308290"/>
                </a:cubicBezTo>
                <a:cubicBezTo>
                  <a:pt x="2135213" y="508884"/>
                  <a:pt x="2022433" y="730274"/>
                  <a:pt x="1943746" y="963137"/>
                </a:cubicBezTo>
                <a:cubicBezTo>
                  <a:pt x="1893158" y="1112817"/>
                  <a:pt x="1856585" y="1266994"/>
                  <a:pt x="1806127" y="1416674"/>
                </a:cubicBezTo>
                <a:cubicBezTo>
                  <a:pt x="1757038" y="1562246"/>
                  <a:pt x="1694716" y="1703451"/>
                  <a:pt x="1620332" y="1837875"/>
                </a:cubicBezTo>
                <a:cubicBezTo>
                  <a:pt x="1712838" y="1849153"/>
                  <a:pt x="1801564" y="1804237"/>
                  <a:pt x="1887747" y="1768838"/>
                </a:cubicBezTo>
                <a:cubicBezTo>
                  <a:pt x="2073804" y="1692433"/>
                  <a:pt x="2276157" y="1656122"/>
                  <a:pt x="2477143" y="1663162"/>
                </a:cubicBezTo>
                <a:cubicBezTo>
                  <a:pt x="2323290" y="1723464"/>
                  <a:pt x="2169439" y="1783766"/>
                  <a:pt x="2015587" y="1844068"/>
                </a:cubicBezTo>
              </a:path>
            </a:pathLst>
          </a:custGeom>
          <a:noFill/>
          <a:ln w="0" cap="flat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8264B594-348B-7003-3B86-DEB78EEE0105}"/>
              </a:ext>
            </a:extLst>
          </p:cNvPr>
          <p:cNvSpPr/>
          <p:nvPr/>
        </p:nvSpPr>
        <p:spPr>
          <a:xfrm>
            <a:off x="9629176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grpSp>
        <p:nvGrpSpPr>
          <p:cNvPr id="343" name="Group 342">
            <a:extLst>
              <a:ext uri="{FF2B5EF4-FFF2-40B4-BE49-F238E27FC236}">
                <a16:creationId xmlns:a16="http://schemas.microsoft.com/office/drawing/2014/main" id="{2B56872B-DCA3-FD7C-20E2-A7B9BC9B8544}"/>
              </a:ext>
            </a:extLst>
          </p:cNvPr>
          <p:cNvGrpSpPr/>
          <p:nvPr/>
        </p:nvGrpSpPr>
        <p:grpSpPr>
          <a:xfrm>
            <a:off x="7115853" y="1101667"/>
            <a:ext cx="1721509" cy="2047401"/>
            <a:chOff x="7115853" y="1101667"/>
            <a:chExt cx="1721509" cy="2047401"/>
          </a:xfrm>
        </p:grpSpPr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9F70368B-E179-2EB4-717C-16507B233AF3}"/>
                </a:ext>
              </a:extLst>
            </p:cNvPr>
            <p:cNvSpPr/>
            <p:nvPr/>
          </p:nvSpPr>
          <p:spPr>
            <a:xfrm>
              <a:off x="7862881" y="1175790"/>
              <a:ext cx="974415" cy="1948830"/>
            </a:xfrm>
            <a:custGeom>
              <a:avLst/>
              <a:gdLst>
                <a:gd name="csX0" fmla="*/ 0 w 974415"/>
                <a:gd name="csY0" fmla="*/ 974415 h 1948830"/>
                <a:gd name="csX1" fmla="*/ 974415 w 974415"/>
                <a:gd name="csY1" fmla="*/ 1948831 h 1948830"/>
                <a:gd name="csX2" fmla="*/ 974415 w 974415"/>
                <a:gd name="csY2" fmla="*/ 1824055 h 1948830"/>
                <a:gd name="csX3" fmla="*/ 124776 w 974415"/>
                <a:gd name="csY3" fmla="*/ 974415 h 1948830"/>
                <a:gd name="csX4" fmla="*/ 974415 w 974415"/>
                <a:gd name="csY4" fmla="*/ 124776 h 1948830"/>
                <a:gd name="csX5" fmla="*/ 974415 w 974415"/>
                <a:gd name="csY5" fmla="*/ 0 h 1948830"/>
                <a:gd name="csX6" fmla="*/ 0 w 974415"/>
                <a:gd name="csY6" fmla="*/ 974415 h 194883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74415" h="1948830">
                  <a:moveTo>
                    <a:pt x="0" y="974415"/>
                  </a:moveTo>
                  <a:cubicBezTo>
                    <a:pt x="0" y="1511723"/>
                    <a:pt x="437108" y="1948831"/>
                    <a:pt x="974415" y="1948831"/>
                  </a:cubicBezTo>
                  <a:lnTo>
                    <a:pt x="974415" y="1824055"/>
                  </a:lnTo>
                  <a:cubicBezTo>
                    <a:pt x="505950" y="1824055"/>
                    <a:pt x="124776" y="1442881"/>
                    <a:pt x="124776" y="974415"/>
                  </a:cubicBezTo>
                  <a:cubicBezTo>
                    <a:pt x="124776" y="505950"/>
                    <a:pt x="505950" y="124776"/>
                    <a:pt x="974415" y="124776"/>
                  </a:cubicBezTo>
                  <a:lnTo>
                    <a:pt x="974415" y="0"/>
                  </a:lnTo>
                  <a:cubicBezTo>
                    <a:pt x="437108" y="0"/>
                    <a:pt x="0" y="437173"/>
                    <a:pt x="0" y="974415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9C71B951-3D84-9BA1-AA7C-1EEED51EC6D2}"/>
                </a:ext>
              </a:extLst>
            </p:cNvPr>
            <p:cNvSpPr/>
            <p:nvPr/>
          </p:nvSpPr>
          <p:spPr>
            <a:xfrm>
              <a:off x="7180458" y="1101667"/>
              <a:ext cx="512209" cy="2047400"/>
            </a:xfrm>
            <a:custGeom>
              <a:avLst/>
              <a:gdLst>
                <a:gd name="csX0" fmla="*/ 512209 w 512209"/>
                <a:gd name="csY0" fmla="*/ 0 h 2047400"/>
                <a:gd name="csX1" fmla="*/ 354968 w 512209"/>
                <a:gd name="csY1" fmla="*/ 0 h 2047400"/>
                <a:gd name="csX2" fmla="*/ 0 w 512209"/>
                <a:gd name="csY2" fmla="*/ 1023700 h 2047400"/>
                <a:gd name="csX3" fmla="*/ 354968 w 512209"/>
                <a:gd name="csY3" fmla="*/ 2047400 h 2047400"/>
                <a:gd name="csX4" fmla="*/ 512209 w 512209"/>
                <a:gd name="csY4" fmla="*/ 2047400 h 2047400"/>
                <a:gd name="csX5" fmla="*/ 121191 w 512209"/>
                <a:gd name="csY5" fmla="*/ 1023700 h 2047400"/>
                <a:gd name="csX6" fmla="*/ 512209 w 512209"/>
                <a:gd name="csY6" fmla="*/ 0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12209" h="2047400">
                  <a:moveTo>
                    <a:pt x="512209" y="0"/>
                  </a:moveTo>
                  <a:lnTo>
                    <a:pt x="354968" y="0"/>
                  </a:lnTo>
                  <a:cubicBezTo>
                    <a:pt x="132730" y="282018"/>
                    <a:pt x="0" y="637637"/>
                    <a:pt x="0" y="1023700"/>
                  </a:cubicBezTo>
                  <a:cubicBezTo>
                    <a:pt x="0" y="1409764"/>
                    <a:pt x="132730" y="1765382"/>
                    <a:pt x="354968" y="2047400"/>
                  </a:cubicBezTo>
                  <a:lnTo>
                    <a:pt x="512209" y="2047400"/>
                  </a:lnTo>
                  <a:cubicBezTo>
                    <a:pt x="259462" y="1765513"/>
                    <a:pt x="121191" y="1405265"/>
                    <a:pt x="121191" y="1023700"/>
                  </a:cubicBezTo>
                  <a:cubicBezTo>
                    <a:pt x="121191" y="642135"/>
                    <a:pt x="259462" y="281888"/>
                    <a:pt x="512209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7B8DDF9-13E7-64B8-61F5-AB8DF4E83558}"/>
                </a:ext>
              </a:extLst>
            </p:cNvPr>
            <p:cNvSpPr/>
            <p:nvPr/>
          </p:nvSpPr>
          <p:spPr>
            <a:xfrm>
              <a:off x="7639536" y="1101667"/>
              <a:ext cx="938429" cy="2047400"/>
            </a:xfrm>
            <a:custGeom>
              <a:avLst/>
              <a:gdLst>
                <a:gd name="csX0" fmla="*/ 117670 w 938429"/>
                <a:gd name="csY0" fmla="*/ 1048538 h 2047400"/>
                <a:gd name="csX1" fmla="*/ 938430 w 938429"/>
                <a:gd name="csY1" fmla="*/ 0 h 2047400"/>
                <a:gd name="csX2" fmla="*/ 619383 w 938429"/>
                <a:gd name="csY2" fmla="*/ 0 h 2047400"/>
                <a:gd name="csX3" fmla="*/ 0 w 938429"/>
                <a:gd name="csY3" fmla="*/ 1048538 h 2047400"/>
                <a:gd name="csX4" fmla="*/ 537503 w 938429"/>
                <a:gd name="csY4" fmla="*/ 2047400 h 2047400"/>
                <a:gd name="csX5" fmla="*/ 786860 w 938429"/>
                <a:gd name="csY5" fmla="*/ 2047400 h 2047400"/>
                <a:gd name="csX6" fmla="*/ 117670 w 938429"/>
                <a:gd name="csY6" fmla="*/ 1048538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38429" h="2047400">
                  <a:moveTo>
                    <a:pt x="117670" y="1048538"/>
                  </a:moveTo>
                  <a:cubicBezTo>
                    <a:pt x="117670" y="542327"/>
                    <a:pt x="467748" y="116432"/>
                    <a:pt x="938430" y="0"/>
                  </a:cubicBezTo>
                  <a:lnTo>
                    <a:pt x="619383" y="0"/>
                  </a:lnTo>
                  <a:cubicBezTo>
                    <a:pt x="250400" y="204310"/>
                    <a:pt x="0" y="597740"/>
                    <a:pt x="0" y="1048538"/>
                  </a:cubicBezTo>
                  <a:cubicBezTo>
                    <a:pt x="0" y="1465176"/>
                    <a:pt x="213827" y="1832725"/>
                    <a:pt x="537503" y="2047400"/>
                  </a:cubicBezTo>
                  <a:lnTo>
                    <a:pt x="786860" y="2047400"/>
                  </a:lnTo>
                  <a:cubicBezTo>
                    <a:pt x="394538" y="1885400"/>
                    <a:pt x="117670" y="1498750"/>
                    <a:pt x="117670" y="104853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F8EA940C-0673-9F84-37DC-C15C6ECF0065}"/>
                </a:ext>
              </a:extLst>
            </p:cNvPr>
            <p:cNvSpPr/>
            <p:nvPr/>
          </p:nvSpPr>
          <p:spPr>
            <a:xfrm>
              <a:off x="8294579" y="1607487"/>
              <a:ext cx="542783" cy="1085501"/>
            </a:xfrm>
            <a:custGeom>
              <a:avLst/>
              <a:gdLst>
                <a:gd name="csX0" fmla="*/ 0 w 542783"/>
                <a:gd name="csY0" fmla="*/ 542718 h 1085501"/>
                <a:gd name="csX1" fmla="*/ 542783 w 542783"/>
                <a:gd name="csY1" fmla="*/ 1085502 h 1085501"/>
                <a:gd name="csX2" fmla="*/ 542783 w 542783"/>
                <a:gd name="csY2" fmla="*/ 966006 h 1085501"/>
                <a:gd name="csX3" fmla="*/ 119496 w 542783"/>
                <a:gd name="csY3" fmla="*/ 542718 h 1085501"/>
                <a:gd name="csX4" fmla="*/ 542783 w 542783"/>
                <a:gd name="csY4" fmla="*/ 119431 h 1085501"/>
                <a:gd name="csX5" fmla="*/ 542783 w 542783"/>
                <a:gd name="csY5" fmla="*/ 0 h 1085501"/>
                <a:gd name="csX6" fmla="*/ 0 w 542783"/>
                <a:gd name="csY6" fmla="*/ 542718 h 10855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42783" h="1085501">
                  <a:moveTo>
                    <a:pt x="0" y="542718"/>
                  </a:moveTo>
                  <a:cubicBezTo>
                    <a:pt x="0" y="842012"/>
                    <a:pt x="243490" y="1085502"/>
                    <a:pt x="542783" y="1085502"/>
                  </a:cubicBezTo>
                  <a:lnTo>
                    <a:pt x="542783" y="966006"/>
                  </a:lnTo>
                  <a:cubicBezTo>
                    <a:pt x="309398" y="966006"/>
                    <a:pt x="119496" y="776103"/>
                    <a:pt x="119496" y="542718"/>
                  </a:cubicBezTo>
                  <a:cubicBezTo>
                    <a:pt x="119496" y="309333"/>
                    <a:pt x="309398" y="119431"/>
                    <a:pt x="542783" y="119431"/>
                  </a:cubicBezTo>
                  <a:lnTo>
                    <a:pt x="542783" y="0"/>
                  </a:lnTo>
                  <a:cubicBezTo>
                    <a:pt x="243424" y="0"/>
                    <a:pt x="0" y="243490"/>
                    <a:pt x="0" y="54271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643E2F58-907B-1F7C-509B-77619A7BBC96}"/>
                </a:ext>
              </a:extLst>
            </p:cNvPr>
            <p:cNvSpPr/>
            <p:nvPr/>
          </p:nvSpPr>
          <p:spPr>
            <a:xfrm>
              <a:off x="8519750" y="1832724"/>
              <a:ext cx="317546" cy="635029"/>
            </a:xfrm>
            <a:custGeom>
              <a:avLst/>
              <a:gdLst>
                <a:gd name="csX0" fmla="*/ 0 w 317546"/>
                <a:gd name="csY0" fmla="*/ 317482 h 635029"/>
                <a:gd name="csX1" fmla="*/ 317547 w 317546"/>
                <a:gd name="csY1" fmla="*/ 635029 h 635029"/>
                <a:gd name="csX2" fmla="*/ 317547 w 317546"/>
                <a:gd name="csY2" fmla="*/ 544087 h 635029"/>
                <a:gd name="csX3" fmla="*/ 91007 w 317546"/>
                <a:gd name="csY3" fmla="*/ 317547 h 635029"/>
                <a:gd name="csX4" fmla="*/ 317547 w 317546"/>
                <a:gd name="csY4" fmla="*/ 91007 h 635029"/>
                <a:gd name="csX5" fmla="*/ 317547 w 317546"/>
                <a:gd name="csY5" fmla="*/ 0 h 635029"/>
                <a:gd name="csX6" fmla="*/ 0 w 317546"/>
                <a:gd name="csY6" fmla="*/ 317482 h 6350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17546" h="635029">
                  <a:moveTo>
                    <a:pt x="0" y="317482"/>
                  </a:moveTo>
                  <a:cubicBezTo>
                    <a:pt x="0" y="492586"/>
                    <a:pt x="142443" y="635029"/>
                    <a:pt x="317547" y="635029"/>
                  </a:cubicBezTo>
                  <a:lnTo>
                    <a:pt x="317547" y="544087"/>
                  </a:lnTo>
                  <a:cubicBezTo>
                    <a:pt x="192640" y="544087"/>
                    <a:pt x="91007" y="442454"/>
                    <a:pt x="91007" y="317547"/>
                  </a:cubicBezTo>
                  <a:cubicBezTo>
                    <a:pt x="91007" y="192641"/>
                    <a:pt x="192640" y="91007"/>
                    <a:pt x="317547" y="91007"/>
                  </a:cubicBezTo>
                  <a:lnTo>
                    <a:pt x="317547" y="0"/>
                  </a:lnTo>
                  <a:cubicBezTo>
                    <a:pt x="142443" y="-65"/>
                    <a:pt x="0" y="142378"/>
                    <a:pt x="0" y="317482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AB32B74F-8063-10FF-D099-DC3FCA9526AF}"/>
                </a:ext>
              </a:extLst>
            </p:cNvPr>
            <p:cNvSpPr/>
            <p:nvPr/>
          </p:nvSpPr>
          <p:spPr>
            <a:xfrm>
              <a:off x="8716432" y="2029341"/>
              <a:ext cx="120865" cy="241729"/>
            </a:xfrm>
            <a:custGeom>
              <a:avLst/>
              <a:gdLst>
                <a:gd name="csX0" fmla="*/ 0 w 120865"/>
                <a:gd name="csY0" fmla="*/ 120865 h 241729"/>
                <a:gd name="csX1" fmla="*/ 120865 w 120865"/>
                <a:gd name="csY1" fmla="*/ 241730 h 241729"/>
                <a:gd name="csX2" fmla="*/ 120865 w 120865"/>
                <a:gd name="csY2" fmla="*/ 0 h 241729"/>
                <a:gd name="csX3" fmla="*/ 0 w 120865"/>
                <a:gd name="csY3" fmla="*/ 120865 h 2417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20865" h="241729">
                  <a:moveTo>
                    <a:pt x="0" y="120865"/>
                  </a:moveTo>
                  <a:cubicBezTo>
                    <a:pt x="0" y="187490"/>
                    <a:pt x="54240" y="241730"/>
                    <a:pt x="120865" y="241730"/>
                  </a:cubicBezTo>
                  <a:lnTo>
                    <a:pt x="120865" y="0"/>
                  </a:lnTo>
                  <a:cubicBezTo>
                    <a:pt x="54240" y="0"/>
                    <a:pt x="0" y="54239"/>
                    <a:pt x="0" y="120865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BD95051C-F0C9-CB62-28F1-70FF69C7F5EC}"/>
                </a:ext>
              </a:extLst>
            </p:cNvPr>
            <p:cNvSpPr/>
            <p:nvPr/>
          </p:nvSpPr>
          <p:spPr>
            <a:xfrm>
              <a:off x="7407324" y="1101667"/>
              <a:ext cx="655238" cy="2047400"/>
            </a:xfrm>
            <a:custGeom>
              <a:avLst/>
              <a:gdLst>
                <a:gd name="csX0" fmla="*/ 126537 w 655238"/>
                <a:gd name="csY0" fmla="*/ 1048538 h 2047400"/>
                <a:gd name="csX1" fmla="*/ 508297 w 655238"/>
                <a:gd name="csY1" fmla="*/ 126862 h 2047400"/>
                <a:gd name="csX2" fmla="*/ 655239 w 655238"/>
                <a:gd name="csY2" fmla="*/ 0 h 2047400"/>
                <a:gd name="csX3" fmla="*/ 432675 w 655238"/>
                <a:gd name="csY3" fmla="*/ 0 h 2047400"/>
                <a:gd name="csX4" fmla="*/ 0 w 655238"/>
                <a:gd name="csY4" fmla="*/ 1023700 h 2047400"/>
                <a:gd name="csX5" fmla="*/ 432675 w 655238"/>
                <a:gd name="csY5" fmla="*/ 2047400 h 2047400"/>
                <a:gd name="csX6" fmla="*/ 592525 w 655238"/>
                <a:gd name="csY6" fmla="*/ 2047400 h 2047400"/>
                <a:gd name="csX7" fmla="*/ 508297 w 655238"/>
                <a:gd name="csY7" fmla="*/ 1970279 h 2047400"/>
                <a:gd name="csX8" fmla="*/ 126537 w 655238"/>
                <a:gd name="csY8" fmla="*/ 1048538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655238" h="2047400">
                  <a:moveTo>
                    <a:pt x="126537" y="1048538"/>
                  </a:moveTo>
                  <a:cubicBezTo>
                    <a:pt x="126537" y="700351"/>
                    <a:pt x="262134" y="373025"/>
                    <a:pt x="508297" y="126862"/>
                  </a:cubicBezTo>
                  <a:cubicBezTo>
                    <a:pt x="554583" y="80642"/>
                    <a:pt x="603672" y="38267"/>
                    <a:pt x="655239" y="0"/>
                  </a:cubicBezTo>
                  <a:lnTo>
                    <a:pt x="432675" y="0"/>
                  </a:lnTo>
                  <a:cubicBezTo>
                    <a:pt x="165977" y="259918"/>
                    <a:pt x="0" y="622773"/>
                    <a:pt x="0" y="1023700"/>
                  </a:cubicBezTo>
                  <a:cubicBezTo>
                    <a:pt x="0" y="1424627"/>
                    <a:pt x="165912" y="1787482"/>
                    <a:pt x="432675" y="2047400"/>
                  </a:cubicBezTo>
                  <a:lnTo>
                    <a:pt x="592525" y="2047400"/>
                  </a:lnTo>
                  <a:cubicBezTo>
                    <a:pt x="563579" y="2023019"/>
                    <a:pt x="535417" y="1997333"/>
                    <a:pt x="508297" y="1970279"/>
                  </a:cubicBezTo>
                  <a:cubicBezTo>
                    <a:pt x="262134" y="1724051"/>
                    <a:pt x="126537" y="1396725"/>
                    <a:pt x="126537" y="104853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AD10147C-958D-8462-FDE3-5EEBCB403C1F}"/>
                </a:ext>
              </a:extLst>
            </p:cNvPr>
            <p:cNvSpPr/>
            <p:nvPr/>
          </p:nvSpPr>
          <p:spPr>
            <a:xfrm>
              <a:off x="8093398" y="1406307"/>
              <a:ext cx="743963" cy="1487862"/>
            </a:xfrm>
            <a:custGeom>
              <a:avLst/>
              <a:gdLst>
                <a:gd name="csX0" fmla="*/ 0 w 743963"/>
                <a:gd name="csY0" fmla="*/ 743899 h 1487862"/>
                <a:gd name="csX1" fmla="*/ 743964 w 743963"/>
                <a:gd name="csY1" fmla="*/ 1487863 h 1487862"/>
                <a:gd name="csX2" fmla="*/ 743964 w 743963"/>
                <a:gd name="csY2" fmla="*/ 1392357 h 1487862"/>
                <a:gd name="csX3" fmla="*/ 95506 w 743963"/>
                <a:gd name="csY3" fmla="*/ 743899 h 1487862"/>
                <a:gd name="csX4" fmla="*/ 743964 w 743963"/>
                <a:gd name="csY4" fmla="*/ 95440 h 1487862"/>
                <a:gd name="csX5" fmla="*/ 743964 w 743963"/>
                <a:gd name="csY5" fmla="*/ 0 h 1487862"/>
                <a:gd name="csX6" fmla="*/ 0 w 743963"/>
                <a:gd name="csY6" fmla="*/ 743899 h 14878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743963" h="1487862">
                  <a:moveTo>
                    <a:pt x="0" y="743899"/>
                  </a:moveTo>
                  <a:cubicBezTo>
                    <a:pt x="0" y="1154083"/>
                    <a:pt x="333714" y="1487863"/>
                    <a:pt x="743964" y="1487863"/>
                  </a:cubicBezTo>
                  <a:lnTo>
                    <a:pt x="743964" y="1392357"/>
                  </a:lnTo>
                  <a:cubicBezTo>
                    <a:pt x="386389" y="1392357"/>
                    <a:pt x="95506" y="1101474"/>
                    <a:pt x="95506" y="743899"/>
                  </a:cubicBezTo>
                  <a:cubicBezTo>
                    <a:pt x="95506" y="386324"/>
                    <a:pt x="386389" y="95440"/>
                    <a:pt x="743964" y="95440"/>
                  </a:cubicBezTo>
                  <a:lnTo>
                    <a:pt x="743964" y="0"/>
                  </a:lnTo>
                  <a:cubicBezTo>
                    <a:pt x="333714" y="0"/>
                    <a:pt x="0" y="333715"/>
                    <a:pt x="0" y="743899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1F8D9C0E-AB78-8BAA-7E0C-3B7DE61491EF}"/>
                </a:ext>
              </a:extLst>
            </p:cNvPr>
            <p:cNvSpPr/>
            <p:nvPr/>
          </p:nvSpPr>
          <p:spPr>
            <a:xfrm>
              <a:off x="7115853" y="1101667"/>
              <a:ext cx="19231" cy="32660"/>
            </a:xfrm>
            <a:custGeom>
              <a:avLst/>
              <a:gdLst>
                <a:gd name="csX0" fmla="*/ 19232 w 19231"/>
                <a:gd name="csY0" fmla="*/ 0 h 32660"/>
                <a:gd name="csX1" fmla="*/ 0 w 19231"/>
                <a:gd name="csY1" fmla="*/ 0 h 32660"/>
                <a:gd name="csX2" fmla="*/ 0 w 19231"/>
                <a:gd name="csY2" fmla="*/ 32661 h 32660"/>
                <a:gd name="csX3" fmla="*/ 19232 w 19231"/>
                <a:gd name="csY3" fmla="*/ 0 h 326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9231" h="32660">
                  <a:moveTo>
                    <a:pt x="19232" y="0"/>
                  </a:moveTo>
                  <a:lnTo>
                    <a:pt x="0" y="0"/>
                  </a:lnTo>
                  <a:lnTo>
                    <a:pt x="0" y="32661"/>
                  </a:lnTo>
                  <a:cubicBezTo>
                    <a:pt x="6323" y="21709"/>
                    <a:pt x="12712" y="10822"/>
                    <a:pt x="19232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45EB2F1B-D4EA-120F-3F03-ED0444F65E1D}"/>
                </a:ext>
              </a:extLst>
            </p:cNvPr>
            <p:cNvSpPr/>
            <p:nvPr/>
          </p:nvSpPr>
          <p:spPr>
            <a:xfrm>
              <a:off x="7115853" y="3116407"/>
              <a:ext cx="19231" cy="32660"/>
            </a:xfrm>
            <a:custGeom>
              <a:avLst/>
              <a:gdLst>
                <a:gd name="csX0" fmla="*/ 19232 w 19231"/>
                <a:gd name="csY0" fmla="*/ 32661 h 32660"/>
                <a:gd name="csX1" fmla="*/ 0 w 19231"/>
                <a:gd name="csY1" fmla="*/ 0 h 32660"/>
                <a:gd name="csX2" fmla="*/ 0 w 19231"/>
                <a:gd name="csY2" fmla="*/ 32661 h 32660"/>
                <a:gd name="csX3" fmla="*/ 19232 w 19231"/>
                <a:gd name="csY3" fmla="*/ 32661 h 326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9231" h="32660">
                  <a:moveTo>
                    <a:pt x="19232" y="32661"/>
                  </a:moveTo>
                  <a:cubicBezTo>
                    <a:pt x="12712" y="21839"/>
                    <a:pt x="6323" y="10952"/>
                    <a:pt x="0" y="0"/>
                  </a:cubicBezTo>
                  <a:lnTo>
                    <a:pt x="0" y="32661"/>
                  </a:lnTo>
                  <a:lnTo>
                    <a:pt x="19232" y="32661"/>
                  </a:ln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0F014A48-EDA7-5164-31F5-D79E6831B3D0}"/>
                </a:ext>
              </a:extLst>
            </p:cNvPr>
            <p:cNvSpPr/>
            <p:nvPr/>
          </p:nvSpPr>
          <p:spPr>
            <a:xfrm>
              <a:off x="7115919" y="2506542"/>
              <a:ext cx="286255" cy="642526"/>
            </a:xfrm>
            <a:custGeom>
              <a:avLst/>
              <a:gdLst>
                <a:gd name="csX0" fmla="*/ 0 w 286255"/>
                <a:gd name="csY0" fmla="*/ 374850 h 642526"/>
                <a:gd name="csX1" fmla="*/ 144985 w 286255"/>
                <a:gd name="csY1" fmla="*/ 642526 h 642526"/>
                <a:gd name="csX2" fmla="*/ 286255 w 286255"/>
                <a:gd name="csY2" fmla="*/ 642526 h 642526"/>
                <a:gd name="csX3" fmla="*/ 65 w 286255"/>
                <a:gd name="csY3" fmla="*/ 0 h 642526"/>
                <a:gd name="csX4" fmla="*/ 65 w 286255"/>
                <a:gd name="csY4" fmla="*/ 374850 h 6425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86255" h="642526">
                  <a:moveTo>
                    <a:pt x="0" y="374850"/>
                  </a:moveTo>
                  <a:cubicBezTo>
                    <a:pt x="41201" y="468270"/>
                    <a:pt x="89768" y="557777"/>
                    <a:pt x="144985" y="642526"/>
                  </a:cubicBezTo>
                  <a:lnTo>
                    <a:pt x="286255" y="642526"/>
                  </a:lnTo>
                  <a:cubicBezTo>
                    <a:pt x="147723" y="449234"/>
                    <a:pt x="50849" y="231364"/>
                    <a:pt x="65" y="0"/>
                  </a:cubicBezTo>
                  <a:lnTo>
                    <a:pt x="65" y="374850"/>
                  </a:ln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1CE5B655-1D79-85BE-35FF-7E0B1100FFB7}"/>
                </a:ext>
              </a:extLst>
            </p:cNvPr>
            <p:cNvSpPr/>
            <p:nvPr/>
          </p:nvSpPr>
          <p:spPr>
            <a:xfrm>
              <a:off x="7115853" y="1101667"/>
              <a:ext cx="286255" cy="642526"/>
            </a:xfrm>
            <a:custGeom>
              <a:avLst/>
              <a:gdLst>
                <a:gd name="csX0" fmla="*/ 286255 w 286255"/>
                <a:gd name="csY0" fmla="*/ 0 h 642526"/>
                <a:gd name="csX1" fmla="*/ 144986 w 286255"/>
                <a:gd name="csY1" fmla="*/ 0 h 642526"/>
                <a:gd name="csX2" fmla="*/ 0 w 286255"/>
                <a:gd name="csY2" fmla="*/ 267676 h 642526"/>
                <a:gd name="csX3" fmla="*/ 0 w 286255"/>
                <a:gd name="csY3" fmla="*/ 642526 h 642526"/>
                <a:gd name="csX4" fmla="*/ 286255 w 286255"/>
                <a:gd name="csY4" fmla="*/ 0 h 6425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86255" h="642526">
                  <a:moveTo>
                    <a:pt x="286255" y="0"/>
                  </a:moveTo>
                  <a:lnTo>
                    <a:pt x="144986" y="0"/>
                  </a:lnTo>
                  <a:cubicBezTo>
                    <a:pt x="89768" y="84749"/>
                    <a:pt x="41201" y="174257"/>
                    <a:pt x="0" y="267676"/>
                  </a:cubicBezTo>
                  <a:lnTo>
                    <a:pt x="0" y="642526"/>
                  </a:lnTo>
                  <a:cubicBezTo>
                    <a:pt x="50784" y="411162"/>
                    <a:pt x="147723" y="193292"/>
                    <a:pt x="286255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143" name="TextBox 142">
            <a:extLst>
              <a:ext uri="{FF2B5EF4-FFF2-40B4-BE49-F238E27FC236}">
                <a16:creationId xmlns:a16="http://schemas.microsoft.com/office/drawing/2014/main" id="{A102FC81-A72F-917D-D986-2BB8E2EE961C}"/>
              </a:ext>
            </a:extLst>
          </p:cNvPr>
          <p:cNvSpPr txBox="1"/>
          <p:nvPr/>
        </p:nvSpPr>
        <p:spPr>
          <a:xfrm rot="16200000">
            <a:off x="5412425" y="1675675"/>
            <a:ext cx="232307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9A8AFF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F0C25"/>
                </a:solidFill>
                <a:sym typeface="Arial"/>
              </a:rPr>
              <a:t>2026</a:t>
            </a:r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5CF2A6C2-3749-D402-DD47-016E8573094E}"/>
              </a:ext>
            </a:extLst>
          </p:cNvPr>
          <p:cNvSpPr/>
          <p:nvPr/>
        </p:nvSpPr>
        <p:spPr>
          <a:xfrm>
            <a:off x="6343922" y="1132568"/>
            <a:ext cx="2477141" cy="2000788"/>
          </a:xfrm>
          <a:custGeom>
            <a:avLst/>
            <a:gdLst>
              <a:gd name="csX0" fmla="*/ 337300 w 2477141"/>
              <a:gd name="csY0" fmla="*/ 53587 h 2000788"/>
              <a:gd name="csX1" fmla="*/ 47068 w 2477141"/>
              <a:gd name="csY1" fmla="*/ 277846 h 2000788"/>
              <a:gd name="csX2" fmla="*/ 0 w 2477141"/>
              <a:gd name="csY2" fmla="*/ 338278 h 2000788"/>
              <a:gd name="csX3" fmla="*/ 259070 w 2477141"/>
              <a:gd name="csY3" fmla="*/ 233711 h 2000788"/>
              <a:gd name="csX4" fmla="*/ 832168 w 2477141"/>
              <a:gd name="csY4" fmla="*/ 0 h 2000788"/>
              <a:gd name="csX5" fmla="*/ 731447 w 2477141"/>
              <a:gd name="csY5" fmla="*/ 181623 h 2000788"/>
              <a:gd name="csX6" fmla="*/ 393951 w 2477141"/>
              <a:gd name="csY6" fmla="*/ 397015 h 2000788"/>
              <a:gd name="csX7" fmla="*/ 188729 w 2477141"/>
              <a:gd name="csY7" fmla="*/ 598196 h 2000788"/>
              <a:gd name="csX8" fmla="*/ 322306 w 2477141"/>
              <a:gd name="csY8" fmla="*/ 518989 h 2000788"/>
              <a:gd name="csX9" fmla="*/ 1253825 w 2477141"/>
              <a:gd name="csY9" fmla="*/ 30640 h 2000788"/>
              <a:gd name="csX10" fmla="*/ 1182636 w 2477141"/>
              <a:gd name="csY10" fmla="*/ 182080 h 2000788"/>
              <a:gd name="csX11" fmla="*/ 37550 w 2477141"/>
              <a:gd name="csY11" fmla="*/ 1254608 h 2000788"/>
              <a:gd name="csX12" fmla="*/ 611234 w 2477141"/>
              <a:gd name="csY12" fmla="*/ 871804 h 2000788"/>
              <a:gd name="csX13" fmla="*/ 356401 w 2477141"/>
              <a:gd name="csY13" fmla="*/ 1166404 h 2000788"/>
              <a:gd name="csX14" fmla="*/ 87617 w 2477141"/>
              <a:gd name="csY14" fmla="*/ 1451356 h 2000788"/>
              <a:gd name="csX15" fmla="*/ 304639 w 2477141"/>
              <a:gd name="csY15" fmla="*/ 1289942 h 2000788"/>
              <a:gd name="csX16" fmla="*/ 452363 w 2477141"/>
              <a:gd name="csY16" fmla="*/ 1268559 h 2000788"/>
              <a:gd name="csX17" fmla="*/ 427916 w 2477141"/>
              <a:gd name="csY17" fmla="*/ 1395943 h 2000788"/>
              <a:gd name="csX18" fmla="*/ 222172 w 2477141"/>
              <a:gd name="csY18" fmla="*/ 1614856 h 2000788"/>
              <a:gd name="csX19" fmla="*/ 12973 w 2477141"/>
              <a:gd name="csY19" fmla="*/ 1904436 h 2000788"/>
              <a:gd name="csX20" fmla="*/ 1149194 w 2477141"/>
              <a:gd name="csY20" fmla="*/ 812089 h 2000788"/>
              <a:gd name="csX21" fmla="*/ 1457809 w 2477141"/>
              <a:gd name="csY21" fmla="*/ 348187 h 2000788"/>
              <a:gd name="csX22" fmla="*/ 1668247 w 2477141"/>
              <a:gd name="csY22" fmla="*/ 79012 h 2000788"/>
              <a:gd name="csX23" fmla="*/ 1145869 w 2477141"/>
              <a:gd name="csY23" fmla="*/ 1189677 h 2000788"/>
              <a:gd name="csX24" fmla="*/ 852833 w 2477141"/>
              <a:gd name="csY24" fmla="*/ 1450117 h 2000788"/>
              <a:gd name="csX25" fmla="*/ 508297 w 2477141"/>
              <a:gd name="csY25" fmla="*/ 1738002 h 2000788"/>
              <a:gd name="csX26" fmla="*/ 150983 w 2477141"/>
              <a:gd name="csY26" fmla="*/ 2000788 h 2000788"/>
              <a:gd name="csX27" fmla="*/ 299815 w 2477141"/>
              <a:gd name="csY27" fmla="*/ 1959457 h 2000788"/>
              <a:gd name="csX28" fmla="*/ 702241 w 2477141"/>
              <a:gd name="csY28" fmla="*/ 1822686 h 2000788"/>
              <a:gd name="csX29" fmla="*/ 688551 w 2477141"/>
              <a:gd name="csY29" fmla="*/ 1948179 h 2000788"/>
              <a:gd name="csX30" fmla="*/ 980608 w 2477141"/>
              <a:gd name="csY30" fmla="*/ 1927579 h 2000788"/>
              <a:gd name="csX31" fmla="*/ 1232834 w 2477141"/>
              <a:gd name="csY31" fmla="*/ 1770076 h 2000788"/>
              <a:gd name="csX32" fmla="*/ 1426061 w 2477141"/>
              <a:gd name="csY32" fmla="*/ 1577957 h 2000788"/>
              <a:gd name="csX33" fmla="*/ 1604686 w 2477141"/>
              <a:gd name="csY33" fmla="*/ 1133287 h 2000788"/>
              <a:gd name="csX34" fmla="*/ 2023018 w 2477141"/>
              <a:gd name="csY34" fmla="*/ 315917 h 2000788"/>
              <a:gd name="csX35" fmla="*/ 2183520 w 2477141"/>
              <a:gd name="csY35" fmla="*/ 150918 h 2000788"/>
              <a:gd name="csX36" fmla="*/ 2374400 w 2477141"/>
              <a:gd name="csY36" fmla="*/ 81033 h 2000788"/>
              <a:gd name="csX37" fmla="*/ 2277265 w 2477141"/>
              <a:gd name="csY37" fmla="*/ 308225 h 2000788"/>
              <a:gd name="csX38" fmla="*/ 1943745 w 2477141"/>
              <a:gd name="csY38" fmla="*/ 963072 h 2000788"/>
              <a:gd name="csX39" fmla="*/ 1806127 w 2477141"/>
              <a:gd name="csY39" fmla="*/ 1416609 h 2000788"/>
              <a:gd name="csX40" fmla="*/ 1620331 w 2477141"/>
              <a:gd name="csY40" fmla="*/ 1837810 h 2000788"/>
              <a:gd name="csX41" fmla="*/ 1887746 w 2477141"/>
              <a:gd name="csY41" fmla="*/ 1768772 h 2000788"/>
              <a:gd name="csX42" fmla="*/ 2477142 w 2477141"/>
              <a:gd name="csY42" fmla="*/ 1663097 h 2000788"/>
              <a:gd name="csX43" fmla="*/ 2015586 w 2477141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1" h="2000788">
                <a:moveTo>
                  <a:pt x="337300" y="53587"/>
                </a:moveTo>
                <a:cubicBezTo>
                  <a:pt x="240556" y="128362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0" y="233711"/>
                </a:cubicBezTo>
                <a:cubicBezTo>
                  <a:pt x="431436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2" y="261287"/>
                  <a:pt x="511361" y="333324"/>
                  <a:pt x="393951" y="397015"/>
                </a:cubicBezTo>
                <a:cubicBezTo>
                  <a:pt x="306660" y="444344"/>
                  <a:pt x="206396" y="500409"/>
                  <a:pt x="188729" y="598196"/>
                </a:cubicBezTo>
                <a:cubicBezTo>
                  <a:pt x="240556" y="589917"/>
                  <a:pt x="282148" y="552758"/>
                  <a:pt x="322306" y="518989"/>
                </a:cubicBezTo>
                <a:cubicBezTo>
                  <a:pt x="592003" y="292449"/>
                  <a:pt x="926108" y="159719"/>
                  <a:pt x="1253825" y="30640"/>
                </a:cubicBezTo>
                <a:cubicBezTo>
                  <a:pt x="1258324" y="87748"/>
                  <a:pt x="1219404" y="138141"/>
                  <a:pt x="1182636" y="182080"/>
                </a:cubicBezTo>
                <a:cubicBezTo>
                  <a:pt x="845141" y="585614"/>
                  <a:pt x="496954" y="998210"/>
                  <a:pt x="37550" y="1254608"/>
                </a:cubicBezTo>
                <a:cubicBezTo>
                  <a:pt x="141921" y="1042606"/>
                  <a:pt x="387562" y="947948"/>
                  <a:pt x="611234" y="871804"/>
                </a:cubicBezTo>
                <a:cubicBezTo>
                  <a:pt x="588873" y="1003752"/>
                  <a:pt x="468660" y="1093455"/>
                  <a:pt x="356401" y="1166404"/>
                </a:cubicBezTo>
                <a:cubicBezTo>
                  <a:pt x="244141" y="1239353"/>
                  <a:pt x="121321" y="1321820"/>
                  <a:pt x="87617" y="1451356"/>
                </a:cubicBezTo>
                <a:cubicBezTo>
                  <a:pt x="159979" y="1397573"/>
                  <a:pt x="232342" y="1343790"/>
                  <a:pt x="304639" y="1289942"/>
                </a:cubicBezTo>
                <a:cubicBezTo>
                  <a:pt x="348904" y="1257020"/>
                  <a:pt x="417094" y="1226054"/>
                  <a:pt x="452363" y="1268559"/>
                </a:cubicBezTo>
                <a:cubicBezTo>
                  <a:pt x="482286" y="1304610"/>
                  <a:pt x="456144" y="1358588"/>
                  <a:pt x="427916" y="1395943"/>
                </a:cubicBezTo>
                <a:cubicBezTo>
                  <a:pt x="367549" y="1476063"/>
                  <a:pt x="298446" y="1549599"/>
                  <a:pt x="222172" y="1614856"/>
                </a:cubicBezTo>
                <a:cubicBezTo>
                  <a:pt x="128557" y="1694976"/>
                  <a:pt x="14277" y="1781289"/>
                  <a:pt x="12973" y="1904436"/>
                </a:cubicBezTo>
                <a:cubicBezTo>
                  <a:pt x="497214" y="1685197"/>
                  <a:pt x="834971" y="1240853"/>
                  <a:pt x="1149194" y="812089"/>
                </a:cubicBezTo>
                <a:cubicBezTo>
                  <a:pt x="1259041" y="662149"/>
                  <a:pt x="1368954" y="511492"/>
                  <a:pt x="1457809" y="348187"/>
                </a:cubicBezTo>
                <a:cubicBezTo>
                  <a:pt x="1513092" y="246554"/>
                  <a:pt x="1566288" y="133708"/>
                  <a:pt x="1668247" y="79012"/>
                </a:cubicBezTo>
                <a:cubicBezTo>
                  <a:pt x="1649146" y="497149"/>
                  <a:pt x="1441120" y="892991"/>
                  <a:pt x="1145869" y="1189677"/>
                </a:cubicBezTo>
                <a:cubicBezTo>
                  <a:pt x="1053623" y="1282314"/>
                  <a:pt x="953163" y="1366346"/>
                  <a:pt x="852833" y="1450117"/>
                </a:cubicBezTo>
                <a:cubicBezTo>
                  <a:pt x="737966" y="1546079"/>
                  <a:pt x="623164" y="1642040"/>
                  <a:pt x="508297" y="1738002"/>
                </a:cubicBezTo>
                <a:cubicBezTo>
                  <a:pt x="394668" y="1832986"/>
                  <a:pt x="280192" y="1928491"/>
                  <a:pt x="150983" y="2000788"/>
                </a:cubicBezTo>
                <a:cubicBezTo>
                  <a:pt x="201897" y="1992705"/>
                  <a:pt x="250987" y="1976016"/>
                  <a:pt x="299815" y="1959457"/>
                </a:cubicBezTo>
                <a:cubicBezTo>
                  <a:pt x="433979" y="1913888"/>
                  <a:pt x="568077" y="1868254"/>
                  <a:pt x="702241" y="1822686"/>
                </a:cubicBezTo>
                <a:cubicBezTo>
                  <a:pt x="721994" y="1862518"/>
                  <a:pt x="716453" y="1913562"/>
                  <a:pt x="688551" y="1948179"/>
                </a:cubicBezTo>
                <a:cubicBezTo>
                  <a:pt x="783535" y="1977711"/>
                  <a:pt x="888102" y="1964347"/>
                  <a:pt x="980608" y="1927579"/>
                </a:cubicBezTo>
                <a:cubicBezTo>
                  <a:pt x="1073115" y="1890811"/>
                  <a:pt x="1155126" y="1832204"/>
                  <a:pt x="1232834" y="1770076"/>
                </a:cubicBezTo>
                <a:cubicBezTo>
                  <a:pt x="1304023" y="1713164"/>
                  <a:pt x="1373061" y="1652145"/>
                  <a:pt x="1426061" y="1577957"/>
                </a:cubicBezTo>
                <a:cubicBezTo>
                  <a:pt x="1519415" y="1447379"/>
                  <a:pt x="1556314" y="1286291"/>
                  <a:pt x="1604686" y="1133287"/>
                </a:cubicBezTo>
                <a:cubicBezTo>
                  <a:pt x="1697453" y="840121"/>
                  <a:pt x="1839505" y="562602"/>
                  <a:pt x="2023018" y="315917"/>
                </a:cubicBezTo>
                <a:cubicBezTo>
                  <a:pt x="2069044" y="254051"/>
                  <a:pt x="2118850" y="193032"/>
                  <a:pt x="2183520" y="150918"/>
                </a:cubicBezTo>
                <a:cubicBezTo>
                  <a:pt x="2240693" y="113694"/>
                  <a:pt x="2307253" y="92898"/>
                  <a:pt x="2374400" y="81033"/>
                </a:cubicBezTo>
                <a:cubicBezTo>
                  <a:pt x="2380528" y="164999"/>
                  <a:pt x="2325898" y="239513"/>
                  <a:pt x="2277265" y="308225"/>
                </a:cubicBezTo>
                <a:cubicBezTo>
                  <a:pt x="2135213" y="508819"/>
                  <a:pt x="2022432" y="730209"/>
                  <a:pt x="1943745" y="963072"/>
                </a:cubicBezTo>
                <a:cubicBezTo>
                  <a:pt x="1893158" y="1112752"/>
                  <a:pt x="1856585" y="1266929"/>
                  <a:pt x="1806127" y="1416609"/>
                </a:cubicBezTo>
                <a:cubicBezTo>
                  <a:pt x="1757038" y="1562181"/>
                  <a:pt x="1694715" y="1703385"/>
                  <a:pt x="1620331" y="1837810"/>
                </a:cubicBezTo>
                <a:cubicBezTo>
                  <a:pt x="1712838" y="1849088"/>
                  <a:pt x="1801563" y="1804171"/>
                  <a:pt x="1887746" y="1768772"/>
                </a:cubicBezTo>
                <a:cubicBezTo>
                  <a:pt x="2073803" y="1692368"/>
                  <a:pt x="2276157" y="1656056"/>
                  <a:pt x="2477142" y="1663097"/>
                </a:cubicBezTo>
                <a:cubicBezTo>
                  <a:pt x="2323290" y="1723399"/>
                  <a:pt x="2169439" y="1783701"/>
                  <a:pt x="2015586" y="1844003"/>
                </a:cubicBezTo>
              </a:path>
            </a:pathLst>
          </a:custGeom>
          <a:noFill/>
          <a:ln w="0" cap="flat">
            <a:solidFill>
              <a:srgbClr val="0A0A0A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27031927-A414-C190-7CB0-47CC45054CFD}"/>
              </a:ext>
            </a:extLst>
          </p:cNvPr>
          <p:cNvSpPr/>
          <p:nvPr/>
        </p:nvSpPr>
        <p:spPr>
          <a:xfrm>
            <a:off x="6741459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grpSp>
        <p:nvGrpSpPr>
          <p:cNvPr id="345" name="Group 344">
            <a:extLst>
              <a:ext uri="{FF2B5EF4-FFF2-40B4-BE49-F238E27FC236}">
                <a16:creationId xmlns:a16="http://schemas.microsoft.com/office/drawing/2014/main" id="{61865A5B-B6DB-A874-65AB-58ABCF9016BC}"/>
              </a:ext>
            </a:extLst>
          </p:cNvPr>
          <p:cNvGrpSpPr/>
          <p:nvPr/>
        </p:nvGrpSpPr>
        <p:grpSpPr>
          <a:xfrm>
            <a:off x="1118052" y="1105369"/>
            <a:ext cx="1943875" cy="2039996"/>
            <a:chOff x="1118052" y="1101667"/>
            <a:chExt cx="1943875" cy="2265269"/>
          </a:xfrm>
        </p:grpSpPr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E7BC75CA-E6C9-706E-7BAC-DDB1618EF4E3}"/>
                </a:ext>
              </a:extLst>
            </p:cNvPr>
            <p:cNvSpPr/>
            <p:nvPr/>
          </p:nvSpPr>
          <p:spPr>
            <a:xfrm>
              <a:off x="2288954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64554E2D-860F-C2CA-704D-0C8DB8817A3E}"/>
                </a:ext>
              </a:extLst>
            </p:cNvPr>
            <p:cNvSpPr/>
            <p:nvPr/>
          </p:nvSpPr>
          <p:spPr>
            <a:xfrm>
              <a:off x="1278813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48BF33C7-58B3-7A84-D4FE-2E529460AD9F}"/>
                </a:ext>
              </a:extLst>
            </p:cNvPr>
            <p:cNvSpPr/>
            <p:nvPr/>
          </p:nvSpPr>
          <p:spPr>
            <a:xfrm>
              <a:off x="2288954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8C763285-5D1D-D12C-6B00-78B0810B1290}"/>
                </a:ext>
              </a:extLst>
            </p:cNvPr>
            <p:cNvSpPr/>
            <p:nvPr/>
          </p:nvSpPr>
          <p:spPr>
            <a:xfrm>
              <a:off x="2288954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D81583A2-68C7-A78A-749A-FADE383F600D}"/>
                </a:ext>
              </a:extLst>
            </p:cNvPr>
            <p:cNvSpPr/>
            <p:nvPr/>
          </p:nvSpPr>
          <p:spPr>
            <a:xfrm>
              <a:off x="2288954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91E97821-7805-23DC-D302-A9DF9281D229}"/>
                </a:ext>
              </a:extLst>
            </p:cNvPr>
            <p:cNvSpPr/>
            <p:nvPr/>
          </p:nvSpPr>
          <p:spPr>
            <a:xfrm>
              <a:off x="2288954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1BB22A37-3F46-A075-ACC1-E72AAA1B2ACB}"/>
                </a:ext>
              </a:extLst>
            </p:cNvPr>
            <p:cNvSpPr/>
            <p:nvPr/>
          </p:nvSpPr>
          <p:spPr>
            <a:xfrm>
              <a:off x="2288954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CE9FCA70-4D40-B59D-E9DD-DCBE1AAD3CB3}"/>
                </a:ext>
              </a:extLst>
            </p:cNvPr>
            <p:cNvSpPr/>
            <p:nvPr/>
          </p:nvSpPr>
          <p:spPr>
            <a:xfrm>
              <a:off x="2288954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0E7E1601-7364-3C95-6418-84BC15BFE682}"/>
                </a:ext>
              </a:extLst>
            </p:cNvPr>
            <p:cNvSpPr/>
            <p:nvPr/>
          </p:nvSpPr>
          <p:spPr>
            <a:xfrm>
              <a:off x="2288954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2DC3C485-EEE3-B1DB-ADC6-E0F469FA80B1}"/>
                </a:ext>
              </a:extLst>
            </p:cNvPr>
            <p:cNvSpPr/>
            <p:nvPr/>
          </p:nvSpPr>
          <p:spPr>
            <a:xfrm>
              <a:off x="2288954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F9CECD13-AE4D-AA1E-9829-42FB7A56CC22}"/>
                </a:ext>
              </a:extLst>
            </p:cNvPr>
            <p:cNvSpPr/>
            <p:nvPr/>
          </p:nvSpPr>
          <p:spPr>
            <a:xfrm>
              <a:off x="2288954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B23B8067-016D-BCE5-C428-4A27114F0498}"/>
                </a:ext>
              </a:extLst>
            </p:cNvPr>
            <p:cNvSpPr/>
            <p:nvPr/>
          </p:nvSpPr>
          <p:spPr>
            <a:xfrm>
              <a:off x="2036402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1972A53B-9BFE-4D72-D9EB-DD8EB6015A85}"/>
                </a:ext>
              </a:extLst>
            </p:cNvPr>
            <p:cNvSpPr/>
            <p:nvPr/>
          </p:nvSpPr>
          <p:spPr>
            <a:xfrm>
              <a:off x="1531365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F6B54C88-89E7-13EA-CB7C-73250B75E1A2}"/>
                </a:ext>
              </a:extLst>
            </p:cNvPr>
            <p:cNvSpPr/>
            <p:nvPr/>
          </p:nvSpPr>
          <p:spPr>
            <a:xfrm>
              <a:off x="1531365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B470D5C2-469D-F7E1-067C-62149E6C33AD}"/>
                </a:ext>
              </a:extLst>
            </p:cNvPr>
            <p:cNvSpPr/>
            <p:nvPr/>
          </p:nvSpPr>
          <p:spPr>
            <a:xfrm>
              <a:off x="1531365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B495C5CF-C17A-AE39-620F-1DD6C49D51CF}"/>
                </a:ext>
              </a:extLst>
            </p:cNvPr>
            <p:cNvSpPr/>
            <p:nvPr/>
          </p:nvSpPr>
          <p:spPr>
            <a:xfrm>
              <a:off x="1531365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4A5F2F30-E817-253A-3210-45008E54C12C}"/>
                </a:ext>
              </a:extLst>
            </p:cNvPr>
            <p:cNvSpPr/>
            <p:nvPr/>
          </p:nvSpPr>
          <p:spPr>
            <a:xfrm>
              <a:off x="1531365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7295F546-FEEC-B367-9872-FC08C0ECFF89}"/>
                </a:ext>
              </a:extLst>
            </p:cNvPr>
            <p:cNvSpPr/>
            <p:nvPr/>
          </p:nvSpPr>
          <p:spPr>
            <a:xfrm>
              <a:off x="1531365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C4B406B8-619C-884F-C234-8940645E71F6}"/>
                </a:ext>
              </a:extLst>
            </p:cNvPr>
            <p:cNvSpPr/>
            <p:nvPr/>
          </p:nvSpPr>
          <p:spPr>
            <a:xfrm>
              <a:off x="1531365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43F71793-1FD9-95D9-9045-D5E9159185DF}"/>
                </a:ext>
              </a:extLst>
            </p:cNvPr>
            <p:cNvSpPr/>
            <p:nvPr/>
          </p:nvSpPr>
          <p:spPr>
            <a:xfrm>
              <a:off x="1531365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ECEF4530-7BEA-C83F-F7E8-622FE32E5B0C}"/>
                </a:ext>
              </a:extLst>
            </p:cNvPr>
            <p:cNvSpPr/>
            <p:nvPr/>
          </p:nvSpPr>
          <p:spPr>
            <a:xfrm>
              <a:off x="1531365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AF6F55BD-C52F-4BE8-1105-C2355A24366B}"/>
                </a:ext>
              </a:extLst>
            </p:cNvPr>
            <p:cNvSpPr/>
            <p:nvPr/>
          </p:nvSpPr>
          <p:spPr>
            <a:xfrm>
              <a:off x="1783916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72A7597D-EEC9-EE48-D5C8-5577644B0C93}"/>
                </a:ext>
              </a:extLst>
            </p:cNvPr>
            <p:cNvSpPr/>
            <p:nvPr/>
          </p:nvSpPr>
          <p:spPr>
            <a:xfrm>
              <a:off x="1531365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433E5884-E373-AD36-E43B-3FC4958FC4D0}"/>
                </a:ext>
              </a:extLst>
            </p:cNvPr>
            <p:cNvSpPr/>
            <p:nvPr/>
          </p:nvSpPr>
          <p:spPr>
            <a:xfrm>
              <a:off x="1278813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954A8839-BD4D-7CE0-D931-A7ED0C17D23A}"/>
                </a:ext>
              </a:extLst>
            </p:cNvPr>
            <p:cNvSpPr/>
            <p:nvPr/>
          </p:nvSpPr>
          <p:spPr>
            <a:xfrm>
              <a:off x="1531365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F7BB72A4-6B88-3DF0-2294-B7223EBF953F}"/>
                </a:ext>
              </a:extLst>
            </p:cNvPr>
            <p:cNvSpPr/>
            <p:nvPr/>
          </p:nvSpPr>
          <p:spPr>
            <a:xfrm>
              <a:off x="1278813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058DA056-B37B-04F8-1002-2877E9A3ED13}"/>
                </a:ext>
              </a:extLst>
            </p:cNvPr>
            <p:cNvSpPr/>
            <p:nvPr/>
          </p:nvSpPr>
          <p:spPr>
            <a:xfrm>
              <a:off x="1278813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FF46AAE0-59A1-29DA-FE43-FC8F8C89E8B3}"/>
                </a:ext>
              </a:extLst>
            </p:cNvPr>
            <p:cNvSpPr/>
            <p:nvPr/>
          </p:nvSpPr>
          <p:spPr>
            <a:xfrm>
              <a:off x="1278813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48893F2C-B39B-BCF4-D605-D7EBB22F40A7}"/>
                </a:ext>
              </a:extLst>
            </p:cNvPr>
            <p:cNvSpPr/>
            <p:nvPr/>
          </p:nvSpPr>
          <p:spPr>
            <a:xfrm>
              <a:off x="1278813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DA9E523E-75D6-EA7C-97E5-F4B78F44AE6A}"/>
                </a:ext>
              </a:extLst>
            </p:cNvPr>
            <p:cNvSpPr/>
            <p:nvPr/>
          </p:nvSpPr>
          <p:spPr>
            <a:xfrm>
              <a:off x="1278813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8D080833-AD90-85F7-7087-07E3F7CE54FF}"/>
                </a:ext>
              </a:extLst>
            </p:cNvPr>
            <p:cNvSpPr/>
            <p:nvPr/>
          </p:nvSpPr>
          <p:spPr>
            <a:xfrm>
              <a:off x="1278813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28609807-B77E-9E5F-8FDB-F05A162D2453}"/>
                </a:ext>
              </a:extLst>
            </p:cNvPr>
            <p:cNvSpPr/>
            <p:nvPr/>
          </p:nvSpPr>
          <p:spPr>
            <a:xfrm>
              <a:off x="1278813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1D08264C-F7F2-5730-A86D-24EC59CCC7F1}"/>
                </a:ext>
              </a:extLst>
            </p:cNvPr>
            <p:cNvSpPr/>
            <p:nvPr/>
          </p:nvSpPr>
          <p:spPr>
            <a:xfrm>
              <a:off x="1278813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9D599E6B-EF6A-D3C8-8422-ABBF2241D061}"/>
                </a:ext>
              </a:extLst>
            </p:cNvPr>
            <p:cNvSpPr/>
            <p:nvPr/>
          </p:nvSpPr>
          <p:spPr>
            <a:xfrm>
              <a:off x="1278813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EE43CE13-280E-40C7-5501-0260A8419DED}"/>
                </a:ext>
              </a:extLst>
            </p:cNvPr>
            <p:cNvSpPr/>
            <p:nvPr/>
          </p:nvSpPr>
          <p:spPr>
            <a:xfrm>
              <a:off x="1278813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DD7E3FCB-FC95-A5AB-5FE5-00D5BA327391}"/>
                </a:ext>
              </a:extLst>
            </p:cNvPr>
            <p:cNvSpPr/>
            <p:nvPr/>
          </p:nvSpPr>
          <p:spPr>
            <a:xfrm>
              <a:off x="2288954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FEE5F45D-1716-9EAF-9413-C0AED097BC9D}"/>
                </a:ext>
              </a:extLst>
            </p:cNvPr>
            <p:cNvSpPr/>
            <p:nvPr/>
          </p:nvSpPr>
          <p:spPr>
            <a:xfrm>
              <a:off x="2288954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578A9124-6FF5-5020-7B0E-B50F9A9FFEE9}"/>
                </a:ext>
              </a:extLst>
            </p:cNvPr>
            <p:cNvSpPr/>
            <p:nvPr/>
          </p:nvSpPr>
          <p:spPr>
            <a:xfrm>
              <a:off x="1531365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639947D4-8EFE-595A-118B-230F850E5DF1}"/>
                </a:ext>
              </a:extLst>
            </p:cNvPr>
            <p:cNvSpPr/>
            <p:nvPr/>
          </p:nvSpPr>
          <p:spPr>
            <a:xfrm>
              <a:off x="2288954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BEB21AD1-5FD6-E43A-4FFD-819B7DC17371}"/>
                </a:ext>
              </a:extLst>
            </p:cNvPr>
            <p:cNvSpPr/>
            <p:nvPr/>
          </p:nvSpPr>
          <p:spPr>
            <a:xfrm>
              <a:off x="2288954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4F835A40-8324-642B-CDF4-051452E5670E}"/>
                </a:ext>
              </a:extLst>
            </p:cNvPr>
            <p:cNvSpPr/>
            <p:nvPr/>
          </p:nvSpPr>
          <p:spPr>
            <a:xfrm>
              <a:off x="2288954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7CDF833F-B85C-62C6-A516-3482E1FC7514}"/>
                </a:ext>
              </a:extLst>
            </p:cNvPr>
            <p:cNvSpPr/>
            <p:nvPr/>
          </p:nvSpPr>
          <p:spPr>
            <a:xfrm>
              <a:off x="2288954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DF165938-5107-2986-C492-62A504797A82}"/>
                </a:ext>
              </a:extLst>
            </p:cNvPr>
            <p:cNvSpPr/>
            <p:nvPr/>
          </p:nvSpPr>
          <p:spPr>
            <a:xfrm>
              <a:off x="2036402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CB6B6C9E-77D1-A7A2-6C8E-B1261908B434}"/>
                </a:ext>
              </a:extLst>
            </p:cNvPr>
            <p:cNvSpPr/>
            <p:nvPr/>
          </p:nvSpPr>
          <p:spPr>
            <a:xfrm>
              <a:off x="1783916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0B9E635F-2FD9-416D-D614-B9987564BE18}"/>
                </a:ext>
              </a:extLst>
            </p:cNvPr>
            <p:cNvSpPr/>
            <p:nvPr/>
          </p:nvSpPr>
          <p:spPr>
            <a:xfrm>
              <a:off x="2288954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945902E3-30A6-9539-57F9-CAB094903769}"/>
                </a:ext>
              </a:extLst>
            </p:cNvPr>
            <p:cNvSpPr/>
            <p:nvPr/>
          </p:nvSpPr>
          <p:spPr>
            <a:xfrm>
              <a:off x="2288954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3E92922A-12EA-006C-6063-30716894EDA4}"/>
                </a:ext>
              </a:extLst>
            </p:cNvPr>
            <p:cNvSpPr/>
            <p:nvPr/>
          </p:nvSpPr>
          <p:spPr>
            <a:xfrm>
              <a:off x="2288954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1A654C42-0ED1-ACA4-8391-D1641FD8510B}"/>
                </a:ext>
              </a:extLst>
            </p:cNvPr>
            <p:cNvSpPr/>
            <p:nvPr/>
          </p:nvSpPr>
          <p:spPr>
            <a:xfrm>
              <a:off x="2288954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EDBACC12-D8A5-0F01-81DB-0968E494D739}"/>
                </a:ext>
              </a:extLst>
            </p:cNvPr>
            <p:cNvSpPr/>
            <p:nvPr/>
          </p:nvSpPr>
          <p:spPr>
            <a:xfrm>
              <a:off x="1783916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94C38B08-1B13-A454-44CA-B31DED9F4A48}"/>
                </a:ext>
              </a:extLst>
            </p:cNvPr>
            <p:cNvSpPr/>
            <p:nvPr/>
          </p:nvSpPr>
          <p:spPr>
            <a:xfrm>
              <a:off x="1783916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4E84F750-57B2-88B2-35B8-E9CF8A06C939}"/>
                </a:ext>
              </a:extLst>
            </p:cNvPr>
            <p:cNvSpPr/>
            <p:nvPr/>
          </p:nvSpPr>
          <p:spPr>
            <a:xfrm>
              <a:off x="1783916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FFB3A434-5325-5AE8-C4C6-B4B0094E887A}"/>
                </a:ext>
              </a:extLst>
            </p:cNvPr>
            <p:cNvSpPr/>
            <p:nvPr/>
          </p:nvSpPr>
          <p:spPr>
            <a:xfrm>
              <a:off x="1783916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995C7DB6-A838-58EB-F793-5D6F4AFBE76D}"/>
                </a:ext>
              </a:extLst>
            </p:cNvPr>
            <p:cNvSpPr/>
            <p:nvPr/>
          </p:nvSpPr>
          <p:spPr>
            <a:xfrm>
              <a:off x="1783916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BB8AD8B1-89A3-9080-F647-329A785DBF88}"/>
                </a:ext>
              </a:extLst>
            </p:cNvPr>
            <p:cNvSpPr/>
            <p:nvPr/>
          </p:nvSpPr>
          <p:spPr>
            <a:xfrm>
              <a:off x="1783916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7FFBEFFA-CDBC-EE4F-806E-E404F0B451F5}"/>
                </a:ext>
              </a:extLst>
            </p:cNvPr>
            <p:cNvSpPr/>
            <p:nvPr/>
          </p:nvSpPr>
          <p:spPr>
            <a:xfrm>
              <a:off x="2036402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92DC4096-29A7-FA30-741E-B9914E10532F}"/>
                </a:ext>
              </a:extLst>
            </p:cNvPr>
            <p:cNvSpPr/>
            <p:nvPr/>
          </p:nvSpPr>
          <p:spPr>
            <a:xfrm>
              <a:off x="2036402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D0112834-F633-4221-1B8E-ACE71A7142C1}"/>
                </a:ext>
              </a:extLst>
            </p:cNvPr>
            <p:cNvSpPr/>
            <p:nvPr/>
          </p:nvSpPr>
          <p:spPr>
            <a:xfrm>
              <a:off x="2036402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FD4D227F-9E68-4275-B32A-751F5C4BB3AB}"/>
                </a:ext>
              </a:extLst>
            </p:cNvPr>
            <p:cNvSpPr/>
            <p:nvPr/>
          </p:nvSpPr>
          <p:spPr>
            <a:xfrm>
              <a:off x="2036402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D1F3ACD3-8BA3-427C-D907-8437B7FAEFAA}"/>
                </a:ext>
              </a:extLst>
            </p:cNvPr>
            <p:cNvSpPr/>
            <p:nvPr/>
          </p:nvSpPr>
          <p:spPr>
            <a:xfrm>
              <a:off x="1783916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7D3E6ADF-A20D-512C-5690-3E288E558E47}"/>
                </a:ext>
              </a:extLst>
            </p:cNvPr>
            <p:cNvSpPr/>
            <p:nvPr/>
          </p:nvSpPr>
          <p:spPr>
            <a:xfrm>
              <a:off x="1783916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87791C78-2DF3-4E5F-24C2-9A02E54C978A}"/>
                </a:ext>
              </a:extLst>
            </p:cNvPr>
            <p:cNvSpPr/>
            <p:nvPr/>
          </p:nvSpPr>
          <p:spPr>
            <a:xfrm>
              <a:off x="1783916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CF85B7A0-5EBF-EE8A-26E5-86C990A6D90F}"/>
                </a:ext>
              </a:extLst>
            </p:cNvPr>
            <p:cNvSpPr/>
            <p:nvPr/>
          </p:nvSpPr>
          <p:spPr>
            <a:xfrm>
              <a:off x="1783916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9AC48988-5910-FF0D-5B4D-249B7475AE2B}"/>
                </a:ext>
              </a:extLst>
            </p:cNvPr>
            <p:cNvSpPr/>
            <p:nvPr/>
          </p:nvSpPr>
          <p:spPr>
            <a:xfrm>
              <a:off x="1783916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B6E6FB80-43C0-669D-0C70-DDB76D5C9F9D}"/>
                </a:ext>
              </a:extLst>
            </p:cNvPr>
            <p:cNvSpPr/>
            <p:nvPr/>
          </p:nvSpPr>
          <p:spPr>
            <a:xfrm>
              <a:off x="1783916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522A7F07-9C5F-A01C-46CE-5AE08AC3C888}"/>
                </a:ext>
              </a:extLst>
            </p:cNvPr>
            <p:cNvSpPr/>
            <p:nvPr/>
          </p:nvSpPr>
          <p:spPr>
            <a:xfrm>
              <a:off x="1783916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A16F7FFD-B3E6-15A6-29AF-0F5953FA3414}"/>
                </a:ext>
              </a:extLst>
            </p:cNvPr>
            <p:cNvSpPr/>
            <p:nvPr/>
          </p:nvSpPr>
          <p:spPr>
            <a:xfrm>
              <a:off x="1783916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34B4111A-EA16-B8EE-0D3D-78BFC2802462}"/>
                </a:ext>
              </a:extLst>
            </p:cNvPr>
            <p:cNvSpPr/>
            <p:nvPr/>
          </p:nvSpPr>
          <p:spPr>
            <a:xfrm>
              <a:off x="1783916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220365BA-F13D-2010-5F99-43087B4FBE24}"/>
                </a:ext>
              </a:extLst>
            </p:cNvPr>
            <p:cNvSpPr/>
            <p:nvPr/>
          </p:nvSpPr>
          <p:spPr>
            <a:xfrm>
              <a:off x="1783916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BFACCE7B-56DF-A87D-817F-70A6B9E4FF66}"/>
                </a:ext>
              </a:extLst>
            </p:cNvPr>
            <p:cNvSpPr/>
            <p:nvPr/>
          </p:nvSpPr>
          <p:spPr>
            <a:xfrm>
              <a:off x="1783916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C36E82EA-980F-CB71-BCD4-E0828FFA376A}"/>
                </a:ext>
              </a:extLst>
            </p:cNvPr>
            <p:cNvSpPr/>
            <p:nvPr/>
          </p:nvSpPr>
          <p:spPr>
            <a:xfrm>
              <a:off x="1783916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2A122BAF-9508-D05A-BA7C-0784A4EBCFE4}"/>
                </a:ext>
              </a:extLst>
            </p:cNvPr>
            <p:cNvSpPr/>
            <p:nvPr/>
          </p:nvSpPr>
          <p:spPr>
            <a:xfrm>
              <a:off x="1531365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89CF571E-25B1-E62F-3744-7D96C51EDADB}"/>
                </a:ext>
              </a:extLst>
            </p:cNvPr>
            <p:cNvSpPr/>
            <p:nvPr/>
          </p:nvSpPr>
          <p:spPr>
            <a:xfrm>
              <a:off x="2036402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3A744DF6-707E-5754-74E3-5189F3B2031C}"/>
                </a:ext>
              </a:extLst>
            </p:cNvPr>
            <p:cNvSpPr/>
            <p:nvPr/>
          </p:nvSpPr>
          <p:spPr>
            <a:xfrm>
              <a:off x="1531365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0EF487F6-8708-9E1B-DA50-CC64ECB2AECB}"/>
                </a:ext>
              </a:extLst>
            </p:cNvPr>
            <p:cNvSpPr/>
            <p:nvPr/>
          </p:nvSpPr>
          <p:spPr>
            <a:xfrm>
              <a:off x="1531365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E1023A41-272E-5A97-CFA9-085170CC3803}"/>
                </a:ext>
              </a:extLst>
            </p:cNvPr>
            <p:cNvSpPr/>
            <p:nvPr/>
          </p:nvSpPr>
          <p:spPr>
            <a:xfrm>
              <a:off x="1531365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855C9B37-46BA-BF19-C914-724BF7363E7D}"/>
                </a:ext>
              </a:extLst>
            </p:cNvPr>
            <p:cNvSpPr/>
            <p:nvPr/>
          </p:nvSpPr>
          <p:spPr>
            <a:xfrm>
              <a:off x="1783916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9F8AF17F-DC12-9C6C-4AF9-912636C921D3}"/>
                </a:ext>
              </a:extLst>
            </p:cNvPr>
            <p:cNvSpPr/>
            <p:nvPr/>
          </p:nvSpPr>
          <p:spPr>
            <a:xfrm>
              <a:off x="2036402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A6CDA73A-6883-80B3-BDCA-61589344435F}"/>
                </a:ext>
              </a:extLst>
            </p:cNvPr>
            <p:cNvSpPr/>
            <p:nvPr/>
          </p:nvSpPr>
          <p:spPr>
            <a:xfrm>
              <a:off x="1531365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C2E4DD9F-83D0-397E-9A20-1DE21B58F01A}"/>
                </a:ext>
              </a:extLst>
            </p:cNvPr>
            <p:cNvSpPr/>
            <p:nvPr/>
          </p:nvSpPr>
          <p:spPr>
            <a:xfrm>
              <a:off x="1531365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291EB871-392A-11ED-8E68-7167EBA0E370}"/>
                </a:ext>
              </a:extLst>
            </p:cNvPr>
            <p:cNvSpPr/>
            <p:nvPr/>
          </p:nvSpPr>
          <p:spPr>
            <a:xfrm>
              <a:off x="2036402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61EB8AED-DA9B-5E9E-3CD1-BDC1D9974260}"/>
                </a:ext>
              </a:extLst>
            </p:cNvPr>
            <p:cNvSpPr/>
            <p:nvPr/>
          </p:nvSpPr>
          <p:spPr>
            <a:xfrm>
              <a:off x="1531365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5195C573-297F-77ED-CB91-3D810D883B64}"/>
                </a:ext>
              </a:extLst>
            </p:cNvPr>
            <p:cNvSpPr/>
            <p:nvPr/>
          </p:nvSpPr>
          <p:spPr>
            <a:xfrm>
              <a:off x="1531365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AC403DA2-84F5-E96E-5281-D03ADD241342}"/>
                </a:ext>
              </a:extLst>
            </p:cNvPr>
            <p:cNvSpPr/>
            <p:nvPr/>
          </p:nvSpPr>
          <p:spPr>
            <a:xfrm>
              <a:off x="2036402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5D98676C-D639-FD6C-32E9-EED60CCA9AC0}"/>
                </a:ext>
              </a:extLst>
            </p:cNvPr>
            <p:cNvSpPr/>
            <p:nvPr/>
          </p:nvSpPr>
          <p:spPr>
            <a:xfrm>
              <a:off x="1531365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B510D658-08B7-53D2-FD09-EC4C90519495}"/>
                </a:ext>
              </a:extLst>
            </p:cNvPr>
            <p:cNvSpPr/>
            <p:nvPr/>
          </p:nvSpPr>
          <p:spPr>
            <a:xfrm>
              <a:off x="2036402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32D749F2-BFAF-C103-E0A6-2785E418F087}"/>
                </a:ext>
              </a:extLst>
            </p:cNvPr>
            <p:cNvSpPr/>
            <p:nvPr/>
          </p:nvSpPr>
          <p:spPr>
            <a:xfrm>
              <a:off x="2036402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8B3FA6E7-51BB-1B60-CFB0-604DAB33F0AC}"/>
                </a:ext>
              </a:extLst>
            </p:cNvPr>
            <p:cNvSpPr/>
            <p:nvPr/>
          </p:nvSpPr>
          <p:spPr>
            <a:xfrm>
              <a:off x="2036402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4EB0B128-032B-C06D-91A8-428FC0CD7421}"/>
                </a:ext>
              </a:extLst>
            </p:cNvPr>
            <p:cNvSpPr/>
            <p:nvPr/>
          </p:nvSpPr>
          <p:spPr>
            <a:xfrm>
              <a:off x="2036402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8C99997A-43E0-2E9F-F9C9-2AE37E9E0194}"/>
                </a:ext>
              </a:extLst>
            </p:cNvPr>
            <p:cNvSpPr/>
            <p:nvPr/>
          </p:nvSpPr>
          <p:spPr>
            <a:xfrm>
              <a:off x="2036402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1841EF86-70DD-78DF-2D53-AF7D5430802C}"/>
                </a:ext>
              </a:extLst>
            </p:cNvPr>
            <p:cNvSpPr/>
            <p:nvPr/>
          </p:nvSpPr>
          <p:spPr>
            <a:xfrm>
              <a:off x="2036402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AB977227-3A15-FA2A-ECBD-245A9B0C19C2}"/>
                </a:ext>
              </a:extLst>
            </p:cNvPr>
            <p:cNvSpPr/>
            <p:nvPr/>
          </p:nvSpPr>
          <p:spPr>
            <a:xfrm>
              <a:off x="2036402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4A4FE6A8-BE6A-80B3-0E0B-64CE779F446E}"/>
                </a:ext>
              </a:extLst>
            </p:cNvPr>
            <p:cNvSpPr/>
            <p:nvPr/>
          </p:nvSpPr>
          <p:spPr>
            <a:xfrm>
              <a:off x="2036402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7A34408E-F2E3-64B8-2FDA-F3543B34F9B4}"/>
                </a:ext>
              </a:extLst>
            </p:cNvPr>
            <p:cNvSpPr/>
            <p:nvPr/>
          </p:nvSpPr>
          <p:spPr>
            <a:xfrm>
              <a:off x="2036402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F3035701-88B8-130B-D84E-5A0F73EBDCF4}"/>
                </a:ext>
              </a:extLst>
            </p:cNvPr>
            <p:cNvSpPr/>
            <p:nvPr/>
          </p:nvSpPr>
          <p:spPr>
            <a:xfrm>
              <a:off x="2036402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A318B5E6-68C3-59FD-17B9-1BC417B9F7F6}"/>
                </a:ext>
              </a:extLst>
            </p:cNvPr>
            <p:cNvSpPr/>
            <p:nvPr/>
          </p:nvSpPr>
          <p:spPr>
            <a:xfrm>
              <a:off x="2036402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491B8A24-D92A-8279-3245-2BB36AC3962E}"/>
                </a:ext>
              </a:extLst>
            </p:cNvPr>
            <p:cNvSpPr/>
            <p:nvPr/>
          </p:nvSpPr>
          <p:spPr>
            <a:xfrm>
              <a:off x="2288954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1860F6BB-06F7-382A-1357-608C3430CF90}"/>
                </a:ext>
              </a:extLst>
            </p:cNvPr>
            <p:cNvSpPr/>
            <p:nvPr/>
          </p:nvSpPr>
          <p:spPr>
            <a:xfrm>
              <a:off x="1118052" y="3020967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09E800E6-5BA8-0399-6F1C-0FAF26BBD258}"/>
                </a:ext>
              </a:extLst>
            </p:cNvPr>
            <p:cNvSpPr/>
            <p:nvPr/>
          </p:nvSpPr>
          <p:spPr>
            <a:xfrm>
              <a:off x="1118052" y="321256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998F7446-755F-E031-0C24-C861E8279191}"/>
                </a:ext>
              </a:extLst>
            </p:cNvPr>
            <p:cNvSpPr/>
            <p:nvPr/>
          </p:nvSpPr>
          <p:spPr>
            <a:xfrm>
              <a:off x="1118052" y="263777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7AB47905-3944-4DB9-B793-F25E77B6B856}"/>
                </a:ext>
              </a:extLst>
            </p:cNvPr>
            <p:cNvSpPr/>
            <p:nvPr/>
          </p:nvSpPr>
          <p:spPr>
            <a:xfrm>
              <a:off x="2288954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80BB29B5-55E2-7872-D747-29E9D71E5501}"/>
                </a:ext>
              </a:extLst>
            </p:cNvPr>
            <p:cNvSpPr/>
            <p:nvPr/>
          </p:nvSpPr>
          <p:spPr>
            <a:xfrm>
              <a:off x="1118052" y="273360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04F599F5-C869-E318-F264-3F80E3533927}"/>
                </a:ext>
              </a:extLst>
            </p:cNvPr>
            <p:cNvSpPr/>
            <p:nvPr/>
          </p:nvSpPr>
          <p:spPr>
            <a:xfrm>
              <a:off x="1118052" y="282936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ADE48E6E-D256-BE07-599E-27224BC11C69}"/>
                </a:ext>
              </a:extLst>
            </p:cNvPr>
            <p:cNvSpPr/>
            <p:nvPr/>
          </p:nvSpPr>
          <p:spPr>
            <a:xfrm>
              <a:off x="1118052" y="2925201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7C771576-D954-5E21-7285-06330F55509C}"/>
                </a:ext>
              </a:extLst>
            </p:cNvPr>
            <p:cNvSpPr/>
            <p:nvPr/>
          </p:nvSpPr>
          <p:spPr>
            <a:xfrm>
              <a:off x="1118052" y="3308395"/>
              <a:ext cx="160696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2A236C12-AADA-4F8F-B9DA-27CF409A942F}"/>
                </a:ext>
              </a:extLst>
            </p:cNvPr>
            <p:cNvSpPr/>
            <p:nvPr/>
          </p:nvSpPr>
          <p:spPr>
            <a:xfrm>
              <a:off x="2036402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926F4FA7-D6AA-3B79-27DB-9E896A0844A8}"/>
                </a:ext>
              </a:extLst>
            </p:cNvPr>
            <p:cNvSpPr/>
            <p:nvPr/>
          </p:nvSpPr>
          <p:spPr>
            <a:xfrm>
              <a:off x="1783916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C198AB9B-AA0D-994B-D5BD-108F6B78F94D}"/>
                </a:ext>
              </a:extLst>
            </p:cNvPr>
            <p:cNvSpPr/>
            <p:nvPr/>
          </p:nvSpPr>
          <p:spPr>
            <a:xfrm>
              <a:off x="1278813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8AD4899B-2F1B-803D-25DC-8880809C303B}"/>
                </a:ext>
              </a:extLst>
            </p:cNvPr>
            <p:cNvSpPr/>
            <p:nvPr/>
          </p:nvSpPr>
          <p:spPr>
            <a:xfrm>
              <a:off x="1531365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46CF28F7-8692-6129-83C3-B2ACCD0ABE0A}"/>
                </a:ext>
              </a:extLst>
            </p:cNvPr>
            <p:cNvSpPr/>
            <p:nvPr/>
          </p:nvSpPr>
          <p:spPr>
            <a:xfrm>
              <a:off x="1118052" y="311679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670CC605-AB14-1F4D-F2EB-8CD42BE56B28}"/>
                </a:ext>
              </a:extLst>
            </p:cNvPr>
            <p:cNvSpPr/>
            <p:nvPr/>
          </p:nvSpPr>
          <p:spPr>
            <a:xfrm>
              <a:off x="1118052" y="1775551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3C2BC1D8-84E9-BEF4-F848-DD949F781E5C}"/>
                </a:ext>
              </a:extLst>
            </p:cNvPr>
            <p:cNvSpPr/>
            <p:nvPr/>
          </p:nvSpPr>
          <p:spPr>
            <a:xfrm>
              <a:off x="1118052" y="196714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FB5A39EC-F6AB-DD6A-3988-DF0A6C72DDDE}"/>
                </a:ext>
              </a:extLst>
            </p:cNvPr>
            <p:cNvSpPr/>
            <p:nvPr/>
          </p:nvSpPr>
          <p:spPr>
            <a:xfrm>
              <a:off x="1118052" y="2541940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90230BC1-82ED-37DC-3C65-142818F66625}"/>
                </a:ext>
              </a:extLst>
            </p:cNvPr>
            <p:cNvSpPr/>
            <p:nvPr/>
          </p:nvSpPr>
          <p:spPr>
            <a:xfrm>
              <a:off x="1118052" y="167971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95BE4E46-8979-9E22-ADAD-0A64002CD12B}"/>
                </a:ext>
              </a:extLst>
            </p:cNvPr>
            <p:cNvSpPr/>
            <p:nvPr/>
          </p:nvSpPr>
          <p:spPr>
            <a:xfrm>
              <a:off x="1118052" y="158395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D6891265-EE0B-3072-1C42-A17A4509B362}"/>
                </a:ext>
              </a:extLst>
            </p:cNvPr>
            <p:cNvSpPr/>
            <p:nvPr/>
          </p:nvSpPr>
          <p:spPr>
            <a:xfrm>
              <a:off x="1118052" y="187138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E4AC5840-8536-DF91-5A11-D58BE247C925}"/>
                </a:ext>
              </a:extLst>
            </p:cNvPr>
            <p:cNvSpPr/>
            <p:nvPr/>
          </p:nvSpPr>
          <p:spPr>
            <a:xfrm>
              <a:off x="1118052" y="235034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6B2BEFAD-6351-7587-DD52-17838E654127}"/>
                </a:ext>
              </a:extLst>
            </p:cNvPr>
            <p:cNvSpPr/>
            <p:nvPr/>
          </p:nvSpPr>
          <p:spPr>
            <a:xfrm>
              <a:off x="1118052" y="244617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74B3FD43-2887-F3F1-677D-68C4CA405741}"/>
                </a:ext>
              </a:extLst>
            </p:cNvPr>
            <p:cNvSpPr/>
            <p:nvPr/>
          </p:nvSpPr>
          <p:spPr>
            <a:xfrm>
              <a:off x="1118052" y="206297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89A1B548-7824-EC74-AABA-D803B5480153}"/>
                </a:ext>
              </a:extLst>
            </p:cNvPr>
            <p:cNvSpPr/>
            <p:nvPr/>
          </p:nvSpPr>
          <p:spPr>
            <a:xfrm>
              <a:off x="1118052" y="2254577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933433E6-B906-9B9B-F1CB-D59B00893A1C}"/>
                </a:ext>
              </a:extLst>
            </p:cNvPr>
            <p:cNvSpPr/>
            <p:nvPr/>
          </p:nvSpPr>
          <p:spPr>
            <a:xfrm>
              <a:off x="1118052" y="2158746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0FEA336B-2B6E-5DEF-5832-E55CD0B9B36F}"/>
                </a:ext>
              </a:extLst>
            </p:cNvPr>
            <p:cNvSpPr/>
            <p:nvPr/>
          </p:nvSpPr>
          <p:spPr>
            <a:xfrm>
              <a:off x="2794056" y="148812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ADD4B1BB-C8F9-0FB6-E067-4DD52054AB7B}"/>
                </a:ext>
              </a:extLst>
            </p:cNvPr>
            <p:cNvSpPr/>
            <p:nvPr/>
          </p:nvSpPr>
          <p:spPr>
            <a:xfrm>
              <a:off x="2794056" y="196714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BF4593EC-0AC5-CC3A-EA84-7B92278FB135}"/>
                </a:ext>
              </a:extLst>
            </p:cNvPr>
            <p:cNvSpPr/>
            <p:nvPr/>
          </p:nvSpPr>
          <p:spPr>
            <a:xfrm>
              <a:off x="2794056" y="187138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AD81BF46-B830-63E4-A6C7-C40780E89F68}"/>
                </a:ext>
              </a:extLst>
            </p:cNvPr>
            <p:cNvSpPr/>
            <p:nvPr/>
          </p:nvSpPr>
          <p:spPr>
            <a:xfrm>
              <a:off x="2794056" y="206297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82A68E8C-CAE1-F725-7AD2-F9EC05D066D3}"/>
                </a:ext>
              </a:extLst>
            </p:cNvPr>
            <p:cNvSpPr/>
            <p:nvPr/>
          </p:nvSpPr>
          <p:spPr>
            <a:xfrm>
              <a:off x="2794056" y="1775551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1DA733DD-3C63-0310-220A-C2D762849E68}"/>
                </a:ext>
              </a:extLst>
            </p:cNvPr>
            <p:cNvSpPr/>
            <p:nvPr/>
          </p:nvSpPr>
          <p:spPr>
            <a:xfrm>
              <a:off x="2794056" y="2158746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D5D87F5D-B7D8-7E20-BFF0-A343BD767EB8}"/>
                </a:ext>
              </a:extLst>
            </p:cNvPr>
            <p:cNvSpPr/>
            <p:nvPr/>
          </p:nvSpPr>
          <p:spPr>
            <a:xfrm>
              <a:off x="2541505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6676BCE7-DEA2-A292-6DB0-97A08E1455C2}"/>
                </a:ext>
              </a:extLst>
            </p:cNvPr>
            <p:cNvSpPr/>
            <p:nvPr/>
          </p:nvSpPr>
          <p:spPr>
            <a:xfrm>
              <a:off x="2794056" y="129652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0565B3A8-193C-9D83-73FB-0EF00C3E90DC}"/>
                </a:ext>
              </a:extLst>
            </p:cNvPr>
            <p:cNvSpPr/>
            <p:nvPr/>
          </p:nvSpPr>
          <p:spPr>
            <a:xfrm>
              <a:off x="2794056" y="1392356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89426F4F-E032-D141-4BCB-B9910FA56359}"/>
                </a:ext>
              </a:extLst>
            </p:cNvPr>
            <p:cNvSpPr/>
            <p:nvPr/>
          </p:nvSpPr>
          <p:spPr>
            <a:xfrm>
              <a:off x="2794056" y="167971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3554358C-D6A3-1D98-8F91-A3D091A45DC9}"/>
                </a:ext>
              </a:extLst>
            </p:cNvPr>
            <p:cNvSpPr/>
            <p:nvPr/>
          </p:nvSpPr>
          <p:spPr>
            <a:xfrm>
              <a:off x="2794056" y="158395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74677AC3-2088-4B58-B0BB-05AE51F15599}"/>
                </a:ext>
              </a:extLst>
            </p:cNvPr>
            <p:cNvSpPr/>
            <p:nvPr/>
          </p:nvSpPr>
          <p:spPr>
            <a:xfrm>
              <a:off x="1118052" y="148812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A4129226-5533-B184-A260-3A687D7FD1EE}"/>
                </a:ext>
              </a:extLst>
            </p:cNvPr>
            <p:cNvSpPr/>
            <p:nvPr/>
          </p:nvSpPr>
          <p:spPr>
            <a:xfrm>
              <a:off x="2794056" y="2254577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4AD89B88-0B71-8A72-58E8-D15FDA2B6D3C}"/>
                </a:ext>
              </a:extLst>
            </p:cNvPr>
            <p:cNvSpPr/>
            <p:nvPr/>
          </p:nvSpPr>
          <p:spPr>
            <a:xfrm>
              <a:off x="2794056" y="3020967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6A4BA7D6-A456-3AEF-3EDB-7BD4BB586A31}"/>
                </a:ext>
              </a:extLst>
            </p:cNvPr>
            <p:cNvSpPr/>
            <p:nvPr/>
          </p:nvSpPr>
          <p:spPr>
            <a:xfrm>
              <a:off x="2794056" y="311679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0F07806D-C318-9A91-6987-772B7552DF9E}"/>
                </a:ext>
              </a:extLst>
            </p:cNvPr>
            <p:cNvSpPr/>
            <p:nvPr/>
          </p:nvSpPr>
          <p:spPr>
            <a:xfrm>
              <a:off x="2794056" y="3308395"/>
              <a:ext cx="26787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B1CCA56C-7531-F787-09C3-7496ACA24031}"/>
                </a:ext>
              </a:extLst>
            </p:cNvPr>
            <p:cNvSpPr/>
            <p:nvPr/>
          </p:nvSpPr>
          <p:spPr>
            <a:xfrm>
              <a:off x="2794056" y="2925201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45230C91-C21B-DA37-3F98-4832F78103F5}"/>
                </a:ext>
              </a:extLst>
            </p:cNvPr>
            <p:cNvSpPr/>
            <p:nvPr/>
          </p:nvSpPr>
          <p:spPr>
            <a:xfrm>
              <a:off x="2794056" y="235034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72D6D559-A977-EA93-82B5-6D7F75EB292F}"/>
                </a:ext>
              </a:extLst>
            </p:cNvPr>
            <p:cNvSpPr/>
            <p:nvPr/>
          </p:nvSpPr>
          <p:spPr>
            <a:xfrm>
              <a:off x="2794056" y="321256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E6C27328-EE61-835A-F0DC-B12A56AAD85B}"/>
                </a:ext>
              </a:extLst>
            </p:cNvPr>
            <p:cNvSpPr/>
            <p:nvPr/>
          </p:nvSpPr>
          <p:spPr>
            <a:xfrm>
              <a:off x="2794056" y="282936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1AF2227D-9114-7227-3D69-2041EC7965D3}"/>
                </a:ext>
              </a:extLst>
            </p:cNvPr>
            <p:cNvSpPr/>
            <p:nvPr/>
          </p:nvSpPr>
          <p:spPr>
            <a:xfrm>
              <a:off x="2794056" y="244617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ECA8134D-E0B6-B6BF-F7C7-9A62E27189E7}"/>
                </a:ext>
              </a:extLst>
            </p:cNvPr>
            <p:cNvSpPr/>
            <p:nvPr/>
          </p:nvSpPr>
          <p:spPr>
            <a:xfrm>
              <a:off x="2794056" y="2541940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328FF550-7D08-D907-6A62-40E30B350D57}"/>
                </a:ext>
              </a:extLst>
            </p:cNvPr>
            <p:cNvSpPr/>
            <p:nvPr/>
          </p:nvSpPr>
          <p:spPr>
            <a:xfrm>
              <a:off x="2794056" y="273360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6C4E01C9-2EF9-CB06-85CE-C3404320375B}"/>
                </a:ext>
              </a:extLst>
            </p:cNvPr>
            <p:cNvSpPr/>
            <p:nvPr/>
          </p:nvSpPr>
          <p:spPr>
            <a:xfrm>
              <a:off x="2794056" y="263777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00D3E4C9-D8EE-0F9A-3FBA-8EEE1023A3C9}"/>
                </a:ext>
              </a:extLst>
            </p:cNvPr>
            <p:cNvSpPr/>
            <p:nvPr/>
          </p:nvSpPr>
          <p:spPr>
            <a:xfrm>
              <a:off x="2036402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C264F388-E9E2-A838-8588-519FC8CC91FB}"/>
                </a:ext>
              </a:extLst>
            </p:cNvPr>
            <p:cNvSpPr/>
            <p:nvPr/>
          </p:nvSpPr>
          <p:spPr>
            <a:xfrm>
              <a:off x="2036402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8B8E4BC2-3C0C-3AD7-B99E-A309C58BFC36}"/>
                </a:ext>
              </a:extLst>
            </p:cNvPr>
            <p:cNvSpPr/>
            <p:nvPr/>
          </p:nvSpPr>
          <p:spPr>
            <a:xfrm>
              <a:off x="2541505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C5D25109-6A64-2A95-A1B3-6FB2AD28E1E3}"/>
                </a:ext>
              </a:extLst>
            </p:cNvPr>
            <p:cNvSpPr/>
            <p:nvPr/>
          </p:nvSpPr>
          <p:spPr>
            <a:xfrm>
              <a:off x="2541505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636C68E6-5699-9BA9-18E7-5A06219CC63A}"/>
                </a:ext>
              </a:extLst>
            </p:cNvPr>
            <p:cNvSpPr/>
            <p:nvPr/>
          </p:nvSpPr>
          <p:spPr>
            <a:xfrm>
              <a:off x="2541505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7B78F6F0-DC6B-F28F-606C-6D1BAD99A33D}"/>
                </a:ext>
              </a:extLst>
            </p:cNvPr>
            <p:cNvSpPr/>
            <p:nvPr/>
          </p:nvSpPr>
          <p:spPr>
            <a:xfrm>
              <a:off x="2288954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B7310E1E-2754-4385-214B-6606F8332DA3}"/>
                </a:ext>
              </a:extLst>
            </p:cNvPr>
            <p:cNvSpPr/>
            <p:nvPr/>
          </p:nvSpPr>
          <p:spPr>
            <a:xfrm>
              <a:off x="2541505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689C9294-BD72-080D-7126-F84FE7E9193D}"/>
                </a:ext>
              </a:extLst>
            </p:cNvPr>
            <p:cNvSpPr/>
            <p:nvPr/>
          </p:nvSpPr>
          <p:spPr>
            <a:xfrm>
              <a:off x="2541505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EC53A5D9-21E7-1FF0-8505-5B58990C42A5}"/>
                </a:ext>
              </a:extLst>
            </p:cNvPr>
            <p:cNvSpPr/>
            <p:nvPr/>
          </p:nvSpPr>
          <p:spPr>
            <a:xfrm>
              <a:off x="2541505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17AC8866-C7C3-9070-5B1F-3B739F5DAF27}"/>
                </a:ext>
              </a:extLst>
            </p:cNvPr>
            <p:cNvSpPr/>
            <p:nvPr/>
          </p:nvSpPr>
          <p:spPr>
            <a:xfrm>
              <a:off x="2541505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ED981872-705B-8A5B-3FC7-8219FF7993A5}"/>
                </a:ext>
              </a:extLst>
            </p:cNvPr>
            <p:cNvSpPr/>
            <p:nvPr/>
          </p:nvSpPr>
          <p:spPr>
            <a:xfrm>
              <a:off x="2541505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045D87EB-88BA-277A-C028-CC33350C281C}"/>
                </a:ext>
              </a:extLst>
            </p:cNvPr>
            <p:cNvSpPr/>
            <p:nvPr/>
          </p:nvSpPr>
          <p:spPr>
            <a:xfrm>
              <a:off x="2541505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2A7E6A0E-C998-B870-DAB6-D49F1B7D5D5F}"/>
                </a:ext>
              </a:extLst>
            </p:cNvPr>
            <p:cNvSpPr/>
            <p:nvPr/>
          </p:nvSpPr>
          <p:spPr>
            <a:xfrm>
              <a:off x="1783916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3F5B1365-EADC-1E04-9A9A-D6319E0C3C78}"/>
                </a:ext>
              </a:extLst>
            </p:cNvPr>
            <p:cNvSpPr/>
            <p:nvPr/>
          </p:nvSpPr>
          <p:spPr>
            <a:xfrm>
              <a:off x="1278813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45E7F2F0-FD2F-76FB-3771-30C9EB30B0ED}"/>
                </a:ext>
              </a:extLst>
            </p:cNvPr>
            <p:cNvSpPr/>
            <p:nvPr/>
          </p:nvSpPr>
          <p:spPr>
            <a:xfrm>
              <a:off x="1278813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58C0556F-FAAB-776A-6CF6-92476D81D74E}"/>
                </a:ext>
              </a:extLst>
            </p:cNvPr>
            <p:cNvSpPr/>
            <p:nvPr/>
          </p:nvSpPr>
          <p:spPr>
            <a:xfrm>
              <a:off x="1278813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5186A871-0B4A-03CD-2D3B-FF17EC7F0CFF}"/>
                </a:ext>
              </a:extLst>
            </p:cNvPr>
            <p:cNvSpPr/>
            <p:nvPr/>
          </p:nvSpPr>
          <p:spPr>
            <a:xfrm>
              <a:off x="1278813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82DE32DD-2D70-28AE-04DC-AE28C0B743CE}"/>
                </a:ext>
              </a:extLst>
            </p:cNvPr>
            <p:cNvSpPr/>
            <p:nvPr/>
          </p:nvSpPr>
          <p:spPr>
            <a:xfrm>
              <a:off x="1278813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BC30A512-232D-1FD9-4793-310C5D209A61}"/>
                </a:ext>
              </a:extLst>
            </p:cNvPr>
            <p:cNvSpPr/>
            <p:nvPr/>
          </p:nvSpPr>
          <p:spPr>
            <a:xfrm>
              <a:off x="1531365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B12E9A35-CAFC-32DB-097B-EE9FAA441FFE}"/>
                </a:ext>
              </a:extLst>
            </p:cNvPr>
            <p:cNvSpPr/>
            <p:nvPr/>
          </p:nvSpPr>
          <p:spPr>
            <a:xfrm>
              <a:off x="2541505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E9B65E8D-1DF6-D932-98DB-127AE7DB3878}"/>
                </a:ext>
              </a:extLst>
            </p:cNvPr>
            <p:cNvSpPr/>
            <p:nvPr/>
          </p:nvSpPr>
          <p:spPr>
            <a:xfrm>
              <a:off x="1278813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20983C5E-2E54-3488-FE97-38C4D6F48183}"/>
                </a:ext>
              </a:extLst>
            </p:cNvPr>
            <p:cNvSpPr/>
            <p:nvPr/>
          </p:nvSpPr>
          <p:spPr>
            <a:xfrm>
              <a:off x="1278813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46E70BA6-BECC-706F-CF46-3BB470096287}"/>
                </a:ext>
              </a:extLst>
            </p:cNvPr>
            <p:cNvSpPr/>
            <p:nvPr/>
          </p:nvSpPr>
          <p:spPr>
            <a:xfrm>
              <a:off x="1278813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1E21446F-6666-D18C-2044-4A7AA0FDB221}"/>
                </a:ext>
              </a:extLst>
            </p:cNvPr>
            <p:cNvSpPr/>
            <p:nvPr/>
          </p:nvSpPr>
          <p:spPr>
            <a:xfrm>
              <a:off x="1278813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BEA1E81A-3AF9-70B3-19C0-80CAC7E048CD}"/>
                </a:ext>
              </a:extLst>
            </p:cNvPr>
            <p:cNvSpPr/>
            <p:nvPr/>
          </p:nvSpPr>
          <p:spPr>
            <a:xfrm>
              <a:off x="1783916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4A136B1E-7ED9-C806-3538-B43B72932233}"/>
                </a:ext>
              </a:extLst>
            </p:cNvPr>
            <p:cNvSpPr/>
            <p:nvPr/>
          </p:nvSpPr>
          <p:spPr>
            <a:xfrm>
              <a:off x="2794056" y="120075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AD9647E6-63E8-FB0A-F77A-552B51262099}"/>
                </a:ext>
              </a:extLst>
            </p:cNvPr>
            <p:cNvSpPr/>
            <p:nvPr/>
          </p:nvSpPr>
          <p:spPr>
            <a:xfrm>
              <a:off x="2288954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F9981425-269B-A5E0-8CEE-481CE2ABA630}"/>
                </a:ext>
              </a:extLst>
            </p:cNvPr>
            <p:cNvSpPr/>
            <p:nvPr/>
          </p:nvSpPr>
          <p:spPr>
            <a:xfrm>
              <a:off x="2541505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A00B83C4-885C-5D6B-0E18-0FD3B5A72D39}"/>
                </a:ext>
              </a:extLst>
            </p:cNvPr>
            <p:cNvSpPr/>
            <p:nvPr/>
          </p:nvSpPr>
          <p:spPr>
            <a:xfrm>
              <a:off x="1118052" y="1392356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029AA27A-DE3B-E221-0021-9B081523422C}"/>
                </a:ext>
              </a:extLst>
            </p:cNvPr>
            <p:cNvSpPr/>
            <p:nvPr/>
          </p:nvSpPr>
          <p:spPr>
            <a:xfrm>
              <a:off x="1278813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C72D4A42-687B-6BFE-FDEF-ECEDC0C3784A}"/>
                </a:ext>
              </a:extLst>
            </p:cNvPr>
            <p:cNvSpPr/>
            <p:nvPr/>
          </p:nvSpPr>
          <p:spPr>
            <a:xfrm>
              <a:off x="1118052" y="129652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5B2136D3-9A91-64C4-6A65-433EF89C446F}"/>
                </a:ext>
              </a:extLst>
            </p:cNvPr>
            <p:cNvSpPr/>
            <p:nvPr/>
          </p:nvSpPr>
          <p:spPr>
            <a:xfrm>
              <a:off x="1118052" y="120075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8E49F415-BDF8-E607-47ED-F53DE46BAA1F}"/>
                </a:ext>
              </a:extLst>
            </p:cNvPr>
            <p:cNvSpPr/>
            <p:nvPr/>
          </p:nvSpPr>
          <p:spPr>
            <a:xfrm>
              <a:off x="1278813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7EB849C8-E188-D233-2707-E0FDC0DC208F}"/>
                </a:ext>
              </a:extLst>
            </p:cNvPr>
            <p:cNvSpPr/>
            <p:nvPr/>
          </p:nvSpPr>
          <p:spPr>
            <a:xfrm>
              <a:off x="1531365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F3824233-D424-26D9-99A8-C19B3935E703}"/>
                </a:ext>
              </a:extLst>
            </p:cNvPr>
            <p:cNvSpPr/>
            <p:nvPr/>
          </p:nvSpPr>
          <p:spPr>
            <a:xfrm>
              <a:off x="1118052" y="1101667"/>
              <a:ext cx="160696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713D52A2-A554-06B4-957F-34EAA89DB70B}"/>
                </a:ext>
              </a:extLst>
            </p:cNvPr>
            <p:cNvSpPr/>
            <p:nvPr/>
          </p:nvSpPr>
          <p:spPr>
            <a:xfrm>
              <a:off x="2541505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71CEAE71-9F59-2BB3-7E6E-FA7617659DCE}"/>
                </a:ext>
              </a:extLst>
            </p:cNvPr>
            <p:cNvSpPr/>
            <p:nvPr/>
          </p:nvSpPr>
          <p:spPr>
            <a:xfrm>
              <a:off x="2541505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9" name="Rectangle 328">
              <a:extLst>
                <a:ext uri="{FF2B5EF4-FFF2-40B4-BE49-F238E27FC236}">
                  <a16:creationId xmlns:a16="http://schemas.microsoft.com/office/drawing/2014/main" id="{4A926E93-F66E-B052-53DC-2495E760891B}"/>
                </a:ext>
              </a:extLst>
            </p:cNvPr>
            <p:cNvSpPr/>
            <p:nvPr/>
          </p:nvSpPr>
          <p:spPr>
            <a:xfrm>
              <a:off x="2541505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0" name="Rectangle 329">
              <a:extLst>
                <a:ext uri="{FF2B5EF4-FFF2-40B4-BE49-F238E27FC236}">
                  <a16:creationId xmlns:a16="http://schemas.microsoft.com/office/drawing/2014/main" id="{D607F596-6367-BED2-20A3-E91A35F04838}"/>
                </a:ext>
              </a:extLst>
            </p:cNvPr>
            <p:cNvSpPr/>
            <p:nvPr/>
          </p:nvSpPr>
          <p:spPr>
            <a:xfrm>
              <a:off x="2541505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1" name="Rectangle 330">
              <a:extLst>
                <a:ext uri="{FF2B5EF4-FFF2-40B4-BE49-F238E27FC236}">
                  <a16:creationId xmlns:a16="http://schemas.microsoft.com/office/drawing/2014/main" id="{E727D950-DD4E-A3CD-3EDA-C1E76A72EAE6}"/>
                </a:ext>
              </a:extLst>
            </p:cNvPr>
            <p:cNvSpPr/>
            <p:nvPr/>
          </p:nvSpPr>
          <p:spPr>
            <a:xfrm>
              <a:off x="2541505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2" name="Rectangle 331">
              <a:extLst>
                <a:ext uri="{FF2B5EF4-FFF2-40B4-BE49-F238E27FC236}">
                  <a16:creationId xmlns:a16="http://schemas.microsoft.com/office/drawing/2014/main" id="{2212F571-7CCC-4C3E-6B35-BD6A782F86E0}"/>
                </a:ext>
              </a:extLst>
            </p:cNvPr>
            <p:cNvSpPr/>
            <p:nvPr/>
          </p:nvSpPr>
          <p:spPr>
            <a:xfrm>
              <a:off x="2541505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3" name="Rectangle 332">
              <a:extLst>
                <a:ext uri="{FF2B5EF4-FFF2-40B4-BE49-F238E27FC236}">
                  <a16:creationId xmlns:a16="http://schemas.microsoft.com/office/drawing/2014/main" id="{4DD7DF69-A9F2-9402-83B5-E3E1DF17BE92}"/>
                </a:ext>
              </a:extLst>
            </p:cNvPr>
            <p:cNvSpPr/>
            <p:nvPr/>
          </p:nvSpPr>
          <p:spPr>
            <a:xfrm>
              <a:off x="2541505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4" name="Rectangle 333">
              <a:extLst>
                <a:ext uri="{FF2B5EF4-FFF2-40B4-BE49-F238E27FC236}">
                  <a16:creationId xmlns:a16="http://schemas.microsoft.com/office/drawing/2014/main" id="{2ABAF473-AF2B-20F0-B9CE-F0C260058D37}"/>
                </a:ext>
              </a:extLst>
            </p:cNvPr>
            <p:cNvSpPr/>
            <p:nvPr/>
          </p:nvSpPr>
          <p:spPr>
            <a:xfrm>
              <a:off x="2541505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4ADF334A-A3E6-1169-D0B1-0FAC82D3A752}"/>
                </a:ext>
              </a:extLst>
            </p:cNvPr>
            <p:cNvSpPr/>
            <p:nvPr/>
          </p:nvSpPr>
          <p:spPr>
            <a:xfrm>
              <a:off x="2541505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6" name="Rectangle 335">
              <a:extLst>
                <a:ext uri="{FF2B5EF4-FFF2-40B4-BE49-F238E27FC236}">
                  <a16:creationId xmlns:a16="http://schemas.microsoft.com/office/drawing/2014/main" id="{4610C8C5-23C2-AF99-F000-4F1ADAE807E7}"/>
                </a:ext>
              </a:extLst>
            </p:cNvPr>
            <p:cNvSpPr/>
            <p:nvPr/>
          </p:nvSpPr>
          <p:spPr>
            <a:xfrm>
              <a:off x="2541505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63CC1D81-9329-F489-F56E-AA16622A4C74}"/>
                </a:ext>
              </a:extLst>
            </p:cNvPr>
            <p:cNvSpPr/>
            <p:nvPr/>
          </p:nvSpPr>
          <p:spPr>
            <a:xfrm>
              <a:off x="2541505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8" name="Rectangle 337">
              <a:extLst>
                <a:ext uri="{FF2B5EF4-FFF2-40B4-BE49-F238E27FC236}">
                  <a16:creationId xmlns:a16="http://schemas.microsoft.com/office/drawing/2014/main" id="{4EAAAC96-075B-8B3C-B591-355D1F2EB55C}"/>
                </a:ext>
              </a:extLst>
            </p:cNvPr>
            <p:cNvSpPr/>
            <p:nvPr/>
          </p:nvSpPr>
          <p:spPr>
            <a:xfrm>
              <a:off x="2541505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339" name="TextBox 338">
            <a:extLst>
              <a:ext uri="{FF2B5EF4-FFF2-40B4-BE49-F238E27FC236}">
                <a16:creationId xmlns:a16="http://schemas.microsoft.com/office/drawing/2014/main" id="{964A8A0E-24F3-E746-3D99-80E2E4FD0F22}"/>
              </a:ext>
            </a:extLst>
          </p:cNvPr>
          <p:cNvSpPr txBox="1"/>
          <p:nvPr/>
        </p:nvSpPr>
        <p:spPr>
          <a:xfrm rot="16200000">
            <a:off x="-371841" y="1671332"/>
            <a:ext cx="23471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5400" spc="0" baseline="0" dirty="0">
                <a:ln w="6519" cap="flat">
                  <a:solidFill>
                    <a:srgbClr val="FFFFFF"/>
                  </a:solidFill>
                  <a:miter/>
                </a:ln>
                <a:solidFill>
                  <a:srgbClr val="E8B408"/>
                </a:solidFill>
                <a:latin typeface="BBH Sans Hegarty" pitchFamily="2" charset="0"/>
                <a:cs typeface="Arial"/>
                <a:sym typeface="Arial"/>
                <a:rtl val="0"/>
              </a:rPr>
              <a:t>2024</a:t>
            </a:r>
          </a:p>
        </p:txBody>
      </p:sp>
      <p:sp>
        <p:nvSpPr>
          <p:cNvPr id="340" name="Freeform: Shape 339">
            <a:extLst>
              <a:ext uri="{FF2B5EF4-FFF2-40B4-BE49-F238E27FC236}">
                <a16:creationId xmlns:a16="http://schemas.microsoft.com/office/drawing/2014/main" id="{48865880-8F29-E97B-71AE-C9185B454286}"/>
              </a:ext>
            </a:extLst>
          </p:cNvPr>
          <p:cNvSpPr/>
          <p:nvPr/>
        </p:nvSpPr>
        <p:spPr>
          <a:xfrm>
            <a:off x="571683" y="1132568"/>
            <a:ext cx="2477141" cy="2000788"/>
          </a:xfrm>
          <a:custGeom>
            <a:avLst/>
            <a:gdLst>
              <a:gd name="csX0" fmla="*/ 337235 w 2477141"/>
              <a:gd name="csY0" fmla="*/ 53587 h 2000788"/>
              <a:gd name="csX1" fmla="*/ 47068 w 2477141"/>
              <a:gd name="csY1" fmla="*/ 277846 h 2000788"/>
              <a:gd name="csX2" fmla="*/ 0 w 2477141"/>
              <a:gd name="csY2" fmla="*/ 338278 h 2000788"/>
              <a:gd name="csX3" fmla="*/ 259071 w 2477141"/>
              <a:gd name="csY3" fmla="*/ 233711 h 2000788"/>
              <a:gd name="csX4" fmla="*/ 832168 w 2477141"/>
              <a:gd name="csY4" fmla="*/ 0 h 2000788"/>
              <a:gd name="csX5" fmla="*/ 731447 w 2477141"/>
              <a:gd name="csY5" fmla="*/ 181623 h 2000788"/>
              <a:gd name="csX6" fmla="*/ 393951 w 2477141"/>
              <a:gd name="csY6" fmla="*/ 397015 h 2000788"/>
              <a:gd name="csX7" fmla="*/ 188729 w 2477141"/>
              <a:gd name="csY7" fmla="*/ 598196 h 2000788"/>
              <a:gd name="csX8" fmla="*/ 322306 w 2477141"/>
              <a:gd name="csY8" fmla="*/ 518989 h 2000788"/>
              <a:gd name="csX9" fmla="*/ 1253826 w 2477141"/>
              <a:gd name="csY9" fmla="*/ 30640 h 2000788"/>
              <a:gd name="csX10" fmla="*/ 1182637 w 2477141"/>
              <a:gd name="csY10" fmla="*/ 182080 h 2000788"/>
              <a:gd name="csX11" fmla="*/ 37550 w 2477141"/>
              <a:gd name="csY11" fmla="*/ 1254608 h 2000788"/>
              <a:gd name="csX12" fmla="*/ 611234 w 2477141"/>
              <a:gd name="csY12" fmla="*/ 871804 h 2000788"/>
              <a:gd name="csX13" fmla="*/ 356401 w 2477141"/>
              <a:gd name="csY13" fmla="*/ 1166404 h 2000788"/>
              <a:gd name="csX14" fmla="*/ 87617 w 2477141"/>
              <a:gd name="csY14" fmla="*/ 1451356 h 2000788"/>
              <a:gd name="csX15" fmla="*/ 304639 w 2477141"/>
              <a:gd name="csY15" fmla="*/ 1289942 h 2000788"/>
              <a:gd name="csX16" fmla="*/ 452363 w 2477141"/>
              <a:gd name="csY16" fmla="*/ 1268559 h 2000788"/>
              <a:gd name="csX17" fmla="*/ 427916 w 2477141"/>
              <a:gd name="csY17" fmla="*/ 1395943 h 2000788"/>
              <a:gd name="csX18" fmla="*/ 222172 w 2477141"/>
              <a:gd name="csY18" fmla="*/ 1614856 h 2000788"/>
              <a:gd name="csX19" fmla="*/ 12973 w 2477141"/>
              <a:gd name="csY19" fmla="*/ 1904436 h 2000788"/>
              <a:gd name="csX20" fmla="*/ 1149194 w 2477141"/>
              <a:gd name="csY20" fmla="*/ 812089 h 2000788"/>
              <a:gd name="csX21" fmla="*/ 1457810 w 2477141"/>
              <a:gd name="csY21" fmla="*/ 348187 h 2000788"/>
              <a:gd name="csX22" fmla="*/ 1668247 w 2477141"/>
              <a:gd name="csY22" fmla="*/ 79012 h 2000788"/>
              <a:gd name="csX23" fmla="*/ 1145869 w 2477141"/>
              <a:gd name="csY23" fmla="*/ 1189677 h 2000788"/>
              <a:gd name="csX24" fmla="*/ 852834 w 2477141"/>
              <a:gd name="csY24" fmla="*/ 1450117 h 2000788"/>
              <a:gd name="csX25" fmla="*/ 508297 w 2477141"/>
              <a:gd name="csY25" fmla="*/ 1738002 h 2000788"/>
              <a:gd name="csX26" fmla="*/ 150983 w 2477141"/>
              <a:gd name="csY26" fmla="*/ 2000788 h 2000788"/>
              <a:gd name="csX27" fmla="*/ 299815 w 2477141"/>
              <a:gd name="csY27" fmla="*/ 1959457 h 2000788"/>
              <a:gd name="csX28" fmla="*/ 702241 w 2477141"/>
              <a:gd name="csY28" fmla="*/ 1822686 h 2000788"/>
              <a:gd name="csX29" fmla="*/ 688551 w 2477141"/>
              <a:gd name="csY29" fmla="*/ 1948179 h 2000788"/>
              <a:gd name="csX30" fmla="*/ 980609 w 2477141"/>
              <a:gd name="csY30" fmla="*/ 1927579 h 2000788"/>
              <a:gd name="csX31" fmla="*/ 1232834 w 2477141"/>
              <a:gd name="csY31" fmla="*/ 1770076 h 2000788"/>
              <a:gd name="csX32" fmla="*/ 1426061 w 2477141"/>
              <a:gd name="csY32" fmla="*/ 1577957 h 2000788"/>
              <a:gd name="csX33" fmla="*/ 1604686 w 2477141"/>
              <a:gd name="csY33" fmla="*/ 1133287 h 2000788"/>
              <a:gd name="csX34" fmla="*/ 2023019 w 2477141"/>
              <a:gd name="csY34" fmla="*/ 315917 h 2000788"/>
              <a:gd name="csX35" fmla="*/ 2183520 w 2477141"/>
              <a:gd name="csY35" fmla="*/ 150918 h 2000788"/>
              <a:gd name="csX36" fmla="*/ 2374400 w 2477141"/>
              <a:gd name="csY36" fmla="*/ 81033 h 2000788"/>
              <a:gd name="csX37" fmla="*/ 2277265 w 2477141"/>
              <a:gd name="csY37" fmla="*/ 308225 h 2000788"/>
              <a:gd name="csX38" fmla="*/ 1943746 w 2477141"/>
              <a:gd name="csY38" fmla="*/ 963072 h 2000788"/>
              <a:gd name="csX39" fmla="*/ 1806127 w 2477141"/>
              <a:gd name="csY39" fmla="*/ 1416609 h 2000788"/>
              <a:gd name="csX40" fmla="*/ 1620332 w 2477141"/>
              <a:gd name="csY40" fmla="*/ 1837810 h 2000788"/>
              <a:gd name="csX41" fmla="*/ 1887747 w 2477141"/>
              <a:gd name="csY41" fmla="*/ 1768772 h 2000788"/>
              <a:gd name="csX42" fmla="*/ 2477142 w 2477141"/>
              <a:gd name="csY42" fmla="*/ 1663097 h 2000788"/>
              <a:gd name="csX43" fmla="*/ 2015587 w 2477141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1" h="2000788">
                <a:moveTo>
                  <a:pt x="337235" y="53587"/>
                </a:moveTo>
                <a:cubicBezTo>
                  <a:pt x="240556" y="128297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1" y="233711"/>
                </a:cubicBezTo>
                <a:cubicBezTo>
                  <a:pt x="431437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3" y="261287"/>
                  <a:pt x="511361" y="333324"/>
                  <a:pt x="393951" y="397015"/>
                </a:cubicBezTo>
                <a:cubicBezTo>
                  <a:pt x="306660" y="444344"/>
                  <a:pt x="206396" y="500409"/>
                  <a:pt x="188729" y="598196"/>
                </a:cubicBezTo>
                <a:cubicBezTo>
                  <a:pt x="240556" y="589917"/>
                  <a:pt x="282148" y="552758"/>
                  <a:pt x="322306" y="518989"/>
                </a:cubicBezTo>
                <a:cubicBezTo>
                  <a:pt x="592003" y="292449"/>
                  <a:pt x="926109" y="159719"/>
                  <a:pt x="1253826" y="30640"/>
                </a:cubicBezTo>
                <a:cubicBezTo>
                  <a:pt x="1258324" y="87748"/>
                  <a:pt x="1219405" y="138141"/>
                  <a:pt x="1182637" y="182080"/>
                </a:cubicBezTo>
                <a:cubicBezTo>
                  <a:pt x="845141" y="585679"/>
                  <a:pt x="496954" y="998210"/>
                  <a:pt x="37550" y="1254608"/>
                </a:cubicBezTo>
                <a:cubicBezTo>
                  <a:pt x="141922" y="1042606"/>
                  <a:pt x="387563" y="947948"/>
                  <a:pt x="611234" y="871804"/>
                </a:cubicBezTo>
                <a:cubicBezTo>
                  <a:pt x="588874" y="1003752"/>
                  <a:pt x="468661" y="1093455"/>
                  <a:pt x="356401" y="1166404"/>
                </a:cubicBezTo>
                <a:cubicBezTo>
                  <a:pt x="244142" y="1239353"/>
                  <a:pt x="121386" y="1321820"/>
                  <a:pt x="87617" y="1451356"/>
                </a:cubicBezTo>
                <a:cubicBezTo>
                  <a:pt x="159980" y="1397573"/>
                  <a:pt x="232342" y="1343790"/>
                  <a:pt x="304639" y="1289942"/>
                </a:cubicBezTo>
                <a:cubicBezTo>
                  <a:pt x="348904" y="1257020"/>
                  <a:pt x="417094" y="1226054"/>
                  <a:pt x="452363" y="1268559"/>
                </a:cubicBezTo>
                <a:cubicBezTo>
                  <a:pt x="482286" y="1304610"/>
                  <a:pt x="456144" y="1358588"/>
                  <a:pt x="427916" y="1395943"/>
                </a:cubicBezTo>
                <a:cubicBezTo>
                  <a:pt x="367549" y="1476063"/>
                  <a:pt x="298446" y="1549599"/>
                  <a:pt x="222172" y="1614856"/>
                </a:cubicBezTo>
                <a:cubicBezTo>
                  <a:pt x="128557" y="1694976"/>
                  <a:pt x="14277" y="1781289"/>
                  <a:pt x="12973" y="1904436"/>
                </a:cubicBezTo>
                <a:cubicBezTo>
                  <a:pt x="497215" y="1685197"/>
                  <a:pt x="834971" y="1240853"/>
                  <a:pt x="1149194" y="812089"/>
                </a:cubicBezTo>
                <a:cubicBezTo>
                  <a:pt x="1259041" y="662149"/>
                  <a:pt x="1368954" y="511492"/>
                  <a:pt x="1457810" y="348187"/>
                </a:cubicBezTo>
                <a:cubicBezTo>
                  <a:pt x="1513092" y="246554"/>
                  <a:pt x="1566288" y="133708"/>
                  <a:pt x="1668247" y="79012"/>
                </a:cubicBezTo>
                <a:cubicBezTo>
                  <a:pt x="1649146" y="497149"/>
                  <a:pt x="1441121" y="892991"/>
                  <a:pt x="1145869" y="1189677"/>
                </a:cubicBezTo>
                <a:cubicBezTo>
                  <a:pt x="1053623" y="1282314"/>
                  <a:pt x="953163" y="1366346"/>
                  <a:pt x="852834" y="1450117"/>
                </a:cubicBezTo>
                <a:cubicBezTo>
                  <a:pt x="737966" y="1546079"/>
                  <a:pt x="623164" y="1642040"/>
                  <a:pt x="508297" y="1738002"/>
                </a:cubicBezTo>
                <a:cubicBezTo>
                  <a:pt x="394669" y="1832986"/>
                  <a:pt x="280193" y="1928491"/>
                  <a:pt x="150983" y="2000788"/>
                </a:cubicBezTo>
                <a:cubicBezTo>
                  <a:pt x="201898" y="1992705"/>
                  <a:pt x="250987" y="1976016"/>
                  <a:pt x="299815" y="1959457"/>
                </a:cubicBezTo>
                <a:cubicBezTo>
                  <a:pt x="433979" y="1913888"/>
                  <a:pt x="568078" y="1868254"/>
                  <a:pt x="702241" y="1822686"/>
                </a:cubicBezTo>
                <a:cubicBezTo>
                  <a:pt x="721994" y="1862518"/>
                  <a:pt x="716453" y="1913562"/>
                  <a:pt x="688551" y="1948179"/>
                </a:cubicBezTo>
                <a:cubicBezTo>
                  <a:pt x="783535" y="1977711"/>
                  <a:pt x="888102" y="1964347"/>
                  <a:pt x="980609" y="1927579"/>
                </a:cubicBezTo>
                <a:cubicBezTo>
                  <a:pt x="1073115" y="1890811"/>
                  <a:pt x="1155126" y="1832204"/>
                  <a:pt x="1232834" y="1770076"/>
                </a:cubicBezTo>
                <a:cubicBezTo>
                  <a:pt x="1304023" y="1713164"/>
                  <a:pt x="1373061" y="1652145"/>
                  <a:pt x="1426061" y="1577957"/>
                </a:cubicBezTo>
                <a:cubicBezTo>
                  <a:pt x="1519415" y="1447379"/>
                  <a:pt x="1556314" y="1286291"/>
                  <a:pt x="1604686" y="1133287"/>
                </a:cubicBezTo>
                <a:cubicBezTo>
                  <a:pt x="1697453" y="840121"/>
                  <a:pt x="1839505" y="562602"/>
                  <a:pt x="2023019" y="315917"/>
                </a:cubicBezTo>
                <a:cubicBezTo>
                  <a:pt x="2069044" y="254051"/>
                  <a:pt x="2118850" y="193032"/>
                  <a:pt x="2183520" y="150918"/>
                </a:cubicBezTo>
                <a:cubicBezTo>
                  <a:pt x="2240693" y="113694"/>
                  <a:pt x="2307253" y="92898"/>
                  <a:pt x="2374400" y="81033"/>
                </a:cubicBezTo>
                <a:cubicBezTo>
                  <a:pt x="2380528" y="164999"/>
                  <a:pt x="2325898" y="239513"/>
                  <a:pt x="2277265" y="308225"/>
                </a:cubicBezTo>
                <a:cubicBezTo>
                  <a:pt x="2135213" y="508819"/>
                  <a:pt x="2022432" y="730209"/>
                  <a:pt x="1943746" y="963072"/>
                </a:cubicBezTo>
                <a:cubicBezTo>
                  <a:pt x="1893158" y="1112752"/>
                  <a:pt x="1856585" y="1266929"/>
                  <a:pt x="1806127" y="1416609"/>
                </a:cubicBezTo>
                <a:cubicBezTo>
                  <a:pt x="1757038" y="1562181"/>
                  <a:pt x="1694715" y="1703385"/>
                  <a:pt x="1620332" y="1837810"/>
                </a:cubicBezTo>
                <a:cubicBezTo>
                  <a:pt x="1712838" y="1849088"/>
                  <a:pt x="1801564" y="1804171"/>
                  <a:pt x="1887747" y="1768772"/>
                </a:cubicBezTo>
                <a:cubicBezTo>
                  <a:pt x="2073803" y="1692368"/>
                  <a:pt x="2276157" y="1656056"/>
                  <a:pt x="2477142" y="1663097"/>
                </a:cubicBezTo>
                <a:cubicBezTo>
                  <a:pt x="2323290" y="1723399"/>
                  <a:pt x="2169439" y="1783701"/>
                  <a:pt x="2015587" y="1844003"/>
                </a:cubicBezTo>
              </a:path>
            </a:pathLst>
          </a:custGeom>
          <a:noFill/>
          <a:ln w="0" cap="flat">
            <a:solidFill>
              <a:srgbClr val="020202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id="{C4633242-3E7D-7C5A-FDF2-4C9A9E5294EE}"/>
              </a:ext>
            </a:extLst>
          </p:cNvPr>
          <p:cNvSpPr/>
          <p:nvPr/>
        </p:nvSpPr>
        <p:spPr>
          <a:xfrm>
            <a:off x="966090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pic>
        <p:nvPicPr>
          <p:cNvPr id="405" name="Picture Placeholder 404">
            <a:extLst>
              <a:ext uri="{FF2B5EF4-FFF2-40B4-BE49-F238E27FC236}">
                <a16:creationId xmlns:a16="http://schemas.microsoft.com/office/drawing/2014/main" id="{3E024295-7E25-D069-C1B4-DCD2FC44D0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6091" y="1323417"/>
            <a:ext cx="1603903" cy="1603903"/>
          </a:xfrm>
        </p:spPr>
      </p:pic>
      <p:pic>
        <p:nvPicPr>
          <p:cNvPr id="407" name="Picture Placeholder 406">
            <a:extLst>
              <a:ext uri="{FF2B5EF4-FFF2-40B4-BE49-F238E27FC236}">
                <a16:creationId xmlns:a16="http://schemas.microsoft.com/office/drawing/2014/main" id="{B5EC5A18-0850-5D29-CA5C-C723A441D68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09" name="Picture Placeholder 408">
            <a:extLst>
              <a:ext uri="{FF2B5EF4-FFF2-40B4-BE49-F238E27FC236}">
                <a16:creationId xmlns:a16="http://schemas.microsoft.com/office/drawing/2014/main" id="{B98D8E1D-7897-6BCF-18E9-D345A1BBED8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11" name="Picture Placeholder 410">
            <a:extLst>
              <a:ext uri="{FF2B5EF4-FFF2-40B4-BE49-F238E27FC236}">
                <a16:creationId xmlns:a16="http://schemas.microsoft.com/office/drawing/2014/main" id="{869FC3E3-247F-400B-EBEB-778CDE14516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52" name="TextBox 351">
            <a:extLst>
              <a:ext uri="{FF2B5EF4-FFF2-40B4-BE49-F238E27FC236}">
                <a16:creationId xmlns:a16="http://schemas.microsoft.com/office/drawing/2014/main" id="{2656344B-14CD-140D-57C6-02903BE62A0D}"/>
              </a:ext>
            </a:extLst>
          </p:cNvPr>
          <p:cNvSpPr txBox="1"/>
          <p:nvPr/>
        </p:nvSpPr>
        <p:spPr>
          <a:xfrm>
            <a:off x="580398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3" name="TextBox 352">
            <a:extLst>
              <a:ext uri="{FF2B5EF4-FFF2-40B4-BE49-F238E27FC236}">
                <a16:creationId xmlns:a16="http://schemas.microsoft.com/office/drawing/2014/main" id="{D217DA67-B6F5-D3DE-0DFC-A7A186039162}"/>
              </a:ext>
            </a:extLst>
          </p:cNvPr>
          <p:cNvSpPr txBox="1"/>
          <p:nvPr/>
        </p:nvSpPr>
        <p:spPr>
          <a:xfrm>
            <a:off x="580398" y="3606800"/>
            <a:ext cx="13890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HERMES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@Mercator</a:t>
            </a:r>
          </a:p>
        </p:txBody>
      </p:sp>
      <p:sp>
        <p:nvSpPr>
          <p:cNvPr id="354" name="TextBox 353">
            <a:extLst>
              <a:ext uri="{FF2B5EF4-FFF2-40B4-BE49-F238E27FC236}">
                <a16:creationId xmlns:a16="http://schemas.microsoft.com/office/drawing/2014/main" id="{50E4BE76-21AE-0531-61FE-9B7FC91F7915}"/>
              </a:ext>
            </a:extLst>
          </p:cNvPr>
          <p:cNvSpPr txBox="1"/>
          <p:nvPr/>
        </p:nvSpPr>
        <p:spPr>
          <a:xfrm>
            <a:off x="1799598" y="3429000"/>
            <a:ext cx="10374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abundances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5" name="TextBox 354">
            <a:extLst>
              <a:ext uri="{FF2B5EF4-FFF2-40B4-BE49-F238E27FC236}">
                <a16:creationId xmlns:a16="http://schemas.microsoft.com/office/drawing/2014/main" id="{936D7568-CC08-9B34-5EB7-CE64B6532C2F}"/>
              </a:ext>
            </a:extLst>
          </p:cNvPr>
          <p:cNvSpPr txBox="1"/>
          <p:nvPr/>
        </p:nvSpPr>
        <p:spPr>
          <a:xfrm>
            <a:off x="1799598" y="3606800"/>
            <a:ext cx="8611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Carbon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Oxygen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Scandium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Vanadium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Manganese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Cobalt</a:t>
            </a:r>
            <a:endParaRPr lang="en-IN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6" name="TextBox 355">
            <a:extLst>
              <a:ext uri="{FF2B5EF4-FFF2-40B4-BE49-F238E27FC236}">
                <a16:creationId xmlns:a16="http://schemas.microsoft.com/office/drawing/2014/main" id="{E8FAF878-DA9C-7B0F-C3EC-6B791C0A81F8}"/>
              </a:ext>
            </a:extLst>
          </p:cNvPr>
          <p:cNvSpPr txBox="1"/>
          <p:nvPr/>
        </p:nvSpPr>
        <p:spPr>
          <a:xfrm>
            <a:off x="580398" y="4743938"/>
            <a:ext cx="928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Stars analysed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7" name="TextBox 356">
            <a:extLst>
              <a:ext uri="{FF2B5EF4-FFF2-40B4-BE49-F238E27FC236}">
                <a16:creationId xmlns:a16="http://schemas.microsoft.com/office/drawing/2014/main" id="{791F3417-D91C-DE44-6359-16433E72F490}"/>
              </a:ext>
            </a:extLst>
          </p:cNvPr>
          <p:cNvSpPr txBox="1"/>
          <p:nvPr/>
        </p:nvSpPr>
        <p:spPr>
          <a:xfrm>
            <a:off x="580398" y="4883638"/>
            <a:ext cx="550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179</a:t>
            </a:r>
          </a:p>
        </p:txBody>
      </p:sp>
      <p:sp>
        <p:nvSpPr>
          <p:cNvPr id="358" name="TextBox 357">
            <a:extLst>
              <a:ext uri="{FF2B5EF4-FFF2-40B4-BE49-F238E27FC236}">
                <a16:creationId xmlns:a16="http://schemas.microsoft.com/office/drawing/2014/main" id="{5BEC26BF-E73D-C007-583B-EE950A6EE438}"/>
              </a:ext>
            </a:extLst>
          </p:cNvPr>
          <p:cNvSpPr txBox="1"/>
          <p:nvPr/>
        </p:nvSpPr>
        <p:spPr>
          <a:xfrm>
            <a:off x="1799598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9" name="TextBox 358">
            <a:extLst>
              <a:ext uri="{FF2B5EF4-FFF2-40B4-BE49-F238E27FC236}">
                <a16:creationId xmlns:a16="http://schemas.microsoft.com/office/drawing/2014/main" id="{A43C976B-2256-59D7-0B66-15C916D9ADA5}"/>
              </a:ext>
            </a:extLst>
          </p:cNvPr>
          <p:cNvSpPr txBox="1"/>
          <p:nvPr/>
        </p:nvSpPr>
        <p:spPr>
          <a:xfrm>
            <a:off x="1799598" y="4883638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High-res</a:t>
            </a:r>
          </a:p>
        </p:txBody>
      </p:sp>
      <p:sp>
        <p:nvSpPr>
          <p:cNvPr id="361" name="TextBox 360">
            <a:extLst>
              <a:ext uri="{FF2B5EF4-FFF2-40B4-BE49-F238E27FC236}">
                <a16:creationId xmlns:a16="http://schemas.microsoft.com/office/drawing/2014/main" id="{8E7424EA-0855-B3A2-345B-9CE14BAB5119}"/>
              </a:ext>
            </a:extLst>
          </p:cNvPr>
          <p:cNvSpPr txBox="1"/>
          <p:nvPr/>
        </p:nvSpPr>
        <p:spPr>
          <a:xfrm>
            <a:off x="1218222" y="5431431"/>
            <a:ext cx="17267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latin typeface="Calibri" panose="020F0502020204030204" pitchFamily="34" charset="0"/>
                <a:cs typeface="Calibri" panose="020F0502020204030204" pitchFamily="34" charset="0"/>
              </a:rPr>
              <a:t>DUQUE-ARRIBAS ET AL. 2024</a:t>
            </a:r>
            <a:endParaRPr lang="en-IN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6" name="Graphic 365">
            <a:extLst>
              <a:ext uri="{FF2B5EF4-FFF2-40B4-BE49-F238E27FC236}">
                <a16:creationId xmlns:a16="http://schemas.microsoft.com/office/drawing/2014/main" id="{C867BB01-9E97-BB18-3F8B-D02AD544F3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5007" y="5444209"/>
            <a:ext cx="220664" cy="220664"/>
          </a:xfrm>
          <a:prstGeom prst="rect">
            <a:avLst/>
          </a:prstGeom>
        </p:spPr>
      </p:pic>
      <p:sp>
        <p:nvSpPr>
          <p:cNvPr id="369" name="TextBox 368">
            <a:extLst>
              <a:ext uri="{FF2B5EF4-FFF2-40B4-BE49-F238E27FC236}">
                <a16:creationId xmlns:a16="http://schemas.microsoft.com/office/drawing/2014/main" id="{C4A08787-03CF-6F70-F801-5177399442BA}"/>
              </a:ext>
            </a:extLst>
          </p:cNvPr>
          <p:cNvSpPr txBox="1"/>
          <p:nvPr/>
        </p:nvSpPr>
        <p:spPr>
          <a:xfrm>
            <a:off x="3466536" y="3429000"/>
            <a:ext cx="8018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surveys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0" name="TextBox 369">
            <a:extLst>
              <a:ext uri="{FF2B5EF4-FFF2-40B4-BE49-F238E27FC236}">
                <a16:creationId xmlns:a16="http://schemas.microsoft.com/office/drawing/2014/main" id="{9AB09220-896D-191B-4EF4-4F214E9B74B9}"/>
              </a:ext>
            </a:extLst>
          </p:cNvPr>
          <p:cNvSpPr txBox="1"/>
          <p:nvPr/>
        </p:nvSpPr>
        <p:spPr>
          <a:xfrm>
            <a:off x="3466536" y="3606800"/>
            <a:ext cx="72006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Gaia DR3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2MASS</a:t>
            </a:r>
          </a:p>
          <a:p>
            <a:r>
              <a:rPr lang="en-IN" sz="1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CatWISE</a:t>
            </a:r>
            <a:endParaRPr lang="en-IN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1" name="TextBox 370">
            <a:extLst>
              <a:ext uri="{FF2B5EF4-FFF2-40B4-BE49-F238E27FC236}">
                <a16:creationId xmlns:a16="http://schemas.microsoft.com/office/drawing/2014/main" id="{AA59EE88-08C1-3F80-6764-FF318F39A385}"/>
              </a:ext>
            </a:extLst>
          </p:cNvPr>
          <p:cNvSpPr txBox="1"/>
          <p:nvPr/>
        </p:nvSpPr>
        <p:spPr>
          <a:xfrm>
            <a:off x="4685736" y="3429000"/>
            <a:ext cx="11897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methodologies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2" name="TextBox 371">
            <a:extLst>
              <a:ext uri="{FF2B5EF4-FFF2-40B4-BE49-F238E27FC236}">
                <a16:creationId xmlns:a16="http://schemas.microsoft.com/office/drawing/2014/main" id="{DF1DD007-BC8F-67F7-88A1-CA60D914CED9}"/>
              </a:ext>
            </a:extLst>
          </p:cNvPr>
          <p:cNvSpPr txBox="1"/>
          <p:nvPr/>
        </p:nvSpPr>
        <p:spPr>
          <a:xfrm>
            <a:off x="4685736" y="3606800"/>
            <a:ext cx="11769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fits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Neural Networks</a:t>
            </a:r>
          </a:p>
        </p:txBody>
      </p:sp>
      <p:sp>
        <p:nvSpPr>
          <p:cNvPr id="373" name="TextBox 372">
            <a:extLst>
              <a:ext uri="{FF2B5EF4-FFF2-40B4-BE49-F238E27FC236}">
                <a16:creationId xmlns:a16="http://schemas.microsoft.com/office/drawing/2014/main" id="{AA4ECF06-BABF-7337-471D-32E524DD0E42}"/>
              </a:ext>
            </a:extLst>
          </p:cNvPr>
          <p:cNvSpPr txBox="1"/>
          <p:nvPr/>
        </p:nvSpPr>
        <p:spPr>
          <a:xfrm>
            <a:off x="3466536" y="4743938"/>
            <a:ext cx="9172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Stars included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4" name="TextBox 373">
            <a:extLst>
              <a:ext uri="{FF2B5EF4-FFF2-40B4-BE49-F238E27FC236}">
                <a16:creationId xmlns:a16="http://schemas.microsoft.com/office/drawing/2014/main" id="{E7316F7B-4187-0B0F-B613-DED6F373B8FC}"/>
              </a:ext>
            </a:extLst>
          </p:cNvPr>
          <p:cNvSpPr txBox="1"/>
          <p:nvPr/>
        </p:nvSpPr>
        <p:spPr>
          <a:xfrm>
            <a:off x="3466536" y="4883638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+4900</a:t>
            </a:r>
          </a:p>
        </p:txBody>
      </p:sp>
      <p:sp>
        <p:nvSpPr>
          <p:cNvPr id="375" name="TextBox 374">
            <a:extLst>
              <a:ext uri="{FF2B5EF4-FFF2-40B4-BE49-F238E27FC236}">
                <a16:creationId xmlns:a16="http://schemas.microsoft.com/office/drawing/2014/main" id="{3EA434AE-CC25-703C-1E7F-2328E4E05718}"/>
              </a:ext>
            </a:extLst>
          </p:cNvPr>
          <p:cNvSpPr txBox="1"/>
          <p:nvPr/>
        </p:nvSpPr>
        <p:spPr>
          <a:xfrm>
            <a:off x="4685736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6" name="TextBox 375">
            <a:extLst>
              <a:ext uri="{FF2B5EF4-FFF2-40B4-BE49-F238E27FC236}">
                <a16:creationId xmlns:a16="http://schemas.microsoft.com/office/drawing/2014/main" id="{D4F3323A-DA17-1EBC-6349-26133FD7D6A1}"/>
              </a:ext>
            </a:extLst>
          </p:cNvPr>
          <p:cNvSpPr txBox="1"/>
          <p:nvPr/>
        </p:nvSpPr>
        <p:spPr>
          <a:xfrm>
            <a:off x="4685736" y="4883638"/>
            <a:ext cx="12691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Photometry</a:t>
            </a:r>
          </a:p>
        </p:txBody>
      </p:sp>
      <p:sp>
        <p:nvSpPr>
          <p:cNvPr id="377" name="TextBox 376">
            <a:extLst>
              <a:ext uri="{FF2B5EF4-FFF2-40B4-BE49-F238E27FC236}">
                <a16:creationId xmlns:a16="http://schemas.microsoft.com/office/drawing/2014/main" id="{C19678B3-C954-3858-47B1-E39DADB38AC7}"/>
              </a:ext>
            </a:extLst>
          </p:cNvPr>
          <p:cNvSpPr txBox="1"/>
          <p:nvPr/>
        </p:nvSpPr>
        <p:spPr>
          <a:xfrm>
            <a:off x="3778951" y="5431431"/>
            <a:ext cx="20521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DUQUE-ARRIBAS ET AL. 2023, 2025</a:t>
            </a:r>
            <a:endParaRPr lang="en-IN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8" name="Graphic 377">
            <a:extLst>
              <a:ext uri="{FF2B5EF4-FFF2-40B4-BE49-F238E27FC236}">
                <a16:creationId xmlns:a16="http://schemas.microsoft.com/office/drawing/2014/main" id="{26BC7E47-EE0A-8FD6-3C98-DD6E441279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71145" y="5444209"/>
            <a:ext cx="220664" cy="220664"/>
          </a:xfrm>
          <a:prstGeom prst="rect">
            <a:avLst/>
          </a:prstGeom>
        </p:spPr>
      </p:pic>
      <p:sp>
        <p:nvSpPr>
          <p:cNvPr id="380" name="TextBox 379">
            <a:extLst>
              <a:ext uri="{FF2B5EF4-FFF2-40B4-BE49-F238E27FC236}">
                <a16:creationId xmlns:a16="http://schemas.microsoft.com/office/drawing/2014/main" id="{1757606D-B14B-0752-ACE5-EF9188FE082D}"/>
              </a:ext>
            </a:extLst>
          </p:cNvPr>
          <p:cNvSpPr txBox="1"/>
          <p:nvPr/>
        </p:nvSpPr>
        <p:spPr>
          <a:xfrm>
            <a:off x="6354253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1" name="TextBox 380">
            <a:extLst>
              <a:ext uri="{FF2B5EF4-FFF2-40B4-BE49-F238E27FC236}">
                <a16:creationId xmlns:a16="http://schemas.microsoft.com/office/drawing/2014/main" id="{0E9BD77A-1E05-628A-B986-1E81CBA5D722}"/>
              </a:ext>
            </a:extLst>
          </p:cNvPr>
          <p:cNvSpPr txBox="1"/>
          <p:nvPr/>
        </p:nvSpPr>
        <p:spPr>
          <a:xfrm>
            <a:off x="6354253" y="3606800"/>
            <a:ext cx="1008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CAFOS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@ 2.2m CAHA</a:t>
            </a:r>
          </a:p>
        </p:txBody>
      </p:sp>
      <p:sp>
        <p:nvSpPr>
          <p:cNvPr id="382" name="TextBox 381">
            <a:extLst>
              <a:ext uri="{FF2B5EF4-FFF2-40B4-BE49-F238E27FC236}">
                <a16:creationId xmlns:a16="http://schemas.microsoft.com/office/drawing/2014/main" id="{91B9F5D8-E24B-8082-B0E7-1973B4B1BDCE}"/>
              </a:ext>
            </a:extLst>
          </p:cNvPr>
          <p:cNvSpPr txBox="1"/>
          <p:nvPr/>
        </p:nvSpPr>
        <p:spPr>
          <a:xfrm>
            <a:off x="7573453" y="3429000"/>
            <a:ext cx="9845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R packages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3" name="TextBox 382">
            <a:extLst>
              <a:ext uri="{FF2B5EF4-FFF2-40B4-BE49-F238E27FC236}">
                <a16:creationId xmlns:a16="http://schemas.microsoft.com/office/drawing/2014/main" id="{E99886A3-E56B-54E6-6DD6-0B2CC18138BA}"/>
              </a:ext>
            </a:extLst>
          </p:cNvPr>
          <p:cNvSpPr txBox="1"/>
          <p:nvPr/>
        </p:nvSpPr>
        <p:spPr>
          <a:xfrm>
            <a:off x="7573453" y="3606800"/>
            <a:ext cx="7585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projpred</a:t>
            </a:r>
            <a:endParaRPr lang="en-IN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brms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loo</a:t>
            </a:r>
          </a:p>
          <a:p>
            <a:r>
              <a:rPr lang="en-IN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bayesplot</a:t>
            </a:r>
            <a:endParaRPr lang="en-IN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4" name="TextBox 383">
            <a:extLst>
              <a:ext uri="{FF2B5EF4-FFF2-40B4-BE49-F238E27FC236}">
                <a16:creationId xmlns:a16="http://schemas.microsoft.com/office/drawing/2014/main" id="{B4DD8F9C-A5BB-CAE3-7E42-440B1BFF5116}"/>
              </a:ext>
            </a:extLst>
          </p:cNvPr>
          <p:cNvSpPr txBox="1"/>
          <p:nvPr/>
        </p:nvSpPr>
        <p:spPr>
          <a:xfrm>
            <a:off x="6354253" y="4743938"/>
            <a:ext cx="928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Stars analysed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5" name="TextBox 384">
            <a:extLst>
              <a:ext uri="{FF2B5EF4-FFF2-40B4-BE49-F238E27FC236}">
                <a16:creationId xmlns:a16="http://schemas.microsoft.com/office/drawing/2014/main" id="{6B610F78-EE3D-7528-F00F-20914605397B}"/>
              </a:ext>
            </a:extLst>
          </p:cNvPr>
          <p:cNvSpPr txBox="1"/>
          <p:nvPr/>
        </p:nvSpPr>
        <p:spPr>
          <a:xfrm>
            <a:off x="6354253" y="4883638"/>
            <a:ext cx="67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+770</a:t>
            </a:r>
          </a:p>
        </p:txBody>
      </p:sp>
      <p:sp>
        <p:nvSpPr>
          <p:cNvPr id="386" name="TextBox 385">
            <a:extLst>
              <a:ext uri="{FF2B5EF4-FFF2-40B4-BE49-F238E27FC236}">
                <a16:creationId xmlns:a16="http://schemas.microsoft.com/office/drawing/2014/main" id="{522E8AB9-4E81-0E16-DC68-14337501D953}"/>
              </a:ext>
            </a:extLst>
          </p:cNvPr>
          <p:cNvSpPr txBox="1"/>
          <p:nvPr/>
        </p:nvSpPr>
        <p:spPr>
          <a:xfrm>
            <a:off x="7573453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7" name="TextBox 386">
            <a:extLst>
              <a:ext uri="{FF2B5EF4-FFF2-40B4-BE49-F238E27FC236}">
                <a16:creationId xmlns:a16="http://schemas.microsoft.com/office/drawing/2014/main" id="{2EB2E553-1586-3CF1-D4EC-70B530279C33}"/>
              </a:ext>
            </a:extLst>
          </p:cNvPr>
          <p:cNvSpPr txBox="1"/>
          <p:nvPr/>
        </p:nvSpPr>
        <p:spPr>
          <a:xfrm>
            <a:off x="7573453" y="488363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Low-res</a:t>
            </a:r>
          </a:p>
        </p:txBody>
      </p:sp>
      <p:sp>
        <p:nvSpPr>
          <p:cNvPr id="388" name="TextBox 387">
            <a:extLst>
              <a:ext uri="{FF2B5EF4-FFF2-40B4-BE49-F238E27FC236}">
                <a16:creationId xmlns:a16="http://schemas.microsoft.com/office/drawing/2014/main" id="{C88E7F2B-BDC6-0095-66B5-816C7C41A00F}"/>
              </a:ext>
            </a:extLst>
          </p:cNvPr>
          <p:cNvSpPr txBox="1"/>
          <p:nvPr/>
        </p:nvSpPr>
        <p:spPr>
          <a:xfrm>
            <a:off x="6754834" y="5431431"/>
            <a:ext cx="1963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latin typeface="Calibri" panose="020F0502020204030204" pitchFamily="34" charset="0"/>
                <a:cs typeface="Calibri" panose="020F0502020204030204" pitchFamily="34" charset="0"/>
              </a:rPr>
              <a:t>DUQUE-ARRIBAS ET AL. (IN PREP)</a:t>
            </a:r>
            <a:endParaRPr lang="en-IN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9" name="Graphic 388">
            <a:extLst>
              <a:ext uri="{FF2B5EF4-FFF2-40B4-BE49-F238E27FC236}">
                <a16:creationId xmlns:a16="http://schemas.microsoft.com/office/drawing/2014/main" id="{9210E52B-A3E5-C1B2-5E2C-EFAEB9BE06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58862" y="5444209"/>
            <a:ext cx="220664" cy="220664"/>
          </a:xfrm>
          <a:prstGeom prst="rect">
            <a:avLst/>
          </a:prstGeom>
        </p:spPr>
      </p:pic>
      <p:sp>
        <p:nvSpPr>
          <p:cNvPr id="391" name="TextBox 390">
            <a:extLst>
              <a:ext uri="{FF2B5EF4-FFF2-40B4-BE49-F238E27FC236}">
                <a16:creationId xmlns:a16="http://schemas.microsoft.com/office/drawing/2014/main" id="{4E338EA3-C305-075C-F952-165C5DA39E57}"/>
              </a:ext>
            </a:extLst>
          </p:cNvPr>
          <p:cNvSpPr txBox="1"/>
          <p:nvPr/>
        </p:nvSpPr>
        <p:spPr>
          <a:xfrm>
            <a:off x="9241970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2" name="TextBox 391">
            <a:extLst>
              <a:ext uri="{FF2B5EF4-FFF2-40B4-BE49-F238E27FC236}">
                <a16:creationId xmlns:a16="http://schemas.microsoft.com/office/drawing/2014/main" id="{C6CCF5B1-A337-1411-26B4-DD445F088955}"/>
              </a:ext>
            </a:extLst>
          </p:cNvPr>
          <p:cNvSpPr txBox="1"/>
          <p:nvPr/>
        </p:nvSpPr>
        <p:spPr>
          <a:xfrm>
            <a:off x="9241970" y="3606800"/>
            <a:ext cx="1008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CARMENES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 3.5m CAHA</a:t>
            </a:r>
            <a:endParaRPr lang="en-IN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3" name="TextBox 392">
            <a:extLst>
              <a:ext uri="{FF2B5EF4-FFF2-40B4-BE49-F238E27FC236}">
                <a16:creationId xmlns:a16="http://schemas.microsoft.com/office/drawing/2014/main" id="{A84C951E-E10E-B9B3-EA22-D56F4C0AACC3}"/>
              </a:ext>
            </a:extLst>
          </p:cNvPr>
          <p:cNvSpPr txBox="1"/>
          <p:nvPr/>
        </p:nvSpPr>
        <p:spPr>
          <a:xfrm>
            <a:off x="10461170" y="3429000"/>
            <a:ext cx="9140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proposals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4" name="TextBox 393">
            <a:extLst>
              <a:ext uri="{FF2B5EF4-FFF2-40B4-BE49-F238E27FC236}">
                <a16:creationId xmlns:a16="http://schemas.microsoft.com/office/drawing/2014/main" id="{1DCFE925-5953-9255-9F70-FCC3F528DDD1}"/>
              </a:ext>
            </a:extLst>
          </p:cNvPr>
          <p:cNvSpPr txBox="1"/>
          <p:nvPr/>
        </p:nvSpPr>
        <p:spPr>
          <a:xfrm>
            <a:off x="10461170" y="3606800"/>
            <a:ext cx="12378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23A-3.5-010 (36h)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23B-3.5-009 (23h)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24A-3.5-007 (20h)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24B-3.5-008 (29h)</a:t>
            </a:r>
          </a:p>
        </p:txBody>
      </p:sp>
      <p:sp>
        <p:nvSpPr>
          <p:cNvPr id="395" name="TextBox 394">
            <a:extLst>
              <a:ext uri="{FF2B5EF4-FFF2-40B4-BE49-F238E27FC236}">
                <a16:creationId xmlns:a16="http://schemas.microsoft.com/office/drawing/2014/main" id="{5187BB66-7DB8-0986-2868-565A86EF208E}"/>
              </a:ext>
            </a:extLst>
          </p:cNvPr>
          <p:cNvSpPr txBox="1"/>
          <p:nvPr/>
        </p:nvSpPr>
        <p:spPr>
          <a:xfrm>
            <a:off x="9241970" y="4743938"/>
            <a:ext cx="11208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observations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6" name="TextBox 395">
            <a:extLst>
              <a:ext uri="{FF2B5EF4-FFF2-40B4-BE49-F238E27FC236}">
                <a16:creationId xmlns:a16="http://schemas.microsoft.com/office/drawing/2014/main" id="{174309F2-644B-30F5-AE75-4636263148FC}"/>
              </a:ext>
            </a:extLst>
          </p:cNvPr>
          <p:cNvSpPr txBox="1"/>
          <p:nvPr/>
        </p:nvSpPr>
        <p:spPr>
          <a:xfrm>
            <a:off x="9241970" y="4883638"/>
            <a:ext cx="11785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3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+200 spectra</a:t>
            </a:r>
          </a:p>
          <a:p>
            <a:r>
              <a:rPr lang="en-IN" sz="13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44 stars</a:t>
            </a:r>
          </a:p>
        </p:txBody>
      </p:sp>
      <p:sp>
        <p:nvSpPr>
          <p:cNvPr id="397" name="TextBox 396">
            <a:extLst>
              <a:ext uri="{FF2B5EF4-FFF2-40B4-BE49-F238E27FC236}">
                <a16:creationId xmlns:a16="http://schemas.microsoft.com/office/drawing/2014/main" id="{513029C3-EF50-83B3-AE89-C6491A646489}"/>
              </a:ext>
            </a:extLst>
          </p:cNvPr>
          <p:cNvSpPr txBox="1"/>
          <p:nvPr/>
        </p:nvSpPr>
        <p:spPr>
          <a:xfrm>
            <a:off x="10461170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8" name="TextBox 397">
            <a:extLst>
              <a:ext uri="{FF2B5EF4-FFF2-40B4-BE49-F238E27FC236}">
                <a16:creationId xmlns:a16="http://schemas.microsoft.com/office/drawing/2014/main" id="{AD7EFE37-D449-8017-A426-B6F81E9B173B}"/>
              </a:ext>
            </a:extLst>
          </p:cNvPr>
          <p:cNvSpPr txBox="1"/>
          <p:nvPr/>
        </p:nvSpPr>
        <p:spPr>
          <a:xfrm>
            <a:off x="10461170" y="4883638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High-res</a:t>
            </a:r>
          </a:p>
        </p:txBody>
      </p:sp>
      <p:sp>
        <p:nvSpPr>
          <p:cNvPr id="399" name="TextBox 398">
            <a:extLst>
              <a:ext uri="{FF2B5EF4-FFF2-40B4-BE49-F238E27FC236}">
                <a16:creationId xmlns:a16="http://schemas.microsoft.com/office/drawing/2014/main" id="{5CD78709-6EAD-C1F0-7C18-2EB8B4B809C1}"/>
              </a:ext>
            </a:extLst>
          </p:cNvPr>
          <p:cNvSpPr txBox="1"/>
          <p:nvPr/>
        </p:nvSpPr>
        <p:spPr>
          <a:xfrm>
            <a:off x="10333445" y="5431431"/>
            <a:ext cx="12731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PROGRESS</a:t>
            </a:r>
            <a:endParaRPr lang="en-IN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0" name="Graphic 399">
            <a:extLst>
              <a:ext uri="{FF2B5EF4-FFF2-40B4-BE49-F238E27FC236}">
                <a16:creationId xmlns:a16="http://schemas.microsoft.com/office/drawing/2014/main" id="{7823A5B1-9429-7228-0476-77C9F37EE8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46579" y="5444209"/>
            <a:ext cx="220664" cy="220664"/>
          </a:xfrm>
          <a:prstGeom prst="rect">
            <a:avLst/>
          </a:prstGeom>
        </p:spPr>
      </p:pic>
      <p:pic>
        <p:nvPicPr>
          <p:cNvPr id="2" name="Picture 8" descr="User icon on transparent background 19879186 PNG">
            <a:extLst>
              <a:ext uri="{FF2B5EF4-FFF2-40B4-BE49-F238E27FC236}">
                <a16:creationId xmlns:a16="http://schemas.microsoft.com/office/drawing/2014/main" id="{D16F21C1-0013-6C4E-DF35-9F909EEB3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0" y="6400849"/>
            <a:ext cx="526124" cy="31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7469CDF-5DCA-91DB-C0E8-262E5413DC68}"/>
              </a:ext>
            </a:extLst>
          </p:cNvPr>
          <p:cNvSpPr txBox="1"/>
          <p:nvPr/>
        </p:nvSpPr>
        <p:spPr>
          <a:xfrm>
            <a:off x="482065" y="6381337"/>
            <a:ext cx="2538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Christian Duque Arribas</a:t>
            </a:r>
          </a:p>
        </p:txBody>
      </p:sp>
      <p:pic>
        <p:nvPicPr>
          <p:cNvPr id="5" name="Imagen 4" descr="Icono&#10;&#10;El contenido generado por IA puede ser incorrecto.">
            <a:extLst>
              <a:ext uri="{FF2B5EF4-FFF2-40B4-BE49-F238E27FC236}">
                <a16:creationId xmlns:a16="http://schemas.microsoft.com/office/drawing/2014/main" id="{3847BE58-2759-BA28-C568-BC398747F331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70000"/>
                    </a14:imgEffect>
                    <a14:imgEffect>
                      <a14:saturation sat="0"/>
                    </a14:imgEffect>
                    <a14:imgEffect>
                      <a14:brightnessContrast bright="-100000" contrast="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82733" y="6062633"/>
            <a:ext cx="684560" cy="771057"/>
          </a:xfrm>
          <a:prstGeom prst="rect">
            <a:avLst/>
          </a:prstGeom>
        </p:spPr>
      </p:pic>
      <p:pic>
        <p:nvPicPr>
          <p:cNvPr id="7" name="Gráfico 6" descr="Inalámbrico con relleno sólido">
            <a:extLst>
              <a:ext uri="{FF2B5EF4-FFF2-40B4-BE49-F238E27FC236}">
                <a16:creationId xmlns:a16="http://schemas.microsoft.com/office/drawing/2014/main" id="{DE5893D7-9D56-6DF3-4B36-6BA62907CB5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693786">
            <a:off x="10820550" y="-9973"/>
            <a:ext cx="420541" cy="420541"/>
          </a:xfrm>
          <a:prstGeom prst="rect">
            <a:avLst/>
          </a:prstGeom>
        </p:spPr>
      </p:pic>
      <p:pic>
        <p:nvPicPr>
          <p:cNvPr id="9" name="Gráfico 8" descr="Silenciar altavoz con relleno sólido">
            <a:extLst>
              <a:ext uri="{FF2B5EF4-FFF2-40B4-BE49-F238E27FC236}">
                <a16:creationId xmlns:a16="http://schemas.microsoft.com/office/drawing/2014/main" id="{85D2A7B3-E769-F190-1BCB-C30F2A3DAB1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340344" y="47796"/>
            <a:ext cx="420541" cy="420541"/>
          </a:xfrm>
          <a:prstGeom prst="rect">
            <a:avLst/>
          </a:prstGeom>
        </p:spPr>
      </p:pic>
      <p:pic>
        <p:nvPicPr>
          <p:cNvPr id="50" name="Gráfico 49" descr="Batería completa con relleno sólido">
            <a:extLst>
              <a:ext uri="{FF2B5EF4-FFF2-40B4-BE49-F238E27FC236}">
                <a16:creationId xmlns:a16="http://schemas.microsoft.com/office/drawing/2014/main" id="{D184352D-9D9A-F3BF-6AB5-41BC5A51070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659297" y="41470"/>
            <a:ext cx="420541" cy="420541"/>
          </a:xfrm>
          <a:prstGeom prst="rect">
            <a:avLst/>
          </a:prstGeom>
        </p:spPr>
      </p:pic>
      <p:pic>
        <p:nvPicPr>
          <p:cNvPr id="64" name="Gráfico 63" descr="Señal con relleno sólido">
            <a:extLst>
              <a:ext uri="{FF2B5EF4-FFF2-40B4-BE49-F238E27FC236}">
                <a16:creationId xmlns:a16="http://schemas.microsoft.com/office/drawing/2014/main" id="{E6C70EA0-62A7-CBAE-784D-35B41B11860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200289" y="35467"/>
            <a:ext cx="420541" cy="420541"/>
          </a:xfrm>
          <a:prstGeom prst="rect">
            <a:avLst/>
          </a:prstGeom>
        </p:spPr>
      </p:pic>
      <p:sp>
        <p:nvSpPr>
          <p:cNvPr id="71" name="CuadroTexto 70">
            <a:extLst>
              <a:ext uri="{FF2B5EF4-FFF2-40B4-BE49-F238E27FC236}">
                <a16:creationId xmlns:a16="http://schemas.microsoft.com/office/drawing/2014/main" id="{78EFC523-CEF9-389F-A8D2-AE731CDB5CE5}"/>
              </a:ext>
            </a:extLst>
          </p:cNvPr>
          <p:cNvSpPr txBox="1"/>
          <p:nvPr/>
        </p:nvSpPr>
        <p:spPr>
          <a:xfrm>
            <a:off x="73726" y="18710"/>
            <a:ext cx="1196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03:00</a:t>
            </a:r>
          </a:p>
        </p:txBody>
      </p:sp>
      <p:grpSp>
        <p:nvGrpSpPr>
          <p:cNvPr id="78" name="Grupo 77">
            <a:extLst>
              <a:ext uri="{FF2B5EF4-FFF2-40B4-BE49-F238E27FC236}">
                <a16:creationId xmlns:a16="http://schemas.microsoft.com/office/drawing/2014/main" id="{6DE55580-02DE-B7AF-0751-65A844852EBC}"/>
              </a:ext>
            </a:extLst>
          </p:cNvPr>
          <p:cNvGrpSpPr>
            <a:grpSpLocks noChangeAspect="1"/>
          </p:cNvGrpSpPr>
          <p:nvPr/>
        </p:nvGrpSpPr>
        <p:grpSpPr>
          <a:xfrm rot="11497136">
            <a:off x="5240575" y="-40763"/>
            <a:ext cx="1760000" cy="1433109"/>
            <a:chOff x="-1256360" y="3974644"/>
            <a:chExt cx="2479247" cy="1906621"/>
          </a:xfrm>
        </p:grpSpPr>
        <p:sp>
          <p:nvSpPr>
            <p:cNvPr id="85" name="Elipse 84">
              <a:extLst>
                <a:ext uri="{FF2B5EF4-FFF2-40B4-BE49-F238E27FC236}">
                  <a16:creationId xmlns:a16="http://schemas.microsoft.com/office/drawing/2014/main" id="{C41D49A7-9A74-B603-41E9-C89DE3FB0F69}"/>
                </a:ext>
              </a:extLst>
            </p:cNvPr>
            <p:cNvSpPr/>
            <p:nvPr/>
          </p:nvSpPr>
          <p:spPr>
            <a:xfrm rot="431352">
              <a:off x="-1222887" y="4568443"/>
              <a:ext cx="2445774" cy="960733"/>
            </a:xfrm>
            <a:prstGeom prst="ellipse">
              <a:avLst/>
            </a:prstGeom>
            <a:noFill/>
            <a:ln w="38100">
              <a:solidFill>
                <a:srgbClr val="868A8E">
                  <a:alpha val="39000"/>
                </a:srgbClr>
              </a:solidFill>
            </a:ln>
            <a:scene3d>
              <a:camera prst="orthographicFront">
                <a:rot lat="3000000" lon="0" rev="180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grpSp>
          <p:nvGrpSpPr>
            <p:cNvPr id="92" name="Grupo 91">
              <a:extLst>
                <a:ext uri="{FF2B5EF4-FFF2-40B4-BE49-F238E27FC236}">
                  <a16:creationId xmlns:a16="http://schemas.microsoft.com/office/drawing/2014/main" id="{8A41F49F-3423-D967-8FE1-BA5E619F9AB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29607" y="3974644"/>
              <a:ext cx="1214437" cy="1214437"/>
              <a:chOff x="2192653" y="1913669"/>
              <a:chExt cx="576961" cy="576961"/>
            </a:xfrm>
          </p:grpSpPr>
          <p:sp>
            <p:nvSpPr>
              <p:cNvPr id="120" name="Elipse 119">
                <a:extLst>
                  <a:ext uri="{FF2B5EF4-FFF2-40B4-BE49-F238E27FC236}">
                    <a16:creationId xmlns:a16="http://schemas.microsoft.com/office/drawing/2014/main" id="{DCB05BD0-95B6-5C12-6E80-94634EB88D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92653" y="1913669"/>
                <a:ext cx="576961" cy="576961"/>
              </a:xfrm>
              <a:prstGeom prst="ellipse">
                <a:avLst/>
              </a:prstGeom>
              <a:solidFill>
                <a:srgbClr val="F6A800">
                  <a:alpha val="5027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130" name="Elipse 129">
                <a:extLst>
                  <a:ext uri="{FF2B5EF4-FFF2-40B4-BE49-F238E27FC236}">
                    <a16:creationId xmlns:a16="http://schemas.microsoft.com/office/drawing/2014/main" id="{10A694D8-8C25-8C8A-F5F7-643F850D2820}"/>
                  </a:ext>
                </a:extLst>
              </p:cNvPr>
              <p:cNvSpPr/>
              <p:nvPr/>
            </p:nvSpPr>
            <p:spPr>
              <a:xfrm>
                <a:off x="2265133" y="1986149"/>
                <a:ext cx="432000" cy="432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</p:grpSp>
        <p:grpSp>
          <p:nvGrpSpPr>
            <p:cNvPr id="99" name="Grupo 98">
              <a:extLst>
                <a:ext uri="{FF2B5EF4-FFF2-40B4-BE49-F238E27FC236}">
                  <a16:creationId xmlns:a16="http://schemas.microsoft.com/office/drawing/2014/main" id="{07CA929E-8584-B4F4-C008-8AB1E6DA63A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256360" y="5254725"/>
              <a:ext cx="626540" cy="626540"/>
              <a:chOff x="1845858" y="7213978"/>
              <a:chExt cx="292245" cy="292245"/>
            </a:xfrm>
          </p:grpSpPr>
          <p:sp>
            <p:nvSpPr>
              <p:cNvPr id="106" name="Elipse 105">
                <a:extLst>
                  <a:ext uri="{FF2B5EF4-FFF2-40B4-BE49-F238E27FC236}">
                    <a16:creationId xmlns:a16="http://schemas.microsoft.com/office/drawing/2014/main" id="{110F3D29-93B9-924F-B7B2-5A0A07AE437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45858" y="7213978"/>
                <a:ext cx="292245" cy="292245"/>
              </a:xfrm>
              <a:prstGeom prst="ellipse">
                <a:avLst/>
              </a:prstGeom>
              <a:solidFill>
                <a:srgbClr val="C04529">
                  <a:alpha val="4986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113" name="Elipse 112">
                <a:extLst>
                  <a:ext uri="{FF2B5EF4-FFF2-40B4-BE49-F238E27FC236}">
                    <a16:creationId xmlns:a16="http://schemas.microsoft.com/office/drawing/2014/main" id="{61F57E2F-20C1-9366-8481-053A1ECDBCC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937981" y="7306101"/>
                <a:ext cx="108000" cy="108000"/>
              </a:xfrm>
              <a:prstGeom prst="ellipse">
                <a:avLst/>
              </a:prstGeom>
              <a:solidFill>
                <a:srgbClr val="C0452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637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8A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4FCEA2-85A1-6E7F-32B6-F2C984502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Rectangle: Rounded Corners 364">
            <a:extLst>
              <a:ext uri="{FF2B5EF4-FFF2-40B4-BE49-F238E27FC236}">
                <a16:creationId xmlns:a16="http://schemas.microsoft.com/office/drawing/2014/main" id="{C9995EB1-8A94-01E3-F325-950453FE37A1}"/>
              </a:ext>
            </a:extLst>
          </p:cNvPr>
          <p:cNvSpPr/>
          <p:nvPr/>
        </p:nvSpPr>
        <p:spPr>
          <a:xfrm>
            <a:off x="18176613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4" name="Rectangle: Rounded Corners 363">
            <a:extLst>
              <a:ext uri="{FF2B5EF4-FFF2-40B4-BE49-F238E27FC236}">
                <a16:creationId xmlns:a16="http://schemas.microsoft.com/office/drawing/2014/main" id="{293D30BC-95D7-2D3D-0B52-293EA2457C18}"/>
              </a:ext>
            </a:extLst>
          </p:cNvPr>
          <p:cNvSpPr/>
          <p:nvPr/>
        </p:nvSpPr>
        <p:spPr>
          <a:xfrm>
            <a:off x="15288896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F0F0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3" name="Rectangle: Rounded Corners 362">
            <a:extLst>
              <a:ext uri="{FF2B5EF4-FFF2-40B4-BE49-F238E27FC236}">
                <a16:creationId xmlns:a16="http://schemas.microsoft.com/office/drawing/2014/main" id="{DF39950F-1646-60BD-7F19-717A8E7344D1}"/>
              </a:ext>
            </a:extLst>
          </p:cNvPr>
          <p:cNvSpPr/>
          <p:nvPr/>
        </p:nvSpPr>
        <p:spPr>
          <a:xfrm>
            <a:off x="12401179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2" name="Rectangle: Rounded Corners 361">
            <a:extLst>
              <a:ext uri="{FF2B5EF4-FFF2-40B4-BE49-F238E27FC236}">
                <a16:creationId xmlns:a16="http://schemas.microsoft.com/office/drawing/2014/main" id="{7FB21C96-5F2C-9E2F-76BB-2605AFB8BDA1}"/>
              </a:ext>
            </a:extLst>
          </p:cNvPr>
          <p:cNvSpPr/>
          <p:nvPr/>
        </p:nvSpPr>
        <p:spPr>
          <a:xfrm>
            <a:off x="472439" y="1104900"/>
            <a:ext cx="11259051" cy="4673600"/>
          </a:xfrm>
          <a:prstGeom prst="roundRect">
            <a:avLst>
              <a:gd name="adj" fmla="val 6219"/>
            </a:avLst>
          </a:prstGeom>
          <a:solidFill>
            <a:srgbClr val="F0F0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42" name="Group 341">
            <a:extLst>
              <a:ext uri="{FF2B5EF4-FFF2-40B4-BE49-F238E27FC236}">
                <a16:creationId xmlns:a16="http://schemas.microsoft.com/office/drawing/2014/main" id="{DC379305-D094-BA63-2E5E-DA98B3B820F1}"/>
              </a:ext>
            </a:extLst>
          </p:cNvPr>
          <p:cNvGrpSpPr/>
          <p:nvPr/>
        </p:nvGrpSpPr>
        <p:grpSpPr>
          <a:xfrm>
            <a:off x="13092303" y="1105369"/>
            <a:ext cx="1865581" cy="2039997"/>
            <a:chOff x="4049903" y="1101667"/>
            <a:chExt cx="1865581" cy="200665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D006944-4352-64BA-4CAF-F5AA6C30C419}"/>
                </a:ext>
              </a:extLst>
            </p:cNvPr>
            <p:cNvSpPr/>
            <p:nvPr/>
          </p:nvSpPr>
          <p:spPr>
            <a:xfrm>
              <a:off x="412780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815DD03-E17D-EA68-9EFB-E9AAA92E8968}"/>
                </a:ext>
              </a:extLst>
            </p:cNvPr>
            <p:cNvSpPr/>
            <p:nvPr/>
          </p:nvSpPr>
          <p:spPr>
            <a:xfrm>
              <a:off x="428367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E73C094-4592-6086-BCD8-80F3E5FFC6AE}"/>
                </a:ext>
              </a:extLst>
            </p:cNvPr>
            <p:cNvSpPr/>
            <p:nvPr/>
          </p:nvSpPr>
          <p:spPr>
            <a:xfrm>
              <a:off x="443948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33D51D-874A-9B77-FD1C-8F1243DA8CF8}"/>
                </a:ext>
              </a:extLst>
            </p:cNvPr>
            <p:cNvSpPr/>
            <p:nvPr/>
          </p:nvSpPr>
          <p:spPr>
            <a:xfrm>
              <a:off x="459535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E6D2BC7-6C8B-6FA2-0F94-ECCB3B6F8E6F}"/>
                </a:ext>
              </a:extLst>
            </p:cNvPr>
            <p:cNvSpPr/>
            <p:nvPr/>
          </p:nvSpPr>
          <p:spPr>
            <a:xfrm>
              <a:off x="475116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159695F-AB2E-B94D-E49B-89DF097F3FB9}"/>
                </a:ext>
              </a:extLst>
            </p:cNvPr>
            <p:cNvSpPr/>
            <p:nvPr/>
          </p:nvSpPr>
          <p:spPr>
            <a:xfrm>
              <a:off x="490697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FB3FA93-52BC-9469-01F0-E6605A0F1A2C}"/>
                </a:ext>
              </a:extLst>
            </p:cNvPr>
            <p:cNvSpPr/>
            <p:nvPr/>
          </p:nvSpPr>
          <p:spPr>
            <a:xfrm>
              <a:off x="506284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776013C-7BA5-3BD4-75B8-5E9034BEC1A9}"/>
                </a:ext>
              </a:extLst>
            </p:cNvPr>
            <p:cNvSpPr/>
            <p:nvPr/>
          </p:nvSpPr>
          <p:spPr>
            <a:xfrm>
              <a:off x="521865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480ED7E-1FB6-657B-EF6D-7120589CF569}"/>
                </a:ext>
              </a:extLst>
            </p:cNvPr>
            <p:cNvSpPr/>
            <p:nvPr/>
          </p:nvSpPr>
          <p:spPr>
            <a:xfrm>
              <a:off x="5374461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74AAAD9-E6BF-6213-F1C1-D91D17FBC82E}"/>
                </a:ext>
              </a:extLst>
            </p:cNvPr>
            <p:cNvSpPr/>
            <p:nvPr/>
          </p:nvSpPr>
          <p:spPr>
            <a:xfrm>
              <a:off x="553033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A0B168B-725F-A545-7C80-8B44DFB11CEE}"/>
                </a:ext>
              </a:extLst>
            </p:cNvPr>
            <p:cNvSpPr/>
            <p:nvPr/>
          </p:nvSpPr>
          <p:spPr>
            <a:xfrm>
              <a:off x="5686141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61AD019-742C-9BA4-377D-7BC3FEB95BCA}"/>
                </a:ext>
              </a:extLst>
            </p:cNvPr>
            <p:cNvSpPr/>
            <p:nvPr/>
          </p:nvSpPr>
          <p:spPr>
            <a:xfrm>
              <a:off x="584194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99850FD-7577-495D-0DB5-F590F0877F02}"/>
                </a:ext>
              </a:extLst>
            </p:cNvPr>
            <p:cNvSpPr/>
            <p:nvPr/>
          </p:nvSpPr>
          <p:spPr>
            <a:xfrm>
              <a:off x="412780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C366501-D03D-B04D-E7DB-96C4E50F106A}"/>
                </a:ext>
              </a:extLst>
            </p:cNvPr>
            <p:cNvSpPr/>
            <p:nvPr/>
          </p:nvSpPr>
          <p:spPr>
            <a:xfrm>
              <a:off x="428367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C9B7D34-AA5E-0F40-2F0C-B630D979DE0F}"/>
                </a:ext>
              </a:extLst>
            </p:cNvPr>
            <p:cNvSpPr/>
            <p:nvPr/>
          </p:nvSpPr>
          <p:spPr>
            <a:xfrm>
              <a:off x="443948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1284E78-7102-B01A-08D1-9A61A430095B}"/>
                </a:ext>
              </a:extLst>
            </p:cNvPr>
            <p:cNvSpPr/>
            <p:nvPr/>
          </p:nvSpPr>
          <p:spPr>
            <a:xfrm>
              <a:off x="459535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31B962-E149-2678-53AA-8B8356E2583A}"/>
                </a:ext>
              </a:extLst>
            </p:cNvPr>
            <p:cNvSpPr/>
            <p:nvPr/>
          </p:nvSpPr>
          <p:spPr>
            <a:xfrm>
              <a:off x="475116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C1A9105-D825-70DD-F19E-6A097A4532C0}"/>
                </a:ext>
              </a:extLst>
            </p:cNvPr>
            <p:cNvSpPr/>
            <p:nvPr/>
          </p:nvSpPr>
          <p:spPr>
            <a:xfrm>
              <a:off x="490697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34BB62B-24BF-81B4-4647-1A94B724B35C}"/>
                </a:ext>
              </a:extLst>
            </p:cNvPr>
            <p:cNvSpPr/>
            <p:nvPr/>
          </p:nvSpPr>
          <p:spPr>
            <a:xfrm>
              <a:off x="506284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E0D93B4-8310-7BCE-9D12-8F74C04520B6}"/>
                </a:ext>
              </a:extLst>
            </p:cNvPr>
            <p:cNvSpPr/>
            <p:nvPr/>
          </p:nvSpPr>
          <p:spPr>
            <a:xfrm>
              <a:off x="521865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1F63314-2AE3-5F83-D06B-82D7529FF515}"/>
                </a:ext>
              </a:extLst>
            </p:cNvPr>
            <p:cNvSpPr/>
            <p:nvPr/>
          </p:nvSpPr>
          <p:spPr>
            <a:xfrm>
              <a:off x="5374461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7198151-E194-0C44-C0D2-AC7C5816FBB8}"/>
                </a:ext>
              </a:extLst>
            </p:cNvPr>
            <p:cNvSpPr/>
            <p:nvPr/>
          </p:nvSpPr>
          <p:spPr>
            <a:xfrm>
              <a:off x="553033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F9D0A50-8AB2-C45E-1D1A-2D2AB6CA92CE}"/>
                </a:ext>
              </a:extLst>
            </p:cNvPr>
            <p:cNvSpPr/>
            <p:nvPr/>
          </p:nvSpPr>
          <p:spPr>
            <a:xfrm>
              <a:off x="5686141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CF96641-73D1-FE8B-5A6C-BACB06321EF3}"/>
                </a:ext>
              </a:extLst>
            </p:cNvPr>
            <p:cNvSpPr/>
            <p:nvPr/>
          </p:nvSpPr>
          <p:spPr>
            <a:xfrm>
              <a:off x="584194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4E0A7BC-2B7E-0FF5-02AB-2B6BE765B96A}"/>
                </a:ext>
              </a:extLst>
            </p:cNvPr>
            <p:cNvSpPr/>
            <p:nvPr/>
          </p:nvSpPr>
          <p:spPr>
            <a:xfrm>
              <a:off x="404990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B9762A0-BE8A-36EB-81D6-3F6A2C0446F8}"/>
                </a:ext>
              </a:extLst>
            </p:cNvPr>
            <p:cNvSpPr/>
            <p:nvPr/>
          </p:nvSpPr>
          <p:spPr>
            <a:xfrm>
              <a:off x="4205776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1520573-2C8D-9EEE-2A6E-77683D4BA2EB}"/>
                </a:ext>
              </a:extLst>
            </p:cNvPr>
            <p:cNvSpPr/>
            <p:nvPr/>
          </p:nvSpPr>
          <p:spPr>
            <a:xfrm>
              <a:off x="436158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D42B0BC-8D38-A78A-48A8-197F5D125C0E}"/>
                </a:ext>
              </a:extLst>
            </p:cNvPr>
            <p:cNvSpPr/>
            <p:nvPr/>
          </p:nvSpPr>
          <p:spPr>
            <a:xfrm>
              <a:off x="451739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C994393-2D2B-AA74-92ED-3423D555EA5B}"/>
                </a:ext>
              </a:extLst>
            </p:cNvPr>
            <p:cNvSpPr/>
            <p:nvPr/>
          </p:nvSpPr>
          <p:spPr>
            <a:xfrm>
              <a:off x="467326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2196206-8990-B178-615D-108DC3203DA9}"/>
                </a:ext>
              </a:extLst>
            </p:cNvPr>
            <p:cNvSpPr/>
            <p:nvPr/>
          </p:nvSpPr>
          <p:spPr>
            <a:xfrm>
              <a:off x="482907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679C8CE-5AA8-BEC2-0FD3-CBF51DA616B2}"/>
                </a:ext>
              </a:extLst>
            </p:cNvPr>
            <p:cNvSpPr/>
            <p:nvPr/>
          </p:nvSpPr>
          <p:spPr>
            <a:xfrm>
              <a:off x="498487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9385D0C-8B77-0BE3-7BBA-79081D32B190}"/>
                </a:ext>
              </a:extLst>
            </p:cNvPr>
            <p:cNvSpPr/>
            <p:nvPr/>
          </p:nvSpPr>
          <p:spPr>
            <a:xfrm>
              <a:off x="514075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46D1A6C-0F1D-5D65-7D86-02362AA527D6}"/>
                </a:ext>
              </a:extLst>
            </p:cNvPr>
            <p:cNvSpPr/>
            <p:nvPr/>
          </p:nvSpPr>
          <p:spPr>
            <a:xfrm>
              <a:off x="529655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B3546BA-1684-8BF5-531D-23C6F0CB416B}"/>
                </a:ext>
              </a:extLst>
            </p:cNvPr>
            <p:cNvSpPr/>
            <p:nvPr/>
          </p:nvSpPr>
          <p:spPr>
            <a:xfrm>
              <a:off x="5452365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70E6AC5-D893-A763-8186-6DCD1B8D4520}"/>
                </a:ext>
              </a:extLst>
            </p:cNvPr>
            <p:cNvSpPr/>
            <p:nvPr/>
          </p:nvSpPr>
          <p:spPr>
            <a:xfrm>
              <a:off x="560823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9CCA22B-0529-B379-A51B-ABA4EB645DAC}"/>
                </a:ext>
              </a:extLst>
            </p:cNvPr>
            <p:cNvSpPr/>
            <p:nvPr/>
          </p:nvSpPr>
          <p:spPr>
            <a:xfrm>
              <a:off x="5764045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0BD71F38-1AA5-7F1E-3622-EC695C18C770}"/>
              </a:ext>
            </a:extLst>
          </p:cNvPr>
          <p:cNvSpPr txBox="1"/>
          <p:nvPr/>
        </p:nvSpPr>
        <p:spPr>
          <a:xfrm rot="16200000">
            <a:off x="11569460" y="1675675"/>
            <a:ext cx="231666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E8B408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E0A24"/>
                </a:solidFill>
                <a:sym typeface="Arial"/>
              </a:rPr>
              <a:t>2025</a:t>
            </a: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B6A2848E-4D78-A4B3-A4AE-83B5DA92814F}"/>
              </a:ext>
            </a:extLst>
          </p:cNvPr>
          <p:cNvSpPr/>
          <p:nvPr/>
        </p:nvSpPr>
        <p:spPr>
          <a:xfrm>
            <a:off x="12497693" y="1132568"/>
            <a:ext cx="2477206" cy="2000788"/>
          </a:xfrm>
          <a:custGeom>
            <a:avLst/>
            <a:gdLst>
              <a:gd name="csX0" fmla="*/ 337300 w 2477206"/>
              <a:gd name="csY0" fmla="*/ 53587 h 2000788"/>
              <a:gd name="csX1" fmla="*/ 47068 w 2477206"/>
              <a:gd name="csY1" fmla="*/ 277846 h 2000788"/>
              <a:gd name="csX2" fmla="*/ 0 w 2477206"/>
              <a:gd name="csY2" fmla="*/ 338278 h 2000788"/>
              <a:gd name="csX3" fmla="*/ 259071 w 2477206"/>
              <a:gd name="csY3" fmla="*/ 233711 h 2000788"/>
              <a:gd name="csX4" fmla="*/ 832168 w 2477206"/>
              <a:gd name="csY4" fmla="*/ 0 h 2000788"/>
              <a:gd name="csX5" fmla="*/ 731447 w 2477206"/>
              <a:gd name="csY5" fmla="*/ 181623 h 2000788"/>
              <a:gd name="csX6" fmla="*/ 393951 w 2477206"/>
              <a:gd name="csY6" fmla="*/ 397015 h 2000788"/>
              <a:gd name="csX7" fmla="*/ 188794 w 2477206"/>
              <a:gd name="csY7" fmla="*/ 598196 h 2000788"/>
              <a:gd name="csX8" fmla="*/ 322371 w 2477206"/>
              <a:gd name="csY8" fmla="*/ 518989 h 2000788"/>
              <a:gd name="csX9" fmla="*/ 1253891 w 2477206"/>
              <a:gd name="csY9" fmla="*/ 30640 h 2000788"/>
              <a:gd name="csX10" fmla="*/ 1182702 w 2477206"/>
              <a:gd name="csY10" fmla="*/ 182080 h 2000788"/>
              <a:gd name="csX11" fmla="*/ 37616 w 2477206"/>
              <a:gd name="csY11" fmla="*/ 1254608 h 2000788"/>
              <a:gd name="csX12" fmla="*/ 611300 w 2477206"/>
              <a:gd name="csY12" fmla="*/ 871804 h 2000788"/>
              <a:gd name="csX13" fmla="*/ 356466 w 2477206"/>
              <a:gd name="csY13" fmla="*/ 1166404 h 2000788"/>
              <a:gd name="csX14" fmla="*/ 87682 w 2477206"/>
              <a:gd name="csY14" fmla="*/ 1451356 h 2000788"/>
              <a:gd name="csX15" fmla="*/ 304705 w 2477206"/>
              <a:gd name="csY15" fmla="*/ 1289942 h 2000788"/>
              <a:gd name="csX16" fmla="*/ 452428 w 2477206"/>
              <a:gd name="csY16" fmla="*/ 1268559 h 2000788"/>
              <a:gd name="csX17" fmla="*/ 427982 w 2477206"/>
              <a:gd name="csY17" fmla="*/ 1395943 h 2000788"/>
              <a:gd name="csX18" fmla="*/ 222237 w 2477206"/>
              <a:gd name="csY18" fmla="*/ 1614856 h 2000788"/>
              <a:gd name="csX19" fmla="*/ 13038 w 2477206"/>
              <a:gd name="csY19" fmla="*/ 1904436 h 2000788"/>
              <a:gd name="csX20" fmla="*/ 1149259 w 2477206"/>
              <a:gd name="csY20" fmla="*/ 812089 h 2000788"/>
              <a:gd name="csX21" fmla="*/ 1457875 w 2477206"/>
              <a:gd name="csY21" fmla="*/ 348187 h 2000788"/>
              <a:gd name="csX22" fmla="*/ 1668313 w 2477206"/>
              <a:gd name="csY22" fmla="*/ 79012 h 2000788"/>
              <a:gd name="csX23" fmla="*/ 1145934 w 2477206"/>
              <a:gd name="csY23" fmla="*/ 1189677 h 2000788"/>
              <a:gd name="csX24" fmla="*/ 852899 w 2477206"/>
              <a:gd name="csY24" fmla="*/ 1450117 h 2000788"/>
              <a:gd name="csX25" fmla="*/ 508362 w 2477206"/>
              <a:gd name="csY25" fmla="*/ 1738002 h 2000788"/>
              <a:gd name="csX26" fmla="*/ 151049 w 2477206"/>
              <a:gd name="csY26" fmla="*/ 2000788 h 2000788"/>
              <a:gd name="csX27" fmla="*/ 299880 w 2477206"/>
              <a:gd name="csY27" fmla="*/ 1959457 h 2000788"/>
              <a:gd name="csX28" fmla="*/ 702307 w 2477206"/>
              <a:gd name="csY28" fmla="*/ 1822686 h 2000788"/>
              <a:gd name="csX29" fmla="*/ 688617 w 2477206"/>
              <a:gd name="csY29" fmla="*/ 1948179 h 2000788"/>
              <a:gd name="csX30" fmla="*/ 980674 w 2477206"/>
              <a:gd name="csY30" fmla="*/ 1927579 h 2000788"/>
              <a:gd name="csX31" fmla="*/ 1232899 w 2477206"/>
              <a:gd name="csY31" fmla="*/ 1770076 h 2000788"/>
              <a:gd name="csX32" fmla="*/ 1426127 w 2477206"/>
              <a:gd name="csY32" fmla="*/ 1577957 h 2000788"/>
              <a:gd name="csX33" fmla="*/ 1604751 w 2477206"/>
              <a:gd name="csY33" fmla="*/ 1133287 h 2000788"/>
              <a:gd name="csX34" fmla="*/ 2023084 w 2477206"/>
              <a:gd name="csY34" fmla="*/ 315917 h 2000788"/>
              <a:gd name="csX35" fmla="*/ 2183585 w 2477206"/>
              <a:gd name="csY35" fmla="*/ 150918 h 2000788"/>
              <a:gd name="csX36" fmla="*/ 2374465 w 2477206"/>
              <a:gd name="csY36" fmla="*/ 81033 h 2000788"/>
              <a:gd name="csX37" fmla="*/ 2277330 w 2477206"/>
              <a:gd name="csY37" fmla="*/ 308225 h 2000788"/>
              <a:gd name="csX38" fmla="*/ 1943811 w 2477206"/>
              <a:gd name="csY38" fmla="*/ 963072 h 2000788"/>
              <a:gd name="csX39" fmla="*/ 1806192 w 2477206"/>
              <a:gd name="csY39" fmla="*/ 1416609 h 2000788"/>
              <a:gd name="csX40" fmla="*/ 1620397 w 2477206"/>
              <a:gd name="csY40" fmla="*/ 1837810 h 2000788"/>
              <a:gd name="csX41" fmla="*/ 1887812 w 2477206"/>
              <a:gd name="csY41" fmla="*/ 1768772 h 2000788"/>
              <a:gd name="csX42" fmla="*/ 2477207 w 2477206"/>
              <a:gd name="csY42" fmla="*/ 1663097 h 2000788"/>
              <a:gd name="csX43" fmla="*/ 2015652 w 2477206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206" h="2000788">
                <a:moveTo>
                  <a:pt x="337300" y="53587"/>
                </a:moveTo>
                <a:cubicBezTo>
                  <a:pt x="240556" y="128362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1" y="233711"/>
                </a:cubicBezTo>
                <a:cubicBezTo>
                  <a:pt x="431436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3" y="261287"/>
                  <a:pt x="511361" y="333324"/>
                  <a:pt x="393951" y="397015"/>
                </a:cubicBezTo>
                <a:cubicBezTo>
                  <a:pt x="306726" y="444344"/>
                  <a:pt x="206396" y="500409"/>
                  <a:pt x="188794" y="598196"/>
                </a:cubicBezTo>
                <a:cubicBezTo>
                  <a:pt x="240621" y="589917"/>
                  <a:pt x="282214" y="552758"/>
                  <a:pt x="322371" y="518989"/>
                </a:cubicBezTo>
                <a:cubicBezTo>
                  <a:pt x="592068" y="292449"/>
                  <a:pt x="926174" y="159719"/>
                  <a:pt x="1253891" y="30640"/>
                </a:cubicBezTo>
                <a:cubicBezTo>
                  <a:pt x="1258389" y="87748"/>
                  <a:pt x="1219470" y="138141"/>
                  <a:pt x="1182702" y="182080"/>
                </a:cubicBezTo>
                <a:cubicBezTo>
                  <a:pt x="845206" y="585614"/>
                  <a:pt x="497019" y="998210"/>
                  <a:pt x="37616" y="1254608"/>
                </a:cubicBezTo>
                <a:cubicBezTo>
                  <a:pt x="141987" y="1042606"/>
                  <a:pt x="387628" y="947948"/>
                  <a:pt x="611300" y="871804"/>
                </a:cubicBezTo>
                <a:cubicBezTo>
                  <a:pt x="588939" y="1003752"/>
                  <a:pt x="468726" y="1093455"/>
                  <a:pt x="356466" y="1166404"/>
                </a:cubicBezTo>
                <a:cubicBezTo>
                  <a:pt x="244272" y="1239353"/>
                  <a:pt x="121386" y="1321820"/>
                  <a:pt x="87682" y="1451356"/>
                </a:cubicBezTo>
                <a:cubicBezTo>
                  <a:pt x="160045" y="1397573"/>
                  <a:pt x="232407" y="1343790"/>
                  <a:pt x="304705" y="1289942"/>
                </a:cubicBezTo>
                <a:cubicBezTo>
                  <a:pt x="348969" y="1257020"/>
                  <a:pt x="417160" y="1226054"/>
                  <a:pt x="452428" y="1268559"/>
                </a:cubicBezTo>
                <a:cubicBezTo>
                  <a:pt x="482351" y="1304610"/>
                  <a:pt x="456209" y="1358588"/>
                  <a:pt x="427982" y="1395943"/>
                </a:cubicBezTo>
                <a:cubicBezTo>
                  <a:pt x="367614" y="1476063"/>
                  <a:pt x="298511" y="1549599"/>
                  <a:pt x="222237" y="1614856"/>
                </a:cubicBezTo>
                <a:cubicBezTo>
                  <a:pt x="128623" y="1694976"/>
                  <a:pt x="14342" y="1781289"/>
                  <a:pt x="13038" y="1904436"/>
                </a:cubicBezTo>
                <a:cubicBezTo>
                  <a:pt x="497280" y="1685197"/>
                  <a:pt x="835036" y="1240853"/>
                  <a:pt x="1149259" y="812089"/>
                </a:cubicBezTo>
                <a:cubicBezTo>
                  <a:pt x="1259106" y="662149"/>
                  <a:pt x="1369019" y="511492"/>
                  <a:pt x="1457875" y="348187"/>
                </a:cubicBezTo>
                <a:cubicBezTo>
                  <a:pt x="1513157" y="246554"/>
                  <a:pt x="1566353" y="133708"/>
                  <a:pt x="1668313" y="79012"/>
                </a:cubicBezTo>
                <a:cubicBezTo>
                  <a:pt x="1649211" y="497149"/>
                  <a:pt x="1441186" y="892991"/>
                  <a:pt x="1145934" y="1189677"/>
                </a:cubicBezTo>
                <a:cubicBezTo>
                  <a:pt x="1053688" y="1282314"/>
                  <a:pt x="953228" y="1366346"/>
                  <a:pt x="852899" y="1450117"/>
                </a:cubicBezTo>
                <a:cubicBezTo>
                  <a:pt x="738032" y="1546079"/>
                  <a:pt x="623230" y="1642040"/>
                  <a:pt x="508362" y="1738002"/>
                </a:cubicBezTo>
                <a:cubicBezTo>
                  <a:pt x="394734" y="1832986"/>
                  <a:pt x="280258" y="1928491"/>
                  <a:pt x="151049" y="2000788"/>
                </a:cubicBezTo>
                <a:cubicBezTo>
                  <a:pt x="201963" y="1992705"/>
                  <a:pt x="251052" y="1976016"/>
                  <a:pt x="299880" y="1959457"/>
                </a:cubicBezTo>
                <a:cubicBezTo>
                  <a:pt x="434044" y="1913888"/>
                  <a:pt x="568143" y="1868254"/>
                  <a:pt x="702307" y="1822686"/>
                </a:cubicBezTo>
                <a:cubicBezTo>
                  <a:pt x="722060" y="1862518"/>
                  <a:pt x="716519" y="1913562"/>
                  <a:pt x="688617" y="1948179"/>
                </a:cubicBezTo>
                <a:cubicBezTo>
                  <a:pt x="783600" y="1977711"/>
                  <a:pt x="888167" y="1964347"/>
                  <a:pt x="980674" y="1927579"/>
                </a:cubicBezTo>
                <a:cubicBezTo>
                  <a:pt x="1073180" y="1890876"/>
                  <a:pt x="1155191" y="1832204"/>
                  <a:pt x="1232899" y="1770076"/>
                </a:cubicBezTo>
                <a:cubicBezTo>
                  <a:pt x="1304088" y="1713164"/>
                  <a:pt x="1373126" y="1652145"/>
                  <a:pt x="1426127" y="1577957"/>
                </a:cubicBezTo>
                <a:cubicBezTo>
                  <a:pt x="1519481" y="1447379"/>
                  <a:pt x="1556379" y="1286291"/>
                  <a:pt x="1604751" y="1133287"/>
                </a:cubicBezTo>
                <a:cubicBezTo>
                  <a:pt x="1697518" y="840121"/>
                  <a:pt x="1839570" y="562602"/>
                  <a:pt x="2023084" y="315917"/>
                </a:cubicBezTo>
                <a:cubicBezTo>
                  <a:pt x="2069109" y="254051"/>
                  <a:pt x="2118915" y="193032"/>
                  <a:pt x="2183585" y="150918"/>
                </a:cubicBezTo>
                <a:cubicBezTo>
                  <a:pt x="2240758" y="113694"/>
                  <a:pt x="2307318" y="92898"/>
                  <a:pt x="2374465" y="81033"/>
                </a:cubicBezTo>
                <a:cubicBezTo>
                  <a:pt x="2380593" y="164999"/>
                  <a:pt x="2325963" y="239513"/>
                  <a:pt x="2277330" y="308225"/>
                </a:cubicBezTo>
                <a:cubicBezTo>
                  <a:pt x="2135278" y="508819"/>
                  <a:pt x="2022497" y="730209"/>
                  <a:pt x="1943811" y="963072"/>
                </a:cubicBezTo>
                <a:cubicBezTo>
                  <a:pt x="1893223" y="1112752"/>
                  <a:pt x="1856650" y="1266929"/>
                  <a:pt x="1806192" y="1416609"/>
                </a:cubicBezTo>
                <a:cubicBezTo>
                  <a:pt x="1757103" y="1562181"/>
                  <a:pt x="1694780" y="1703385"/>
                  <a:pt x="1620397" y="1837810"/>
                </a:cubicBezTo>
                <a:cubicBezTo>
                  <a:pt x="1712903" y="1849088"/>
                  <a:pt x="1801629" y="1804171"/>
                  <a:pt x="1887812" y="1768772"/>
                </a:cubicBezTo>
                <a:cubicBezTo>
                  <a:pt x="2073868" y="1692368"/>
                  <a:pt x="2276222" y="1656056"/>
                  <a:pt x="2477207" y="1663097"/>
                </a:cubicBezTo>
                <a:cubicBezTo>
                  <a:pt x="2323356" y="1723399"/>
                  <a:pt x="2169504" y="1783701"/>
                  <a:pt x="2015652" y="1844003"/>
                </a:cubicBezTo>
              </a:path>
            </a:pathLst>
          </a:custGeom>
          <a:noFill/>
          <a:ln w="0" cap="flat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BD0B0B7-8A7A-C87A-75C6-3405A3B3B475}"/>
              </a:ext>
            </a:extLst>
          </p:cNvPr>
          <p:cNvSpPr/>
          <p:nvPr/>
        </p:nvSpPr>
        <p:spPr>
          <a:xfrm>
            <a:off x="12896142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F89DC350-9F86-B621-E4DD-99C0ACBA61F6}"/>
              </a:ext>
            </a:extLst>
          </p:cNvPr>
          <p:cNvGrpSpPr/>
          <p:nvPr/>
        </p:nvGrpSpPr>
        <p:grpSpPr>
          <a:xfrm>
            <a:off x="18549734" y="1109066"/>
            <a:ext cx="2217680" cy="2032602"/>
            <a:chOff x="9507334" y="1101667"/>
            <a:chExt cx="2217680" cy="2032602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58295B5A-0598-0949-15FB-E033E3AA4ED2}"/>
                </a:ext>
              </a:extLst>
            </p:cNvPr>
            <p:cNvSpPr/>
            <p:nvPr/>
          </p:nvSpPr>
          <p:spPr>
            <a:xfrm>
              <a:off x="9697823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39BEC81-8911-4B78-C591-E00D2C20E7AE}"/>
                </a:ext>
              </a:extLst>
            </p:cNvPr>
            <p:cNvSpPr/>
            <p:nvPr/>
          </p:nvSpPr>
          <p:spPr>
            <a:xfrm>
              <a:off x="10065176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1E8B500-D74B-A4B2-DD8B-3F352EA50A15}"/>
                </a:ext>
              </a:extLst>
            </p:cNvPr>
            <p:cNvSpPr/>
            <p:nvPr/>
          </p:nvSpPr>
          <p:spPr>
            <a:xfrm>
              <a:off x="10432530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49447F69-7350-0041-6EAE-77CFD0538A44}"/>
                </a:ext>
              </a:extLst>
            </p:cNvPr>
            <p:cNvSpPr/>
            <p:nvPr/>
          </p:nvSpPr>
          <p:spPr>
            <a:xfrm>
              <a:off x="10799818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7520869-32F8-ABFA-DA20-2AD31793C9AF}"/>
                </a:ext>
              </a:extLst>
            </p:cNvPr>
            <p:cNvSpPr/>
            <p:nvPr/>
          </p:nvSpPr>
          <p:spPr>
            <a:xfrm>
              <a:off x="11167171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8CB7DA2-ED08-6325-FBAC-E5D2DA7338F1}"/>
                </a:ext>
              </a:extLst>
            </p:cNvPr>
            <p:cNvSpPr/>
            <p:nvPr/>
          </p:nvSpPr>
          <p:spPr>
            <a:xfrm>
              <a:off x="11534525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731B94C-2E74-3EE2-A643-6DD09A033FFB}"/>
                </a:ext>
              </a:extLst>
            </p:cNvPr>
            <p:cNvSpPr/>
            <p:nvPr/>
          </p:nvSpPr>
          <p:spPr>
            <a:xfrm>
              <a:off x="9697823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D0C745C-0D3C-EC58-396B-2433EF863EC0}"/>
                </a:ext>
              </a:extLst>
            </p:cNvPr>
            <p:cNvSpPr/>
            <p:nvPr/>
          </p:nvSpPr>
          <p:spPr>
            <a:xfrm>
              <a:off x="10065176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F8B7B793-F9DC-1FFC-27DF-43FFC6695FF8}"/>
                </a:ext>
              </a:extLst>
            </p:cNvPr>
            <p:cNvSpPr/>
            <p:nvPr/>
          </p:nvSpPr>
          <p:spPr>
            <a:xfrm>
              <a:off x="10432530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FEC6A27C-5733-3009-7BA5-FC96BF0FE137}"/>
                </a:ext>
              </a:extLst>
            </p:cNvPr>
            <p:cNvSpPr/>
            <p:nvPr/>
          </p:nvSpPr>
          <p:spPr>
            <a:xfrm>
              <a:off x="10799818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F85C454-0BA5-3066-D202-59E4B2BF2FE8}"/>
                </a:ext>
              </a:extLst>
            </p:cNvPr>
            <p:cNvSpPr/>
            <p:nvPr/>
          </p:nvSpPr>
          <p:spPr>
            <a:xfrm>
              <a:off x="11167171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38F0038-B8D5-4B0B-529E-3DA7B2B3DFFC}"/>
                </a:ext>
              </a:extLst>
            </p:cNvPr>
            <p:cNvSpPr/>
            <p:nvPr/>
          </p:nvSpPr>
          <p:spPr>
            <a:xfrm>
              <a:off x="11534525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D9639C5B-B5C7-B057-CDAC-A6C7EF82BBD8}"/>
                </a:ext>
              </a:extLst>
            </p:cNvPr>
            <p:cNvSpPr/>
            <p:nvPr/>
          </p:nvSpPr>
          <p:spPr>
            <a:xfrm>
              <a:off x="9507334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46407AA-01E0-F218-4553-99DB19A721D3}"/>
                </a:ext>
              </a:extLst>
            </p:cNvPr>
            <p:cNvSpPr/>
            <p:nvPr/>
          </p:nvSpPr>
          <p:spPr>
            <a:xfrm>
              <a:off x="9874687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1DF67CF8-616E-32FB-0999-0901C9654D51}"/>
                </a:ext>
              </a:extLst>
            </p:cNvPr>
            <p:cNvSpPr/>
            <p:nvPr/>
          </p:nvSpPr>
          <p:spPr>
            <a:xfrm>
              <a:off x="10242040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049752B8-750E-A202-E956-C2FF9F1AFCD6}"/>
                </a:ext>
              </a:extLst>
            </p:cNvPr>
            <p:cNvSpPr/>
            <p:nvPr/>
          </p:nvSpPr>
          <p:spPr>
            <a:xfrm>
              <a:off x="10609394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E719B092-0860-73E3-13E8-8E98D075CAA0}"/>
                </a:ext>
              </a:extLst>
            </p:cNvPr>
            <p:cNvSpPr/>
            <p:nvPr/>
          </p:nvSpPr>
          <p:spPr>
            <a:xfrm>
              <a:off x="10976682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67C28508-E0F4-FA16-12D4-1B54634F8C64}"/>
                </a:ext>
              </a:extLst>
            </p:cNvPr>
            <p:cNvSpPr/>
            <p:nvPr/>
          </p:nvSpPr>
          <p:spPr>
            <a:xfrm>
              <a:off x="11344035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C5B299EB-57BA-B388-2C84-2B1918C51F2A}"/>
                </a:ext>
              </a:extLst>
            </p:cNvPr>
            <p:cNvSpPr/>
            <p:nvPr/>
          </p:nvSpPr>
          <p:spPr>
            <a:xfrm>
              <a:off x="9507334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8FDDFC36-2045-9576-665F-B479512A1B0A}"/>
                </a:ext>
              </a:extLst>
            </p:cNvPr>
            <p:cNvSpPr/>
            <p:nvPr/>
          </p:nvSpPr>
          <p:spPr>
            <a:xfrm>
              <a:off x="9874687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353B6F41-5E3A-2CB8-0899-72523CFB10BD}"/>
                </a:ext>
              </a:extLst>
            </p:cNvPr>
            <p:cNvSpPr/>
            <p:nvPr/>
          </p:nvSpPr>
          <p:spPr>
            <a:xfrm>
              <a:off x="10242040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5ECEA518-9C1D-EED7-5628-8DBC988BA54C}"/>
                </a:ext>
              </a:extLst>
            </p:cNvPr>
            <p:cNvSpPr/>
            <p:nvPr/>
          </p:nvSpPr>
          <p:spPr>
            <a:xfrm>
              <a:off x="10609394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D7786ACE-C261-516B-20DF-C599C5B3BFFA}"/>
                </a:ext>
              </a:extLst>
            </p:cNvPr>
            <p:cNvSpPr/>
            <p:nvPr/>
          </p:nvSpPr>
          <p:spPr>
            <a:xfrm>
              <a:off x="10976682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9856E43B-CAFD-9BE7-229B-016CBC4B312C}"/>
                </a:ext>
              </a:extLst>
            </p:cNvPr>
            <p:cNvSpPr/>
            <p:nvPr/>
          </p:nvSpPr>
          <p:spPr>
            <a:xfrm>
              <a:off x="11344035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6B7F9D33-FC89-77E8-C86D-AFE2B25E95E7}"/>
                </a:ext>
              </a:extLst>
            </p:cNvPr>
            <p:cNvSpPr/>
            <p:nvPr/>
          </p:nvSpPr>
          <p:spPr>
            <a:xfrm>
              <a:off x="9507334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94984FDB-2D58-31BB-1AE7-D2836FD74A8D}"/>
                </a:ext>
              </a:extLst>
            </p:cNvPr>
            <p:cNvSpPr/>
            <p:nvPr/>
          </p:nvSpPr>
          <p:spPr>
            <a:xfrm>
              <a:off x="9874687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46A8B1AA-5BE1-95FB-2434-20CB267DFA76}"/>
                </a:ext>
              </a:extLst>
            </p:cNvPr>
            <p:cNvSpPr/>
            <p:nvPr/>
          </p:nvSpPr>
          <p:spPr>
            <a:xfrm>
              <a:off x="10242040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3594632A-CCE8-C3D7-C008-1CBF46E17BEC}"/>
                </a:ext>
              </a:extLst>
            </p:cNvPr>
            <p:cNvSpPr/>
            <p:nvPr/>
          </p:nvSpPr>
          <p:spPr>
            <a:xfrm>
              <a:off x="10609394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A6A74C4D-3162-A595-FB91-9F894384568F}"/>
                </a:ext>
              </a:extLst>
            </p:cNvPr>
            <p:cNvSpPr/>
            <p:nvPr/>
          </p:nvSpPr>
          <p:spPr>
            <a:xfrm>
              <a:off x="10976682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1F98763A-3249-C25A-A860-EAA8F9A55CF8}"/>
                </a:ext>
              </a:extLst>
            </p:cNvPr>
            <p:cNvSpPr/>
            <p:nvPr/>
          </p:nvSpPr>
          <p:spPr>
            <a:xfrm>
              <a:off x="11344035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97E57024-5050-0974-F7F5-2C8AD4B274E3}"/>
                </a:ext>
              </a:extLst>
            </p:cNvPr>
            <p:cNvSpPr/>
            <p:nvPr/>
          </p:nvSpPr>
          <p:spPr>
            <a:xfrm>
              <a:off x="9507334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35B39D16-2A0F-FF36-503B-F5A731EAD451}"/>
                </a:ext>
              </a:extLst>
            </p:cNvPr>
            <p:cNvSpPr/>
            <p:nvPr/>
          </p:nvSpPr>
          <p:spPr>
            <a:xfrm>
              <a:off x="9874687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37F36EB3-3C3D-7CE1-CD25-07A2D5B28DB9}"/>
                </a:ext>
              </a:extLst>
            </p:cNvPr>
            <p:cNvSpPr/>
            <p:nvPr/>
          </p:nvSpPr>
          <p:spPr>
            <a:xfrm>
              <a:off x="10242040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63F1712B-A1C3-A4C1-142C-1F8475749F4E}"/>
                </a:ext>
              </a:extLst>
            </p:cNvPr>
            <p:cNvSpPr/>
            <p:nvPr/>
          </p:nvSpPr>
          <p:spPr>
            <a:xfrm>
              <a:off x="10609394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C3015024-C07F-89DB-A156-9192211DC74C}"/>
                </a:ext>
              </a:extLst>
            </p:cNvPr>
            <p:cNvSpPr/>
            <p:nvPr/>
          </p:nvSpPr>
          <p:spPr>
            <a:xfrm>
              <a:off x="10976682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149142DE-1B81-716C-343D-ABD1E3D257B4}"/>
                </a:ext>
              </a:extLst>
            </p:cNvPr>
            <p:cNvSpPr/>
            <p:nvPr/>
          </p:nvSpPr>
          <p:spPr>
            <a:xfrm>
              <a:off x="11344035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5E6C1A97-4B16-85B2-CB09-32D0E5FED9A7}"/>
                </a:ext>
              </a:extLst>
            </p:cNvPr>
            <p:cNvSpPr/>
            <p:nvPr/>
          </p:nvSpPr>
          <p:spPr>
            <a:xfrm>
              <a:off x="9507334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A7D1F399-BCDE-1D6A-33EC-B0468A6DB131}"/>
                </a:ext>
              </a:extLst>
            </p:cNvPr>
            <p:cNvSpPr/>
            <p:nvPr/>
          </p:nvSpPr>
          <p:spPr>
            <a:xfrm>
              <a:off x="9874687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59B482D0-744E-336C-7B8C-F3E23BE3542B}"/>
                </a:ext>
              </a:extLst>
            </p:cNvPr>
            <p:cNvSpPr/>
            <p:nvPr/>
          </p:nvSpPr>
          <p:spPr>
            <a:xfrm>
              <a:off x="10242040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3D03B621-183B-6315-9B0E-050B0273B65C}"/>
                </a:ext>
              </a:extLst>
            </p:cNvPr>
            <p:cNvSpPr/>
            <p:nvPr/>
          </p:nvSpPr>
          <p:spPr>
            <a:xfrm>
              <a:off x="10609394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C8C88F28-E8B3-5E84-DE16-7C5DFB5D5049}"/>
                </a:ext>
              </a:extLst>
            </p:cNvPr>
            <p:cNvSpPr/>
            <p:nvPr/>
          </p:nvSpPr>
          <p:spPr>
            <a:xfrm>
              <a:off x="10976682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75D57F10-567F-D110-6EA8-3875B7C98112}"/>
                </a:ext>
              </a:extLst>
            </p:cNvPr>
            <p:cNvSpPr/>
            <p:nvPr/>
          </p:nvSpPr>
          <p:spPr>
            <a:xfrm>
              <a:off x="11344035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7905CE34-E735-63A6-E355-FBEA2AC7E3C7}"/>
                </a:ext>
              </a:extLst>
            </p:cNvPr>
            <p:cNvSpPr/>
            <p:nvPr/>
          </p:nvSpPr>
          <p:spPr>
            <a:xfrm>
              <a:off x="9697823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F553E43B-EECC-3727-E2D9-8B4268D6374B}"/>
                </a:ext>
              </a:extLst>
            </p:cNvPr>
            <p:cNvSpPr/>
            <p:nvPr/>
          </p:nvSpPr>
          <p:spPr>
            <a:xfrm>
              <a:off x="10065176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5E5B36F4-DC1A-52C2-08DE-0B9BAF23E44C}"/>
                </a:ext>
              </a:extLst>
            </p:cNvPr>
            <p:cNvSpPr/>
            <p:nvPr/>
          </p:nvSpPr>
          <p:spPr>
            <a:xfrm>
              <a:off x="10432530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1123B8D2-C090-579C-63D6-5C73BB040AED}"/>
                </a:ext>
              </a:extLst>
            </p:cNvPr>
            <p:cNvSpPr/>
            <p:nvPr/>
          </p:nvSpPr>
          <p:spPr>
            <a:xfrm>
              <a:off x="10799818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E99D65CD-7F83-0E1E-B572-5B274C5E44C4}"/>
                </a:ext>
              </a:extLst>
            </p:cNvPr>
            <p:cNvSpPr/>
            <p:nvPr/>
          </p:nvSpPr>
          <p:spPr>
            <a:xfrm>
              <a:off x="11167171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BD0937B7-6288-4B07-6B2D-9070574395D9}"/>
                </a:ext>
              </a:extLst>
            </p:cNvPr>
            <p:cNvSpPr/>
            <p:nvPr/>
          </p:nvSpPr>
          <p:spPr>
            <a:xfrm>
              <a:off x="11534525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95E833F7-CEA7-CA98-F0B7-4AF4849467C6}"/>
                </a:ext>
              </a:extLst>
            </p:cNvPr>
            <p:cNvSpPr/>
            <p:nvPr/>
          </p:nvSpPr>
          <p:spPr>
            <a:xfrm>
              <a:off x="9697823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0D286791-7321-DB52-FD84-D6466F5F6D97}"/>
                </a:ext>
              </a:extLst>
            </p:cNvPr>
            <p:cNvSpPr/>
            <p:nvPr/>
          </p:nvSpPr>
          <p:spPr>
            <a:xfrm>
              <a:off x="10065176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666F9BC9-EC41-1F9F-5A33-2E5C292B2707}"/>
                </a:ext>
              </a:extLst>
            </p:cNvPr>
            <p:cNvSpPr/>
            <p:nvPr/>
          </p:nvSpPr>
          <p:spPr>
            <a:xfrm>
              <a:off x="10432530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743014AB-C6B0-B47D-2A17-71FF46AFB0DF}"/>
                </a:ext>
              </a:extLst>
            </p:cNvPr>
            <p:cNvSpPr/>
            <p:nvPr/>
          </p:nvSpPr>
          <p:spPr>
            <a:xfrm>
              <a:off x="10799818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CE725407-3DEC-8663-8405-ECC3EEE320D8}"/>
                </a:ext>
              </a:extLst>
            </p:cNvPr>
            <p:cNvSpPr/>
            <p:nvPr/>
          </p:nvSpPr>
          <p:spPr>
            <a:xfrm>
              <a:off x="11167171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077A9F52-52F7-BA89-8E50-92C020392C54}"/>
                </a:ext>
              </a:extLst>
            </p:cNvPr>
            <p:cNvSpPr/>
            <p:nvPr/>
          </p:nvSpPr>
          <p:spPr>
            <a:xfrm>
              <a:off x="11534525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82E25128-B3E3-FD68-AAEF-07B3BC0D95DF}"/>
                </a:ext>
              </a:extLst>
            </p:cNvPr>
            <p:cNvSpPr/>
            <p:nvPr/>
          </p:nvSpPr>
          <p:spPr>
            <a:xfrm>
              <a:off x="9697823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D94A4AA6-D5D1-6169-ED64-36AC3905AAB1}"/>
                </a:ext>
              </a:extLst>
            </p:cNvPr>
            <p:cNvSpPr/>
            <p:nvPr/>
          </p:nvSpPr>
          <p:spPr>
            <a:xfrm>
              <a:off x="10065176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0514A3C5-4C60-5CDD-877D-A1FB75FB3F79}"/>
                </a:ext>
              </a:extLst>
            </p:cNvPr>
            <p:cNvSpPr/>
            <p:nvPr/>
          </p:nvSpPr>
          <p:spPr>
            <a:xfrm>
              <a:off x="10432530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A7F0538B-927D-00E8-66D4-DDD2713CB8CF}"/>
                </a:ext>
              </a:extLst>
            </p:cNvPr>
            <p:cNvSpPr/>
            <p:nvPr/>
          </p:nvSpPr>
          <p:spPr>
            <a:xfrm>
              <a:off x="10799818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C087FF3F-A4DB-E82E-7509-3E3B715B262D}"/>
                </a:ext>
              </a:extLst>
            </p:cNvPr>
            <p:cNvSpPr/>
            <p:nvPr/>
          </p:nvSpPr>
          <p:spPr>
            <a:xfrm>
              <a:off x="11167171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A62E9E25-A64F-A9AE-9FFB-FA88D90A27BB}"/>
                </a:ext>
              </a:extLst>
            </p:cNvPr>
            <p:cNvSpPr/>
            <p:nvPr/>
          </p:nvSpPr>
          <p:spPr>
            <a:xfrm>
              <a:off x="11534525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13BF2547-AFD2-72A1-1DFA-7689D4ABC36D}"/>
                </a:ext>
              </a:extLst>
            </p:cNvPr>
            <p:cNvSpPr/>
            <p:nvPr/>
          </p:nvSpPr>
          <p:spPr>
            <a:xfrm>
              <a:off x="9697823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E93061B6-2622-097D-2897-2D94744ADB1E}"/>
                </a:ext>
              </a:extLst>
            </p:cNvPr>
            <p:cNvSpPr/>
            <p:nvPr/>
          </p:nvSpPr>
          <p:spPr>
            <a:xfrm>
              <a:off x="10065176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379B34D1-6654-A12A-31BB-F2B9FE089D1C}"/>
                </a:ext>
              </a:extLst>
            </p:cNvPr>
            <p:cNvSpPr/>
            <p:nvPr/>
          </p:nvSpPr>
          <p:spPr>
            <a:xfrm>
              <a:off x="10432530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ADF3717F-5199-3B73-DF57-B73B15F30DF6}"/>
                </a:ext>
              </a:extLst>
            </p:cNvPr>
            <p:cNvSpPr/>
            <p:nvPr/>
          </p:nvSpPr>
          <p:spPr>
            <a:xfrm>
              <a:off x="10799818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E5087468-747D-A195-08D2-510F0C0A98AA}"/>
                </a:ext>
              </a:extLst>
            </p:cNvPr>
            <p:cNvSpPr/>
            <p:nvPr/>
          </p:nvSpPr>
          <p:spPr>
            <a:xfrm>
              <a:off x="11167171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4C6D1B75-A40A-74E7-50F9-77F20C3B8CB2}"/>
                </a:ext>
              </a:extLst>
            </p:cNvPr>
            <p:cNvSpPr/>
            <p:nvPr/>
          </p:nvSpPr>
          <p:spPr>
            <a:xfrm>
              <a:off x="11534525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127" name="TextBox 126">
            <a:extLst>
              <a:ext uri="{FF2B5EF4-FFF2-40B4-BE49-F238E27FC236}">
                <a16:creationId xmlns:a16="http://schemas.microsoft.com/office/drawing/2014/main" id="{72C7AEE4-3477-1085-BF88-EA9549899FD5}"/>
              </a:ext>
            </a:extLst>
          </p:cNvPr>
          <p:cNvSpPr txBox="1"/>
          <p:nvPr/>
        </p:nvSpPr>
        <p:spPr>
          <a:xfrm rot="16200000">
            <a:off x="17335114" y="1675675"/>
            <a:ext cx="234070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FF0C25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E0A24"/>
                </a:solidFill>
                <a:sym typeface="Arial"/>
              </a:rPr>
              <a:t>202X</a:t>
            </a:r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BF736742-6D6B-3555-0F09-83DABFC6203A}"/>
              </a:ext>
            </a:extLst>
          </p:cNvPr>
          <p:cNvSpPr/>
          <p:nvPr/>
        </p:nvSpPr>
        <p:spPr>
          <a:xfrm>
            <a:off x="18275408" y="1132568"/>
            <a:ext cx="2477142" cy="2000853"/>
          </a:xfrm>
          <a:custGeom>
            <a:avLst/>
            <a:gdLst>
              <a:gd name="csX0" fmla="*/ 337300 w 2477142"/>
              <a:gd name="csY0" fmla="*/ 53587 h 2000853"/>
              <a:gd name="csX1" fmla="*/ 47069 w 2477142"/>
              <a:gd name="csY1" fmla="*/ 277846 h 2000853"/>
              <a:gd name="csX2" fmla="*/ 0 w 2477142"/>
              <a:gd name="csY2" fmla="*/ 338278 h 2000853"/>
              <a:gd name="csX3" fmla="*/ 259070 w 2477142"/>
              <a:gd name="csY3" fmla="*/ 233711 h 2000853"/>
              <a:gd name="csX4" fmla="*/ 832168 w 2477142"/>
              <a:gd name="csY4" fmla="*/ 0 h 2000853"/>
              <a:gd name="csX5" fmla="*/ 731448 w 2477142"/>
              <a:gd name="csY5" fmla="*/ 181623 h 2000853"/>
              <a:gd name="csX6" fmla="*/ 393952 w 2477142"/>
              <a:gd name="csY6" fmla="*/ 397015 h 2000853"/>
              <a:gd name="csX7" fmla="*/ 188730 w 2477142"/>
              <a:gd name="csY7" fmla="*/ 598261 h 2000853"/>
              <a:gd name="csX8" fmla="*/ 322307 w 2477142"/>
              <a:gd name="csY8" fmla="*/ 519054 h 2000853"/>
              <a:gd name="csX9" fmla="*/ 1253826 w 2477142"/>
              <a:gd name="csY9" fmla="*/ 30705 h 2000853"/>
              <a:gd name="csX10" fmla="*/ 1182637 w 2477142"/>
              <a:gd name="csY10" fmla="*/ 182145 h 2000853"/>
              <a:gd name="csX11" fmla="*/ 37550 w 2477142"/>
              <a:gd name="csY11" fmla="*/ 1254673 h 2000853"/>
              <a:gd name="csX12" fmla="*/ 611234 w 2477142"/>
              <a:gd name="csY12" fmla="*/ 871869 h 2000853"/>
              <a:gd name="csX13" fmla="*/ 356402 w 2477142"/>
              <a:gd name="csY13" fmla="*/ 1166469 h 2000853"/>
              <a:gd name="csX14" fmla="*/ 87618 w 2477142"/>
              <a:gd name="csY14" fmla="*/ 1451421 h 2000853"/>
              <a:gd name="csX15" fmla="*/ 304640 w 2477142"/>
              <a:gd name="csY15" fmla="*/ 1290007 h 2000853"/>
              <a:gd name="csX16" fmla="*/ 452363 w 2477142"/>
              <a:gd name="csY16" fmla="*/ 1268624 h 2000853"/>
              <a:gd name="csX17" fmla="*/ 427916 w 2477142"/>
              <a:gd name="csY17" fmla="*/ 1396008 h 2000853"/>
              <a:gd name="csX18" fmla="*/ 222173 w 2477142"/>
              <a:gd name="csY18" fmla="*/ 1614921 h 2000853"/>
              <a:gd name="csX19" fmla="*/ 12973 w 2477142"/>
              <a:gd name="csY19" fmla="*/ 1904501 h 2000853"/>
              <a:gd name="csX20" fmla="*/ 1149194 w 2477142"/>
              <a:gd name="csY20" fmla="*/ 812154 h 2000853"/>
              <a:gd name="csX21" fmla="*/ 1457809 w 2477142"/>
              <a:gd name="csY21" fmla="*/ 348252 h 2000853"/>
              <a:gd name="csX22" fmla="*/ 1668247 w 2477142"/>
              <a:gd name="csY22" fmla="*/ 79077 h 2000853"/>
              <a:gd name="csX23" fmla="*/ 1145869 w 2477142"/>
              <a:gd name="csY23" fmla="*/ 1189743 h 2000853"/>
              <a:gd name="csX24" fmla="*/ 852834 w 2477142"/>
              <a:gd name="csY24" fmla="*/ 1450182 h 2000853"/>
              <a:gd name="csX25" fmla="*/ 508298 w 2477142"/>
              <a:gd name="csY25" fmla="*/ 1738067 h 2000853"/>
              <a:gd name="csX26" fmla="*/ 150983 w 2477142"/>
              <a:gd name="csY26" fmla="*/ 2000854 h 2000853"/>
              <a:gd name="csX27" fmla="*/ 299815 w 2477142"/>
              <a:gd name="csY27" fmla="*/ 1959522 h 2000853"/>
              <a:gd name="csX28" fmla="*/ 702242 w 2477142"/>
              <a:gd name="csY28" fmla="*/ 1822751 h 2000853"/>
              <a:gd name="csX29" fmla="*/ 688551 w 2477142"/>
              <a:gd name="csY29" fmla="*/ 1948244 h 2000853"/>
              <a:gd name="csX30" fmla="*/ 980609 w 2477142"/>
              <a:gd name="csY30" fmla="*/ 1927644 h 2000853"/>
              <a:gd name="csX31" fmla="*/ 1232835 w 2477142"/>
              <a:gd name="csY31" fmla="*/ 1770141 h 2000853"/>
              <a:gd name="csX32" fmla="*/ 1426061 w 2477142"/>
              <a:gd name="csY32" fmla="*/ 1578022 h 2000853"/>
              <a:gd name="csX33" fmla="*/ 1604686 w 2477142"/>
              <a:gd name="csY33" fmla="*/ 1133352 h 2000853"/>
              <a:gd name="csX34" fmla="*/ 2023019 w 2477142"/>
              <a:gd name="csY34" fmla="*/ 315983 h 2000853"/>
              <a:gd name="csX35" fmla="*/ 2183520 w 2477142"/>
              <a:gd name="csY35" fmla="*/ 150983 h 2000853"/>
              <a:gd name="csX36" fmla="*/ 2374401 w 2477142"/>
              <a:gd name="csY36" fmla="*/ 81098 h 2000853"/>
              <a:gd name="csX37" fmla="*/ 2277266 w 2477142"/>
              <a:gd name="csY37" fmla="*/ 308290 h 2000853"/>
              <a:gd name="csX38" fmla="*/ 1943746 w 2477142"/>
              <a:gd name="csY38" fmla="*/ 963137 h 2000853"/>
              <a:gd name="csX39" fmla="*/ 1806127 w 2477142"/>
              <a:gd name="csY39" fmla="*/ 1416674 h 2000853"/>
              <a:gd name="csX40" fmla="*/ 1620332 w 2477142"/>
              <a:gd name="csY40" fmla="*/ 1837875 h 2000853"/>
              <a:gd name="csX41" fmla="*/ 1887747 w 2477142"/>
              <a:gd name="csY41" fmla="*/ 1768838 h 2000853"/>
              <a:gd name="csX42" fmla="*/ 2477143 w 2477142"/>
              <a:gd name="csY42" fmla="*/ 1663162 h 2000853"/>
              <a:gd name="csX43" fmla="*/ 2015587 w 2477142"/>
              <a:gd name="csY43" fmla="*/ 1844068 h 200085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2" h="2000853">
                <a:moveTo>
                  <a:pt x="337300" y="53587"/>
                </a:moveTo>
                <a:cubicBezTo>
                  <a:pt x="240556" y="128362"/>
                  <a:pt x="143813" y="203071"/>
                  <a:pt x="47069" y="277846"/>
                </a:cubicBezTo>
                <a:cubicBezTo>
                  <a:pt x="26338" y="293883"/>
                  <a:pt x="4042" y="312397"/>
                  <a:pt x="0" y="338278"/>
                </a:cubicBezTo>
                <a:cubicBezTo>
                  <a:pt x="94333" y="354446"/>
                  <a:pt x="179472" y="286777"/>
                  <a:pt x="259070" y="233711"/>
                </a:cubicBezTo>
                <a:cubicBezTo>
                  <a:pt x="431437" y="118844"/>
                  <a:pt x="633530" y="58607"/>
                  <a:pt x="832168" y="0"/>
                </a:cubicBezTo>
                <a:cubicBezTo>
                  <a:pt x="855572" y="70472"/>
                  <a:pt x="791033" y="137293"/>
                  <a:pt x="731448" y="181623"/>
                </a:cubicBezTo>
                <a:cubicBezTo>
                  <a:pt x="624273" y="261287"/>
                  <a:pt x="511362" y="333324"/>
                  <a:pt x="393952" y="397015"/>
                </a:cubicBezTo>
                <a:cubicBezTo>
                  <a:pt x="306595" y="444410"/>
                  <a:pt x="206331" y="500474"/>
                  <a:pt x="188730" y="598261"/>
                </a:cubicBezTo>
                <a:cubicBezTo>
                  <a:pt x="240556" y="589982"/>
                  <a:pt x="282148" y="552823"/>
                  <a:pt x="322307" y="519054"/>
                </a:cubicBezTo>
                <a:cubicBezTo>
                  <a:pt x="592003" y="292514"/>
                  <a:pt x="926109" y="159784"/>
                  <a:pt x="1253826" y="30705"/>
                </a:cubicBezTo>
                <a:cubicBezTo>
                  <a:pt x="1258324" y="87813"/>
                  <a:pt x="1219405" y="138206"/>
                  <a:pt x="1182637" y="182145"/>
                </a:cubicBezTo>
                <a:cubicBezTo>
                  <a:pt x="845141" y="585679"/>
                  <a:pt x="496955" y="998275"/>
                  <a:pt x="37550" y="1254673"/>
                </a:cubicBezTo>
                <a:cubicBezTo>
                  <a:pt x="141922" y="1042671"/>
                  <a:pt x="387563" y="948013"/>
                  <a:pt x="611234" y="871869"/>
                </a:cubicBezTo>
                <a:cubicBezTo>
                  <a:pt x="588874" y="1003817"/>
                  <a:pt x="468661" y="1093520"/>
                  <a:pt x="356402" y="1166469"/>
                </a:cubicBezTo>
                <a:cubicBezTo>
                  <a:pt x="244142" y="1239418"/>
                  <a:pt x="121322" y="1321886"/>
                  <a:pt x="87618" y="1451421"/>
                </a:cubicBezTo>
                <a:cubicBezTo>
                  <a:pt x="159980" y="1397638"/>
                  <a:pt x="232342" y="1343855"/>
                  <a:pt x="304640" y="1290007"/>
                </a:cubicBezTo>
                <a:cubicBezTo>
                  <a:pt x="348904" y="1257085"/>
                  <a:pt x="417095" y="1226119"/>
                  <a:pt x="452363" y="1268624"/>
                </a:cubicBezTo>
                <a:cubicBezTo>
                  <a:pt x="482286" y="1304675"/>
                  <a:pt x="456145" y="1358653"/>
                  <a:pt x="427916" y="1396008"/>
                </a:cubicBezTo>
                <a:cubicBezTo>
                  <a:pt x="367549" y="1476128"/>
                  <a:pt x="298446" y="1549664"/>
                  <a:pt x="222173" y="1614921"/>
                </a:cubicBezTo>
                <a:cubicBezTo>
                  <a:pt x="128558" y="1695041"/>
                  <a:pt x="14277" y="1781354"/>
                  <a:pt x="12973" y="1904501"/>
                </a:cubicBezTo>
                <a:cubicBezTo>
                  <a:pt x="497215" y="1685262"/>
                  <a:pt x="834972" y="1240918"/>
                  <a:pt x="1149194" y="812154"/>
                </a:cubicBezTo>
                <a:cubicBezTo>
                  <a:pt x="1259041" y="662214"/>
                  <a:pt x="1368954" y="511557"/>
                  <a:pt x="1457809" y="348252"/>
                </a:cubicBezTo>
                <a:cubicBezTo>
                  <a:pt x="1513092" y="246619"/>
                  <a:pt x="1566353" y="133773"/>
                  <a:pt x="1668247" y="79077"/>
                </a:cubicBezTo>
                <a:cubicBezTo>
                  <a:pt x="1649147" y="497215"/>
                  <a:pt x="1441121" y="893057"/>
                  <a:pt x="1145869" y="1189743"/>
                </a:cubicBezTo>
                <a:cubicBezTo>
                  <a:pt x="1053623" y="1282380"/>
                  <a:pt x="953164" y="1366411"/>
                  <a:pt x="852834" y="1450182"/>
                </a:cubicBezTo>
                <a:cubicBezTo>
                  <a:pt x="737967" y="1546144"/>
                  <a:pt x="623165" y="1642106"/>
                  <a:pt x="508298" y="1738067"/>
                </a:cubicBezTo>
                <a:cubicBezTo>
                  <a:pt x="394669" y="1833051"/>
                  <a:pt x="280193" y="1928557"/>
                  <a:pt x="150983" y="2000854"/>
                </a:cubicBezTo>
                <a:cubicBezTo>
                  <a:pt x="201898" y="1992770"/>
                  <a:pt x="250987" y="1976081"/>
                  <a:pt x="299815" y="1959522"/>
                </a:cubicBezTo>
                <a:cubicBezTo>
                  <a:pt x="433979" y="1913953"/>
                  <a:pt x="568078" y="1868320"/>
                  <a:pt x="702242" y="1822751"/>
                </a:cubicBezTo>
                <a:cubicBezTo>
                  <a:pt x="721994" y="1862583"/>
                  <a:pt x="716453" y="1913628"/>
                  <a:pt x="688551" y="1948244"/>
                </a:cubicBezTo>
                <a:cubicBezTo>
                  <a:pt x="783536" y="1977776"/>
                  <a:pt x="888103" y="1964412"/>
                  <a:pt x="980609" y="1927644"/>
                </a:cubicBezTo>
                <a:cubicBezTo>
                  <a:pt x="1073116" y="1890876"/>
                  <a:pt x="1155126" y="1832269"/>
                  <a:pt x="1232835" y="1770141"/>
                </a:cubicBezTo>
                <a:cubicBezTo>
                  <a:pt x="1304023" y="1713229"/>
                  <a:pt x="1373061" y="1652210"/>
                  <a:pt x="1426061" y="1578022"/>
                </a:cubicBezTo>
                <a:cubicBezTo>
                  <a:pt x="1519416" y="1447444"/>
                  <a:pt x="1556314" y="1286356"/>
                  <a:pt x="1604686" y="1133352"/>
                </a:cubicBezTo>
                <a:cubicBezTo>
                  <a:pt x="1697453" y="840186"/>
                  <a:pt x="1839505" y="562667"/>
                  <a:pt x="2023019" y="315983"/>
                </a:cubicBezTo>
                <a:cubicBezTo>
                  <a:pt x="2069044" y="254116"/>
                  <a:pt x="2118850" y="193097"/>
                  <a:pt x="2183520" y="150983"/>
                </a:cubicBezTo>
                <a:cubicBezTo>
                  <a:pt x="2240693" y="113759"/>
                  <a:pt x="2307253" y="92963"/>
                  <a:pt x="2374401" y="81098"/>
                </a:cubicBezTo>
                <a:cubicBezTo>
                  <a:pt x="2380528" y="165065"/>
                  <a:pt x="2325898" y="239578"/>
                  <a:pt x="2277266" y="308290"/>
                </a:cubicBezTo>
                <a:cubicBezTo>
                  <a:pt x="2135213" y="508884"/>
                  <a:pt x="2022433" y="730274"/>
                  <a:pt x="1943746" y="963137"/>
                </a:cubicBezTo>
                <a:cubicBezTo>
                  <a:pt x="1893158" y="1112817"/>
                  <a:pt x="1856585" y="1266994"/>
                  <a:pt x="1806127" y="1416674"/>
                </a:cubicBezTo>
                <a:cubicBezTo>
                  <a:pt x="1757038" y="1562246"/>
                  <a:pt x="1694716" y="1703451"/>
                  <a:pt x="1620332" y="1837875"/>
                </a:cubicBezTo>
                <a:cubicBezTo>
                  <a:pt x="1712838" y="1849153"/>
                  <a:pt x="1801564" y="1804237"/>
                  <a:pt x="1887747" y="1768838"/>
                </a:cubicBezTo>
                <a:cubicBezTo>
                  <a:pt x="2073804" y="1692433"/>
                  <a:pt x="2276157" y="1656122"/>
                  <a:pt x="2477143" y="1663162"/>
                </a:cubicBezTo>
                <a:cubicBezTo>
                  <a:pt x="2323290" y="1723464"/>
                  <a:pt x="2169439" y="1783766"/>
                  <a:pt x="2015587" y="1844068"/>
                </a:cubicBezTo>
              </a:path>
            </a:pathLst>
          </a:custGeom>
          <a:noFill/>
          <a:ln w="0" cap="flat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A2581796-9ACF-8B43-EAC3-0884ABC013CB}"/>
              </a:ext>
            </a:extLst>
          </p:cNvPr>
          <p:cNvSpPr/>
          <p:nvPr/>
        </p:nvSpPr>
        <p:spPr>
          <a:xfrm>
            <a:off x="18671576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grpSp>
        <p:nvGrpSpPr>
          <p:cNvPr id="343" name="Group 342">
            <a:extLst>
              <a:ext uri="{FF2B5EF4-FFF2-40B4-BE49-F238E27FC236}">
                <a16:creationId xmlns:a16="http://schemas.microsoft.com/office/drawing/2014/main" id="{53154D06-A875-8509-352B-AE177B9DC7AA}"/>
              </a:ext>
            </a:extLst>
          </p:cNvPr>
          <p:cNvGrpSpPr/>
          <p:nvPr/>
        </p:nvGrpSpPr>
        <p:grpSpPr>
          <a:xfrm>
            <a:off x="16158253" y="1101667"/>
            <a:ext cx="1721509" cy="2047401"/>
            <a:chOff x="7115853" y="1101667"/>
            <a:chExt cx="1721509" cy="2047401"/>
          </a:xfrm>
        </p:grpSpPr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27790E1D-C62A-1472-CCFD-8AED15875CE2}"/>
                </a:ext>
              </a:extLst>
            </p:cNvPr>
            <p:cNvSpPr/>
            <p:nvPr/>
          </p:nvSpPr>
          <p:spPr>
            <a:xfrm>
              <a:off x="7862881" y="1175790"/>
              <a:ext cx="974415" cy="1948830"/>
            </a:xfrm>
            <a:custGeom>
              <a:avLst/>
              <a:gdLst>
                <a:gd name="csX0" fmla="*/ 0 w 974415"/>
                <a:gd name="csY0" fmla="*/ 974415 h 1948830"/>
                <a:gd name="csX1" fmla="*/ 974415 w 974415"/>
                <a:gd name="csY1" fmla="*/ 1948831 h 1948830"/>
                <a:gd name="csX2" fmla="*/ 974415 w 974415"/>
                <a:gd name="csY2" fmla="*/ 1824055 h 1948830"/>
                <a:gd name="csX3" fmla="*/ 124776 w 974415"/>
                <a:gd name="csY3" fmla="*/ 974415 h 1948830"/>
                <a:gd name="csX4" fmla="*/ 974415 w 974415"/>
                <a:gd name="csY4" fmla="*/ 124776 h 1948830"/>
                <a:gd name="csX5" fmla="*/ 974415 w 974415"/>
                <a:gd name="csY5" fmla="*/ 0 h 1948830"/>
                <a:gd name="csX6" fmla="*/ 0 w 974415"/>
                <a:gd name="csY6" fmla="*/ 974415 h 194883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74415" h="1948830">
                  <a:moveTo>
                    <a:pt x="0" y="974415"/>
                  </a:moveTo>
                  <a:cubicBezTo>
                    <a:pt x="0" y="1511723"/>
                    <a:pt x="437108" y="1948831"/>
                    <a:pt x="974415" y="1948831"/>
                  </a:cubicBezTo>
                  <a:lnTo>
                    <a:pt x="974415" y="1824055"/>
                  </a:lnTo>
                  <a:cubicBezTo>
                    <a:pt x="505950" y="1824055"/>
                    <a:pt x="124776" y="1442881"/>
                    <a:pt x="124776" y="974415"/>
                  </a:cubicBezTo>
                  <a:cubicBezTo>
                    <a:pt x="124776" y="505950"/>
                    <a:pt x="505950" y="124776"/>
                    <a:pt x="974415" y="124776"/>
                  </a:cubicBezTo>
                  <a:lnTo>
                    <a:pt x="974415" y="0"/>
                  </a:lnTo>
                  <a:cubicBezTo>
                    <a:pt x="437108" y="0"/>
                    <a:pt x="0" y="437173"/>
                    <a:pt x="0" y="974415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903FC44E-FFE5-7D4F-61D4-DB5053E1736A}"/>
                </a:ext>
              </a:extLst>
            </p:cNvPr>
            <p:cNvSpPr/>
            <p:nvPr/>
          </p:nvSpPr>
          <p:spPr>
            <a:xfrm>
              <a:off x="7180458" y="1101667"/>
              <a:ext cx="512209" cy="2047400"/>
            </a:xfrm>
            <a:custGeom>
              <a:avLst/>
              <a:gdLst>
                <a:gd name="csX0" fmla="*/ 512209 w 512209"/>
                <a:gd name="csY0" fmla="*/ 0 h 2047400"/>
                <a:gd name="csX1" fmla="*/ 354968 w 512209"/>
                <a:gd name="csY1" fmla="*/ 0 h 2047400"/>
                <a:gd name="csX2" fmla="*/ 0 w 512209"/>
                <a:gd name="csY2" fmla="*/ 1023700 h 2047400"/>
                <a:gd name="csX3" fmla="*/ 354968 w 512209"/>
                <a:gd name="csY3" fmla="*/ 2047400 h 2047400"/>
                <a:gd name="csX4" fmla="*/ 512209 w 512209"/>
                <a:gd name="csY4" fmla="*/ 2047400 h 2047400"/>
                <a:gd name="csX5" fmla="*/ 121191 w 512209"/>
                <a:gd name="csY5" fmla="*/ 1023700 h 2047400"/>
                <a:gd name="csX6" fmla="*/ 512209 w 512209"/>
                <a:gd name="csY6" fmla="*/ 0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12209" h="2047400">
                  <a:moveTo>
                    <a:pt x="512209" y="0"/>
                  </a:moveTo>
                  <a:lnTo>
                    <a:pt x="354968" y="0"/>
                  </a:lnTo>
                  <a:cubicBezTo>
                    <a:pt x="132730" y="282018"/>
                    <a:pt x="0" y="637637"/>
                    <a:pt x="0" y="1023700"/>
                  </a:cubicBezTo>
                  <a:cubicBezTo>
                    <a:pt x="0" y="1409764"/>
                    <a:pt x="132730" y="1765382"/>
                    <a:pt x="354968" y="2047400"/>
                  </a:cubicBezTo>
                  <a:lnTo>
                    <a:pt x="512209" y="2047400"/>
                  </a:lnTo>
                  <a:cubicBezTo>
                    <a:pt x="259462" y="1765513"/>
                    <a:pt x="121191" y="1405265"/>
                    <a:pt x="121191" y="1023700"/>
                  </a:cubicBezTo>
                  <a:cubicBezTo>
                    <a:pt x="121191" y="642135"/>
                    <a:pt x="259462" y="281888"/>
                    <a:pt x="512209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AB4A7FCA-2FB3-0085-1AF7-866BEC326461}"/>
                </a:ext>
              </a:extLst>
            </p:cNvPr>
            <p:cNvSpPr/>
            <p:nvPr/>
          </p:nvSpPr>
          <p:spPr>
            <a:xfrm>
              <a:off x="7639536" y="1101667"/>
              <a:ext cx="938429" cy="2047400"/>
            </a:xfrm>
            <a:custGeom>
              <a:avLst/>
              <a:gdLst>
                <a:gd name="csX0" fmla="*/ 117670 w 938429"/>
                <a:gd name="csY0" fmla="*/ 1048538 h 2047400"/>
                <a:gd name="csX1" fmla="*/ 938430 w 938429"/>
                <a:gd name="csY1" fmla="*/ 0 h 2047400"/>
                <a:gd name="csX2" fmla="*/ 619383 w 938429"/>
                <a:gd name="csY2" fmla="*/ 0 h 2047400"/>
                <a:gd name="csX3" fmla="*/ 0 w 938429"/>
                <a:gd name="csY3" fmla="*/ 1048538 h 2047400"/>
                <a:gd name="csX4" fmla="*/ 537503 w 938429"/>
                <a:gd name="csY4" fmla="*/ 2047400 h 2047400"/>
                <a:gd name="csX5" fmla="*/ 786860 w 938429"/>
                <a:gd name="csY5" fmla="*/ 2047400 h 2047400"/>
                <a:gd name="csX6" fmla="*/ 117670 w 938429"/>
                <a:gd name="csY6" fmla="*/ 1048538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38429" h="2047400">
                  <a:moveTo>
                    <a:pt x="117670" y="1048538"/>
                  </a:moveTo>
                  <a:cubicBezTo>
                    <a:pt x="117670" y="542327"/>
                    <a:pt x="467748" y="116432"/>
                    <a:pt x="938430" y="0"/>
                  </a:cubicBezTo>
                  <a:lnTo>
                    <a:pt x="619383" y="0"/>
                  </a:lnTo>
                  <a:cubicBezTo>
                    <a:pt x="250400" y="204310"/>
                    <a:pt x="0" y="597740"/>
                    <a:pt x="0" y="1048538"/>
                  </a:cubicBezTo>
                  <a:cubicBezTo>
                    <a:pt x="0" y="1465176"/>
                    <a:pt x="213827" y="1832725"/>
                    <a:pt x="537503" y="2047400"/>
                  </a:cubicBezTo>
                  <a:lnTo>
                    <a:pt x="786860" y="2047400"/>
                  </a:lnTo>
                  <a:cubicBezTo>
                    <a:pt x="394538" y="1885400"/>
                    <a:pt x="117670" y="1498750"/>
                    <a:pt x="117670" y="104853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486F178E-E5FD-E87F-8A51-F9015482F38A}"/>
                </a:ext>
              </a:extLst>
            </p:cNvPr>
            <p:cNvSpPr/>
            <p:nvPr/>
          </p:nvSpPr>
          <p:spPr>
            <a:xfrm>
              <a:off x="8294579" y="1607487"/>
              <a:ext cx="542783" cy="1085501"/>
            </a:xfrm>
            <a:custGeom>
              <a:avLst/>
              <a:gdLst>
                <a:gd name="csX0" fmla="*/ 0 w 542783"/>
                <a:gd name="csY0" fmla="*/ 542718 h 1085501"/>
                <a:gd name="csX1" fmla="*/ 542783 w 542783"/>
                <a:gd name="csY1" fmla="*/ 1085502 h 1085501"/>
                <a:gd name="csX2" fmla="*/ 542783 w 542783"/>
                <a:gd name="csY2" fmla="*/ 966006 h 1085501"/>
                <a:gd name="csX3" fmla="*/ 119496 w 542783"/>
                <a:gd name="csY3" fmla="*/ 542718 h 1085501"/>
                <a:gd name="csX4" fmla="*/ 542783 w 542783"/>
                <a:gd name="csY4" fmla="*/ 119431 h 1085501"/>
                <a:gd name="csX5" fmla="*/ 542783 w 542783"/>
                <a:gd name="csY5" fmla="*/ 0 h 1085501"/>
                <a:gd name="csX6" fmla="*/ 0 w 542783"/>
                <a:gd name="csY6" fmla="*/ 542718 h 10855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42783" h="1085501">
                  <a:moveTo>
                    <a:pt x="0" y="542718"/>
                  </a:moveTo>
                  <a:cubicBezTo>
                    <a:pt x="0" y="842012"/>
                    <a:pt x="243490" y="1085502"/>
                    <a:pt x="542783" y="1085502"/>
                  </a:cubicBezTo>
                  <a:lnTo>
                    <a:pt x="542783" y="966006"/>
                  </a:lnTo>
                  <a:cubicBezTo>
                    <a:pt x="309398" y="966006"/>
                    <a:pt x="119496" y="776103"/>
                    <a:pt x="119496" y="542718"/>
                  </a:cubicBezTo>
                  <a:cubicBezTo>
                    <a:pt x="119496" y="309333"/>
                    <a:pt x="309398" y="119431"/>
                    <a:pt x="542783" y="119431"/>
                  </a:cubicBezTo>
                  <a:lnTo>
                    <a:pt x="542783" y="0"/>
                  </a:lnTo>
                  <a:cubicBezTo>
                    <a:pt x="243424" y="0"/>
                    <a:pt x="0" y="243490"/>
                    <a:pt x="0" y="54271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3C1893CC-5D0F-C41A-28D1-3D4E7B569B19}"/>
                </a:ext>
              </a:extLst>
            </p:cNvPr>
            <p:cNvSpPr/>
            <p:nvPr/>
          </p:nvSpPr>
          <p:spPr>
            <a:xfrm>
              <a:off x="8519750" y="1832724"/>
              <a:ext cx="317546" cy="635029"/>
            </a:xfrm>
            <a:custGeom>
              <a:avLst/>
              <a:gdLst>
                <a:gd name="csX0" fmla="*/ 0 w 317546"/>
                <a:gd name="csY0" fmla="*/ 317482 h 635029"/>
                <a:gd name="csX1" fmla="*/ 317547 w 317546"/>
                <a:gd name="csY1" fmla="*/ 635029 h 635029"/>
                <a:gd name="csX2" fmla="*/ 317547 w 317546"/>
                <a:gd name="csY2" fmla="*/ 544087 h 635029"/>
                <a:gd name="csX3" fmla="*/ 91007 w 317546"/>
                <a:gd name="csY3" fmla="*/ 317547 h 635029"/>
                <a:gd name="csX4" fmla="*/ 317547 w 317546"/>
                <a:gd name="csY4" fmla="*/ 91007 h 635029"/>
                <a:gd name="csX5" fmla="*/ 317547 w 317546"/>
                <a:gd name="csY5" fmla="*/ 0 h 635029"/>
                <a:gd name="csX6" fmla="*/ 0 w 317546"/>
                <a:gd name="csY6" fmla="*/ 317482 h 6350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17546" h="635029">
                  <a:moveTo>
                    <a:pt x="0" y="317482"/>
                  </a:moveTo>
                  <a:cubicBezTo>
                    <a:pt x="0" y="492586"/>
                    <a:pt x="142443" y="635029"/>
                    <a:pt x="317547" y="635029"/>
                  </a:cubicBezTo>
                  <a:lnTo>
                    <a:pt x="317547" y="544087"/>
                  </a:lnTo>
                  <a:cubicBezTo>
                    <a:pt x="192640" y="544087"/>
                    <a:pt x="91007" y="442454"/>
                    <a:pt x="91007" y="317547"/>
                  </a:cubicBezTo>
                  <a:cubicBezTo>
                    <a:pt x="91007" y="192641"/>
                    <a:pt x="192640" y="91007"/>
                    <a:pt x="317547" y="91007"/>
                  </a:cubicBezTo>
                  <a:lnTo>
                    <a:pt x="317547" y="0"/>
                  </a:lnTo>
                  <a:cubicBezTo>
                    <a:pt x="142443" y="-65"/>
                    <a:pt x="0" y="142378"/>
                    <a:pt x="0" y="317482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9CE992D-81EA-70E7-FE01-25F03737B9A1}"/>
                </a:ext>
              </a:extLst>
            </p:cNvPr>
            <p:cNvSpPr/>
            <p:nvPr/>
          </p:nvSpPr>
          <p:spPr>
            <a:xfrm>
              <a:off x="8716432" y="2029341"/>
              <a:ext cx="120865" cy="241729"/>
            </a:xfrm>
            <a:custGeom>
              <a:avLst/>
              <a:gdLst>
                <a:gd name="csX0" fmla="*/ 0 w 120865"/>
                <a:gd name="csY0" fmla="*/ 120865 h 241729"/>
                <a:gd name="csX1" fmla="*/ 120865 w 120865"/>
                <a:gd name="csY1" fmla="*/ 241730 h 241729"/>
                <a:gd name="csX2" fmla="*/ 120865 w 120865"/>
                <a:gd name="csY2" fmla="*/ 0 h 241729"/>
                <a:gd name="csX3" fmla="*/ 0 w 120865"/>
                <a:gd name="csY3" fmla="*/ 120865 h 2417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20865" h="241729">
                  <a:moveTo>
                    <a:pt x="0" y="120865"/>
                  </a:moveTo>
                  <a:cubicBezTo>
                    <a:pt x="0" y="187490"/>
                    <a:pt x="54240" y="241730"/>
                    <a:pt x="120865" y="241730"/>
                  </a:cubicBezTo>
                  <a:lnTo>
                    <a:pt x="120865" y="0"/>
                  </a:lnTo>
                  <a:cubicBezTo>
                    <a:pt x="54240" y="0"/>
                    <a:pt x="0" y="54239"/>
                    <a:pt x="0" y="120865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ECB47AD2-39AF-C748-C95D-E0274B776578}"/>
                </a:ext>
              </a:extLst>
            </p:cNvPr>
            <p:cNvSpPr/>
            <p:nvPr/>
          </p:nvSpPr>
          <p:spPr>
            <a:xfrm>
              <a:off x="7407324" y="1101667"/>
              <a:ext cx="655238" cy="2047400"/>
            </a:xfrm>
            <a:custGeom>
              <a:avLst/>
              <a:gdLst>
                <a:gd name="csX0" fmla="*/ 126537 w 655238"/>
                <a:gd name="csY0" fmla="*/ 1048538 h 2047400"/>
                <a:gd name="csX1" fmla="*/ 508297 w 655238"/>
                <a:gd name="csY1" fmla="*/ 126862 h 2047400"/>
                <a:gd name="csX2" fmla="*/ 655239 w 655238"/>
                <a:gd name="csY2" fmla="*/ 0 h 2047400"/>
                <a:gd name="csX3" fmla="*/ 432675 w 655238"/>
                <a:gd name="csY3" fmla="*/ 0 h 2047400"/>
                <a:gd name="csX4" fmla="*/ 0 w 655238"/>
                <a:gd name="csY4" fmla="*/ 1023700 h 2047400"/>
                <a:gd name="csX5" fmla="*/ 432675 w 655238"/>
                <a:gd name="csY5" fmla="*/ 2047400 h 2047400"/>
                <a:gd name="csX6" fmla="*/ 592525 w 655238"/>
                <a:gd name="csY6" fmla="*/ 2047400 h 2047400"/>
                <a:gd name="csX7" fmla="*/ 508297 w 655238"/>
                <a:gd name="csY7" fmla="*/ 1970279 h 2047400"/>
                <a:gd name="csX8" fmla="*/ 126537 w 655238"/>
                <a:gd name="csY8" fmla="*/ 1048538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655238" h="2047400">
                  <a:moveTo>
                    <a:pt x="126537" y="1048538"/>
                  </a:moveTo>
                  <a:cubicBezTo>
                    <a:pt x="126537" y="700351"/>
                    <a:pt x="262134" y="373025"/>
                    <a:pt x="508297" y="126862"/>
                  </a:cubicBezTo>
                  <a:cubicBezTo>
                    <a:pt x="554583" y="80642"/>
                    <a:pt x="603672" y="38267"/>
                    <a:pt x="655239" y="0"/>
                  </a:cubicBezTo>
                  <a:lnTo>
                    <a:pt x="432675" y="0"/>
                  </a:lnTo>
                  <a:cubicBezTo>
                    <a:pt x="165977" y="259918"/>
                    <a:pt x="0" y="622773"/>
                    <a:pt x="0" y="1023700"/>
                  </a:cubicBezTo>
                  <a:cubicBezTo>
                    <a:pt x="0" y="1424627"/>
                    <a:pt x="165912" y="1787482"/>
                    <a:pt x="432675" y="2047400"/>
                  </a:cubicBezTo>
                  <a:lnTo>
                    <a:pt x="592525" y="2047400"/>
                  </a:lnTo>
                  <a:cubicBezTo>
                    <a:pt x="563579" y="2023019"/>
                    <a:pt x="535417" y="1997333"/>
                    <a:pt x="508297" y="1970279"/>
                  </a:cubicBezTo>
                  <a:cubicBezTo>
                    <a:pt x="262134" y="1724051"/>
                    <a:pt x="126537" y="1396725"/>
                    <a:pt x="126537" y="104853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15448396-D80C-EEAA-EE6C-8905BCDC3ADB}"/>
                </a:ext>
              </a:extLst>
            </p:cNvPr>
            <p:cNvSpPr/>
            <p:nvPr/>
          </p:nvSpPr>
          <p:spPr>
            <a:xfrm>
              <a:off x="8093398" y="1406307"/>
              <a:ext cx="743963" cy="1487862"/>
            </a:xfrm>
            <a:custGeom>
              <a:avLst/>
              <a:gdLst>
                <a:gd name="csX0" fmla="*/ 0 w 743963"/>
                <a:gd name="csY0" fmla="*/ 743899 h 1487862"/>
                <a:gd name="csX1" fmla="*/ 743964 w 743963"/>
                <a:gd name="csY1" fmla="*/ 1487863 h 1487862"/>
                <a:gd name="csX2" fmla="*/ 743964 w 743963"/>
                <a:gd name="csY2" fmla="*/ 1392357 h 1487862"/>
                <a:gd name="csX3" fmla="*/ 95506 w 743963"/>
                <a:gd name="csY3" fmla="*/ 743899 h 1487862"/>
                <a:gd name="csX4" fmla="*/ 743964 w 743963"/>
                <a:gd name="csY4" fmla="*/ 95440 h 1487862"/>
                <a:gd name="csX5" fmla="*/ 743964 w 743963"/>
                <a:gd name="csY5" fmla="*/ 0 h 1487862"/>
                <a:gd name="csX6" fmla="*/ 0 w 743963"/>
                <a:gd name="csY6" fmla="*/ 743899 h 14878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743963" h="1487862">
                  <a:moveTo>
                    <a:pt x="0" y="743899"/>
                  </a:moveTo>
                  <a:cubicBezTo>
                    <a:pt x="0" y="1154083"/>
                    <a:pt x="333714" y="1487863"/>
                    <a:pt x="743964" y="1487863"/>
                  </a:cubicBezTo>
                  <a:lnTo>
                    <a:pt x="743964" y="1392357"/>
                  </a:lnTo>
                  <a:cubicBezTo>
                    <a:pt x="386389" y="1392357"/>
                    <a:pt x="95506" y="1101474"/>
                    <a:pt x="95506" y="743899"/>
                  </a:cubicBezTo>
                  <a:cubicBezTo>
                    <a:pt x="95506" y="386324"/>
                    <a:pt x="386389" y="95440"/>
                    <a:pt x="743964" y="95440"/>
                  </a:cubicBezTo>
                  <a:lnTo>
                    <a:pt x="743964" y="0"/>
                  </a:lnTo>
                  <a:cubicBezTo>
                    <a:pt x="333714" y="0"/>
                    <a:pt x="0" y="333715"/>
                    <a:pt x="0" y="743899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EABD5C1B-9570-D464-5351-122CB130BB0C}"/>
                </a:ext>
              </a:extLst>
            </p:cNvPr>
            <p:cNvSpPr/>
            <p:nvPr/>
          </p:nvSpPr>
          <p:spPr>
            <a:xfrm>
              <a:off x="7115853" y="1101667"/>
              <a:ext cx="19231" cy="32660"/>
            </a:xfrm>
            <a:custGeom>
              <a:avLst/>
              <a:gdLst>
                <a:gd name="csX0" fmla="*/ 19232 w 19231"/>
                <a:gd name="csY0" fmla="*/ 0 h 32660"/>
                <a:gd name="csX1" fmla="*/ 0 w 19231"/>
                <a:gd name="csY1" fmla="*/ 0 h 32660"/>
                <a:gd name="csX2" fmla="*/ 0 w 19231"/>
                <a:gd name="csY2" fmla="*/ 32661 h 32660"/>
                <a:gd name="csX3" fmla="*/ 19232 w 19231"/>
                <a:gd name="csY3" fmla="*/ 0 h 326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9231" h="32660">
                  <a:moveTo>
                    <a:pt x="19232" y="0"/>
                  </a:moveTo>
                  <a:lnTo>
                    <a:pt x="0" y="0"/>
                  </a:lnTo>
                  <a:lnTo>
                    <a:pt x="0" y="32661"/>
                  </a:lnTo>
                  <a:cubicBezTo>
                    <a:pt x="6323" y="21709"/>
                    <a:pt x="12712" y="10822"/>
                    <a:pt x="19232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754B0DD1-A154-3C1F-1E67-B058E8249D7B}"/>
                </a:ext>
              </a:extLst>
            </p:cNvPr>
            <p:cNvSpPr/>
            <p:nvPr/>
          </p:nvSpPr>
          <p:spPr>
            <a:xfrm>
              <a:off x="7115853" y="3116407"/>
              <a:ext cx="19231" cy="32660"/>
            </a:xfrm>
            <a:custGeom>
              <a:avLst/>
              <a:gdLst>
                <a:gd name="csX0" fmla="*/ 19232 w 19231"/>
                <a:gd name="csY0" fmla="*/ 32661 h 32660"/>
                <a:gd name="csX1" fmla="*/ 0 w 19231"/>
                <a:gd name="csY1" fmla="*/ 0 h 32660"/>
                <a:gd name="csX2" fmla="*/ 0 w 19231"/>
                <a:gd name="csY2" fmla="*/ 32661 h 32660"/>
                <a:gd name="csX3" fmla="*/ 19232 w 19231"/>
                <a:gd name="csY3" fmla="*/ 32661 h 326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9231" h="32660">
                  <a:moveTo>
                    <a:pt x="19232" y="32661"/>
                  </a:moveTo>
                  <a:cubicBezTo>
                    <a:pt x="12712" y="21839"/>
                    <a:pt x="6323" y="10952"/>
                    <a:pt x="0" y="0"/>
                  </a:cubicBezTo>
                  <a:lnTo>
                    <a:pt x="0" y="32661"/>
                  </a:lnTo>
                  <a:lnTo>
                    <a:pt x="19232" y="32661"/>
                  </a:ln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5770CDFB-E063-188E-91E3-6EF433E477B3}"/>
                </a:ext>
              </a:extLst>
            </p:cNvPr>
            <p:cNvSpPr/>
            <p:nvPr/>
          </p:nvSpPr>
          <p:spPr>
            <a:xfrm>
              <a:off x="7115919" y="2506542"/>
              <a:ext cx="286255" cy="642526"/>
            </a:xfrm>
            <a:custGeom>
              <a:avLst/>
              <a:gdLst>
                <a:gd name="csX0" fmla="*/ 0 w 286255"/>
                <a:gd name="csY0" fmla="*/ 374850 h 642526"/>
                <a:gd name="csX1" fmla="*/ 144985 w 286255"/>
                <a:gd name="csY1" fmla="*/ 642526 h 642526"/>
                <a:gd name="csX2" fmla="*/ 286255 w 286255"/>
                <a:gd name="csY2" fmla="*/ 642526 h 642526"/>
                <a:gd name="csX3" fmla="*/ 65 w 286255"/>
                <a:gd name="csY3" fmla="*/ 0 h 642526"/>
                <a:gd name="csX4" fmla="*/ 65 w 286255"/>
                <a:gd name="csY4" fmla="*/ 374850 h 6425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86255" h="642526">
                  <a:moveTo>
                    <a:pt x="0" y="374850"/>
                  </a:moveTo>
                  <a:cubicBezTo>
                    <a:pt x="41201" y="468270"/>
                    <a:pt x="89768" y="557777"/>
                    <a:pt x="144985" y="642526"/>
                  </a:cubicBezTo>
                  <a:lnTo>
                    <a:pt x="286255" y="642526"/>
                  </a:lnTo>
                  <a:cubicBezTo>
                    <a:pt x="147723" y="449234"/>
                    <a:pt x="50849" y="231364"/>
                    <a:pt x="65" y="0"/>
                  </a:cubicBezTo>
                  <a:lnTo>
                    <a:pt x="65" y="374850"/>
                  </a:ln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100D2ADE-70EC-6DAA-7691-39A8C9A22F03}"/>
                </a:ext>
              </a:extLst>
            </p:cNvPr>
            <p:cNvSpPr/>
            <p:nvPr/>
          </p:nvSpPr>
          <p:spPr>
            <a:xfrm>
              <a:off x="7115853" y="1101667"/>
              <a:ext cx="286255" cy="642526"/>
            </a:xfrm>
            <a:custGeom>
              <a:avLst/>
              <a:gdLst>
                <a:gd name="csX0" fmla="*/ 286255 w 286255"/>
                <a:gd name="csY0" fmla="*/ 0 h 642526"/>
                <a:gd name="csX1" fmla="*/ 144986 w 286255"/>
                <a:gd name="csY1" fmla="*/ 0 h 642526"/>
                <a:gd name="csX2" fmla="*/ 0 w 286255"/>
                <a:gd name="csY2" fmla="*/ 267676 h 642526"/>
                <a:gd name="csX3" fmla="*/ 0 w 286255"/>
                <a:gd name="csY3" fmla="*/ 642526 h 642526"/>
                <a:gd name="csX4" fmla="*/ 286255 w 286255"/>
                <a:gd name="csY4" fmla="*/ 0 h 6425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86255" h="642526">
                  <a:moveTo>
                    <a:pt x="286255" y="0"/>
                  </a:moveTo>
                  <a:lnTo>
                    <a:pt x="144986" y="0"/>
                  </a:lnTo>
                  <a:cubicBezTo>
                    <a:pt x="89768" y="84749"/>
                    <a:pt x="41201" y="174257"/>
                    <a:pt x="0" y="267676"/>
                  </a:cubicBezTo>
                  <a:lnTo>
                    <a:pt x="0" y="642526"/>
                  </a:lnTo>
                  <a:cubicBezTo>
                    <a:pt x="50784" y="411162"/>
                    <a:pt x="147723" y="193292"/>
                    <a:pt x="286255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143" name="TextBox 142">
            <a:extLst>
              <a:ext uri="{FF2B5EF4-FFF2-40B4-BE49-F238E27FC236}">
                <a16:creationId xmlns:a16="http://schemas.microsoft.com/office/drawing/2014/main" id="{62E9D56C-1D22-078D-75F3-3B2BC0557AFF}"/>
              </a:ext>
            </a:extLst>
          </p:cNvPr>
          <p:cNvSpPr txBox="1"/>
          <p:nvPr/>
        </p:nvSpPr>
        <p:spPr>
          <a:xfrm rot="16200000">
            <a:off x="14454825" y="1675675"/>
            <a:ext cx="232307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9A8AFF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F0C25"/>
                </a:solidFill>
                <a:sym typeface="Arial"/>
              </a:rPr>
              <a:t>2026</a:t>
            </a:r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AB91F883-A7B8-8AEE-200E-EB632E58200B}"/>
              </a:ext>
            </a:extLst>
          </p:cNvPr>
          <p:cNvSpPr/>
          <p:nvPr/>
        </p:nvSpPr>
        <p:spPr>
          <a:xfrm>
            <a:off x="15386322" y="1132568"/>
            <a:ext cx="2477141" cy="2000788"/>
          </a:xfrm>
          <a:custGeom>
            <a:avLst/>
            <a:gdLst>
              <a:gd name="csX0" fmla="*/ 337300 w 2477141"/>
              <a:gd name="csY0" fmla="*/ 53587 h 2000788"/>
              <a:gd name="csX1" fmla="*/ 47068 w 2477141"/>
              <a:gd name="csY1" fmla="*/ 277846 h 2000788"/>
              <a:gd name="csX2" fmla="*/ 0 w 2477141"/>
              <a:gd name="csY2" fmla="*/ 338278 h 2000788"/>
              <a:gd name="csX3" fmla="*/ 259070 w 2477141"/>
              <a:gd name="csY3" fmla="*/ 233711 h 2000788"/>
              <a:gd name="csX4" fmla="*/ 832168 w 2477141"/>
              <a:gd name="csY4" fmla="*/ 0 h 2000788"/>
              <a:gd name="csX5" fmla="*/ 731447 w 2477141"/>
              <a:gd name="csY5" fmla="*/ 181623 h 2000788"/>
              <a:gd name="csX6" fmla="*/ 393951 w 2477141"/>
              <a:gd name="csY6" fmla="*/ 397015 h 2000788"/>
              <a:gd name="csX7" fmla="*/ 188729 w 2477141"/>
              <a:gd name="csY7" fmla="*/ 598196 h 2000788"/>
              <a:gd name="csX8" fmla="*/ 322306 w 2477141"/>
              <a:gd name="csY8" fmla="*/ 518989 h 2000788"/>
              <a:gd name="csX9" fmla="*/ 1253825 w 2477141"/>
              <a:gd name="csY9" fmla="*/ 30640 h 2000788"/>
              <a:gd name="csX10" fmla="*/ 1182636 w 2477141"/>
              <a:gd name="csY10" fmla="*/ 182080 h 2000788"/>
              <a:gd name="csX11" fmla="*/ 37550 w 2477141"/>
              <a:gd name="csY11" fmla="*/ 1254608 h 2000788"/>
              <a:gd name="csX12" fmla="*/ 611234 w 2477141"/>
              <a:gd name="csY12" fmla="*/ 871804 h 2000788"/>
              <a:gd name="csX13" fmla="*/ 356401 w 2477141"/>
              <a:gd name="csY13" fmla="*/ 1166404 h 2000788"/>
              <a:gd name="csX14" fmla="*/ 87617 w 2477141"/>
              <a:gd name="csY14" fmla="*/ 1451356 h 2000788"/>
              <a:gd name="csX15" fmla="*/ 304639 w 2477141"/>
              <a:gd name="csY15" fmla="*/ 1289942 h 2000788"/>
              <a:gd name="csX16" fmla="*/ 452363 w 2477141"/>
              <a:gd name="csY16" fmla="*/ 1268559 h 2000788"/>
              <a:gd name="csX17" fmla="*/ 427916 w 2477141"/>
              <a:gd name="csY17" fmla="*/ 1395943 h 2000788"/>
              <a:gd name="csX18" fmla="*/ 222172 w 2477141"/>
              <a:gd name="csY18" fmla="*/ 1614856 h 2000788"/>
              <a:gd name="csX19" fmla="*/ 12973 w 2477141"/>
              <a:gd name="csY19" fmla="*/ 1904436 h 2000788"/>
              <a:gd name="csX20" fmla="*/ 1149194 w 2477141"/>
              <a:gd name="csY20" fmla="*/ 812089 h 2000788"/>
              <a:gd name="csX21" fmla="*/ 1457809 w 2477141"/>
              <a:gd name="csY21" fmla="*/ 348187 h 2000788"/>
              <a:gd name="csX22" fmla="*/ 1668247 w 2477141"/>
              <a:gd name="csY22" fmla="*/ 79012 h 2000788"/>
              <a:gd name="csX23" fmla="*/ 1145869 w 2477141"/>
              <a:gd name="csY23" fmla="*/ 1189677 h 2000788"/>
              <a:gd name="csX24" fmla="*/ 852833 w 2477141"/>
              <a:gd name="csY24" fmla="*/ 1450117 h 2000788"/>
              <a:gd name="csX25" fmla="*/ 508297 w 2477141"/>
              <a:gd name="csY25" fmla="*/ 1738002 h 2000788"/>
              <a:gd name="csX26" fmla="*/ 150983 w 2477141"/>
              <a:gd name="csY26" fmla="*/ 2000788 h 2000788"/>
              <a:gd name="csX27" fmla="*/ 299815 w 2477141"/>
              <a:gd name="csY27" fmla="*/ 1959457 h 2000788"/>
              <a:gd name="csX28" fmla="*/ 702241 w 2477141"/>
              <a:gd name="csY28" fmla="*/ 1822686 h 2000788"/>
              <a:gd name="csX29" fmla="*/ 688551 w 2477141"/>
              <a:gd name="csY29" fmla="*/ 1948179 h 2000788"/>
              <a:gd name="csX30" fmla="*/ 980608 w 2477141"/>
              <a:gd name="csY30" fmla="*/ 1927579 h 2000788"/>
              <a:gd name="csX31" fmla="*/ 1232834 w 2477141"/>
              <a:gd name="csY31" fmla="*/ 1770076 h 2000788"/>
              <a:gd name="csX32" fmla="*/ 1426061 w 2477141"/>
              <a:gd name="csY32" fmla="*/ 1577957 h 2000788"/>
              <a:gd name="csX33" fmla="*/ 1604686 w 2477141"/>
              <a:gd name="csY33" fmla="*/ 1133287 h 2000788"/>
              <a:gd name="csX34" fmla="*/ 2023018 w 2477141"/>
              <a:gd name="csY34" fmla="*/ 315917 h 2000788"/>
              <a:gd name="csX35" fmla="*/ 2183520 w 2477141"/>
              <a:gd name="csY35" fmla="*/ 150918 h 2000788"/>
              <a:gd name="csX36" fmla="*/ 2374400 w 2477141"/>
              <a:gd name="csY36" fmla="*/ 81033 h 2000788"/>
              <a:gd name="csX37" fmla="*/ 2277265 w 2477141"/>
              <a:gd name="csY37" fmla="*/ 308225 h 2000788"/>
              <a:gd name="csX38" fmla="*/ 1943745 w 2477141"/>
              <a:gd name="csY38" fmla="*/ 963072 h 2000788"/>
              <a:gd name="csX39" fmla="*/ 1806127 w 2477141"/>
              <a:gd name="csY39" fmla="*/ 1416609 h 2000788"/>
              <a:gd name="csX40" fmla="*/ 1620331 w 2477141"/>
              <a:gd name="csY40" fmla="*/ 1837810 h 2000788"/>
              <a:gd name="csX41" fmla="*/ 1887746 w 2477141"/>
              <a:gd name="csY41" fmla="*/ 1768772 h 2000788"/>
              <a:gd name="csX42" fmla="*/ 2477142 w 2477141"/>
              <a:gd name="csY42" fmla="*/ 1663097 h 2000788"/>
              <a:gd name="csX43" fmla="*/ 2015586 w 2477141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1" h="2000788">
                <a:moveTo>
                  <a:pt x="337300" y="53587"/>
                </a:moveTo>
                <a:cubicBezTo>
                  <a:pt x="240556" y="128362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0" y="233711"/>
                </a:cubicBezTo>
                <a:cubicBezTo>
                  <a:pt x="431436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2" y="261287"/>
                  <a:pt x="511361" y="333324"/>
                  <a:pt x="393951" y="397015"/>
                </a:cubicBezTo>
                <a:cubicBezTo>
                  <a:pt x="306660" y="444344"/>
                  <a:pt x="206396" y="500409"/>
                  <a:pt x="188729" y="598196"/>
                </a:cubicBezTo>
                <a:cubicBezTo>
                  <a:pt x="240556" y="589917"/>
                  <a:pt x="282148" y="552758"/>
                  <a:pt x="322306" y="518989"/>
                </a:cubicBezTo>
                <a:cubicBezTo>
                  <a:pt x="592003" y="292449"/>
                  <a:pt x="926108" y="159719"/>
                  <a:pt x="1253825" y="30640"/>
                </a:cubicBezTo>
                <a:cubicBezTo>
                  <a:pt x="1258324" y="87748"/>
                  <a:pt x="1219404" y="138141"/>
                  <a:pt x="1182636" y="182080"/>
                </a:cubicBezTo>
                <a:cubicBezTo>
                  <a:pt x="845141" y="585614"/>
                  <a:pt x="496954" y="998210"/>
                  <a:pt x="37550" y="1254608"/>
                </a:cubicBezTo>
                <a:cubicBezTo>
                  <a:pt x="141921" y="1042606"/>
                  <a:pt x="387562" y="947948"/>
                  <a:pt x="611234" y="871804"/>
                </a:cubicBezTo>
                <a:cubicBezTo>
                  <a:pt x="588873" y="1003752"/>
                  <a:pt x="468660" y="1093455"/>
                  <a:pt x="356401" y="1166404"/>
                </a:cubicBezTo>
                <a:cubicBezTo>
                  <a:pt x="244141" y="1239353"/>
                  <a:pt x="121321" y="1321820"/>
                  <a:pt x="87617" y="1451356"/>
                </a:cubicBezTo>
                <a:cubicBezTo>
                  <a:pt x="159979" y="1397573"/>
                  <a:pt x="232342" y="1343790"/>
                  <a:pt x="304639" y="1289942"/>
                </a:cubicBezTo>
                <a:cubicBezTo>
                  <a:pt x="348904" y="1257020"/>
                  <a:pt x="417094" y="1226054"/>
                  <a:pt x="452363" y="1268559"/>
                </a:cubicBezTo>
                <a:cubicBezTo>
                  <a:pt x="482286" y="1304610"/>
                  <a:pt x="456144" y="1358588"/>
                  <a:pt x="427916" y="1395943"/>
                </a:cubicBezTo>
                <a:cubicBezTo>
                  <a:pt x="367549" y="1476063"/>
                  <a:pt x="298446" y="1549599"/>
                  <a:pt x="222172" y="1614856"/>
                </a:cubicBezTo>
                <a:cubicBezTo>
                  <a:pt x="128557" y="1694976"/>
                  <a:pt x="14277" y="1781289"/>
                  <a:pt x="12973" y="1904436"/>
                </a:cubicBezTo>
                <a:cubicBezTo>
                  <a:pt x="497214" y="1685197"/>
                  <a:pt x="834971" y="1240853"/>
                  <a:pt x="1149194" y="812089"/>
                </a:cubicBezTo>
                <a:cubicBezTo>
                  <a:pt x="1259041" y="662149"/>
                  <a:pt x="1368954" y="511492"/>
                  <a:pt x="1457809" y="348187"/>
                </a:cubicBezTo>
                <a:cubicBezTo>
                  <a:pt x="1513092" y="246554"/>
                  <a:pt x="1566288" y="133708"/>
                  <a:pt x="1668247" y="79012"/>
                </a:cubicBezTo>
                <a:cubicBezTo>
                  <a:pt x="1649146" y="497149"/>
                  <a:pt x="1441120" y="892991"/>
                  <a:pt x="1145869" y="1189677"/>
                </a:cubicBezTo>
                <a:cubicBezTo>
                  <a:pt x="1053623" y="1282314"/>
                  <a:pt x="953163" y="1366346"/>
                  <a:pt x="852833" y="1450117"/>
                </a:cubicBezTo>
                <a:cubicBezTo>
                  <a:pt x="737966" y="1546079"/>
                  <a:pt x="623164" y="1642040"/>
                  <a:pt x="508297" y="1738002"/>
                </a:cubicBezTo>
                <a:cubicBezTo>
                  <a:pt x="394668" y="1832986"/>
                  <a:pt x="280192" y="1928491"/>
                  <a:pt x="150983" y="2000788"/>
                </a:cubicBezTo>
                <a:cubicBezTo>
                  <a:pt x="201897" y="1992705"/>
                  <a:pt x="250987" y="1976016"/>
                  <a:pt x="299815" y="1959457"/>
                </a:cubicBezTo>
                <a:cubicBezTo>
                  <a:pt x="433979" y="1913888"/>
                  <a:pt x="568077" y="1868254"/>
                  <a:pt x="702241" y="1822686"/>
                </a:cubicBezTo>
                <a:cubicBezTo>
                  <a:pt x="721994" y="1862518"/>
                  <a:pt x="716453" y="1913562"/>
                  <a:pt x="688551" y="1948179"/>
                </a:cubicBezTo>
                <a:cubicBezTo>
                  <a:pt x="783535" y="1977711"/>
                  <a:pt x="888102" y="1964347"/>
                  <a:pt x="980608" y="1927579"/>
                </a:cubicBezTo>
                <a:cubicBezTo>
                  <a:pt x="1073115" y="1890811"/>
                  <a:pt x="1155126" y="1832204"/>
                  <a:pt x="1232834" y="1770076"/>
                </a:cubicBezTo>
                <a:cubicBezTo>
                  <a:pt x="1304023" y="1713164"/>
                  <a:pt x="1373061" y="1652145"/>
                  <a:pt x="1426061" y="1577957"/>
                </a:cubicBezTo>
                <a:cubicBezTo>
                  <a:pt x="1519415" y="1447379"/>
                  <a:pt x="1556314" y="1286291"/>
                  <a:pt x="1604686" y="1133287"/>
                </a:cubicBezTo>
                <a:cubicBezTo>
                  <a:pt x="1697453" y="840121"/>
                  <a:pt x="1839505" y="562602"/>
                  <a:pt x="2023018" y="315917"/>
                </a:cubicBezTo>
                <a:cubicBezTo>
                  <a:pt x="2069044" y="254051"/>
                  <a:pt x="2118850" y="193032"/>
                  <a:pt x="2183520" y="150918"/>
                </a:cubicBezTo>
                <a:cubicBezTo>
                  <a:pt x="2240693" y="113694"/>
                  <a:pt x="2307253" y="92898"/>
                  <a:pt x="2374400" y="81033"/>
                </a:cubicBezTo>
                <a:cubicBezTo>
                  <a:pt x="2380528" y="164999"/>
                  <a:pt x="2325898" y="239513"/>
                  <a:pt x="2277265" y="308225"/>
                </a:cubicBezTo>
                <a:cubicBezTo>
                  <a:pt x="2135213" y="508819"/>
                  <a:pt x="2022432" y="730209"/>
                  <a:pt x="1943745" y="963072"/>
                </a:cubicBezTo>
                <a:cubicBezTo>
                  <a:pt x="1893158" y="1112752"/>
                  <a:pt x="1856585" y="1266929"/>
                  <a:pt x="1806127" y="1416609"/>
                </a:cubicBezTo>
                <a:cubicBezTo>
                  <a:pt x="1757038" y="1562181"/>
                  <a:pt x="1694715" y="1703385"/>
                  <a:pt x="1620331" y="1837810"/>
                </a:cubicBezTo>
                <a:cubicBezTo>
                  <a:pt x="1712838" y="1849088"/>
                  <a:pt x="1801563" y="1804171"/>
                  <a:pt x="1887746" y="1768772"/>
                </a:cubicBezTo>
                <a:cubicBezTo>
                  <a:pt x="2073803" y="1692368"/>
                  <a:pt x="2276157" y="1656056"/>
                  <a:pt x="2477142" y="1663097"/>
                </a:cubicBezTo>
                <a:cubicBezTo>
                  <a:pt x="2323290" y="1723399"/>
                  <a:pt x="2169439" y="1783701"/>
                  <a:pt x="2015586" y="1844003"/>
                </a:cubicBezTo>
              </a:path>
            </a:pathLst>
          </a:custGeom>
          <a:noFill/>
          <a:ln w="0" cap="flat">
            <a:solidFill>
              <a:srgbClr val="0A0A0A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0BB5799F-FC11-5D90-B7D3-A03861A71E6D}"/>
              </a:ext>
            </a:extLst>
          </p:cNvPr>
          <p:cNvSpPr/>
          <p:nvPr/>
        </p:nvSpPr>
        <p:spPr>
          <a:xfrm>
            <a:off x="15783859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grpSp>
        <p:nvGrpSpPr>
          <p:cNvPr id="345" name="Group 344">
            <a:extLst>
              <a:ext uri="{FF2B5EF4-FFF2-40B4-BE49-F238E27FC236}">
                <a16:creationId xmlns:a16="http://schemas.microsoft.com/office/drawing/2014/main" id="{CCF777B1-EA2E-7875-736E-3A654979CCA9}"/>
              </a:ext>
            </a:extLst>
          </p:cNvPr>
          <p:cNvGrpSpPr/>
          <p:nvPr/>
        </p:nvGrpSpPr>
        <p:grpSpPr>
          <a:xfrm>
            <a:off x="1118052" y="1105369"/>
            <a:ext cx="1943875" cy="2039996"/>
            <a:chOff x="1118052" y="1101667"/>
            <a:chExt cx="1943875" cy="2265269"/>
          </a:xfrm>
        </p:grpSpPr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C1A9B6C4-95DF-F957-6496-DA179F834D17}"/>
                </a:ext>
              </a:extLst>
            </p:cNvPr>
            <p:cNvSpPr/>
            <p:nvPr/>
          </p:nvSpPr>
          <p:spPr>
            <a:xfrm>
              <a:off x="2288954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E263380C-3B2E-7750-3D15-8187B07D1049}"/>
                </a:ext>
              </a:extLst>
            </p:cNvPr>
            <p:cNvSpPr/>
            <p:nvPr/>
          </p:nvSpPr>
          <p:spPr>
            <a:xfrm>
              <a:off x="1278813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FDA06653-F7EF-5B2B-43D5-9913F9C6EE0D}"/>
                </a:ext>
              </a:extLst>
            </p:cNvPr>
            <p:cNvSpPr/>
            <p:nvPr/>
          </p:nvSpPr>
          <p:spPr>
            <a:xfrm>
              <a:off x="2288954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FC846684-BEEA-CBFF-8A9A-398B2B2D96F6}"/>
                </a:ext>
              </a:extLst>
            </p:cNvPr>
            <p:cNvSpPr/>
            <p:nvPr/>
          </p:nvSpPr>
          <p:spPr>
            <a:xfrm>
              <a:off x="2288954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8BF8D812-3939-778E-DDAE-E493CFCC7369}"/>
                </a:ext>
              </a:extLst>
            </p:cNvPr>
            <p:cNvSpPr/>
            <p:nvPr/>
          </p:nvSpPr>
          <p:spPr>
            <a:xfrm>
              <a:off x="2288954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7F5D840D-7419-10B4-FA3D-39027CE654FA}"/>
                </a:ext>
              </a:extLst>
            </p:cNvPr>
            <p:cNvSpPr/>
            <p:nvPr/>
          </p:nvSpPr>
          <p:spPr>
            <a:xfrm>
              <a:off x="2288954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B60E5A06-5E00-7ECC-E58F-232D75B62586}"/>
                </a:ext>
              </a:extLst>
            </p:cNvPr>
            <p:cNvSpPr/>
            <p:nvPr/>
          </p:nvSpPr>
          <p:spPr>
            <a:xfrm>
              <a:off x="2288954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B1F768F4-D38A-A05D-37F9-94F56CBF5768}"/>
                </a:ext>
              </a:extLst>
            </p:cNvPr>
            <p:cNvSpPr/>
            <p:nvPr/>
          </p:nvSpPr>
          <p:spPr>
            <a:xfrm>
              <a:off x="2288954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D072BADD-3DBE-1271-984C-33993741F67E}"/>
                </a:ext>
              </a:extLst>
            </p:cNvPr>
            <p:cNvSpPr/>
            <p:nvPr/>
          </p:nvSpPr>
          <p:spPr>
            <a:xfrm>
              <a:off x="2288954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2CC01BBF-A700-C8ED-8875-F96FE0A67C82}"/>
                </a:ext>
              </a:extLst>
            </p:cNvPr>
            <p:cNvSpPr/>
            <p:nvPr/>
          </p:nvSpPr>
          <p:spPr>
            <a:xfrm>
              <a:off x="2288954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FC2376EB-2B0B-2800-ACD5-3E55234DAD8B}"/>
                </a:ext>
              </a:extLst>
            </p:cNvPr>
            <p:cNvSpPr/>
            <p:nvPr/>
          </p:nvSpPr>
          <p:spPr>
            <a:xfrm>
              <a:off x="2288954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5C3B9624-96FD-94D6-B606-62DDFD6730BF}"/>
                </a:ext>
              </a:extLst>
            </p:cNvPr>
            <p:cNvSpPr/>
            <p:nvPr/>
          </p:nvSpPr>
          <p:spPr>
            <a:xfrm>
              <a:off x="2036402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F423DF4F-DD0E-9667-BDCF-BD2424729A50}"/>
                </a:ext>
              </a:extLst>
            </p:cNvPr>
            <p:cNvSpPr/>
            <p:nvPr/>
          </p:nvSpPr>
          <p:spPr>
            <a:xfrm>
              <a:off x="1531365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474A3280-B60F-DB07-94BE-F63F92294671}"/>
                </a:ext>
              </a:extLst>
            </p:cNvPr>
            <p:cNvSpPr/>
            <p:nvPr/>
          </p:nvSpPr>
          <p:spPr>
            <a:xfrm>
              <a:off x="1531365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5036CD45-8686-5664-7A17-AB781D8B72E8}"/>
                </a:ext>
              </a:extLst>
            </p:cNvPr>
            <p:cNvSpPr/>
            <p:nvPr/>
          </p:nvSpPr>
          <p:spPr>
            <a:xfrm>
              <a:off x="1531365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05E7F67D-FCD4-0231-F240-072D360F643B}"/>
                </a:ext>
              </a:extLst>
            </p:cNvPr>
            <p:cNvSpPr/>
            <p:nvPr/>
          </p:nvSpPr>
          <p:spPr>
            <a:xfrm>
              <a:off x="1531365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F6BC774D-16D6-E132-E76E-99050195C801}"/>
                </a:ext>
              </a:extLst>
            </p:cNvPr>
            <p:cNvSpPr/>
            <p:nvPr/>
          </p:nvSpPr>
          <p:spPr>
            <a:xfrm>
              <a:off x="1531365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0779EC71-F6A1-1D63-7822-9291F6994B48}"/>
                </a:ext>
              </a:extLst>
            </p:cNvPr>
            <p:cNvSpPr/>
            <p:nvPr/>
          </p:nvSpPr>
          <p:spPr>
            <a:xfrm>
              <a:off x="1531365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454A5336-348C-9D0C-C6A3-194FA8B6DC3A}"/>
                </a:ext>
              </a:extLst>
            </p:cNvPr>
            <p:cNvSpPr/>
            <p:nvPr/>
          </p:nvSpPr>
          <p:spPr>
            <a:xfrm>
              <a:off x="1531365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1D9FB966-84BA-0BEE-17AD-0E317B488991}"/>
                </a:ext>
              </a:extLst>
            </p:cNvPr>
            <p:cNvSpPr/>
            <p:nvPr/>
          </p:nvSpPr>
          <p:spPr>
            <a:xfrm>
              <a:off x="1531365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1B6DA31D-B57D-EE4F-08ED-33884C8DDDB8}"/>
                </a:ext>
              </a:extLst>
            </p:cNvPr>
            <p:cNvSpPr/>
            <p:nvPr/>
          </p:nvSpPr>
          <p:spPr>
            <a:xfrm>
              <a:off x="1531365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098ECBAA-DBFC-7DA9-DFBA-F86794C9D9C6}"/>
                </a:ext>
              </a:extLst>
            </p:cNvPr>
            <p:cNvSpPr/>
            <p:nvPr/>
          </p:nvSpPr>
          <p:spPr>
            <a:xfrm>
              <a:off x="1783916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99EF5601-E3DE-58F5-E93C-CA68FF97FAC9}"/>
                </a:ext>
              </a:extLst>
            </p:cNvPr>
            <p:cNvSpPr/>
            <p:nvPr/>
          </p:nvSpPr>
          <p:spPr>
            <a:xfrm>
              <a:off x="1531365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E826AE5D-9D0A-1C28-E3EC-4E84299E08F2}"/>
                </a:ext>
              </a:extLst>
            </p:cNvPr>
            <p:cNvSpPr/>
            <p:nvPr/>
          </p:nvSpPr>
          <p:spPr>
            <a:xfrm>
              <a:off x="1278813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06A2601A-45C1-70DE-FDAB-4659040A84B3}"/>
                </a:ext>
              </a:extLst>
            </p:cNvPr>
            <p:cNvSpPr/>
            <p:nvPr/>
          </p:nvSpPr>
          <p:spPr>
            <a:xfrm>
              <a:off x="1531365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263A3F6D-9EFC-5101-E5C2-763E68DC7497}"/>
                </a:ext>
              </a:extLst>
            </p:cNvPr>
            <p:cNvSpPr/>
            <p:nvPr/>
          </p:nvSpPr>
          <p:spPr>
            <a:xfrm>
              <a:off x="1278813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DF196662-33C3-982C-42EE-6A1E0D839582}"/>
                </a:ext>
              </a:extLst>
            </p:cNvPr>
            <p:cNvSpPr/>
            <p:nvPr/>
          </p:nvSpPr>
          <p:spPr>
            <a:xfrm>
              <a:off x="1278813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D12DD2F5-748D-26A3-5B7F-469BBB4AC86A}"/>
                </a:ext>
              </a:extLst>
            </p:cNvPr>
            <p:cNvSpPr/>
            <p:nvPr/>
          </p:nvSpPr>
          <p:spPr>
            <a:xfrm>
              <a:off x="1278813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D44122B-5779-61B3-2C93-CE9E033010B1}"/>
                </a:ext>
              </a:extLst>
            </p:cNvPr>
            <p:cNvSpPr/>
            <p:nvPr/>
          </p:nvSpPr>
          <p:spPr>
            <a:xfrm>
              <a:off x="1278813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5322011B-D633-EE1B-98C1-42B59A165F70}"/>
                </a:ext>
              </a:extLst>
            </p:cNvPr>
            <p:cNvSpPr/>
            <p:nvPr/>
          </p:nvSpPr>
          <p:spPr>
            <a:xfrm>
              <a:off x="1278813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786C01D1-4962-8C97-DD99-DCE450C092B8}"/>
                </a:ext>
              </a:extLst>
            </p:cNvPr>
            <p:cNvSpPr/>
            <p:nvPr/>
          </p:nvSpPr>
          <p:spPr>
            <a:xfrm>
              <a:off x="1278813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EC2BDD9D-BBC6-E897-08D9-1A3DA583B153}"/>
                </a:ext>
              </a:extLst>
            </p:cNvPr>
            <p:cNvSpPr/>
            <p:nvPr/>
          </p:nvSpPr>
          <p:spPr>
            <a:xfrm>
              <a:off x="1278813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03FAE66C-B39D-1C30-A1DB-7283F2E0B89C}"/>
                </a:ext>
              </a:extLst>
            </p:cNvPr>
            <p:cNvSpPr/>
            <p:nvPr/>
          </p:nvSpPr>
          <p:spPr>
            <a:xfrm>
              <a:off x="1278813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6DCF3DD2-8825-21E1-DA3B-0E65F0205C79}"/>
                </a:ext>
              </a:extLst>
            </p:cNvPr>
            <p:cNvSpPr/>
            <p:nvPr/>
          </p:nvSpPr>
          <p:spPr>
            <a:xfrm>
              <a:off x="1278813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51AF0B24-62C6-4D62-352C-57E574CFD6DC}"/>
                </a:ext>
              </a:extLst>
            </p:cNvPr>
            <p:cNvSpPr/>
            <p:nvPr/>
          </p:nvSpPr>
          <p:spPr>
            <a:xfrm>
              <a:off x="1278813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AAD6F413-D340-F9D9-492F-250803FC5400}"/>
                </a:ext>
              </a:extLst>
            </p:cNvPr>
            <p:cNvSpPr/>
            <p:nvPr/>
          </p:nvSpPr>
          <p:spPr>
            <a:xfrm>
              <a:off x="2288954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96EFA4DA-2658-6524-E12A-0A493F72BB14}"/>
                </a:ext>
              </a:extLst>
            </p:cNvPr>
            <p:cNvSpPr/>
            <p:nvPr/>
          </p:nvSpPr>
          <p:spPr>
            <a:xfrm>
              <a:off x="2288954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D2B08993-C13C-E97A-2B38-FAB6884B3A1E}"/>
                </a:ext>
              </a:extLst>
            </p:cNvPr>
            <p:cNvSpPr/>
            <p:nvPr/>
          </p:nvSpPr>
          <p:spPr>
            <a:xfrm>
              <a:off x="1531365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67669124-106A-DAB2-887F-C8D7BF83CCA1}"/>
                </a:ext>
              </a:extLst>
            </p:cNvPr>
            <p:cNvSpPr/>
            <p:nvPr/>
          </p:nvSpPr>
          <p:spPr>
            <a:xfrm>
              <a:off x="2288954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AD81879A-8B80-571F-B8A6-CB2485FCDA78}"/>
                </a:ext>
              </a:extLst>
            </p:cNvPr>
            <p:cNvSpPr/>
            <p:nvPr/>
          </p:nvSpPr>
          <p:spPr>
            <a:xfrm>
              <a:off x="2288954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23003F7E-0E05-2159-8A87-A8ADA6A04CA3}"/>
                </a:ext>
              </a:extLst>
            </p:cNvPr>
            <p:cNvSpPr/>
            <p:nvPr/>
          </p:nvSpPr>
          <p:spPr>
            <a:xfrm>
              <a:off x="2288954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9E21EBF9-FFC5-CC66-333F-64D9C649A5CA}"/>
                </a:ext>
              </a:extLst>
            </p:cNvPr>
            <p:cNvSpPr/>
            <p:nvPr/>
          </p:nvSpPr>
          <p:spPr>
            <a:xfrm>
              <a:off x="2288954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E22EEC4A-D97B-E31F-81FD-3F559D0B10E1}"/>
                </a:ext>
              </a:extLst>
            </p:cNvPr>
            <p:cNvSpPr/>
            <p:nvPr/>
          </p:nvSpPr>
          <p:spPr>
            <a:xfrm>
              <a:off x="2036402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1F3E4655-1EB7-402E-DF45-14440DEB5536}"/>
                </a:ext>
              </a:extLst>
            </p:cNvPr>
            <p:cNvSpPr/>
            <p:nvPr/>
          </p:nvSpPr>
          <p:spPr>
            <a:xfrm>
              <a:off x="1783916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D8C2B3E7-FCD0-E10F-7915-49AF2EAFB880}"/>
                </a:ext>
              </a:extLst>
            </p:cNvPr>
            <p:cNvSpPr/>
            <p:nvPr/>
          </p:nvSpPr>
          <p:spPr>
            <a:xfrm>
              <a:off x="2288954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E3C0DCA7-FA35-F905-B9DE-13F63955CBBD}"/>
                </a:ext>
              </a:extLst>
            </p:cNvPr>
            <p:cNvSpPr/>
            <p:nvPr/>
          </p:nvSpPr>
          <p:spPr>
            <a:xfrm>
              <a:off x="2288954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C46E177A-2D25-8510-7C71-8573B28DFF80}"/>
                </a:ext>
              </a:extLst>
            </p:cNvPr>
            <p:cNvSpPr/>
            <p:nvPr/>
          </p:nvSpPr>
          <p:spPr>
            <a:xfrm>
              <a:off x="2288954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4BA9262B-4AB9-64E3-AB33-5EDA96A2B3C4}"/>
                </a:ext>
              </a:extLst>
            </p:cNvPr>
            <p:cNvSpPr/>
            <p:nvPr/>
          </p:nvSpPr>
          <p:spPr>
            <a:xfrm>
              <a:off x="2288954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482071A1-4DC8-FCD4-78B6-0D39E0EB005D}"/>
                </a:ext>
              </a:extLst>
            </p:cNvPr>
            <p:cNvSpPr/>
            <p:nvPr/>
          </p:nvSpPr>
          <p:spPr>
            <a:xfrm>
              <a:off x="1783916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F98C57A7-2D64-76C8-F7B9-6E018ECDB9E6}"/>
                </a:ext>
              </a:extLst>
            </p:cNvPr>
            <p:cNvSpPr/>
            <p:nvPr/>
          </p:nvSpPr>
          <p:spPr>
            <a:xfrm>
              <a:off x="1783916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09A83DC7-5002-46E5-3F1F-A1124BC17533}"/>
                </a:ext>
              </a:extLst>
            </p:cNvPr>
            <p:cNvSpPr/>
            <p:nvPr/>
          </p:nvSpPr>
          <p:spPr>
            <a:xfrm>
              <a:off x="1783916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F8B55079-38A6-BE4E-2C9D-C08AC666E790}"/>
                </a:ext>
              </a:extLst>
            </p:cNvPr>
            <p:cNvSpPr/>
            <p:nvPr/>
          </p:nvSpPr>
          <p:spPr>
            <a:xfrm>
              <a:off x="1783916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508D55A5-C9DF-BE4C-2E71-73C309480C85}"/>
                </a:ext>
              </a:extLst>
            </p:cNvPr>
            <p:cNvSpPr/>
            <p:nvPr/>
          </p:nvSpPr>
          <p:spPr>
            <a:xfrm>
              <a:off x="1783916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5186FA8E-C814-C77E-11FB-6FE366E9E460}"/>
                </a:ext>
              </a:extLst>
            </p:cNvPr>
            <p:cNvSpPr/>
            <p:nvPr/>
          </p:nvSpPr>
          <p:spPr>
            <a:xfrm>
              <a:off x="1783916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C5D96DCE-A543-4B6E-81F9-6D319313E9CA}"/>
                </a:ext>
              </a:extLst>
            </p:cNvPr>
            <p:cNvSpPr/>
            <p:nvPr/>
          </p:nvSpPr>
          <p:spPr>
            <a:xfrm>
              <a:off x="2036402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53844E71-9B05-872E-C0E5-9CBE6707E86C}"/>
                </a:ext>
              </a:extLst>
            </p:cNvPr>
            <p:cNvSpPr/>
            <p:nvPr/>
          </p:nvSpPr>
          <p:spPr>
            <a:xfrm>
              <a:off x="2036402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A1C62079-DEFD-48A7-BD4D-2724DB83685B}"/>
                </a:ext>
              </a:extLst>
            </p:cNvPr>
            <p:cNvSpPr/>
            <p:nvPr/>
          </p:nvSpPr>
          <p:spPr>
            <a:xfrm>
              <a:off x="2036402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301839CA-2538-9E41-F422-9D049F090306}"/>
                </a:ext>
              </a:extLst>
            </p:cNvPr>
            <p:cNvSpPr/>
            <p:nvPr/>
          </p:nvSpPr>
          <p:spPr>
            <a:xfrm>
              <a:off x="2036402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53D5C60B-617F-258D-12F2-40996B5A7646}"/>
                </a:ext>
              </a:extLst>
            </p:cNvPr>
            <p:cNvSpPr/>
            <p:nvPr/>
          </p:nvSpPr>
          <p:spPr>
            <a:xfrm>
              <a:off x="1783916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6A80E306-B985-AE81-BDDD-DFC209EF98B5}"/>
                </a:ext>
              </a:extLst>
            </p:cNvPr>
            <p:cNvSpPr/>
            <p:nvPr/>
          </p:nvSpPr>
          <p:spPr>
            <a:xfrm>
              <a:off x="1783916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FE50B76A-5435-44CE-A05D-1CC484443FD1}"/>
                </a:ext>
              </a:extLst>
            </p:cNvPr>
            <p:cNvSpPr/>
            <p:nvPr/>
          </p:nvSpPr>
          <p:spPr>
            <a:xfrm>
              <a:off x="1783916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A744C8A8-E9DB-4DE4-EC8E-16AF86F3380D}"/>
                </a:ext>
              </a:extLst>
            </p:cNvPr>
            <p:cNvSpPr/>
            <p:nvPr/>
          </p:nvSpPr>
          <p:spPr>
            <a:xfrm>
              <a:off x="1783916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2CDF4929-4C5F-EF34-FF8D-39FFE8718159}"/>
                </a:ext>
              </a:extLst>
            </p:cNvPr>
            <p:cNvSpPr/>
            <p:nvPr/>
          </p:nvSpPr>
          <p:spPr>
            <a:xfrm>
              <a:off x="1783916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7DB7162A-BAC9-29F1-F46A-EF7970A811E5}"/>
                </a:ext>
              </a:extLst>
            </p:cNvPr>
            <p:cNvSpPr/>
            <p:nvPr/>
          </p:nvSpPr>
          <p:spPr>
            <a:xfrm>
              <a:off x="1783916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3881BC84-BBD8-1622-C401-A03A932AC794}"/>
                </a:ext>
              </a:extLst>
            </p:cNvPr>
            <p:cNvSpPr/>
            <p:nvPr/>
          </p:nvSpPr>
          <p:spPr>
            <a:xfrm>
              <a:off x="1783916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710D40ED-ED43-71AA-2D15-EF8F790B79BF}"/>
                </a:ext>
              </a:extLst>
            </p:cNvPr>
            <p:cNvSpPr/>
            <p:nvPr/>
          </p:nvSpPr>
          <p:spPr>
            <a:xfrm>
              <a:off x="1783916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D72D5F51-7626-0195-B470-A1B18762F361}"/>
                </a:ext>
              </a:extLst>
            </p:cNvPr>
            <p:cNvSpPr/>
            <p:nvPr/>
          </p:nvSpPr>
          <p:spPr>
            <a:xfrm>
              <a:off x="1783916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B634094E-7A55-7430-7F7B-64A016021C17}"/>
                </a:ext>
              </a:extLst>
            </p:cNvPr>
            <p:cNvSpPr/>
            <p:nvPr/>
          </p:nvSpPr>
          <p:spPr>
            <a:xfrm>
              <a:off x="1783916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2A7B4B79-A4EA-AB89-885D-B04350A87C69}"/>
                </a:ext>
              </a:extLst>
            </p:cNvPr>
            <p:cNvSpPr/>
            <p:nvPr/>
          </p:nvSpPr>
          <p:spPr>
            <a:xfrm>
              <a:off x="1783916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C8E0BEC6-2119-B2CD-698F-0525637444D8}"/>
                </a:ext>
              </a:extLst>
            </p:cNvPr>
            <p:cNvSpPr/>
            <p:nvPr/>
          </p:nvSpPr>
          <p:spPr>
            <a:xfrm>
              <a:off x="1783916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DD4DE69C-A8FD-0E11-D2C3-CD1D319BB1FC}"/>
                </a:ext>
              </a:extLst>
            </p:cNvPr>
            <p:cNvSpPr/>
            <p:nvPr/>
          </p:nvSpPr>
          <p:spPr>
            <a:xfrm>
              <a:off x="1531365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9584ED0C-1B3F-D4E2-D4A6-1AE1F2AC15D0}"/>
                </a:ext>
              </a:extLst>
            </p:cNvPr>
            <p:cNvSpPr/>
            <p:nvPr/>
          </p:nvSpPr>
          <p:spPr>
            <a:xfrm>
              <a:off x="2036402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8F667604-BAB1-B705-A336-F4CECB5D1513}"/>
                </a:ext>
              </a:extLst>
            </p:cNvPr>
            <p:cNvSpPr/>
            <p:nvPr/>
          </p:nvSpPr>
          <p:spPr>
            <a:xfrm>
              <a:off x="1531365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ACF9B290-3541-BD85-C94F-C91A2E9EA900}"/>
                </a:ext>
              </a:extLst>
            </p:cNvPr>
            <p:cNvSpPr/>
            <p:nvPr/>
          </p:nvSpPr>
          <p:spPr>
            <a:xfrm>
              <a:off x="1531365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1E76C5FA-6B4A-9D1B-67A0-D81A0D7B9433}"/>
                </a:ext>
              </a:extLst>
            </p:cNvPr>
            <p:cNvSpPr/>
            <p:nvPr/>
          </p:nvSpPr>
          <p:spPr>
            <a:xfrm>
              <a:off x="1531365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18A507D3-9575-CA27-7002-4EFA20D82BCA}"/>
                </a:ext>
              </a:extLst>
            </p:cNvPr>
            <p:cNvSpPr/>
            <p:nvPr/>
          </p:nvSpPr>
          <p:spPr>
            <a:xfrm>
              <a:off x="1783916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0C25A4CE-180B-23DD-A23A-BE100EF405F5}"/>
                </a:ext>
              </a:extLst>
            </p:cNvPr>
            <p:cNvSpPr/>
            <p:nvPr/>
          </p:nvSpPr>
          <p:spPr>
            <a:xfrm>
              <a:off x="2036402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B5DB91C4-BB54-F390-FE49-42C94952CE0F}"/>
                </a:ext>
              </a:extLst>
            </p:cNvPr>
            <p:cNvSpPr/>
            <p:nvPr/>
          </p:nvSpPr>
          <p:spPr>
            <a:xfrm>
              <a:off x="1531365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7217FC4C-0BCD-88D5-F8F4-B7523AC42B05}"/>
                </a:ext>
              </a:extLst>
            </p:cNvPr>
            <p:cNvSpPr/>
            <p:nvPr/>
          </p:nvSpPr>
          <p:spPr>
            <a:xfrm>
              <a:off x="1531365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C9F3752A-B4FC-28BE-B5D1-625C91B9B1AA}"/>
                </a:ext>
              </a:extLst>
            </p:cNvPr>
            <p:cNvSpPr/>
            <p:nvPr/>
          </p:nvSpPr>
          <p:spPr>
            <a:xfrm>
              <a:off x="2036402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55417C6A-C1F6-6128-40E4-D37A3FE20BFB}"/>
                </a:ext>
              </a:extLst>
            </p:cNvPr>
            <p:cNvSpPr/>
            <p:nvPr/>
          </p:nvSpPr>
          <p:spPr>
            <a:xfrm>
              <a:off x="1531365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9C5B6E0F-5390-FC3D-5428-55986623AF30}"/>
                </a:ext>
              </a:extLst>
            </p:cNvPr>
            <p:cNvSpPr/>
            <p:nvPr/>
          </p:nvSpPr>
          <p:spPr>
            <a:xfrm>
              <a:off x="1531365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605DCF83-2D30-5BFF-3265-74E1C998D17D}"/>
                </a:ext>
              </a:extLst>
            </p:cNvPr>
            <p:cNvSpPr/>
            <p:nvPr/>
          </p:nvSpPr>
          <p:spPr>
            <a:xfrm>
              <a:off x="2036402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976D0B05-3C58-28A1-81E3-3D83877890C5}"/>
                </a:ext>
              </a:extLst>
            </p:cNvPr>
            <p:cNvSpPr/>
            <p:nvPr/>
          </p:nvSpPr>
          <p:spPr>
            <a:xfrm>
              <a:off x="1531365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586B201A-BCC0-894A-5F9A-D819463CD6C8}"/>
                </a:ext>
              </a:extLst>
            </p:cNvPr>
            <p:cNvSpPr/>
            <p:nvPr/>
          </p:nvSpPr>
          <p:spPr>
            <a:xfrm>
              <a:off x="2036402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525C877E-0ECE-CB0A-F24C-EC9A72C15AEA}"/>
                </a:ext>
              </a:extLst>
            </p:cNvPr>
            <p:cNvSpPr/>
            <p:nvPr/>
          </p:nvSpPr>
          <p:spPr>
            <a:xfrm>
              <a:off x="2036402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28A2AC12-1F49-B16A-7543-5AB1D7C0C04F}"/>
                </a:ext>
              </a:extLst>
            </p:cNvPr>
            <p:cNvSpPr/>
            <p:nvPr/>
          </p:nvSpPr>
          <p:spPr>
            <a:xfrm>
              <a:off x="2036402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12C7FF8F-BC74-DD87-199E-2B72CA47B02A}"/>
                </a:ext>
              </a:extLst>
            </p:cNvPr>
            <p:cNvSpPr/>
            <p:nvPr/>
          </p:nvSpPr>
          <p:spPr>
            <a:xfrm>
              <a:off x="2036402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021857DC-2B0B-5E69-F87A-85B9745A0376}"/>
                </a:ext>
              </a:extLst>
            </p:cNvPr>
            <p:cNvSpPr/>
            <p:nvPr/>
          </p:nvSpPr>
          <p:spPr>
            <a:xfrm>
              <a:off x="2036402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7C2370F2-D3FC-370F-6C23-6CCA2EBBCD94}"/>
                </a:ext>
              </a:extLst>
            </p:cNvPr>
            <p:cNvSpPr/>
            <p:nvPr/>
          </p:nvSpPr>
          <p:spPr>
            <a:xfrm>
              <a:off x="2036402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1DF52C05-28D3-DD85-34D8-D9E83A82530F}"/>
                </a:ext>
              </a:extLst>
            </p:cNvPr>
            <p:cNvSpPr/>
            <p:nvPr/>
          </p:nvSpPr>
          <p:spPr>
            <a:xfrm>
              <a:off x="2036402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5E91340B-50B1-4684-4E40-9122B628EB9F}"/>
                </a:ext>
              </a:extLst>
            </p:cNvPr>
            <p:cNvSpPr/>
            <p:nvPr/>
          </p:nvSpPr>
          <p:spPr>
            <a:xfrm>
              <a:off x="2036402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4519357C-02D3-FB2B-8CC1-F3FF74A16F30}"/>
                </a:ext>
              </a:extLst>
            </p:cNvPr>
            <p:cNvSpPr/>
            <p:nvPr/>
          </p:nvSpPr>
          <p:spPr>
            <a:xfrm>
              <a:off x="2036402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34A2F56E-7E3E-9B85-1ACA-6DAF60F2576C}"/>
                </a:ext>
              </a:extLst>
            </p:cNvPr>
            <p:cNvSpPr/>
            <p:nvPr/>
          </p:nvSpPr>
          <p:spPr>
            <a:xfrm>
              <a:off x="2036402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D5788C0D-F97D-7399-4320-51F644A9CA62}"/>
                </a:ext>
              </a:extLst>
            </p:cNvPr>
            <p:cNvSpPr/>
            <p:nvPr/>
          </p:nvSpPr>
          <p:spPr>
            <a:xfrm>
              <a:off x="2036402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17ACD358-9165-1763-E804-21FA93FC4AF8}"/>
                </a:ext>
              </a:extLst>
            </p:cNvPr>
            <p:cNvSpPr/>
            <p:nvPr/>
          </p:nvSpPr>
          <p:spPr>
            <a:xfrm>
              <a:off x="2288954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A99ABFC7-ADDD-9137-D234-A1E8D5FECBCA}"/>
                </a:ext>
              </a:extLst>
            </p:cNvPr>
            <p:cNvSpPr/>
            <p:nvPr/>
          </p:nvSpPr>
          <p:spPr>
            <a:xfrm>
              <a:off x="1118052" y="3020967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AAF38089-B960-63EB-8599-CDE504070711}"/>
                </a:ext>
              </a:extLst>
            </p:cNvPr>
            <p:cNvSpPr/>
            <p:nvPr/>
          </p:nvSpPr>
          <p:spPr>
            <a:xfrm>
              <a:off x="1118052" y="321256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0D8BBCB3-3FE9-D920-3525-11636FBEB52A}"/>
                </a:ext>
              </a:extLst>
            </p:cNvPr>
            <p:cNvSpPr/>
            <p:nvPr/>
          </p:nvSpPr>
          <p:spPr>
            <a:xfrm>
              <a:off x="1118052" y="263777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288886B6-F735-1B0C-4198-2825D42F9FE1}"/>
                </a:ext>
              </a:extLst>
            </p:cNvPr>
            <p:cNvSpPr/>
            <p:nvPr/>
          </p:nvSpPr>
          <p:spPr>
            <a:xfrm>
              <a:off x="2288954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639920B6-B1E9-91D0-787F-386B1FFB330D}"/>
                </a:ext>
              </a:extLst>
            </p:cNvPr>
            <p:cNvSpPr/>
            <p:nvPr/>
          </p:nvSpPr>
          <p:spPr>
            <a:xfrm>
              <a:off x="1118052" y="273360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9F7D3ECC-41D4-4CDC-B37E-F65501880458}"/>
                </a:ext>
              </a:extLst>
            </p:cNvPr>
            <p:cNvSpPr/>
            <p:nvPr/>
          </p:nvSpPr>
          <p:spPr>
            <a:xfrm>
              <a:off x="1118052" y="282936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C70BF96E-3E25-E451-AB9F-75FD39B6FD56}"/>
                </a:ext>
              </a:extLst>
            </p:cNvPr>
            <p:cNvSpPr/>
            <p:nvPr/>
          </p:nvSpPr>
          <p:spPr>
            <a:xfrm>
              <a:off x="1118052" y="2925201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AC14E188-B1D0-E7DF-DF67-AA5B326DE0EE}"/>
                </a:ext>
              </a:extLst>
            </p:cNvPr>
            <p:cNvSpPr/>
            <p:nvPr/>
          </p:nvSpPr>
          <p:spPr>
            <a:xfrm>
              <a:off x="1118052" y="3308395"/>
              <a:ext cx="160696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24641D4E-6360-F5C6-4E8A-1C128F73F4D9}"/>
                </a:ext>
              </a:extLst>
            </p:cNvPr>
            <p:cNvSpPr/>
            <p:nvPr/>
          </p:nvSpPr>
          <p:spPr>
            <a:xfrm>
              <a:off x="2036402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868FF776-3A8A-7EB7-695D-F7904F92404E}"/>
                </a:ext>
              </a:extLst>
            </p:cNvPr>
            <p:cNvSpPr/>
            <p:nvPr/>
          </p:nvSpPr>
          <p:spPr>
            <a:xfrm>
              <a:off x="1783916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85F7FFCF-269D-F422-AE93-00229BA71AF5}"/>
                </a:ext>
              </a:extLst>
            </p:cNvPr>
            <p:cNvSpPr/>
            <p:nvPr/>
          </p:nvSpPr>
          <p:spPr>
            <a:xfrm>
              <a:off x="1278813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C9C6CD1E-8664-0F77-5592-54236A3813EF}"/>
                </a:ext>
              </a:extLst>
            </p:cNvPr>
            <p:cNvSpPr/>
            <p:nvPr/>
          </p:nvSpPr>
          <p:spPr>
            <a:xfrm>
              <a:off x="1531365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660A0A74-29D6-517E-F0FE-3FA6685C3F4A}"/>
                </a:ext>
              </a:extLst>
            </p:cNvPr>
            <p:cNvSpPr/>
            <p:nvPr/>
          </p:nvSpPr>
          <p:spPr>
            <a:xfrm>
              <a:off x="1118052" y="311679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B64F873C-C5AC-E247-A1CF-64ED65725529}"/>
                </a:ext>
              </a:extLst>
            </p:cNvPr>
            <p:cNvSpPr/>
            <p:nvPr/>
          </p:nvSpPr>
          <p:spPr>
            <a:xfrm>
              <a:off x="1118052" y="1775551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26F155F1-17B9-F8DF-7F40-442F8BEA6016}"/>
                </a:ext>
              </a:extLst>
            </p:cNvPr>
            <p:cNvSpPr/>
            <p:nvPr/>
          </p:nvSpPr>
          <p:spPr>
            <a:xfrm>
              <a:off x="1118052" y="196714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7B465D35-79CF-1A3D-8319-FAD182B41C07}"/>
                </a:ext>
              </a:extLst>
            </p:cNvPr>
            <p:cNvSpPr/>
            <p:nvPr/>
          </p:nvSpPr>
          <p:spPr>
            <a:xfrm>
              <a:off x="1118052" y="2541940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AE794DD4-D576-8AA7-8FF4-E38EAE7BCAE4}"/>
                </a:ext>
              </a:extLst>
            </p:cNvPr>
            <p:cNvSpPr/>
            <p:nvPr/>
          </p:nvSpPr>
          <p:spPr>
            <a:xfrm>
              <a:off x="1118052" y="167971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2C2F8E83-C373-8D14-291B-B42BF4ABF883}"/>
                </a:ext>
              </a:extLst>
            </p:cNvPr>
            <p:cNvSpPr/>
            <p:nvPr/>
          </p:nvSpPr>
          <p:spPr>
            <a:xfrm>
              <a:off x="1118052" y="158395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C567E9B7-566F-1F9E-8F45-77081EEE8749}"/>
                </a:ext>
              </a:extLst>
            </p:cNvPr>
            <p:cNvSpPr/>
            <p:nvPr/>
          </p:nvSpPr>
          <p:spPr>
            <a:xfrm>
              <a:off x="1118052" y="187138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F23B2ADC-83B4-ACD2-953A-8D1C9810764F}"/>
                </a:ext>
              </a:extLst>
            </p:cNvPr>
            <p:cNvSpPr/>
            <p:nvPr/>
          </p:nvSpPr>
          <p:spPr>
            <a:xfrm>
              <a:off x="1118052" y="235034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6810798B-A6C7-85C1-2C06-387F23BABEAC}"/>
                </a:ext>
              </a:extLst>
            </p:cNvPr>
            <p:cNvSpPr/>
            <p:nvPr/>
          </p:nvSpPr>
          <p:spPr>
            <a:xfrm>
              <a:off x="1118052" y="244617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3B3D7C9E-7682-2F1C-4D3D-07039CFF6DB7}"/>
                </a:ext>
              </a:extLst>
            </p:cNvPr>
            <p:cNvSpPr/>
            <p:nvPr/>
          </p:nvSpPr>
          <p:spPr>
            <a:xfrm>
              <a:off x="1118052" y="206297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198DE835-EEFF-6676-27EC-E63E3C800F09}"/>
                </a:ext>
              </a:extLst>
            </p:cNvPr>
            <p:cNvSpPr/>
            <p:nvPr/>
          </p:nvSpPr>
          <p:spPr>
            <a:xfrm>
              <a:off x="1118052" y="2254577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CE9C7264-8002-E598-6488-29A2123ABB0F}"/>
                </a:ext>
              </a:extLst>
            </p:cNvPr>
            <p:cNvSpPr/>
            <p:nvPr/>
          </p:nvSpPr>
          <p:spPr>
            <a:xfrm>
              <a:off x="1118052" y="2158746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E07A63A6-7993-5FCF-4C20-0F0D4339F0D3}"/>
                </a:ext>
              </a:extLst>
            </p:cNvPr>
            <p:cNvSpPr/>
            <p:nvPr/>
          </p:nvSpPr>
          <p:spPr>
            <a:xfrm>
              <a:off x="2794056" y="148812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02D6EB4A-9748-79A4-3C6B-ED992D634A3B}"/>
                </a:ext>
              </a:extLst>
            </p:cNvPr>
            <p:cNvSpPr/>
            <p:nvPr/>
          </p:nvSpPr>
          <p:spPr>
            <a:xfrm>
              <a:off x="2794056" y="196714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B8454173-BC34-FD14-4DC1-1AFA28A1BA2B}"/>
                </a:ext>
              </a:extLst>
            </p:cNvPr>
            <p:cNvSpPr/>
            <p:nvPr/>
          </p:nvSpPr>
          <p:spPr>
            <a:xfrm>
              <a:off x="2794056" y="187138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7666C6D2-E2FA-2C30-BE0F-73A129E1C4E9}"/>
                </a:ext>
              </a:extLst>
            </p:cNvPr>
            <p:cNvSpPr/>
            <p:nvPr/>
          </p:nvSpPr>
          <p:spPr>
            <a:xfrm>
              <a:off x="2794056" y="206297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F4FAF5DE-24BA-4451-E3E8-EB49CE86D140}"/>
                </a:ext>
              </a:extLst>
            </p:cNvPr>
            <p:cNvSpPr/>
            <p:nvPr/>
          </p:nvSpPr>
          <p:spPr>
            <a:xfrm>
              <a:off x="2794056" y="1775551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5EA7DD18-7F2F-D1EB-DFB9-90297DAD2B93}"/>
                </a:ext>
              </a:extLst>
            </p:cNvPr>
            <p:cNvSpPr/>
            <p:nvPr/>
          </p:nvSpPr>
          <p:spPr>
            <a:xfrm>
              <a:off x="2794056" y="2158746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E9F5FA94-2396-7D02-60BC-2BD01558FA29}"/>
                </a:ext>
              </a:extLst>
            </p:cNvPr>
            <p:cNvSpPr/>
            <p:nvPr/>
          </p:nvSpPr>
          <p:spPr>
            <a:xfrm>
              <a:off x="2541505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C618E2F3-CC5A-0397-10AE-B493A7A9B91B}"/>
                </a:ext>
              </a:extLst>
            </p:cNvPr>
            <p:cNvSpPr/>
            <p:nvPr/>
          </p:nvSpPr>
          <p:spPr>
            <a:xfrm>
              <a:off x="2794056" y="129652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15CBD8D6-5B1D-3185-3D57-DE43FAE96FA5}"/>
                </a:ext>
              </a:extLst>
            </p:cNvPr>
            <p:cNvSpPr/>
            <p:nvPr/>
          </p:nvSpPr>
          <p:spPr>
            <a:xfrm>
              <a:off x="2794056" y="1392356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DA771618-A453-90E2-8E87-9CD82B6A9BB8}"/>
                </a:ext>
              </a:extLst>
            </p:cNvPr>
            <p:cNvSpPr/>
            <p:nvPr/>
          </p:nvSpPr>
          <p:spPr>
            <a:xfrm>
              <a:off x="2794056" y="167971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880DD4B4-72FC-6538-B33F-330DE85BCC5A}"/>
                </a:ext>
              </a:extLst>
            </p:cNvPr>
            <p:cNvSpPr/>
            <p:nvPr/>
          </p:nvSpPr>
          <p:spPr>
            <a:xfrm>
              <a:off x="2794056" y="158395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6E904E89-8EEE-1AEE-1869-3E1A2F19FEBE}"/>
                </a:ext>
              </a:extLst>
            </p:cNvPr>
            <p:cNvSpPr/>
            <p:nvPr/>
          </p:nvSpPr>
          <p:spPr>
            <a:xfrm>
              <a:off x="1118052" y="148812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58E9B161-9708-7673-F1AD-67531A7D736D}"/>
                </a:ext>
              </a:extLst>
            </p:cNvPr>
            <p:cNvSpPr/>
            <p:nvPr/>
          </p:nvSpPr>
          <p:spPr>
            <a:xfrm>
              <a:off x="2794056" y="2254577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823F77BF-1E22-FD03-1C71-60B1C62D5757}"/>
                </a:ext>
              </a:extLst>
            </p:cNvPr>
            <p:cNvSpPr/>
            <p:nvPr/>
          </p:nvSpPr>
          <p:spPr>
            <a:xfrm>
              <a:off x="2794056" y="3020967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AB81C9F5-29F3-7139-B3DA-1753ED92A3E0}"/>
                </a:ext>
              </a:extLst>
            </p:cNvPr>
            <p:cNvSpPr/>
            <p:nvPr/>
          </p:nvSpPr>
          <p:spPr>
            <a:xfrm>
              <a:off x="2794056" y="311679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8A952B45-3D24-4525-6F2B-619277DC49C7}"/>
                </a:ext>
              </a:extLst>
            </p:cNvPr>
            <p:cNvSpPr/>
            <p:nvPr/>
          </p:nvSpPr>
          <p:spPr>
            <a:xfrm>
              <a:off x="2794056" y="3308395"/>
              <a:ext cx="26787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E82B5714-D9FC-5460-30B9-46F714F16E34}"/>
                </a:ext>
              </a:extLst>
            </p:cNvPr>
            <p:cNvSpPr/>
            <p:nvPr/>
          </p:nvSpPr>
          <p:spPr>
            <a:xfrm>
              <a:off x="2794056" y="2925201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24FFC5FB-4562-DAC5-EDAE-8E191F9DA7A7}"/>
                </a:ext>
              </a:extLst>
            </p:cNvPr>
            <p:cNvSpPr/>
            <p:nvPr/>
          </p:nvSpPr>
          <p:spPr>
            <a:xfrm>
              <a:off x="2794056" y="235034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7C922C5F-10B1-83AA-9784-F8DC7FD0AA19}"/>
                </a:ext>
              </a:extLst>
            </p:cNvPr>
            <p:cNvSpPr/>
            <p:nvPr/>
          </p:nvSpPr>
          <p:spPr>
            <a:xfrm>
              <a:off x="2794056" y="321256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491E320D-D9FF-8840-1781-8109C03E7E1E}"/>
                </a:ext>
              </a:extLst>
            </p:cNvPr>
            <p:cNvSpPr/>
            <p:nvPr/>
          </p:nvSpPr>
          <p:spPr>
            <a:xfrm>
              <a:off x="2794056" y="282936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1A75331B-75A1-D087-9A69-4CA740978C8D}"/>
                </a:ext>
              </a:extLst>
            </p:cNvPr>
            <p:cNvSpPr/>
            <p:nvPr/>
          </p:nvSpPr>
          <p:spPr>
            <a:xfrm>
              <a:off x="2794056" y="244617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A6FBF9A9-4EAC-2511-B571-2484DB2682A8}"/>
                </a:ext>
              </a:extLst>
            </p:cNvPr>
            <p:cNvSpPr/>
            <p:nvPr/>
          </p:nvSpPr>
          <p:spPr>
            <a:xfrm>
              <a:off x="2794056" y="2541940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CCBE8335-F320-272F-B9AA-F2217A3AE871}"/>
                </a:ext>
              </a:extLst>
            </p:cNvPr>
            <p:cNvSpPr/>
            <p:nvPr/>
          </p:nvSpPr>
          <p:spPr>
            <a:xfrm>
              <a:off x="2794056" y="273360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571629E6-34D2-EE0E-147A-A9C086A0E25E}"/>
                </a:ext>
              </a:extLst>
            </p:cNvPr>
            <p:cNvSpPr/>
            <p:nvPr/>
          </p:nvSpPr>
          <p:spPr>
            <a:xfrm>
              <a:off x="2794056" y="263777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16970BB2-B836-C114-4B02-B24053051888}"/>
                </a:ext>
              </a:extLst>
            </p:cNvPr>
            <p:cNvSpPr/>
            <p:nvPr/>
          </p:nvSpPr>
          <p:spPr>
            <a:xfrm>
              <a:off x="2036402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47C04E1C-E968-97D6-BCF6-CBBAFCDEB4A4}"/>
                </a:ext>
              </a:extLst>
            </p:cNvPr>
            <p:cNvSpPr/>
            <p:nvPr/>
          </p:nvSpPr>
          <p:spPr>
            <a:xfrm>
              <a:off x="2036402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A0709B3D-ED4B-63AA-CBEF-553F50B8B6DD}"/>
                </a:ext>
              </a:extLst>
            </p:cNvPr>
            <p:cNvSpPr/>
            <p:nvPr/>
          </p:nvSpPr>
          <p:spPr>
            <a:xfrm>
              <a:off x="2541505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0A466C30-FA6F-1DCE-8E97-13323B7B2339}"/>
                </a:ext>
              </a:extLst>
            </p:cNvPr>
            <p:cNvSpPr/>
            <p:nvPr/>
          </p:nvSpPr>
          <p:spPr>
            <a:xfrm>
              <a:off x="2541505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B1C54E79-0398-62F3-94A8-5B3FC8D5C726}"/>
                </a:ext>
              </a:extLst>
            </p:cNvPr>
            <p:cNvSpPr/>
            <p:nvPr/>
          </p:nvSpPr>
          <p:spPr>
            <a:xfrm>
              <a:off x="2541505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C505618D-9F03-3D81-486B-24BDCBA6993F}"/>
                </a:ext>
              </a:extLst>
            </p:cNvPr>
            <p:cNvSpPr/>
            <p:nvPr/>
          </p:nvSpPr>
          <p:spPr>
            <a:xfrm>
              <a:off x="2288954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A490C7B9-3ECA-0C4D-5FA4-8187FACE9903}"/>
                </a:ext>
              </a:extLst>
            </p:cNvPr>
            <p:cNvSpPr/>
            <p:nvPr/>
          </p:nvSpPr>
          <p:spPr>
            <a:xfrm>
              <a:off x="2541505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C1DD6E38-0570-CD32-62AB-E9EF6920CF47}"/>
                </a:ext>
              </a:extLst>
            </p:cNvPr>
            <p:cNvSpPr/>
            <p:nvPr/>
          </p:nvSpPr>
          <p:spPr>
            <a:xfrm>
              <a:off x="2541505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B4151693-1CDB-9647-8F3E-26A3CC4A429D}"/>
                </a:ext>
              </a:extLst>
            </p:cNvPr>
            <p:cNvSpPr/>
            <p:nvPr/>
          </p:nvSpPr>
          <p:spPr>
            <a:xfrm>
              <a:off x="2541505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AED0BA01-DAE9-96C0-5030-D30EA2D7CF16}"/>
                </a:ext>
              </a:extLst>
            </p:cNvPr>
            <p:cNvSpPr/>
            <p:nvPr/>
          </p:nvSpPr>
          <p:spPr>
            <a:xfrm>
              <a:off x="2541505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361B4BDA-AFF7-FA60-3E1D-4A9B7A0E1A31}"/>
                </a:ext>
              </a:extLst>
            </p:cNvPr>
            <p:cNvSpPr/>
            <p:nvPr/>
          </p:nvSpPr>
          <p:spPr>
            <a:xfrm>
              <a:off x="2541505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FCEE0F4E-7ABA-1956-5EC2-97F74C4CE3DA}"/>
                </a:ext>
              </a:extLst>
            </p:cNvPr>
            <p:cNvSpPr/>
            <p:nvPr/>
          </p:nvSpPr>
          <p:spPr>
            <a:xfrm>
              <a:off x="2541505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7FEDE9BD-D9B4-A8F5-576D-62D74A6E8D58}"/>
                </a:ext>
              </a:extLst>
            </p:cNvPr>
            <p:cNvSpPr/>
            <p:nvPr/>
          </p:nvSpPr>
          <p:spPr>
            <a:xfrm>
              <a:off x="1783916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35F5F6D5-DF5B-4D05-95B9-F228AB27E30C}"/>
                </a:ext>
              </a:extLst>
            </p:cNvPr>
            <p:cNvSpPr/>
            <p:nvPr/>
          </p:nvSpPr>
          <p:spPr>
            <a:xfrm>
              <a:off x="1278813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309C8BE8-3BD8-EF1D-AA58-A0520C0EFF31}"/>
                </a:ext>
              </a:extLst>
            </p:cNvPr>
            <p:cNvSpPr/>
            <p:nvPr/>
          </p:nvSpPr>
          <p:spPr>
            <a:xfrm>
              <a:off x="1278813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946D1477-A06D-A829-A6F5-EB115CC5A07B}"/>
                </a:ext>
              </a:extLst>
            </p:cNvPr>
            <p:cNvSpPr/>
            <p:nvPr/>
          </p:nvSpPr>
          <p:spPr>
            <a:xfrm>
              <a:off x="1278813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FC19D7F1-9368-5573-AB2B-3E6BA1773B02}"/>
                </a:ext>
              </a:extLst>
            </p:cNvPr>
            <p:cNvSpPr/>
            <p:nvPr/>
          </p:nvSpPr>
          <p:spPr>
            <a:xfrm>
              <a:off x="1278813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4F970282-74C5-99EC-66D0-B86DE826E9DD}"/>
                </a:ext>
              </a:extLst>
            </p:cNvPr>
            <p:cNvSpPr/>
            <p:nvPr/>
          </p:nvSpPr>
          <p:spPr>
            <a:xfrm>
              <a:off x="1278813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611FE35F-4DD8-7933-0A3E-E2E2C36D12B9}"/>
                </a:ext>
              </a:extLst>
            </p:cNvPr>
            <p:cNvSpPr/>
            <p:nvPr/>
          </p:nvSpPr>
          <p:spPr>
            <a:xfrm>
              <a:off x="1531365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9D8D28C1-525F-0895-6408-D08409576BB0}"/>
                </a:ext>
              </a:extLst>
            </p:cNvPr>
            <p:cNvSpPr/>
            <p:nvPr/>
          </p:nvSpPr>
          <p:spPr>
            <a:xfrm>
              <a:off x="2541505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B3DE99D2-003D-B013-3576-EAA1C8FA3E54}"/>
                </a:ext>
              </a:extLst>
            </p:cNvPr>
            <p:cNvSpPr/>
            <p:nvPr/>
          </p:nvSpPr>
          <p:spPr>
            <a:xfrm>
              <a:off x="1278813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F49947B4-2F04-B6A0-25E6-7DEABA66053D}"/>
                </a:ext>
              </a:extLst>
            </p:cNvPr>
            <p:cNvSpPr/>
            <p:nvPr/>
          </p:nvSpPr>
          <p:spPr>
            <a:xfrm>
              <a:off x="1278813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BA1E8CBD-42BD-2942-AB11-B8389C688C5D}"/>
                </a:ext>
              </a:extLst>
            </p:cNvPr>
            <p:cNvSpPr/>
            <p:nvPr/>
          </p:nvSpPr>
          <p:spPr>
            <a:xfrm>
              <a:off x="1278813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95077070-7297-4E79-1129-18106B5B0C7A}"/>
                </a:ext>
              </a:extLst>
            </p:cNvPr>
            <p:cNvSpPr/>
            <p:nvPr/>
          </p:nvSpPr>
          <p:spPr>
            <a:xfrm>
              <a:off x="1278813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7EE96601-F9D2-EA3B-57D2-AD82A1CAD622}"/>
                </a:ext>
              </a:extLst>
            </p:cNvPr>
            <p:cNvSpPr/>
            <p:nvPr/>
          </p:nvSpPr>
          <p:spPr>
            <a:xfrm>
              <a:off x="1783916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3DC6B15F-093A-901D-7C1C-9C6A6DC22B7F}"/>
                </a:ext>
              </a:extLst>
            </p:cNvPr>
            <p:cNvSpPr/>
            <p:nvPr/>
          </p:nvSpPr>
          <p:spPr>
            <a:xfrm>
              <a:off x="2794056" y="120075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86515F6D-AB3A-7C79-5FE3-085802AEA712}"/>
                </a:ext>
              </a:extLst>
            </p:cNvPr>
            <p:cNvSpPr/>
            <p:nvPr/>
          </p:nvSpPr>
          <p:spPr>
            <a:xfrm>
              <a:off x="2288954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84B3266D-24FA-4C2C-B949-5696ABA7B76F}"/>
                </a:ext>
              </a:extLst>
            </p:cNvPr>
            <p:cNvSpPr/>
            <p:nvPr/>
          </p:nvSpPr>
          <p:spPr>
            <a:xfrm>
              <a:off x="2541505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12261F0B-5F4A-5CB3-FBF3-E7B1513406BB}"/>
                </a:ext>
              </a:extLst>
            </p:cNvPr>
            <p:cNvSpPr/>
            <p:nvPr/>
          </p:nvSpPr>
          <p:spPr>
            <a:xfrm>
              <a:off x="1118052" y="1392356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17D3963F-E452-E2DF-D72A-765A7ED4F2E1}"/>
                </a:ext>
              </a:extLst>
            </p:cNvPr>
            <p:cNvSpPr/>
            <p:nvPr/>
          </p:nvSpPr>
          <p:spPr>
            <a:xfrm>
              <a:off x="1278813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6EDF276D-81E9-D7A5-7F48-EC072BD9EB49}"/>
                </a:ext>
              </a:extLst>
            </p:cNvPr>
            <p:cNvSpPr/>
            <p:nvPr/>
          </p:nvSpPr>
          <p:spPr>
            <a:xfrm>
              <a:off x="1118052" y="129652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140BA980-320A-2C0A-A8F2-A9EFC3CBDE48}"/>
                </a:ext>
              </a:extLst>
            </p:cNvPr>
            <p:cNvSpPr/>
            <p:nvPr/>
          </p:nvSpPr>
          <p:spPr>
            <a:xfrm>
              <a:off x="1118052" y="120075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A6BEFE50-170E-F3DF-8149-13B74545B1D1}"/>
                </a:ext>
              </a:extLst>
            </p:cNvPr>
            <p:cNvSpPr/>
            <p:nvPr/>
          </p:nvSpPr>
          <p:spPr>
            <a:xfrm>
              <a:off x="1278813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9AC834A6-4C02-D822-60D9-D819FD9C3E26}"/>
                </a:ext>
              </a:extLst>
            </p:cNvPr>
            <p:cNvSpPr/>
            <p:nvPr/>
          </p:nvSpPr>
          <p:spPr>
            <a:xfrm>
              <a:off x="1531365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4B465D18-3A3B-A2E7-E368-B02545EB6498}"/>
                </a:ext>
              </a:extLst>
            </p:cNvPr>
            <p:cNvSpPr/>
            <p:nvPr/>
          </p:nvSpPr>
          <p:spPr>
            <a:xfrm>
              <a:off x="1118052" y="1101667"/>
              <a:ext cx="160696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073AD7C2-1766-12DC-3DBE-1DE9EAD7DE15}"/>
                </a:ext>
              </a:extLst>
            </p:cNvPr>
            <p:cNvSpPr/>
            <p:nvPr/>
          </p:nvSpPr>
          <p:spPr>
            <a:xfrm>
              <a:off x="2541505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24609001-945D-0EBF-FB55-3FF4F09968AF}"/>
                </a:ext>
              </a:extLst>
            </p:cNvPr>
            <p:cNvSpPr/>
            <p:nvPr/>
          </p:nvSpPr>
          <p:spPr>
            <a:xfrm>
              <a:off x="2541505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9" name="Rectangle 328">
              <a:extLst>
                <a:ext uri="{FF2B5EF4-FFF2-40B4-BE49-F238E27FC236}">
                  <a16:creationId xmlns:a16="http://schemas.microsoft.com/office/drawing/2014/main" id="{5841CFA7-A6A0-9E58-9A11-154AC3A917F0}"/>
                </a:ext>
              </a:extLst>
            </p:cNvPr>
            <p:cNvSpPr/>
            <p:nvPr/>
          </p:nvSpPr>
          <p:spPr>
            <a:xfrm>
              <a:off x="2541505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0" name="Rectangle 329">
              <a:extLst>
                <a:ext uri="{FF2B5EF4-FFF2-40B4-BE49-F238E27FC236}">
                  <a16:creationId xmlns:a16="http://schemas.microsoft.com/office/drawing/2014/main" id="{2FFD3A81-2B5D-A4D8-C782-D999239A93E6}"/>
                </a:ext>
              </a:extLst>
            </p:cNvPr>
            <p:cNvSpPr/>
            <p:nvPr/>
          </p:nvSpPr>
          <p:spPr>
            <a:xfrm>
              <a:off x="2541505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1" name="Rectangle 330">
              <a:extLst>
                <a:ext uri="{FF2B5EF4-FFF2-40B4-BE49-F238E27FC236}">
                  <a16:creationId xmlns:a16="http://schemas.microsoft.com/office/drawing/2014/main" id="{96F0B839-0BE6-B888-BCDC-CEFF6F7B3A8E}"/>
                </a:ext>
              </a:extLst>
            </p:cNvPr>
            <p:cNvSpPr/>
            <p:nvPr/>
          </p:nvSpPr>
          <p:spPr>
            <a:xfrm>
              <a:off x="2541505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2" name="Rectangle 331">
              <a:extLst>
                <a:ext uri="{FF2B5EF4-FFF2-40B4-BE49-F238E27FC236}">
                  <a16:creationId xmlns:a16="http://schemas.microsoft.com/office/drawing/2014/main" id="{07535102-15B8-BAC0-B2F0-E55EAC8C33A2}"/>
                </a:ext>
              </a:extLst>
            </p:cNvPr>
            <p:cNvSpPr/>
            <p:nvPr/>
          </p:nvSpPr>
          <p:spPr>
            <a:xfrm>
              <a:off x="2541505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3" name="Rectangle 332">
              <a:extLst>
                <a:ext uri="{FF2B5EF4-FFF2-40B4-BE49-F238E27FC236}">
                  <a16:creationId xmlns:a16="http://schemas.microsoft.com/office/drawing/2014/main" id="{35144D7A-B68A-C9F8-0258-5DEC29CB6BA9}"/>
                </a:ext>
              </a:extLst>
            </p:cNvPr>
            <p:cNvSpPr/>
            <p:nvPr/>
          </p:nvSpPr>
          <p:spPr>
            <a:xfrm>
              <a:off x="2541505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4" name="Rectangle 333">
              <a:extLst>
                <a:ext uri="{FF2B5EF4-FFF2-40B4-BE49-F238E27FC236}">
                  <a16:creationId xmlns:a16="http://schemas.microsoft.com/office/drawing/2014/main" id="{B89109C3-4454-3915-3ABF-6761D5F163D7}"/>
                </a:ext>
              </a:extLst>
            </p:cNvPr>
            <p:cNvSpPr/>
            <p:nvPr/>
          </p:nvSpPr>
          <p:spPr>
            <a:xfrm>
              <a:off x="2541505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8750FB1F-E6F9-C234-FB8A-1674A8D062AD}"/>
                </a:ext>
              </a:extLst>
            </p:cNvPr>
            <p:cNvSpPr/>
            <p:nvPr/>
          </p:nvSpPr>
          <p:spPr>
            <a:xfrm>
              <a:off x="2541505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6" name="Rectangle 335">
              <a:extLst>
                <a:ext uri="{FF2B5EF4-FFF2-40B4-BE49-F238E27FC236}">
                  <a16:creationId xmlns:a16="http://schemas.microsoft.com/office/drawing/2014/main" id="{49B6D92D-0EB7-D1E4-3432-1EDB2A15D996}"/>
                </a:ext>
              </a:extLst>
            </p:cNvPr>
            <p:cNvSpPr/>
            <p:nvPr/>
          </p:nvSpPr>
          <p:spPr>
            <a:xfrm>
              <a:off x="2541505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2C1A9464-7592-80AD-6C0A-A0EE970BEBFC}"/>
                </a:ext>
              </a:extLst>
            </p:cNvPr>
            <p:cNvSpPr/>
            <p:nvPr/>
          </p:nvSpPr>
          <p:spPr>
            <a:xfrm>
              <a:off x="2541505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8" name="Rectangle 337">
              <a:extLst>
                <a:ext uri="{FF2B5EF4-FFF2-40B4-BE49-F238E27FC236}">
                  <a16:creationId xmlns:a16="http://schemas.microsoft.com/office/drawing/2014/main" id="{4BCC608D-82DD-5D32-760A-201CC4CCFC78}"/>
                </a:ext>
              </a:extLst>
            </p:cNvPr>
            <p:cNvSpPr/>
            <p:nvPr/>
          </p:nvSpPr>
          <p:spPr>
            <a:xfrm>
              <a:off x="2541505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339" name="TextBox 338">
            <a:extLst>
              <a:ext uri="{FF2B5EF4-FFF2-40B4-BE49-F238E27FC236}">
                <a16:creationId xmlns:a16="http://schemas.microsoft.com/office/drawing/2014/main" id="{D701EF30-59DA-7799-0551-BA3FC997CA30}"/>
              </a:ext>
            </a:extLst>
          </p:cNvPr>
          <p:cNvSpPr txBox="1"/>
          <p:nvPr/>
        </p:nvSpPr>
        <p:spPr>
          <a:xfrm rot="16200000">
            <a:off x="-371841" y="1671332"/>
            <a:ext cx="23471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5400" spc="0" baseline="0" dirty="0">
                <a:ln w="6519" cap="flat">
                  <a:solidFill>
                    <a:srgbClr val="FFFFFF"/>
                  </a:solidFill>
                  <a:miter/>
                </a:ln>
                <a:solidFill>
                  <a:srgbClr val="E8B408"/>
                </a:solidFill>
                <a:latin typeface="BBH Sans Hegarty" pitchFamily="2" charset="0"/>
                <a:cs typeface="Arial"/>
                <a:sym typeface="Arial"/>
                <a:rtl val="0"/>
              </a:rPr>
              <a:t>2024</a:t>
            </a:r>
          </a:p>
        </p:txBody>
      </p:sp>
      <p:sp>
        <p:nvSpPr>
          <p:cNvPr id="340" name="Freeform: Shape 339">
            <a:extLst>
              <a:ext uri="{FF2B5EF4-FFF2-40B4-BE49-F238E27FC236}">
                <a16:creationId xmlns:a16="http://schemas.microsoft.com/office/drawing/2014/main" id="{3FF00927-0AA4-FA6B-7A28-1B9DF05BF059}"/>
              </a:ext>
            </a:extLst>
          </p:cNvPr>
          <p:cNvSpPr/>
          <p:nvPr/>
        </p:nvSpPr>
        <p:spPr>
          <a:xfrm>
            <a:off x="571683" y="1132568"/>
            <a:ext cx="2477141" cy="2000788"/>
          </a:xfrm>
          <a:custGeom>
            <a:avLst/>
            <a:gdLst>
              <a:gd name="csX0" fmla="*/ 337235 w 2477141"/>
              <a:gd name="csY0" fmla="*/ 53587 h 2000788"/>
              <a:gd name="csX1" fmla="*/ 47068 w 2477141"/>
              <a:gd name="csY1" fmla="*/ 277846 h 2000788"/>
              <a:gd name="csX2" fmla="*/ 0 w 2477141"/>
              <a:gd name="csY2" fmla="*/ 338278 h 2000788"/>
              <a:gd name="csX3" fmla="*/ 259071 w 2477141"/>
              <a:gd name="csY3" fmla="*/ 233711 h 2000788"/>
              <a:gd name="csX4" fmla="*/ 832168 w 2477141"/>
              <a:gd name="csY4" fmla="*/ 0 h 2000788"/>
              <a:gd name="csX5" fmla="*/ 731447 w 2477141"/>
              <a:gd name="csY5" fmla="*/ 181623 h 2000788"/>
              <a:gd name="csX6" fmla="*/ 393951 w 2477141"/>
              <a:gd name="csY6" fmla="*/ 397015 h 2000788"/>
              <a:gd name="csX7" fmla="*/ 188729 w 2477141"/>
              <a:gd name="csY7" fmla="*/ 598196 h 2000788"/>
              <a:gd name="csX8" fmla="*/ 322306 w 2477141"/>
              <a:gd name="csY8" fmla="*/ 518989 h 2000788"/>
              <a:gd name="csX9" fmla="*/ 1253826 w 2477141"/>
              <a:gd name="csY9" fmla="*/ 30640 h 2000788"/>
              <a:gd name="csX10" fmla="*/ 1182637 w 2477141"/>
              <a:gd name="csY10" fmla="*/ 182080 h 2000788"/>
              <a:gd name="csX11" fmla="*/ 37550 w 2477141"/>
              <a:gd name="csY11" fmla="*/ 1254608 h 2000788"/>
              <a:gd name="csX12" fmla="*/ 611234 w 2477141"/>
              <a:gd name="csY12" fmla="*/ 871804 h 2000788"/>
              <a:gd name="csX13" fmla="*/ 356401 w 2477141"/>
              <a:gd name="csY13" fmla="*/ 1166404 h 2000788"/>
              <a:gd name="csX14" fmla="*/ 87617 w 2477141"/>
              <a:gd name="csY14" fmla="*/ 1451356 h 2000788"/>
              <a:gd name="csX15" fmla="*/ 304639 w 2477141"/>
              <a:gd name="csY15" fmla="*/ 1289942 h 2000788"/>
              <a:gd name="csX16" fmla="*/ 452363 w 2477141"/>
              <a:gd name="csY16" fmla="*/ 1268559 h 2000788"/>
              <a:gd name="csX17" fmla="*/ 427916 w 2477141"/>
              <a:gd name="csY17" fmla="*/ 1395943 h 2000788"/>
              <a:gd name="csX18" fmla="*/ 222172 w 2477141"/>
              <a:gd name="csY18" fmla="*/ 1614856 h 2000788"/>
              <a:gd name="csX19" fmla="*/ 12973 w 2477141"/>
              <a:gd name="csY19" fmla="*/ 1904436 h 2000788"/>
              <a:gd name="csX20" fmla="*/ 1149194 w 2477141"/>
              <a:gd name="csY20" fmla="*/ 812089 h 2000788"/>
              <a:gd name="csX21" fmla="*/ 1457810 w 2477141"/>
              <a:gd name="csY21" fmla="*/ 348187 h 2000788"/>
              <a:gd name="csX22" fmla="*/ 1668247 w 2477141"/>
              <a:gd name="csY22" fmla="*/ 79012 h 2000788"/>
              <a:gd name="csX23" fmla="*/ 1145869 w 2477141"/>
              <a:gd name="csY23" fmla="*/ 1189677 h 2000788"/>
              <a:gd name="csX24" fmla="*/ 852834 w 2477141"/>
              <a:gd name="csY24" fmla="*/ 1450117 h 2000788"/>
              <a:gd name="csX25" fmla="*/ 508297 w 2477141"/>
              <a:gd name="csY25" fmla="*/ 1738002 h 2000788"/>
              <a:gd name="csX26" fmla="*/ 150983 w 2477141"/>
              <a:gd name="csY26" fmla="*/ 2000788 h 2000788"/>
              <a:gd name="csX27" fmla="*/ 299815 w 2477141"/>
              <a:gd name="csY27" fmla="*/ 1959457 h 2000788"/>
              <a:gd name="csX28" fmla="*/ 702241 w 2477141"/>
              <a:gd name="csY28" fmla="*/ 1822686 h 2000788"/>
              <a:gd name="csX29" fmla="*/ 688551 w 2477141"/>
              <a:gd name="csY29" fmla="*/ 1948179 h 2000788"/>
              <a:gd name="csX30" fmla="*/ 980609 w 2477141"/>
              <a:gd name="csY30" fmla="*/ 1927579 h 2000788"/>
              <a:gd name="csX31" fmla="*/ 1232834 w 2477141"/>
              <a:gd name="csY31" fmla="*/ 1770076 h 2000788"/>
              <a:gd name="csX32" fmla="*/ 1426061 w 2477141"/>
              <a:gd name="csY32" fmla="*/ 1577957 h 2000788"/>
              <a:gd name="csX33" fmla="*/ 1604686 w 2477141"/>
              <a:gd name="csY33" fmla="*/ 1133287 h 2000788"/>
              <a:gd name="csX34" fmla="*/ 2023019 w 2477141"/>
              <a:gd name="csY34" fmla="*/ 315917 h 2000788"/>
              <a:gd name="csX35" fmla="*/ 2183520 w 2477141"/>
              <a:gd name="csY35" fmla="*/ 150918 h 2000788"/>
              <a:gd name="csX36" fmla="*/ 2374400 w 2477141"/>
              <a:gd name="csY36" fmla="*/ 81033 h 2000788"/>
              <a:gd name="csX37" fmla="*/ 2277265 w 2477141"/>
              <a:gd name="csY37" fmla="*/ 308225 h 2000788"/>
              <a:gd name="csX38" fmla="*/ 1943746 w 2477141"/>
              <a:gd name="csY38" fmla="*/ 963072 h 2000788"/>
              <a:gd name="csX39" fmla="*/ 1806127 w 2477141"/>
              <a:gd name="csY39" fmla="*/ 1416609 h 2000788"/>
              <a:gd name="csX40" fmla="*/ 1620332 w 2477141"/>
              <a:gd name="csY40" fmla="*/ 1837810 h 2000788"/>
              <a:gd name="csX41" fmla="*/ 1887747 w 2477141"/>
              <a:gd name="csY41" fmla="*/ 1768772 h 2000788"/>
              <a:gd name="csX42" fmla="*/ 2477142 w 2477141"/>
              <a:gd name="csY42" fmla="*/ 1663097 h 2000788"/>
              <a:gd name="csX43" fmla="*/ 2015587 w 2477141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1" h="2000788">
                <a:moveTo>
                  <a:pt x="337235" y="53587"/>
                </a:moveTo>
                <a:cubicBezTo>
                  <a:pt x="240556" y="128297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1" y="233711"/>
                </a:cubicBezTo>
                <a:cubicBezTo>
                  <a:pt x="431437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3" y="261287"/>
                  <a:pt x="511361" y="333324"/>
                  <a:pt x="393951" y="397015"/>
                </a:cubicBezTo>
                <a:cubicBezTo>
                  <a:pt x="306660" y="444344"/>
                  <a:pt x="206396" y="500409"/>
                  <a:pt x="188729" y="598196"/>
                </a:cubicBezTo>
                <a:cubicBezTo>
                  <a:pt x="240556" y="589917"/>
                  <a:pt x="282148" y="552758"/>
                  <a:pt x="322306" y="518989"/>
                </a:cubicBezTo>
                <a:cubicBezTo>
                  <a:pt x="592003" y="292449"/>
                  <a:pt x="926109" y="159719"/>
                  <a:pt x="1253826" y="30640"/>
                </a:cubicBezTo>
                <a:cubicBezTo>
                  <a:pt x="1258324" y="87748"/>
                  <a:pt x="1219405" y="138141"/>
                  <a:pt x="1182637" y="182080"/>
                </a:cubicBezTo>
                <a:cubicBezTo>
                  <a:pt x="845141" y="585679"/>
                  <a:pt x="496954" y="998210"/>
                  <a:pt x="37550" y="1254608"/>
                </a:cubicBezTo>
                <a:cubicBezTo>
                  <a:pt x="141922" y="1042606"/>
                  <a:pt x="387563" y="947948"/>
                  <a:pt x="611234" y="871804"/>
                </a:cubicBezTo>
                <a:cubicBezTo>
                  <a:pt x="588874" y="1003752"/>
                  <a:pt x="468661" y="1093455"/>
                  <a:pt x="356401" y="1166404"/>
                </a:cubicBezTo>
                <a:cubicBezTo>
                  <a:pt x="244142" y="1239353"/>
                  <a:pt x="121386" y="1321820"/>
                  <a:pt x="87617" y="1451356"/>
                </a:cubicBezTo>
                <a:cubicBezTo>
                  <a:pt x="159980" y="1397573"/>
                  <a:pt x="232342" y="1343790"/>
                  <a:pt x="304639" y="1289942"/>
                </a:cubicBezTo>
                <a:cubicBezTo>
                  <a:pt x="348904" y="1257020"/>
                  <a:pt x="417094" y="1226054"/>
                  <a:pt x="452363" y="1268559"/>
                </a:cubicBezTo>
                <a:cubicBezTo>
                  <a:pt x="482286" y="1304610"/>
                  <a:pt x="456144" y="1358588"/>
                  <a:pt x="427916" y="1395943"/>
                </a:cubicBezTo>
                <a:cubicBezTo>
                  <a:pt x="367549" y="1476063"/>
                  <a:pt x="298446" y="1549599"/>
                  <a:pt x="222172" y="1614856"/>
                </a:cubicBezTo>
                <a:cubicBezTo>
                  <a:pt x="128557" y="1694976"/>
                  <a:pt x="14277" y="1781289"/>
                  <a:pt x="12973" y="1904436"/>
                </a:cubicBezTo>
                <a:cubicBezTo>
                  <a:pt x="497215" y="1685197"/>
                  <a:pt x="834971" y="1240853"/>
                  <a:pt x="1149194" y="812089"/>
                </a:cubicBezTo>
                <a:cubicBezTo>
                  <a:pt x="1259041" y="662149"/>
                  <a:pt x="1368954" y="511492"/>
                  <a:pt x="1457810" y="348187"/>
                </a:cubicBezTo>
                <a:cubicBezTo>
                  <a:pt x="1513092" y="246554"/>
                  <a:pt x="1566288" y="133708"/>
                  <a:pt x="1668247" y="79012"/>
                </a:cubicBezTo>
                <a:cubicBezTo>
                  <a:pt x="1649146" y="497149"/>
                  <a:pt x="1441121" y="892991"/>
                  <a:pt x="1145869" y="1189677"/>
                </a:cubicBezTo>
                <a:cubicBezTo>
                  <a:pt x="1053623" y="1282314"/>
                  <a:pt x="953163" y="1366346"/>
                  <a:pt x="852834" y="1450117"/>
                </a:cubicBezTo>
                <a:cubicBezTo>
                  <a:pt x="737966" y="1546079"/>
                  <a:pt x="623164" y="1642040"/>
                  <a:pt x="508297" y="1738002"/>
                </a:cubicBezTo>
                <a:cubicBezTo>
                  <a:pt x="394669" y="1832986"/>
                  <a:pt x="280193" y="1928491"/>
                  <a:pt x="150983" y="2000788"/>
                </a:cubicBezTo>
                <a:cubicBezTo>
                  <a:pt x="201898" y="1992705"/>
                  <a:pt x="250987" y="1976016"/>
                  <a:pt x="299815" y="1959457"/>
                </a:cubicBezTo>
                <a:cubicBezTo>
                  <a:pt x="433979" y="1913888"/>
                  <a:pt x="568078" y="1868254"/>
                  <a:pt x="702241" y="1822686"/>
                </a:cubicBezTo>
                <a:cubicBezTo>
                  <a:pt x="721994" y="1862518"/>
                  <a:pt x="716453" y="1913562"/>
                  <a:pt x="688551" y="1948179"/>
                </a:cubicBezTo>
                <a:cubicBezTo>
                  <a:pt x="783535" y="1977711"/>
                  <a:pt x="888102" y="1964347"/>
                  <a:pt x="980609" y="1927579"/>
                </a:cubicBezTo>
                <a:cubicBezTo>
                  <a:pt x="1073115" y="1890811"/>
                  <a:pt x="1155126" y="1832204"/>
                  <a:pt x="1232834" y="1770076"/>
                </a:cubicBezTo>
                <a:cubicBezTo>
                  <a:pt x="1304023" y="1713164"/>
                  <a:pt x="1373061" y="1652145"/>
                  <a:pt x="1426061" y="1577957"/>
                </a:cubicBezTo>
                <a:cubicBezTo>
                  <a:pt x="1519415" y="1447379"/>
                  <a:pt x="1556314" y="1286291"/>
                  <a:pt x="1604686" y="1133287"/>
                </a:cubicBezTo>
                <a:cubicBezTo>
                  <a:pt x="1697453" y="840121"/>
                  <a:pt x="1839505" y="562602"/>
                  <a:pt x="2023019" y="315917"/>
                </a:cubicBezTo>
                <a:cubicBezTo>
                  <a:pt x="2069044" y="254051"/>
                  <a:pt x="2118850" y="193032"/>
                  <a:pt x="2183520" y="150918"/>
                </a:cubicBezTo>
                <a:cubicBezTo>
                  <a:pt x="2240693" y="113694"/>
                  <a:pt x="2307253" y="92898"/>
                  <a:pt x="2374400" y="81033"/>
                </a:cubicBezTo>
                <a:cubicBezTo>
                  <a:pt x="2380528" y="164999"/>
                  <a:pt x="2325898" y="239513"/>
                  <a:pt x="2277265" y="308225"/>
                </a:cubicBezTo>
                <a:cubicBezTo>
                  <a:pt x="2135213" y="508819"/>
                  <a:pt x="2022432" y="730209"/>
                  <a:pt x="1943746" y="963072"/>
                </a:cubicBezTo>
                <a:cubicBezTo>
                  <a:pt x="1893158" y="1112752"/>
                  <a:pt x="1856585" y="1266929"/>
                  <a:pt x="1806127" y="1416609"/>
                </a:cubicBezTo>
                <a:cubicBezTo>
                  <a:pt x="1757038" y="1562181"/>
                  <a:pt x="1694715" y="1703385"/>
                  <a:pt x="1620332" y="1837810"/>
                </a:cubicBezTo>
                <a:cubicBezTo>
                  <a:pt x="1712838" y="1849088"/>
                  <a:pt x="1801564" y="1804171"/>
                  <a:pt x="1887747" y="1768772"/>
                </a:cubicBezTo>
                <a:cubicBezTo>
                  <a:pt x="2073803" y="1692368"/>
                  <a:pt x="2276157" y="1656056"/>
                  <a:pt x="2477142" y="1663097"/>
                </a:cubicBezTo>
                <a:cubicBezTo>
                  <a:pt x="2323290" y="1723399"/>
                  <a:pt x="2169439" y="1783701"/>
                  <a:pt x="2015587" y="1844003"/>
                </a:cubicBezTo>
              </a:path>
            </a:pathLst>
          </a:custGeom>
          <a:noFill/>
          <a:ln w="0" cap="flat">
            <a:solidFill>
              <a:srgbClr val="020202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id="{8AE46F2E-F52F-57F9-1FBA-9232F6BB8308}"/>
              </a:ext>
            </a:extLst>
          </p:cNvPr>
          <p:cNvSpPr/>
          <p:nvPr/>
        </p:nvSpPr>
        <p:spPr>
          <a:xfrm>
            <a:off x="966090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pic>
        <p:nvPicPr>
          <p:cNvPr id="405" name="Picture Placeholder 404">
            <a:extLst>
              <a:ext uri="{FF2B5EF4-FFF2-40B4-BE49-F238E27FC236}">
                <a16:creationId xmlns:a16="http://schemas.microsoft.com/office/drawing/2014/main" id="{0B546FCA-F39D-681E-C1C7-269E7B0B869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6091" y="1323417"/>
            <a:ext cx="1603903" cy="1603903"/>
          </a:xfrm>
        </p:spPr>
      </p:pic>
      <p:pic>
        <p:nvPicPr>
          <p:cNvPr id="407" name="Picture Placeholder 406">
            <a:extLst>
              <a:ext uri="{FF2B5EF4-FFF2-40B4-BE49-F238E27FC236}">
                <a16:creationId xmlns:a16="http://schemas.microsoft.com/office/drawing/2014/main" id="{88D33F47-2CFF-E862-6354-A1B06F21026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96142" y="1323417"/>
            <a:ext cx="1603903" cy="1603903"/>
          </a:xfrm>
        </p:spPr>
      </p:pic>
      <p:pic>
        <p:nvPicPr>
          <p:cNvPr id="409" name="Picture Placeholder 408">
            <a:extLst>
              <a:ext uri="{FF2B5EF4-FFF2-40B4-BE49-F238E27FC236}">
                <a16:creationId xmlns:a16="http://schemas.microsoft.com/office/drawing/2014/main" id="{06496E00-9C87-4035-0650-2B8A96F1241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83859" y="1323417"/>
            <a:ext cx="1603903" cy="1603903"/>
          </a:xfrm>
        </p:spPr>
      </p:pic>
      <p:pic>
        <p:nvPicPr>
          <p:cNvPr id="411" name="Picture Placeholder 410">
            <a:extLst>
              <a:ext uri="{FF2B5EF4-FFF2-40B4-BE49-F238E27FC236}">
                <a16:creationId xmlns:a16="http://schemas.microsoft.com/office/drawing/2014/main" id="{E3D76500-1503-8857-BC0D-B08A92AE9CC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71576" y="1323417"/>
            <a:ext cx="1603903" cy="1603903"/>
          </a:xfrm>
        </p:spPr>
      </p:pic>
      <p:sp>
        <p:nvSpPr>
          <p:cNvPr id="352" name="TextBox 351">
            <a:extLst>
              <a:ext uri="{FF2B5EF4-FFF2-40B4-BE49-F238E27FC236}">
                <a16:creationId xmlns:a16="http://schemas.microsoft.com/office/drawing/2014/main" id="{E7677F10-11E2-BC61-A732-EA154FC79D0E}"/>
              </a:ext>
            </a:extLst>
          </p:cNvPr>
          <p:cNvSpPr txBox="1"/>
          <p:nvPr/>
        </p:nvSpPr>
        <p:spPr>
          <a:xfrm>
            <a:off x="580398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3" name="TextBox 352">
            <a:extLst>
              <a:ext uri="{FF2B5EF4-FFF2-40B4-BE49-F238E27FC236}">
                <a16:creationId xmlns:a16="http://schemas.microsoft.com/office/drawing/2014/main" id="{3E70AD9B-B3F6-2F86-AC65-0BFFE26A4D28}"/>
              </a:ext>
            </a:extLst>
          </p:cNvPr>
          <p:cNvSpPr txBox="1"/>
          <p:nvPr/>
        </p:nvSpPr>
        <p:spPr>
          <a:xfrm>
            <a:off x="580398" y="3606800"/>
            <a:ext cx="13890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HERMES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@Mercator</a:t>
            </a:r>
          </a:p>
        </p:txBody>
      </p:sp>
      <p:sp>
        <p:nvSpPr>
          <p:cNvPr id="354" name="TextBox 353">
            <a:extLst>
              <a:ext uri="{FF2B5EF4-FFF2-40B4-BE49-F238E27FC236}">
                <a16:creationId xmlns:a16="http://schemas.microsoft.com/office/drawing/2014/main" id="{61121550-127C-5516-CAEA-664861A6C0A1}"/>
              </a:ext>
            </a:extLst>
          </p:cNvPr>
          <p:cNvSpPr txBox="1"/>
          <p:nvPr/>
        </p:nvSpPr>
        <p:spPr>
          <a:xfrm>
            <a:off x="1799598" y="3429000"/>
            <a:ext cx="10374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abundances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5" name="TextBox 354">
            <a:extLst>
              <a:ext uri="{FF2B5EF4-FFF2-40B4-BE49-F238E27FC236}">
                <a16:creationId xmlns:a16="http://schemas.microsoft.com/office/drawing/2014/main" id="{8AD2ECF6-412E-72A1-EC8F-A93A85EFC0AE}"/>
              </a:ext>
            </a:extLst>
          </p:cNvPr>
          <p:cNvSpPr txBox="1"/>
          <p:nvPr/>
        </p:nvSpPr>
        <p:spPr>
          <a:xfrm>
            <a:off x="1799598" y="3606800"/>
            <a:ext cx="8611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Carbon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Oxygen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Scandium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Vanadium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Manganese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Cobalt</a:t>
            </a:r>
            <a:endParaRPr lang="en-IN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6" name="TextBox 355">
            <a:extLst>
              <a:ext uri="{FF2B5EF4-FFF2-40B4-BE49-F238E27FC236}">
                <a16:creationId xmlns:a16="http://schemas.microsoft.com/office/drawing/2014/main" id="{C6CBEB22-3E99-336C-CF6F-88F8360EC41A}"/>
              </a:ext>
            </a:extLst>
          </p:cNvPr>
          <p:cNvSpPr txBox="1"/>
          <p:nvPr/>
        </p:nvSpPr>
        <p:spPr>
          <a:xfrm>
            <a:off x="580398" y="4743938"/>
            <a:ext cx="928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Stars analysed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7" name="TextBox 356">
            <a:extLst>
              <a:ext uri="{FF2B5EF4-FFF2-40B4-BE49-F238E27FC236}">
                <a16:creationId xmlns:a16="http://schemas.microsoft.com/office/drawing/2014/main" id="{99F802BB-61C3-FD31-4CC1-92D4D68FB1EC}"/>
              </a:ext>
            </a:extLst>
          </p:cNvPr>
          <p:cNvSpPr txBox="1"/>
          <p:nvPr/>
        </p:nvSpPr>
        <p:spPr>
          <a:xfrm>
            <a:off x="580398" y="4883638"/>
            <a:ext cx="550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179</a:t>
            </a:r>
          </a:p>
        </p:txBody>
      </p:sp>
      <p:sp>
        <p:nvSpPr>
          <p:cNvPr id="358" name="TextBox 357">
            <a:extLst>
              <a:ext uri="{FF2B5EF4-FFF2-40B4-BE49-F238E27FC236}">
                <a16:creationId xmlns:a16="http://schemas.microsoft.com/office/drawing/2014/main" id="{354766E9-730C-E1BE-1FE2-6E399640327C}"/>
              </a:ext>
            </a:extLst>
          </p:cNvPr>
          <p:cNvSpPr txBox="1"/>
          <p:nvPr/>
        </p:nvSpPr>
        <p:spPr>
          <a:xfrm>
            <a:off x="1799598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9" name="TextBox 358">
            <a:extLst>
              <a:ext uri="{FF2B5EF4-FFF2-40B4-BE49-F238E27FC236}">
                <a16:creationId xmlns:a16="http://schemas.microsoft.com/office/drawing/2014/main" id="{D5086D87-ED1C-68CE-30E1-0C1C2A1679BB}"/>
              </a:ext>
            </a:extLst>
          </p:cNvPr>
          <p:cNvSpPr txBox="1"/>
          <p:nvPr/>
        </p:nvSpPr>
        <p:spPr>
          <a:xfrm>
            <a:off x="1799598" y="4883638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High-res</a:t>
            </a:r>
          </a:p>
        </p:txBody>
      </p:sp>
      <p:sp>
        <p:nvSpPr>
          <p:cNvPr id="361" name="TextBox 360">
            <a:extLst>
              <a:ext uri="{FF2B5EF4-FFF2-40B4-BE49-F238E27FC236}">
                <a16:creationId xmlns:a16="http://schemas.microsoft.com/office/drawing/2014/main" id="{F7332ECA-463F-6DEE-0EE1-EE25D6709503}"/>
              </a:ext>
            </a:extLst>
          </p:cNvPr>
          <p:cNvSpPr txBox="1"/>
          <p:nvPr/>
        </p:nvSpPr>
        <p:spPr>
          <a:xfrm>
            <a:off x="1218222" y="5431431"/>
            <a:ext cx="17267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latin typeface="Calibri" panose="020F0502020204030204" pitchFamily="34" charset="0"/>
                <a:cs typeface="Calibri" panose="020F0502020204030204" pitchFamily="34" charset="0"/>
              </a:rPr>
              <a:t>DUQUE-ARRIBAS ET AL. 2024</a:t>
            </a:r>
            <a:endParaRPr lang="en-IN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6" name="Graphic 365">
            <a:extLst>
              <a:ext uri="{FF2B5EF4-FFF2-40B4-BE49-F238E27FC236}">
                <a16:creationId xmlns:a16="http://schemas.microsoft.com/office/drawing/2014/main" id="{4629E079-5349-B6A5-C31C-7C7EA8FD21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5007" y="5444209"/>
            <a:ext cx="220664" cy="220664"/>
          </a:xfrm>
          <a:prstGeom prst="rect">
            <a:avLst/>
          </a:prstGeom>
        </p:spPr>
      </p:pic>
      <p:sp>
        <p:nvSpPr>
          <p:cNvPr id="369" name="TextBox 368">
            <a:extLst>
              <a:ext uri="{FF2B5EF4-FFF2-40B4-BE49-F238E27FC236}">
                <a16:creationId xmlns:a16="http://schemas.microsoft.com/office/drawing/2014/main" id="{344F7F72-472E-7675-9E27-D93D577CCF41}"/>
              </a:ext>
            </a:extLst>
          </p:cNvPr>
          <p:cNvSpPr txBox="1"/>
          <p:nvPr/>
        </p:nvSpPr>
        <p:spPr>
          <a:xfrm>
            <a:off x="12508936" y="3429000"/>
            <a:ext cx="8018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surveys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0" name="TextBox 369">
            <a:extLst>
              <a:ext uri="{FF2B5EF4-FFF2-40B4-BE49-F238E27FC236}">
                <a16:creationId xmlns:a16="http://schemas.microsoft.com/office/drawing/2014/main" id="{8E5D108E-628B-C38E-5DFB-1952F513CEC0}"/>
              </a:ext>
            </a:extLst>
          </p:cNvPr>
          <p:cNvSpPr txBox="1"/>
          <p:nvPr/>
        </p:nvSpPr>
        <p:spPr>
          <a:xfrm>
            <a:off x="12508936" y="3606800"/>
            <a:ext cx="72006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Gaia DR3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2MASS</a:t>
            </a:r>
          </a:p>
          <a:p>
            <a:r>
              <a:rPr lang="en-IN" sz="1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CatWISE</a:t>
            </a:r>
            <a:endParaRPr lang="en-IN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1" name="TextBox 370">
            <a:extLst>
              <a:ext uri="{FF2B5EF4-FFF2-40B4-BE49-F238E27FC236}">
                <a16:creationId xmlns:a16="http://schemas.microsoft.com/office/drawing/2014/main" id="{8AB9169E-2C1E-8B00-A5CF-1EABA8B6312A}"/>
              </a:ext>
            </a:extLst>
          </p:cNvPr>
          <p:cNvSpPr txBox="1"/>
          <p:nvPr/>
        </p:nvSpPr>
        <p:spPr>
          <a:xfrm>
            <a:off x="13728136" y="3429000"/>
            <a:ext cx="11897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methodologies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2" name="TextBox 371">
            <a:extLst>
              <a:ext uri="{FF2B5EF4-FFF2-40B4-BE49-F238E27FC236}">
                <a16:creationId xmlns:a16="http://schemas.microsoft.com/office/drawing/2014/main" id="{98021C4B-B054-C3F5-94D1-4BF20E348A32}"/>
              </a:ext>
            </a:extLst>
          </p:cNvPr>
          <p:cNvSpPr txBox="1"/>
          <p:nvPr/>
        </p:nvSpPr>
        <p:spPr>
          <a:xfrm>
            <a:off x="13728136" y="3606800"/>
            <a:ext cx="11769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fits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Neural Networks</a:t>
            </a:r>
          </a:p>
        </p:txBody>
      </p:sp>
      <p:sp>
        <p:nvSpPr>
          <p:cNvPr id="373" name="TextBox 372">
            <a:extLst>
              <a:ext uri="{FF2B5EF4-FFF2-40B4-BE49-F238E27FC236}">
                <a16:creationId xmlns:a16="http://schemas.microsoft.com/office/drawing/2014/main" id="{40474A6B-2404-DD2D-EA74-1B2BE797D014}"/>
              </a:ext>
            </a:extLst>
          </p:cNvPr>
          <p:cNvSpPr txBox="1"/>
          <p:nvPr/>
        </p:nvSpPr>
        <p:spPr>
          <a:xfrm>
            <a:off x="12508936" y="4743938"/>
            <a:ext cx="9172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Stars included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4" name="TextBox 373">
            <a:extLst>
              <a:ext uri="{FF2B5EF4-FFF2-40B4-BE49-F238E27FC236}">
                <a16:creationId xmlns:a16="http://schemas.microsoft.com/office/drawing/2014/main" id="{281EF272-F5C1-9EC3-3665-517E03F2F85A}"/>
              </a:ext>
            </a:extLst>
          </p:cNvPr>
          <p:cNvSpPr txBox="1"/>
          <p:nvPr/>
        </p:nvSpPr>
        <p:spPr>
          <a:xfrm>
            <a:off x="12508936" y="4883638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+4900</a:t>
            </a:r>
          </a:p>
        </p:txBody>
      </p:sp>
      <p:sp>
        <p:nvSpPr>
          <p:cNvPr id="375" name="TextBox 374">
            <a:extLst>
              <a:ext uri="{FF2B5EF4-FFF2-40B4-BE49-F238E27FC236}">
                <a16:creationId xmlns:a16="http://schemas.microsoft.com/office/drawing/2014/main" id="{16514EAB-E9DA-B199-7F8A-E72EE83CAD31}"/>
              </a:ext>
            </a:extLst>
          </p:cNvPr>
          <p:cNvSpPr txBox="1"/>
          <p:nvPr/>
        </p:nvSpPr>
        <p:spPr>
          <a:xfrm>
            <a:off x="13728136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6" name="TextBox 375">
            <a:extLst>
              <a:ext uri="{FF2B5EF4-FFF2-40B4-BE49-F238E27FC236}">
                <a16:creationId xmlns:a16="http://schemas.microsoft.com/office/drawing/2014/main" id="{98AB77DD-1043-72E0-32FD-45564CA4B78B}"/>
              </a:ext>
            </a:extLst>
          </p:cNvPr>
          <p:cNvSpPr txBox="1"/>
          <p:nvPr/>
        </p:nvSpPr>
        <p:spPr>
          <a:xfrm>
            <a:off x="13728136" y="4883638"/>
            <a:ext cx="12691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Photometry</a:t>
            </a:r>
          </a:p>
        </p:txBody>
      </p:sp>
      <p:sp>
        <p:nvSpPr>
          <p:cNvPr id="377" name="TextBox 376">
            <a:extLst>
              <a:ext uri="{FF2B5EF4-FFF2-40B4-BE49-F238E27FC236}">
                <a16:creationId xmlns:a16="http://schemas.microsoft.com/office/drawing/2014/main" id="{B2BD6D15-5AA5-E0D1-912F-503628BFDBE1}"/>
              </a:ext>
            </a:extLst>
          </p:cNvPr>
          <p:cNvSpPr txBox="1"/>
          <p:nvPr/>
        </p:nvSpPr>
        <p:spPr>
          <a:xfrm>
            <a:off x="12821351" y="5431431"/>
            <a:ext cx="20521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DUQUE-ARRIBAS ET AL. 2023, 2025</a:t>
            </a:r>
            <a:endParaRPr lang="en-IN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8" name="Graphic 377">
            <a:extLst>
              <a:ext uri="{FF2B5EF4-FFF2-40B4-BE49-F238E27FC236}">
                <a16:creationId xmlns:a16="http://schemas.microsoft.com/office/drawing/2014/main" id="{B95B63C3-BB04-4E9E-2C7A-FC695EEB56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613545" y="5444209"/>
            <a:ext cx="220664" cy="220664"/>
          </a:xfrm>
          <a:prstGeom prst="rect">
            <a:avLst/>
          </a:prstGeom>
        </p:spPr>
      </p:pic>
      <p:sp>
        <p:nvSpPr>
          <p:cNvPr id="380" name="TextBox 379">
            <a:extLst>
              <a:ext uri="{FF2B5EF4-FFF2-40B4-BE49-F238E27FC236}">
                <a16:creationId xmlns:a16="http://schemas.microsoft.com/office/drawing/2014/main" id="{6B34C2E6-D6E4-D74F-0B0A-4C6A3158452C}"/>
              </a:ext>
            </a:extLst>
          </p:cNvPr>
          <p:cNvSpPr txBox="1"/>
          <p:nvPr/>
        </p:nvSpPr>
        <p:spPr>
          <a:xfrm>
            <a:off x="15396653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1" name="TextBox 380">
            <a:extLst>
              <a:ext uri="{FF2B5EF4-FFF2-40B4-BE49-F238E27FC236}">
                <a16:creationId xmlns:a16="http://schemas.microsoft.com/office/drawing/2014/main" id="{087DFF7D-6053-AE93-4E16-6FF950040086}"/>
              </a:ext>
            </a:extLst>
          </p:cNvPr>
          <p:cNvSpPr txBox="1"/>
          <p:nvPr/>
        </p:nvSpPr>
        <p:spPr>
          <a:xfrm>
            <a:off x="15396653" y="3606800"/>
            <a:ext cx="1008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CAFOS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@ 2.2m CAHA</a:t>
            </a:r>
          </a:p>
        </p:txBody>
      </p:sp>
      <p:sp>
        <p:nvSpPr>
          <p:cNvPr id="382" name="TextBox 381">
            <a:extLst>
              <a:ext uri="{FF2B5EF4-FFF2-40B4-BE49-F238E27FC236}">
                <a16:creationId xmlns:a16="http://schemas.microsoft.com/office/drawing/2014/main" id="{6F804C42-76AF-BDBA-DE45-593348860DAC}"/>
              </a:ext>
            </a:extLst>
          </p:cNvPr>
          <p:cNvSpPr txBox="1"/>
          <p:nvPr/>
        </p:nvSpPr>
        <p:spPr>
          <a:xfrm>
            <a:off x="16615853" y="3429000"/>
            <a:ext cx="9845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R packages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3" name="TextBox 382">
            <a:extLst>
              <a:ext uri="{FF2B5EF4-FFF2-40B4-BE49-F238E27FC236}">
                <a16:creationId xmlns:a16="http://schemas.microsoft.com/office/drawing/2014/main" id="{476EEA99-D33D-47CE-AF4E-E1FD1A345AE1}"/>
              </a:ext>
            </a:extLst>
          </p:cNvPr>
          <p:cNvSpPr txBox="1"/>
          <p:nvPr/>
        </p:nvSpPr>
        <p:spPr>
          <a:xfrm>
            <a:off x="16615853" y="3606800"/>
            <a:ext cx="7585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projpred</a:t>
            </a:r>
            <a:endParaRPr lang="en-IN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brms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loo</a:t>
            </a:r>
          </a:p>
          <a:p>
            <a:r>
              <a:rPr lang="en-IN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bayesplot</a:t>
            </a:r>
            <a:endParaRPr lang="en-IN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4" name="TextBox 383">
            <a:extLst>
              <a:ext uri="{FF2B5EF4-FFF2-40B4-BE49-F238E27FC236}">
                <a16:creationId xmlns:a16="http://schemas.microsoft.com/office/drawing/2014/main" id="{2E4D15C9-50C8-439F-F91B-9D25BEE723F8}"/>
              </a:ext>
            </a:extLst>
          </p:cNvPr>
          <p:cNvSpPr txBox="1"/>
          <p:nvPr/>
        </p:nvSpPr>
        <p:spPr>
          <a:xfrm>
            <a:off x="15396653" y="4743938"/>
            <a:ext cx="928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Stars analysed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5" name="TextBox 384">
            <a:extLst>
              <a:ext uri="{FF2B5EF4-FFF2-40B4-BE49-F238E27FC236}">
                <a16:creationId xmlns:a16="http://schemas.microsoft.com/office/drawing/2014/main" id="{7E3DA93E-9096-955D-A244-3C7DAF6A11FE}"/>
              </a:ext>
            </a:extLst>
          </p:cNvPr>
          <p:cNvSpPr txBox="1"/>
          <p:nvPr/>
        </p:nvSpPr>
        <p:spPr>
          <a:xfrm>
            <a:off x="15396653" y="4883638"/>
            <a:ext cx="67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+770</a:t>
            </a:r>
          </a:p>
        </p:txBody>
      </p:sp>
      <p:sp>
        <p:nvSpPr>
          <p:cNvPr id="386" name="TextBox 385">
            <a:extLst>
              <a:ext uri="{FF2B5EF4-FFF2-40B4-BE49-F238E27FC236}">
                <a16:creationId xmlns:a16="http://schemas.microsoft.com/office/drawing/2014/main" id="{F9B5E09E-11B6-4557-B240-D05F52B437FF}"/>
              </a:ext>
            </a:extLst>
          </p:cNvPr>
          <p:cNvSpPr txBox="1"/>
          <p:nvPr/>
        </p:nvSpPr>
        <p:spPr>
          <a:xfrm>
            <a:off x="16615853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7" name="TextBox 386">
            <a:extLst>
              <a:ext uri="{FF2B5EF4-FFF2-40B4-BE49-F238E27FC236}">
                <a16:creationId xmlns:a16="http://schemas.microsoft.com/office/drawing/2014/main" id="{3F4A3883-6B46-CD8A-B76A-32AA1132D534}"/>
              </a:ext>
            </a:extLst>
          </p:cNvPr>
          <p:cNvSpPr txBox="1"/>
          <p:nvPr/>
        </p:nvSpPr>
        <p:spPr>
          <a:xfrm>
            <a:off x="16615853" y="488363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Low-res</a:t>
            </a:r>
          </a:p>
        </p:txBody>
      </p:sp>
      <p:sp>
        <p:nvSpPr>
          <p:cNvPr id="388" name="TextBox 387">
            <a:extLst>
              <a:ext uri="{FF2B5EF4-FFF2-40B4-BE49-F238E27FC236}">
                <a16:creationId xmlns:a16="http://schemas.microsoft.com/office/drawing/2014/main" id="{0C8B3269-710A-46D2-BAD5-0B4B82FE1C00}"/>
              </a:ext>
            </a:extLst>
          </p:cNvPr>
          <p:cNvSpPr txBox="1"/>
          <p:nvPr/>
        </p:nvSpPr>
        <p:spPr>
          <a:xfrm>
            <a:off x="15797234" y="5431431"/>
            <a:ext cx="1963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latin typeface="Calibri" panose="020F0502020204030204" pitchFamily="34" charset="0"/>
                <a:cs typeface="Calibri" panose="020F0502020204030204" pitchFamily="34" charset="0"/>
              </a:rPr>
              <a:t>DUQUE-ARRIBAS ET AL. (IN PREP)</a:t>
            </a:r>
            <a:endParaRPr lang="en-IN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9" name="Graphic 388">
            <a:extLst>
              <a:ext uri="{FF2B5EF4-FFF2-40B4-BE49-F238E27FC236}">
                <a16:creationId xmlns:a16="http://schemas.microsoft.com/office/drawing/2014/main" id="{A3163099-53C7-50D8-2235-9A6C6E1429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501262" y="5444209"/>
            <a:ext cx="220664" cy="220664"/>
          </a:xfrm>
          <a:prstGeom prst="rect">
            <a:avLst/>
          </a:prstGeom>
        </p:spPr>
      </p:pic>
      <p:sp>
        <p:nvSpPr>
          <p:cNvPr id="391" name="TextBox 390">
            <a:extLst>
              <a:ext uri="{FF2B5EF4-FFF2-40B4-BE49-F238E27FC236}">
                <a16:creationId xmlns:a16="http://schemas.microsoft.com/office/drawing/2014/main" id="{31CCFC7D-0E16-C358-1154-2B93B5781099}"/>
              </a:ext>
            </a:extLst>
          </p:cNvPr>
          <p:cNvSpPr txBox="1"/>
          <p:nvPr/>
        </p:nvSpPr>
        <p:spPr>
          <a:xfrm>
            <a:off x="18284370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2" name="TextBox 391">
            <a:extLst>
              <a:ext uri="{FF2B5EF4-FFF2-40B4-BE49-F238E27FC236}">
                <a16:creationId xmlns:a16="http://schemas.microsoft.com/office/drawing/2014/main" id="{9AF77D7E-43D2-9D4F-DE91-C5F01CC13C18}"/>
              </a:ext>
            </a:extLst>
          </p:cNvPr>
          <p:cNvSpPr txBox="1"/>
          <p:nvPr/>
        </p:nvSpPr>
        <p:spPr>
          <a:xfrm>
            <a:off x="18284370" y="3606800"/>
            <a:ext cx="1008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CARMENES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 3.5m CAHA</a:t>
            </a:r>
            <a:endParaRPr lang="en-IN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3" name="TextBox 392">
            <a:extLst>
              <a:ext uri="{FF2B5EF4-FFF2-40B4-BE49-F238E27FC236}">
                <a16:creationId xmlns:a16="http://schemas.microsoft.com/office/drawing/2014/main" id="{2092558C-7F3A-D420-8105-D65A94A19751}"/>
              </a:ext>
            </a:extLst>
          </p:cNvPr>
          <p:cNvSpPr txBox="1"/>
          <p:nvPr/>
        </p:nvSpPr>
        <p:spPr>
          <a:xfrm>
            <a:off x="19503570" y="3429000"/>
            <a:ext cx="9140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proposals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4" name="TextBox 393">
            <a:extLst>
              <a:ext uri="{FF2B5EF4-FFF2-40B4-BE49-F238E27FC236}">
                <a16:creationId xmlns:a16="http://schemas.microsoft.com/office/drawing/2014/main" id="{946ABFA9-109D-25E0-C83E-C30D0EF65F3E}"/>
              </a:ext>
            </a:extLst>
          </p:cNvPr>
          <p:cNvSpPr txBox="1"/>
          <p:nvPr/>
        </p:nvSpPr>
        <p:spPr>
          <a:xfrm>
            <a:off x="19503570" y="3606800"/>
            <a:ext cx="12378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23A-3.5-010 (36h)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23B-3.5-009 (23h)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24A-3.5-007 (20h)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24B-3.5-008 (29h)</a:t>
            </a:r>
          </a:p>
        </p:txBody>
      </p:sp>
      <p:sp>
        <p:nvSpPr>
          <p:cNvPr id="395" name="TextBox 394">
            <a:extLst>
              <a:ext uri="{FF2B5EF4-FFF2-40B4-BE49-F238E27FC236}">
                <a16:creationId xmlns:a16="http://schemas.microsoft.com/office/drawing/2014/main" id="{B7B36ECF-4821-5C76-3056-EF74FDD64401}"/>
              </a:ext>
            </a:extLst>
          </p:cNvPr>
          <p:cNvSpPr txBox="1"/>
          <p:nvPr/>
        </p:nvSpPr>
        <p:spPr>
          <a:xfrm>
            <a:off x="18284370" y="4743938"/>
            <a:ext cx="11208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observations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6" name="TextBox 395">
            <a:extLst>
              <a:ext uri="{FF2B5EF4-FFF2-40B4-BE49-F238E27FC236}">
                <a16:creationId xmlns:a16="http://schemas.microsoft.com/office/drawing/2014/main" id="{230A6B50-AF91-7298-0B83-BBAA5397F297}"/>
              </a:ext>
            </a:extLst>
          </p:cNvPr>
          <p:cNvSpPr txBox="1"/>
          <p:nvPr/>
        </p:nvSpPr>
        <p:spPr>
          <a:xfrm>
            <a:off x="18284370" y="4883638"/>
            <a:ext cx="11785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3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+200 spectra</a:t>
            </a:r>
          </a:p>
          <a:p>
            <a:r>
              <a:rPr lang="en-IN" sz="13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44 stars</a:t>
            </a:r>
          </a:p>
        </p:txBody>
      </p:sp>
      <p:sp>
        <p:nvSpPr>
          <p:cNvPr id="397" name="TextBox 396">
            <a:extLst>
              <a:ext uri="{FF2B5EF4-FFF2-40B4-BE49-F238E27FC236}">
                <a16:creationId xmlns:a16="http://schemas.microsoft.com/office/drawing/2014/main" id="{CDA2AD8D-D43D-D879-9A6F-000716F6BB7B}"/>
              </a:ext>
            </a:extLst>
          </p:cNvPr>
          <p:cNvSpPr txBox="1"/>
          <p:nvPr/>
        </p:nvSpPr>
        <p:spPr>
          <a:xfrm>
            <a:off x="19503570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8" name="TextBox 397">
            <a:extLst>
              <a:ext uri="{FF2B5EF4-FFF2-40B4-BE49-F238E27FC236}">
                <a16:creationId xmlns:a16="http://schemas.microsoft.com/office/drawing/2014/main" id="{FB667DF5-FACB-5316-B8A3-394024C05EFB}"/>
              </a:ext>
            </a:extLst>
          </p:cNvPr>
          <p:cNvSpPr txBox="1"/>
          <p:nvPr/>
        </p:nvSpPr>
        <p:spPr>
          <a:xfrm>
            <a:off x="19503570" y="4883638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High-res</a:t>
            </a:r>
          </a:p>
        </p:txBody>
      </p:sp>
      <p:sp>
        <p:nvSpPr>
          <p:cNvPr id="399" name="TextBox 398">
            <a:extLst>
              <a:ext uri="{FF2B5EF4-FFF2-40B4-BE49-F238E27FC236}">
                <a16:creationId xmlns:a16="http://schemas.microsoft.com/office/drawing/2014/main" id="{EBC02F5B-C3C6-CDA9-9C7F-976C1EC5B087}"/>
              </a:ext>
            </a:extLst>
          </p:cNvPr>
          <p:cNvSpPr txBox="1"/>
          <p:nvPr/>
        </p:nvSpPr>
        <p:spPr>
          <a:xfrm>
            <a:off x="19375845" y="5431431"/>
            <a:ext cx="12731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PROGRESS</a:t>
            </a:r>
            <a:endParaRPr lang="en-IN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0" name="Graphic 399">
            <a:extLst>
              <a:ext uri="{FF2B5EF4-FFF2-40B4-BE49-F238E27FC236}">
                <a16:creationId xmlns:a16="http://schemas.microsoft.com/office/drawing/2014/main" id="{424B0AEB-02CB-0A5D-A1CB-AAC5408ADF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388979" y="5444209"/>
            <a:ext cx="220664" cy="220664"/>
          </a:xfrm>
          <a:prstGeom prst="rect">
            <a:avLst/>
          </a:prstGeom>
        </p:spPr>
      </p:pic>
      <p:grpSp>
        <p:nvGrpSpPr>
          <p:cNvPr id="418" name="Grupo 417">
            <a:extLst>
              <a:ext uri="{FF2B5EF4-FFF2-40B4-BE49-F238E27FC236}">
                <a16:creationId xmlns:a16="http://schemas.microsoft.com/office/drawing/2014/main" id="{FB3D6CA2-242F-AB65-96D6-84D6A6D8BF05}"/>
              </a:ext>
            </a:extLst>
          </p:cNvPr>
          <p:cNvGrpSpPr/>
          <p:nvPr/>
        </p:nvGrpSpPr>
        <p:grpSpPr>
          <a:xfrm>
            <a:off x="3525817" y="1429408"/>
            <a:ext cx="2578572" cy="3911740"/>
            <a:chOff x="3525817" y="1429408"/>
            <a:chExt cx="2578572" cy="3911740"/>
          </a:xfrm>
        </p:grpSpPr>
        <p:sp>
          <p:nvSpPr>
            <p:cNvPr id="2" name="TextBox 1244">
              <a:extLst>
                <a:ext uri="{FF2B5EF4-FFF2-40B4-BE49-F238E27FC236}">
                  <a16:creationId xmlns:a16="http://schemas.microsoft.com/office/drawing/2014/main" id="{4323DC7E-8586-87A8-6A12-CFF7A4B6E1D8}"/>
                </a:ext>
              </a:extLst>
            </p:cNvPr>
            <p:cNvSpPr txBox="1"/>
            <p:nvPr/>
          </p:nvSpPr>
          <p:spPr>
            <a:xfrm>
              <a:off x="3535862" y="1429408"/>
              <a:ext cx="23920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N" sz="1600" dirty="0">
                  <a:solidFill>
                    <a:srgbClr val="282828"/>
                  </a:solidFill>
                  <a:latin typeface="BBH Sans Hegarty" pitchFamily="2" charset="0"/>
                </a:rPr>
                <a:t>Your Top Literature</a:t>
              </a:r>
            </a:p>
          </p:txBody>
        </p:sp>
        <p:grpSp>
          <p:nvGrpSpPr>
            <p:cNvPr id="4" name="Group 1272">
              <a:extLst>
                <a:ext uri="{FF2B5EF4-FFF2-40B4-BE49-F238E27FC236}">
                  <a16:creationId xmlns:a16="http://schemas.microsoft.com/office/drawing/2014/main" id="{CBE2C6C1-E821-048F-D49B-5AEFFF9F70FF}"/>
                </a:ext>
              </a:extLst>
            </p:cNvPr>
            <p:cNvGrpSpPr/>
            <p:nvPr/>
          </p:nvGrpSpPr>
          <p:grpSpPr>
            <a:xfrm>
              <a:off x="3525817" y="2119605"/>
              <a:ext cx="2578572" cy="285810"/>
              <a:chOff x="6145337" y="2216151"/>
              <a:chExt cx="2578572" cy="285810"/>
            </a:xfrm>
          </p:grpSpPr>
          <p:sp>
            <p:nvSpPr>
              <p:cNvPr id="106" name="TextBox 1245">
                <a:extLst>
                  <a:ext uri="{FF2B5EF4-FFF2-40B4-BE49-F238E27FC236}">
                    <a16:creationId xmlns:a16="http://schemas.microsoft.com/office/drawing/2014/main" id="{47D2A49E-9C4E-B665-C8BD-168F0BFBD3F9}"/>
                  </a:ext>
                </a:extLst>
              </p:cNvPr>
              <p:cNvSpPr txBox="1"/>
              <p:nvPr/>
            </p:nvSpPr>
            <p:spPr>
              <a:xfrm>
                <a:off x="6145337" y="2224962"/>
                <a:ext cx="66556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IN" sz="1200" dirty="0">
                    <a:solidFill>
                      <a:srgbClr val="282828"/>
                    </a:solidFill>
                    <a:latin typeface="BBH Sans Hegarty" pitchFamily="2" charset="0"/>
                  </a:rPr>
                  <a:t>2006</a:t>
                </a:r>
              </a:p>
            </p:txBody>
          </p:sp>
          <p:sp>
            <p:nvSpPr>
              <p:cNvPr id="113" name="TextBox 1246">
                <a:extLst>
                  <a:ext uri="{FF2B5EF4-FFF2-40B4-BE49-F238E27FC236}">
                    <a16:creationId xmlns:a16="http://schemas.microsoft.com/office/drawing/2014/main" id="{36064E72-6359-7D3B-EEFA-03A100DB5B9F}"/>
                  </a:ext>
                </a:extLst>
              </p:cNvPr>
              <p:cNvSpPr txBox="1"/>
              <p:nvPr/>
            </p:nvSpPr>
            <p:spPr>
              <a:xfrm>
                <a:off x="6785558" y="2216151"/>
                <a:ext cx="1938351" cy="276999"/>
              </a:xfrm>
              <a:prstGeom prst="rect">
                <a:avLst/>
              </a:prstGeom>
              <a:solidFill>
                <a:srgbClr val="282828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IN" sz="1200" dirty="0">
                    <a:solidFill>
                      <a:srgbClr val="F0F0EB"/>
                    </a:solidFill>
                    <a:latin typeface="BBH Sans Hegarty" pitchFamily="2" charset="0"/>
                  </a:rPr>
                  <a:t>Woolf &amp; Wallerstein </a:t>
                </a:r>
              </a:p>
            </p:txBody>
          </p:sp>
        </p:grpSp>
        <p:grpSp>
          <p:nvGrpSpPr>
            <p:cNvPr id="120" name="Group 1272">
              <a:extLst>
                <a:ext uri="{FF2B5EF4-FFF2-40B4-BE49-F238E27FC236}">
                  <a16:creationId xmlns:a16="http://schemas.microsoft.com/office/drawing/2014/main" id="{836D6B67-66CC-0F89-C4B7-8001CC91417A}"/>
                </a:ext>
              </a:extLst>
            </p:cNvPr>
            <p:cNvGrpSpPr/>
            <p:nvPr/>
          </p:nvGrpSpPr>
          <p:grpSpPr>
            <a:xfrm>
              <a:off x="3525817" y="2444178"/>
              <a:ext cx="1701730" cy="285810"/>
              <a:chOff x="6145337" y="2216151"/>
              <a:chExt cx="1701730" cy="285810"/>
            </a:xfrm>
          </p:grpSpPr>
          <p:sp>
            <p:nvSpPr>
              <p:cNvPr id="130" name="TextBox 1245">
                <a:extLst>
                  <a:ext uri="{FF2B5EF4-FFF2-40B4-BE49-F238E27FC236}">
                    <a16:creationId xmlns:a16="http://schemas.microsoft.com/office/drawing/2014/main" id="{FA7BF422-C85B-7443-CC9D-6939B3DA96D0}"/>
                  </a:ext>
                </a:extLst>
              </p:cNvPr>
              <p:cNvSpPr txBox="1"/>
              <p:nvPr/>
            </p:nvSpPr>
            <p:spPr>
              <a:xfrm>
                <a:off x="6145337" y="2224962"/>
                <a:ext cx="66556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IN" sz="1200" dirty="0">
                    <a:solidFill>
                      <a:srgbClr val="282828"/>
                    </a:solidFill>
                    <a:latin typeface="BBH Sans Hegarty" pitchFamily="2" charset="0"/>
                  </a:rPr>
                  <a:t>2006</a:t>
                </a:r>
              </a:p>
            </p:txBody>
          </p:sp>
          <p:sp>
            <p:nvSpPr>
              <p:cNvPr id="146" name="TextBox 1246">
                <a:extLst>
                  <a:ext uri="{FF2B5EF4-FFF2-40B4-BE49-F238E27FC236}">
                    <a16:creationId xmlns:a16="http://schemas.microsoft.com/office/drawing/2014/main" id="{CB708841-12C1-ED54-731A-CEF755F7BB4D}"/>
                  </a:ext>
                </a:extLst>
              </p:cNvPr>
              <p:cNvSpPr txBox="1"/>
              <p:nvPr/>
            </p:nvSpPr>
            <p:spPr>
              <a:xfrm>
                <a:off x="6785558" y="2216151"/>
                <a:ext cx="1061509" cy="276999"/>
              </a:xfrm>
              <a:prstGeom prst="rect">
                <a:avLst/>
              </a:prstGeom>
              <a:solidFill>
                <a:srgbClr val="282828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IN" sz="1200" dirty="0">
                    <a:solidFill>
                      <a:srgbClr val="F0F0EB"/>
                    </a:solidFill>
                    <a:latin typeface="BBH Sans Hegarty" pitchFamily="2" charset="0"/>
                  </a:rPr>
                  <a:t>Bean et al.</a:t>
                </a:r>
              </a:p>
            </p:txBody>
          </p:sp>
        </p:grpSp>
        <p:grpSp>
          <p:nvGrpSpPr>
            <p:cNvPr id="315" name="Group 1272">
              <a:extLst>
                <a:ext uri="{FF2B5EF4-FFF2-40B4-BE49-F238E27FC236}">
                  <a16:creationId xmlns:a16="http://schemas.microsoft.com/office/drawing/2014/main" id="{5F33838E-1B58-13F0-BD3F-3950CC542D19}"/>
                </a:ext>
              </a:extLst>
            </p:cNvPr>
            <p:cNvGrpSpPr/>
            <p:nvPr/>
          </p:nvGrpSpPr>
          <p:grpSpPr>
            <a:xfrm>
              <a:off x="3539207" y="2771687"/>
              <a:ext cx="2334917" cy="285810"/>
              <a:chOff x="6156557" y="2216151"/>
              <a:chExt cx="2334917" cy="285810"/>
            </a:xfrm>
          </p:grpSpPr>
          <p:sp>
            <p:nvSpPr>
              <p:cNvPr id="346" name="TextBox 1245">
                <a:extLst>
                  <a:ext uri="{FF2B5EF4-FFF2-40B4-BE49-F238E27FC236}">
                    <a16:creationId xmlns:a16="http://schemas.microsoft.com/office/drawing/2014/main" id="{36BAC99E-6F50-7B60-02BE-297A8983D545}"/>
                  </a:ext>
                </a:extLst>
              </p:cNvPr>
              <p:cNvSpPr txBox="1"/>
              <p:nvPr/>
            </p:nvSpPr>
            <p:spPr>
              <a:xfrm>
                <a:off x="6156557" y="2224962"/>
                <a:ext cx="6431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IN" sz="1200" dirty="0">
                    <a:solidFill>
                      <a:srgbClr val="282828"/>
                    </a:solidFill>
                    <a:latin typeface="BBH Sans Hegarty" pitchFamily="2" charset="0"/>
                  </a:rPr>
                  <a:t>2010</a:t>
                </a:r>
              </a:p>
            </p:txBody>
          </p:sp>
          <p:sp>
            <p:nvSpPr>
              <p:cNvPr id="347" name="TextBox 1246">
                <a:extLst>
                  <a:ext uri="{FF2B5EF4-FFF2-40B4-BE49-F238E27FC236}">
                    <a16:creationId xmlns:a16="http://schemas.microsoft.com/office/drawing/2014/main" id="{57B8D266-88E2-EE22-FE79-85F48644827E}"/>
                  </a:ext>
                </a:extLst>
              </p:cNvPr>
              <p:cNvSpPr txBox="1"/>
              <p:nvPr/>
            </p:nvSpPr>
            <p:spPr>
              <a:xfrm>
                <a:off x="6785558" y="2216151"/>
                <a:ext cx="1705916" cy="276999"/>
              </a:xfrm>
              <a:prstGeom prst="rect">
                <a:avLst/>
              </a:prstGeom>
              <a:solidFill>
                <a:srgbClr val="282828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IN" sz="1200" dirty="0">
                    <a:solidFill>
                      <a:srgbClr val="F0F0EB"/>
                    </a:solidFill>
                    <a:latin typeface="BBH Sans Hegarty" pitchFamily="2" charset="0"/>
                  </a:rPr>
                  <a:t>Rojas-Ayala et al. </a:t>
                </a:r>
              </a:p>
            </p:txBody>
          </p:sp>
        </p:grpSp>
        <p:grpSp>
          <p:nvGrpSpPr>
            <p:cNvPr id="348" name="Group 1272">
              <a:extLst>
                <a:ext uri="{FF2B5EF4-FFF2-40B4-BE49-F238E27FC236}">
                  <a16:creationId xmlns:a16="http://schemas.microsoft.com/office/drawing/2014/main" id="{232E0BC8-7A1B-04BF-F649-C79E621961F5}"/>
                </a:ext>
              </a:extLst>
            </p:cNvPr>
            <p:cNvGrpSpPr/>
            <p:nvPr/>
          </p:nvGrpSpPr>
          <p:grpSpPr>
            <a:xfrm>
              <a:off x="3541045" y="3099032"/>
              <a:ext cx="1891686" cy="285810"/>
              <a:chOff x="6160565" y="2216151"/>
              <a:chExt cx="1891686" cy="285810"/>
            </a:xfrm>
          </p:grpSpPr>
          <p:sp>
            <p:nvSpPr>
              <p:cNvPr id="349" name="TextBox 1245">
                <a:extLst>
                  <a:ext uri="{FF2B5EF4-FFF2-40B4-BE49-F238E27FC236}">
                    <a16:creationId xmlns:a16="http://schemas.microsoft.com/office/drawing/2014/main" id="{39E3C693-2611-E601-E481-6EF2A6A1C3A6}"/>
                  </a:ext>
                </a:extLst>
              </p:cNvPr>
              <p:cNvSpPr txBox="1"/>
              <p:nvPr/>
            </p:nvSpPr>
            <p:spPr>
              <a:xfrm>
                <a:off x="6160565" y="2224962"/>
                <a:ext cx="6351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IN" sz="1200" dirty="0">
                    <a:solidFill>
                      <a:srgbClr val="282828"/>
                    </a:solidFill>
                    <a:latin typeface="BBH Sans Hegarty" pitchFamily="2" charset="0"/>
                  </a:rPr>
                  <a:t>2012</a:t>
                </a:r>
              </a:p>
            </p:txBody>
          </p:sp>
          <p:sp>
            <p:nvSpPr>
              <p:cNvPr id="350" name="TextBox 1246">
                <a:extLst>
                  <a:ext uri="{FF2B5EF4-FFF2-40B4-BE49-F238E27FC236}">
                    <a16:creationId xmlns:a16="http://schemas.microsoft.com/office/drawing/2014/main" id="{B77873D8-839B-79C9-CD5E-A900B7D7997E}"/>
                  </a:ext>
                </a:extLst>
              </p:cNvPr>
              <p:cNvSpPr txBox="1"/>
              <p:nvPr/>
            </p:nvSpPr>
            <p:spPr>
              <a:xfrm>
                <a:off x="6785558" y="2216151"/>
                <a:ext cx="1266693" cy="276999"/>
              </a:xfrm>
              <a:prstGeom prst="rect">
                <a:avLst/>
              </a:prstGeom>
              <a:solidFill>
                <a:srgbClr val="282828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IN" sz="1200" dirty="0">
                    <a:solidFill>
                      <a:srgbClr val="F0F0EB"/>
                    </a:solidFill>
                    <a:latin typeface="BBH Sans Hegarty" pitchFamily="2" charset="0"/>
                  </a:rPr>
                  <a:t>Terrien et al. </a:t>
                </a:r>
              </a:p>
            </p:txBody>
          </p:sp>
        </p:grpSp>
        <p:grpSp>
          <p:nvGrpSpPr>
            <p:cNvPr id="351" name="Group 1272">
              <a:extLst>
                <a:ext uri="{FF2B5EF4-FFF2-40B4-BE49-F238E27FC236}">
                  <a16:creationId xmlns:a16="http://schemas.microsoft.com/office/drawing/2014/main" id="{A8A7323D-4A5C-67B1-2CAD-ED90D0828913}"/>
                </a:ext>
              </a:extLst>
            </p:cNvPr>
            <p:cNvGrpSpPr/>
            <p:nvPr/>
          </p:nvGrpSpPr>
          <p:grpSpPr>
            <a:xfrm>
              <a:off x="3540243" y="3425174"/>
              <a:ext cx="1759439" cy="285810"/>
              <a:chOff x="6159763" y="2216151"/>
              <a:chExt cx="1759439" cy="285810"/>
            </a:xfrm>
          </p:grpSpPr>
          <p:sp>
            <p:nvSpPr>
              <p:cNvPr id="360" name="TextBox 1245">
                <a:extLst>
                  <a:ext uri="{FF2B5EF4-FFF2-40B4-BE49-F238E27FC236}">
                    <a16:creationId xmlns:a16="http://schemas.microsoft.com/office/drawing/2014/main" id="{BFE5CA45-BC48-613B-8F33-819BA157CCC7}"/>
                  </a:ext>
                </a:extLst>
              </p:cNvPr>
              <p:cNvSpPr txBox="1"/>
              <p:nvPr/>
            </p:nvSpPr>
            <p:spPr>
              <a:xfrm>
                <a:off x="6159763" y="2224962"/>
                <a:ext cx="6367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IN" sz="1200" dirty="0">
                    <a:solidFill>
                      <a:srgbClr val="282828"/>
                    </a:solidFill>
                    <a:latin typeface="BBH Sans Hegarty" pitchFamily="2" charset="0"/>
                  </a:rPr>
                  <a:t>2013</a:t>
                </a:r>
              </a:p>
            </p:txBody>
          </p:sp>
          <p:sp>
            <p:nvSpPr>
              <p:cNvPr id="367" name="TextBox 1246">
                <a:extLst>
                  <a:ext uri="{FF2B5EF4-FFF2-40B4-BE49-F238E27FC236}">
                    <a16:creationId xmlns:a16="http://schemas.microsoft.com/office/drawing/2014/main" id="{CDEF3684-D7DC-E50F-757E-4FF63EA6AE51}"/>
                  </a:ext>
                </a:extLst>
              </p:cNvPr>
              <p:cNvSpPr txBox="1"/>
              <p:nvPr/>
            </p:nvSpPr>
            <p:spPr>
              <a:xfrm>
                <a:off x="6785558" y="2216151"/>
                <a:ext cx="1133644" cy="276999"/>
              </a:xfrm>
              <a:prstGeom prst="rect">
                <a:avLst/>
              </a:prstGeom>
              <a:solidFill>
                <a:srgbClr val="282828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IN" sz="1200" dirty="0">
                    <a:solidFill>
                      <a:srgbClr val="F0F0EB"/>
                    </a:solidFill>
                    <a:latin typeface="BBH Sans Hegarty" pitchFamily="2" charset="0"/>
                  </a:rPr>
                  <a:t>Mann et al. </a:t>
                </a:r>
              </a:p>
            </p:txBody>
          </p:sp>
        </p:grpSp>
        <p:grpSp>
          <p:nvGrpSpPr>
            <p:cNvPr id="368" name="Group 1272">
              <a:extLst>
                <a:ext uri="{FF2B5EF4-FFF2-40B4-BE49-F238E27FC236}">
                  <a16:creationId xmlns:a16="http://schemas.microsoft.com/office/drawing/2014/main" id="{30B3A6C8-8AB6-437B-CD2B-2D1C5CA3F57E}"/>
                </a:ext>
              </a:extLst>
            </p:cNvPr>
            <p:cNvGrpSpPr/>
            <p:nvPr/>
          </p:nvGrpSpPr>
          <p:grpSpPr>
            <a:xfrm>
              <a:off x="3538258" y="3749769"/>
              <a:ext cx="1936570" cy="285810"/>
              <a:chOff x="6155756" y="2216151"/>
              <a:chExt cx="1936570" cy="285810"/>
            </a:xfrm>
          </p:grpSpPr>
          <p:sp>
            <p:nvSpPr>
              <p:cNvPr id="379" name="TextBox 1245">
                <a:extLst>
                  <a:ext uri="{FF2B5EF4-FFF2-40B4-BE49-F238E27FC236}">
                    <a16:creationId xmlns:a16="http://schemas.microsoft.com/office/drawing/2014/main" id="{7AFBD1F7-E656-5B37-F8A0-A14EF2A3FE5D}"/>
                  </a:ext>
                </a:extLst>
              </p:cNvPr>
              <p:cNvSpPr txBox="1"/>
              <p:nvPr/>
            </p:nvSpPr>
            <p:spPr>
              <a:xfrm>
                <a:off x="6155756" y="2224962"/>
                <a:ext cx="6447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IN" sz="1200" dirty="0">
                    <a:solidFill>
                      <a:srgbClr val="282828"/>
                    </a:solidFill>
                    <a:latin typeface="BBH Sans Hegarty" pitchFamily="2" charset="0"/>
                  </a:rPr>
                  <a:t>2014</a:t>
                </a:r>
              </a:p>
            </p:txBody>
          </p:sp>
          <p:sp>
            <p:nvSpPr>
              <p:cNvPr id="390" name="TextBox 1246">
                <a:extLst>
                  <a:ext uri="{FF2B5EF4-FFF2-40B4-BE49-F238E27FC236}">
                    <a16:creationId xmlns:a16="http://schemas.microsoft.com/office/drawing/2014/main" id="{4C6C013A-935B-74C5-2784-2A98EBAAB7DA}"/>
                  </a:ext>
                </a:extLst>
              </p:cNvPr>
              <p:cNvSpPr txBox="1"/>
              <p:nvPr/>
            </p:nvSpPr>
            <p:spPr>
              <a:xfrm>
                <a:off x="6785558" y="2216151"/>
                <a:ext cx="1306768" cy="276999"/>
              </a:xfrm>
              <a:prstGeom prst="rect">
                <a:avLst/>
              </a:prstGeom>
              <a:solidFill>
                <a:srgbClr val="282828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IN" sz="1200" dirty="0">
                    <a:solidFill>
                      <a:srgbClr val="F0F0EB"/>
                    </a:solidFill>
                    <a:latin typeface="BBH Sans Hegarty" pitchFamily="2" charset="0"/>
                  </a:rPr>
                  <a:t>Newton et al. </a:t>
                </a:r>
              </a:p>
            </p:txBody>
          </p:sp>
        </p:grpSp>
        <p:grpSp>
          <p:nvGrpSpPr>
            <p:cNvPr id="401" name="Group 1272">
              <a:extLst>
                <a:ext uri="{FF2B5EF4-FFF2-40B4-BE49-F238E27FC236}">
                  <a16:creationId xmlns:a16="http://schemas.microsoft.com/office/drawing/2014/main" id="{CA8E4FFD-E628-BF11-6810-7B1061AB1ADB}"/>
                </a:ext>
              </a:extLst>
            </p:cNvPr>
            <p:cNvGrpSpPr/>
            <p:nvPr/>
          </p:nvGrpSpPr>
          <p:grpSpPr>
            <a:xfrm>
              <a:off x="3541464" y="4074342"/>
              <a:ext cx="1923746" cy="285810"/>
              <a:chOff x="6158962" y="2216151"/>
              <a:chExt cx="1923746" cy="285810"/>
            </a:xfrm>
          </p:grpSpPr>
          <p:sp>
            <p:nvSpPr>
              <p:cNvPr id="402" name="TextBox 1245">
                <a:extLst>
                  <a:ext uri="{FF2B5EF4-FFF2-40B4-BE49-F238E27FC236}">
                    <a16:creationId xmlns:a16="http://schemas.microsoft.com/office/drawing/2014/main" id="{61399DC7-9B21-5E10-1B5A-5CD6036B3316}"/>
                  </a:ext>
                </a:extLst>
              </p:cNvPr>
              <p:cNvSpPr txBox="1"/>
              <p:nvPr/>
            </p:nvSpPr>
            <p:spPr>
              <a:xfrm>
                <a:off x="6158962" y="2224962"/>
                <a:ext cx="63831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IN" sz="1200" dirty="0">
                    <a:solidFill>
                      <a:srgbClr val="282828"/>
                    </a:solidFill>
                    <a:latin typeface="BBH Sans Hegarty" pitchFamily="2" charset="0"/>
                  </a:rPr>
                  <a:t>2018</a:t>
                </a:r>
              </a:p>
            </p:txBody>
          </p:sp>
          <p:sp>
            <p:nvSpPr>
              <p:cNvPr id="404" name="TextBox 1246">
                <a:extLst>
                  <a:ext uri="{FF2B5EF4-FFF2-40B4-BE49-F238E27FC236}">
                    <a16:creationId xmlns:a16="http://schemas.microsoft.com/office/drawing/2014/main" id="{9FB18178-9C94-9204-B5D3-3457330A747E}"/>
                  </a:ext>
                </a:extLst>
              </p:cNvPr>
              <p:cNvSpPr txBox="1"/>
              <p:nvPr/>
            </p:nvSpPr>
            <p:spPr>
              <a:xfrm>
                <a:off x="6785558" y="2216151"/>
                <a:ext cx="1297150" cy="276999"/>
              </a:xfrm>
              <a:prstGeom prst="rect">
                <a:avLst/>
              </a:prstGeom>
              <a:solidFill>
                <a:srgbClr val="EAB60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IN" sz="1200" dirty="0">
                    <a:solidFill>
                      <a:srgbClr val="282828"/>
                    </a:solidFill>
                    <a:latin typeface="BBH Sans Hegarty" pitchFamily="2" charset="0"/>
                  </a:rPr>
                  <a:t>Montes et al. </a:t>
                </a:r>
              </a:p>
            </p:txBody>
          </p:sp>
        </p:grpSp>
        <p:grpSp>
          <p:nvGrpSpPr>
            <p:cNvPr id="406" name="Group 1272">
              <a:extLst>
                <a:ext uri="{FF2B5EF4-FFF2-40B4-BE49-F238E27FC236}">
                  <a16:creationId xmlns:a16="http://schemas.microsoft.com/office/drawing/2014/main" id="{C97B18F7-1503-F5E5-87BD-40550F1C63C9}"/>
                </a:ext>
              </a:extLst>
            </p:cNvPr>
            <p:cNvGrpSpPr/>
            <p:nvPr/>
          </p:nvGrpSpPr>
          <p:grpSpPr>
            <a:xfrm>
              <a:off x="3531611" y="4401851"/>
              <a:ext cx="2031949" cy="285810"/>
              <a:chOff x="6146939" y="2216151"/>
              <a:chExt cx="2031949" cy="285810"/>
            </a:xfrm>
          </p:grpSpPr>
          <p:sp>
            <p:nvSpPr>
              <p:cNvPr id="408" name="TextBox 1245">
                <a:extLst>
                  <a:ext uri="{FF2B5EF4-FFF2-40B4-BE49-F238E27FC236}">
                    <a16:creationId xmlns:a16="http://schemas.microsoft.com/office/drawing/2014/main" id="{5AB85C63-8162-B68E-420A-DC80AD7AE429}"/>
                  </a:ext>
                </a:extLst>
              </p:cNvPr>
              <p:cNvSpPr txBox="1"/>
              <p:nvPr/>
            </p:nvSpPr>
            <p:spPr>
              <a:xfrm>
                <a:off x="6146939" y="2224962"/>
                <a:ext cx="66236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IN" sz="1200" dirty="0">
                    <a:solidFill>
                      <a:srgbClr val="282828"/>
                    </a:solidFill>
                    <a:latin typeface="BBH Sans Hegarty" pitchFamily="2" charset="0"/>
                  </a:rPr>
                  <a:t>2020</a:t>
                </a:r>
              </a:p>
            </p:txBody>
          </p:sp>
          <p:sp>
            <p:nvSpPr>
              <p:cNvPr id="410" name="TextBox 1246">
                <a:extLst>
                  <a:ext uri="{FF2B5EF4-FFF2-40B4-BE49-F238E27FC236}">
                    <a16:creationId xmlns:a16="http://schemas.microsoft.com/office/drawing/2014/main" id="{1EFC97B1-DB71-4D77-2BC8-F5B34E79C0A8}"/>
                  </a:ext>
                </a:extLst>
              </p:cNvPr>
              <p:cNvSpPr txBox="1"/>
              <p:nvPr/>
            </p:nvSpPr>
            <p:spPr>
              <a:xfrm>
                <a:off x="6785558" y="2216151"/>
                <a:ext cx="1393330" cy="276999"/>
              </a:xfrm>
              <a:prstGeom prst="rect">
                <a:avLst/>
              </a:prstGeom>
              <a:solidFill>
                <a:srgbClr val="282828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IN" sz="1200" dirty="0">
                    <a:solidFill>
                      <a:srgbClr val="F0F0EB"/>
                    </a:solidFill>
                    <a:latin typeface="BBH Sans Hegarty" pitchFamily="2" charset="0"/>
                  </a:rPr>
                  <a:t>Ishikawa et al.</a:t>
                </a:r>
              </a:p>
            </p:txBody>
          </p:sp>
        </p:grpSp>
        <p:grpSp>
          <p:nvGrpSpPr>
            <p:cNvPr id="412" name="Group 1272">
              <a:extLst>
                <a:ext uri="{FF2B5EF4-FFF2-40B4-BE49-F238E27FC236}">
                  <a16:creationId xmlns:a16="http://schemas.microsoft.com/office/drawing/2014/main" id="{40A38D91-BAF6-28B3-4A2F-F19B8BFBD80F}"/>
                </a:ext>
              </a:extLst>
            </p:cNvPr>
            <p:cNvGrpSpPr/>
            <p:nvPr/>
          </p:nvGrpSpPr>
          <p:grpSpPr>
            <a:xfrm>
              <a:off x="3529441" y="4729196"/>
              <a:ext cx="1802720" cy="285810"/>
              <a:chOff x="6146939" y="2216151"/>
              <a:chExt cx="1802720" cy="285810"/>
            </a:xfrm>
          </p:grpSpPr>
          <p:sp>
            <p:nvSpPr>
              <p:cNvPr id="413" name="TextBox 1245">
                <a:extLst>
                  <a:ext uri="{FF2B5EF4-FFF2-40B4-BE49-F238E27FC236}">
                    <a16:creationId xmlns:a16="http://schemas.microsoft.com/office/drawing/2014/main" id="{3AEBBF95-6516-AB82-7328-E609F25A3D86}"/>
                  </a:ext>
                </a:extLst>
              </p:cNvPr>
              <p:cNvSpPr txBox="1"/>
              <p:nvPr/>
            </p:nvSpPr>
            <p:spPr>
              <a:xfrm>
                <a:off x="6146939" y="2224962"/>
                <a:ext cx="66236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IN" sz="1200" dirty="0">
                    <a:solidFill>
                      <a:srgbClr val="282828"/>
                    </a:solidFill>
                    <a:latin typeface="BBH Sans Hegarty" pitchFamily="2" charset="0"/>
                  </a:rPr>
                  <a:t>2020</a:t>
                </a:r>
              </a:p>
            </p:txBody>
          </p:sp>
          <p:sp>
            <p:nvSpPr>
              <p:cNvPr id="414" name="TextBox 1246">
                <a:extLst>
                  <a:ext uri="{FF2B5EF4-FFF2-40B4-BE49-F238E27FC236}">
                    <a16:creationId xmlns:a16="http://schemas.microsoft.com/office/drawing/2014/main" id="{81D99B8B-997F-CB93-4AF2-CD90ACA8CE85}"/>
                  </a:ext>
                </a:extLst>
              </p:cNvPr>
              <p:cNvSpPr txBox="1"/>
              <p:nvPr/>
            </p:nvSpPr>
            <p:spPr>
              <a:xfrm>
                <a:off x="6785558" y="2216151"/>
                <a:ext cx="1164101" cy="276999"/>
              </a:xfrm>
              <a:prstGeom prst="rect">
                <a:avLst/>
              </a:prstGeom>
              <a:solidFill>
                <a:srgbClr val="282828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IN" sz="1200" dirty="0">
                    <a:solidFill>
                      <a:srgbClr val="F0F0EB"/>
                    </a:solidFill>
                    <a:latin typeface="BBH Sans Hegarty" pitchFamily="2" charset="0"/>
                  </a:rPr>
                  <a:t>Souto et al. </a:t>
                </a:r>
              </a:p>
            </p:txBody>
          </p:sp>
        </p:grpSp>
        <p:grpSp>
          <p:nvGrpSpPr>
            <p:cNvPr id="415" name="Group 1272">
              <a:extLst>
                <a:ext uri="{FF2B5EF4-FFF2-40B4-BE49-F238E27FC236}">
                  <a16:creationId xmlns:a16="http://schemas.microsoft.com/office/drawing/2014/main" id="{C026BDE0-2AD2-C70F-A240-E48AA2AD198E}"/>
                </a:ext>
              </a:extLst>
            </p:cNvPr>
            <p:cNvGrpSpPr/>
            <p:nvPr/>
          </p:nvGrpSpPr>
          <p:grpSpPr>
            <a:xfrm>
              <a:off x="3528640" y="5055338"/>
              <a:ext cx="2558535" cy="285810"/>
              <a:chOff x="6146138" y="2216151"/>
              <a:chExt cx="2558535" cy="285810"/>
            </a:xfrm>
          </p:grpSpPr>
          <p:sp>
            <p:nvSpPr>
              <p:cNvPr id="416" name="TextBox 1245">
                <a:extLst>
                  <a:ext uri="{FF2B5EF4-FFF2-40B4-BE49-F238E27FC236}">
                    <a16:creationId xmlns:a16="http://schemas.microsoft.com/office/drawing/2014/main" id="{F8D5BF29-6017-7F6A-6EB5-94A6DE2F7132}"/>
                  </a:ext>
                </a:extLst>
              </p:cNvPr>
              <p:cNvSpPr txBox="1"/>
              <p:nvPr/>
            </p:nvSpPr>
            <p:spPr>
              <a:xfrm>
                <a:off x="6146138" y="2224962"/>
                <a:ext cx="66396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IN" sz="1200" dirty="0">
                    <a:solidFill>
                      <a:srgbClr val="282828"/>
                    </a:solidFill>
                    <a:latin typeface="BBH Sans Hegarty" pitchFamily="2" charset="0"/>
                  </a:rPr>
                  <a:t>2024</a:t>
                </a:r>
              </a:p>
            </p:txBody>
          </p:sp>
          <p:sp>
            <p:nvSpPr>
              <p:cNvPr id="417" name="TextBox 1246">
                <a:extLst>
                  <a:ext uri="{FF2B5EF4-FFF2-40B4-BE49-F238E27FC236}">
                    <a16:creationId xmlns:a16="http://schemas.microsoft.com/office/drawing/2014/main" id="{F115849B-7621-374A-5749-595B2FD8011A}"/>
                  </a:ext>
                </a:extLst>
              </p:cNvPr>
              <p:cNvSpPr txBox="1"/>
              <p:nvPr/>
            </p:nvSpPr>
            <p:spPr>
              <a:xfrm>
                <a:off x="6785558" y="2216151"/>
                <a:ext cx="1919115" cy="276999"/>
              </a:xfrm>
              <a:prstGeom prst="rect">
                <a:avLst/>
              </a:prstGeom>
              <a:solidFill>
                <a:srgbClr val="EAB60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IN" sz="1200" dirty="0">
                    <a:solidFill>
                      <a:srgbClr val="282828"/>
                    </a:solidFill>
                    <a:latin typeface="BBH Sans Hegarty" pitchFamily="2" charset="0"/>
                  </a:rPr>
                  <a:t>Duque-Arribas et al. </a:t>
                </a:r>
              </a:p>
            </p:txBody>
          </p:sp>
        </p:grpSp>
      </p:grpSp>
      <p:cxnSp>
        <p:nvCxnSpPr>
          <p:cNvPr id="419" name="Conector recto 418">
            <a:extLst>
              <a:ext uri="{FF2B5EF4-FFF2-40B4-BE49-F238E27FC236}">
                <a16:creationId xmlns:a16="http://schemas.microsoft.com/office/drawing/2014/main" id="{56E2FAAE-917C-922A-5823-2F9DA3C13F54}"/>
              </a:ext>
            </a:extLst>
          </p:cNvPr>
          <p:cNvCxnSpPr>
            <a:cxnSpLocks/>
          </p:cNvCxnSpPr>
          <p:nvPr/>
        </p:nvCxnSpPr>
        <p:spPr>
          <a:xfrm>
            <a:off x="6232525" y="5198128"/>
            <a:ext cx="646608" cy="0"/>
          </a:xfrm>
          <a:prstGeom prst="line">
            <a:avLst/>
          </a:prstGeom>
          <a:ln w="15875">
            <a:solidFill>
              <a:srgbClr val="868A8E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0" name="Grupo 419">
            <a:extLst>
              <a:ext uri="{FF2B5EF4-FFF2-40B4-BE49-F238E27FC236}">
                <a16:creationId xmlns:a16="http://schemas.microsoft.com/office/drawing/2014/main" id="{7B156DF4-C33F-0F1F-C340-FE150BFB94D1}"/>
              </a:ext>
            </a:extLst>
          </p:cNvPr>
          <p:cNvGrpSpPr/>
          <p:nvPr/>
        </p:nvGrpSpPr>
        <p:grpSpPr>
          <a:xfrm>
            <a:off x="5662641" y="2333431"/>
            <a:ext cx="1333472" cy="1861501"/>
            <a:chOff x="3067812" y="3026765"/>
            <a:chExt cx="1333472" cy="1861501"/>
          </a:xfrm>
        </p:grpSpPr>
        <p:cxnSp>
          <p:nvCxnSpPr>
            <p:cNvPr id="421" name="Conector recto 420">
              <a:extLst>
                <a:ext uri="{FF2B5EF4-FFF2-40B4-BE49-F238E27FC236}">
                  <a16:creationId xmlns:a16="http://schemas.microsoft.com/office/drawing/2014/main" id="{3959D7D2-94C6-E4ED-B4FA-8DE4C8D9221E}"/>
                </a:ext>
              </a:extLst>
            </p:cNvPr>
            <p:cNvCxnSpPr>
              <a:cxnSpLocks/>
            </p:cNvCxnSpPr>
            <p:nvPr/>
          </p:nvCxnSpPr>
          <p:spPr>
            <a:xfrm>
              <a:off x="3067812" y="4888266"/>
              <a:ext cx="504556" cy="0"/>
            </a:xfrm>
            <a:prstGeom prst="line">
              <a:avLst/>
            </a:prstGeom>
            <a:ln w="15875">
              <a:solidFill>
                <a:srgbClr val="868A8E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Conector recto 421">
              <a:extLst>
                <a:ext uri="{FF2B5EF4-FFF2-40B4-BE49-F238E27FC236}">
                  <a16:creationId xmlns:a16="http://schemas.microsoft.com/office/drawing/2014/main" id="{032740A6-0CE0-3F9F-8F23-DF714577F0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72368" y="3026765"/>
              <a:ext cx="828916" cy="1844403"/>
            </a:xfrm>
            <a:prstGeom prst="line">
              <a:avLst/>
            </a:prstGeom>
            <a:ln w="15875">
              <a:solidFill>
                <a:srgbClr val="868A8E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3" name="Grupo 422">
            <a:extLst>
              <a:ext uri="{FF2B5EF4-FFF2-40B4-BE49-F238E27FC236}">
                <a16:creationId xmlns:a16="http://schemas.microsoft.com/office/drawing/2014/main" id="{E40467CC-BAAD-F401-5E33-5EC3774F4B6F}"/>
              </a:ext>
            </a:extLst>
          </p:cNvPr>
          <p:cNvGrpSpPr/>
          <p:nvPr/>
        </p:nvGrpSpPr>
        <p:grpSpPr>
          <a:xfrm>
            <a:off x="7055620" y="4564733"/>
            <a:ext cx="4224835" cy="1107996"/>
            <a:chOff x="4401284" y="4669487"/>
            <a:chExt cx="4224835" cy="1718771"/>
          </a:xfrm>
        </p:grpSpPr>
        <p:sp>
          <p:nvSpPr>
            <p:cNvPr id="424" name="Rectángulo 423">
              <a:extLst>
                <a:ext uri="{FF2B5EF4-FFF2-40B4-BE49-F238E27FC236}">
                  <a16:creationId xmlns:a16="http://schemas.microsoft.com/office/drawing/2014/main" id="{AD40A8E3-209D-5760-769E-AA59CA657095}"/>
                </a:ext>
              </a:extLst>
            </p:cNvPr>
            <p:cNvSpPr/>
            <p:nvPr/>
          </p:nvSpPr>
          <p:spPr>
            <a:xfrm>
              <a:off x="4401284" y="4669487"/>
              <a:ext cx="4224835" cy="1718771"/>
            </a:xfrm>
            <a:prstGeom prst="rect">
              <a:avLst/>
            </a:prstGeom>
            <a:solidFill>
              <a:srgbClr val="868A8E">
                <a:alpha val="10000"/>
              </a:srgbClr>
            </a:solidFill>
            <a:ln>
              <a:solidFill>
                <a:srgbClr val="EAB60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5" name="CuadroTexto 424">
              <a:extLst>
                <a:ext uri="{FF2B5EF4-FFF2-40B4-BE49-F238E27FC236}">
                  <a16:creationId xmlns:a16="http://schemas.microsoft.com/office/drawing/2014/main" id="{EDAFA570-E33E-9EAA-87B6-AA7783DFEDC6}"/>
                </a:ext>
              </a:extLst>
            </p:cNvPr>
            <p:cNvSpPr txBox="1"/>
            <p:nvPr/>
          </p:nvSpPr>
          <p:spPr>
            <a:xfrm>
              <a:off x="4430020" y="4750977"/>
              <a:ext cx="4190424" cy="977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600"/>
                </a:spcAft>
                <a:buFont typeface="Courier New" panose="02070309020205020404" pitchFamily="49" charset="0"/>
                <a:buChar char="o"/>
              </a:pPr>
              <a:r>
                <a:rPr lang="en-GB" sz="1750" dirty="0">
                  <a:latin typeface="Calibri" panose="020F0502020204030204" pitchFamily="34" charset="0"/>
                  <a:cs typeface="Calibri" panose="020F0502020204030204" pitchFamily="34" charset="0"/>
                </a:rPr>
                <a:t>Determine new abundances of </a:t>
              </a:r>
              <a:r>
                <a:rPr lang="en-GB" sz="1750" b="1" dirty="0">
                  <a:latin typeface="Calibri" panose="020F0502020204030204" pitchFamily="34" charset="0"/>
                  <a:cs typeface="Calibri" panose="020F0502020204030204" pitchFamily="34" charset="0"/>
                </a:rPr>
                <a:t>C and O</a:t>
              </a:r>
            </a:p>
            <a:p>
              <a:pPr marL="285750" indent="-285750">
                <a:spcAft>
                  <a:spcPts val="600"/>
                </a:spcAft>
                <a:buFont typeface="Courier New" panose="02070309020205020404" pitchFamily="49" charset="0"/>
                <a:buChar char="o"/>
              </a:pPr>
              <a:r>
                <a:rPr lang="es-ES" sz="1750" dirty="0" err="1">
                  <a:latin typeface="Calibri" panose="020F0502020204030204" pitchFamily="34" charset="0"/>
                  <a:cs typeface="Calibri" panose="020F0502020204030204" pitchFamily="34" charset="0"/>
                </a:rPr>
                <a:t>Update</a:t>
              </a:r>
              <a:r>
                <a:rPr lang="es-ES" sz="175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" sz="175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the</a:t>
              </a:r>
              <a:r>
                <a:rPr lang="es-ES" sz="175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" sz="175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abundances</a:t>
              </a:r>
              <a:r>
                <a:rPr lang="es-ES" sz="175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" sz="1750" dirty="0" err="1">
                  <a:latin typeface="Calibri" panose="020F0502020204030204" pitchFamily="34" charset="0"/>
                  <a:cs typeface="Calibri" panose="020F0502020204030204" pitchFamily="34" charset="0"/>
                </a:rPr>
                <a:t>of</a:t>
              </a:r>
              <a:r>
                <a:rPr lang="es-ES" sz="175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" sz="1750" b="1" dirty="0">
                  <a:latin typeface="Calibri" panose="020F0502020204030204" pitchFamily="34" charset="0"/>
                  <a:cs typeface="Calibri" panose="020F0502020204030204" pitchFamily="34" charset="0"/>
                </a:rPr>
                <a:t>Sc, V, Mn, Co</a:t>
              </a:r>
              <a:r>
                <a:rPr lang="es-ES" sz="175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" sz="175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taking</a:t>
              </a:r>
              <a:r>
                <a:rPr lang="es-ES" sz="175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" sz="1750" dirty="0" err="1">
                  <a:latin typeface="Calibri" panose="020F0502020204030204" pitchFamily="34" charset="0"/>
                  <a:cs typeface="Calibri" panose="020F0502020204030204" pitchFamily="34" charset="0"/>
                </a:rPr>
                <a:t>into</a:t>
              </a:r>
              <a:r>
                <a:rPr lang="es-ES" sz="175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" sz="175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account</a:t>
              </a:r>
              <a:r>
                <a:rPr lang="es-ES" sz="1750" dirty="0">
                  <a:latin typeface="Calibri" panose="020F0502020204030204" pitchFamily="34" charset="0"/>
                  <a:cs typeface="Calibri" panose="020F0502020204030204" pitchFamily="34" charset="0"/>
                </a:rPr>
                <a:t> HFS and NLTE </a:t>
              </a:r>
              <a:r>
                <a:rPr lang="es-ES" sz="175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effects</a:t>
              </a:r>
              <a:r>
                <a:rPr lang="es-ES" sz="175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GB" sz="17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30" name="Grupo 429">
            <a:extLst>
              <a:ext uri="{FF2B5EF4-FFF2-40B4-BE49-F238E27FC236}">
                <a16:creationId xmlns:a16="http://schemas.microsoft.com/office/drawing/2014/main" id="{26F5CA8E-A3D4-39F3-B490-796AC58C8932}"/>
              </a:ext>
            </a:extLst>
          </p:cNvPr>
          <p:cNvGrpSpPr/>
          <p:nvPr/>
        </p:nvGrpSpPr>
        <p:grpSpPr>
          <a:xfrm>
            <a:off x="7053654" y="1079500"/>
            <a:ext cx="5094882" cy="3450937"/>
            <a:chOff x="7053654" y="1079500"/>
            <a:chExt cx="5094882" cy="3450937"/>
          </a:xfrm>
        </p:grpSpPr>
        <p:grpSp>
          <p:nvGrpSpPr>
            <p:cNvPr id="426" name="Grupo 425">
              <a:extLst>
                <a:ext uri="{FF2B5EF4-FFF2-40B4-BE49-F238E27FC236}">
                  <a16:creationId xmlns:a16="http://schemas.microsoft.com/office/drawing/2014/main" id="{79D87C9B-299D-5085-660F-C0848705C5C1}"/>
                </a:ext>
              </a:extLst>
            </p:cNvPr>
            <p:cNvGrpSpPr/>
            <p:nvPr/>
          </p:nvGrpSpPr>
          <p:grpSpPr>
            <a:xfrm>
              <a:off x="7053654" y="1198364"/>
              <a:ext cx="4224836" cy="3332073"/>
              <a:chOff x="4401284" y="1264906"/>
              <a:chExt cx="4226473" cy="2836798"/>
            </a:xfrm>
          </p:grpSpPr>
          <p:sp>
            <p:nvSpPr>
              <p:cNvPr id="427" name="Rectángulo 426">
                <a:extLst>
                  <a:ext uri="{FF2B5EF4-FFF2-40B4-BE49-F238E27FC236}">
                    <a16:creationId xmlns:a16="http://schemas.microsoft.com/office/drawing/2014/main" id="{9550F495-1676-D41B-A079-2A6BBD4B90A7}"/>
                  </a:ext>
                </a:extLst>
              </p:cNvPr>
              <p:cNvSpPr/>
              <p:nvPr/>
            </p:nvSpPr>
            <p:spPr>
              <a:xfrm>
                <a:off x="4401284" y="1264906"/>
                <a:ext cx="4226473" cy="2836798"/>
              </a:xfrm>
              <a:prstGeom prst="rect">
                <a:avLst/>
              </a:prstGeom>
              <a:solidFill>
                <a:srgbClr val="868A8E">
                  <a:alpha val="10000"/>
                </a:srgbClr>
              </a:solidFill>
              <a:ln>
                <a:solidFill>
                  <a:srgbClr val="EAB60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8" name="CuadroTexto 427">
                    <a:extLst>
                      <a:ext uri="{FF2B5EF4-FFF2-40B4-BE49-F238E27FC236}">
                        <a16:creationId xmlns:a16="http://schemas.microsoft.com/office/drawing/2014/main" id="{C656ADCA-8270-F974-A9D9-41A91838787A}"/>
                      </a:ext>
                    </a:extLst>
                  </p:cNvPr>
                  <p:cNvSpPr txBox="1"/>
                  <p:nvPr/>
                </p:nvSpPr>
                <p:spPr>
                  <a:xfrm>
                    <a:off x="4444575" y="1308636"/>
                    <a:ext cx="4183181" cy="218521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r>
                      <a:rPr lang="en-GB" sz="175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Sample of 192 systems. For the primaries:</a:t>
                    </a:r>
                  </a:p>
                  <a:p>
                    <a:pPr marL="285750" indent="-285750">
                      <a:spcAft>
                        <a:spcPts val="600"/>
                      </a:spcAft>
                      <a:buFont typeface="Courier New" panose="02070309020205020404" pitchFamily="49" charset="0"/>
                      <a:buChar char="o"/>
                    </a:pPr>
                    <a:r>
                      <a:rPr lang="en-GB" sz="1750" b="1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High-resolution spectra </a:t>
                    </a:r>
                    <a:r>
                      <a:rPr lang="en-GB" sz="175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with       HERMES @ Mercator</a:t>
                    </a:r>
                  </a:p>
                  <a:p>
                    <a:pPr marL="285750" indent="-285750">
                      <a:spcAft>
                        <a:spcPts val="600"/>
                      </a:spcAft>
                      <a:buFont typeface="Courier New" panose="02070309020205020404" pitchFamily="49" charset="0"/>
                      <a:buChar char="o"/>
                    </a:pPr>
                    <a:r>
                      <a:rPr lang="en-GB" sz="175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Precise stellar atmospheric parameters (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s-ES" sz="175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1750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s-ES" sz="1750" b="1" i="0" smtClean="0">
                                <a:latin typeface="Cambria Math" panose="02040503050406030204" pitchFamily="18" charset="0"/>
                              </a:rPr>
                              <m:t>𝐞𝐟𝐟</m:t>
                            </m:r>
                          </m:sub>
                        </m:sSub>
                      </m:oMath>
                    </a14:m>
                    <a:r>
                      <a:rPr lang="en-GB" sz="1750" b="1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, log </a:t>
                    </a:r>
                    <a:r>
                      <a:rPr lang="en-GB" sz="1750" b="1" i="1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g</a:t>
                    </a:r>
                    <a:r>
                      <a:rPr lang="en-GB" sz="1750" b="1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, </a:t>
                    </a:r>
                    <a14:m>
                      <m:oMath xmlns:m="http://schemas.openxmlformats.org/officeDocument/2006/math">
                        <m:r>
                          <a:rPr lang="es-ES" sz="1750" b="1" i="1" smtClean="0">
                            <a:latin typeface="Cambria Math" panose="02040503050406030204" pitchFamily="18" charset="0"/>
                          </a:rPr>
                          <m:t>𝝃</m:t>
                        </m:r>
                      </m:oMath>
                    </a14:m>
                    <a:r>
                      <a:rPr lang="en-GB" sz="1750" b="1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, and abundances for 13 atomic species</a:t>
                    </a:r>
                    <a:r>
                      <a:rPr lang="en-GB" sz="175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) using the EW method (S</a:t>
                    </a:r>
                    <a:r>
                      <a:rPr lang="en-GB" sz="1750" noProof="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TE</a:t>
                    </a:r>
                    <a:r>
                      <a:rPr lang="en-GB" sz="175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P</a:t>
                    </a:r>
                    <a:r>
                      <a:rPr lang="en-GB" sz="1750" noProof="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AR</a:t>
                    </a:r>
                    <a:r>
                      <a:rPr lang="en-GB" sz="175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, Tabernero+2019).</a:t>
                    </a:r>
                  </a:p>
                </p:txBody>
              </p:sp>
            </mc:Choice>
            <mc:Fallback xmlns="">
              <p:sp>
                <p:nvSpPr>
                  <p:cNvPr id="428" name="CuadroTexto 427">
                    <a:extLst>
                      <a:ext uri="{FF2B5EF4-FFF2-40B4-BE49-F238E27FC236}">
                        <a16:creationId xmlns:a16="http://schemas.microsoft.com/office/drawing/2014/main" id="{C656ADCA-8270-F974-A9D9-41A91838787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44575" y="1308636"/>
                    <a:ext cx="4183181" cy="218521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906" t="-98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431" name="Imagen 430">
              <a:extLst>
                <a:ext uri="{FF2B5EF4-FFF2-40B4-BE49-F238E27FC236}">
                  <a16:creationId xmlns:a16="http://schemas.microsoft.com/office/drawing/2014/main" id="{50756685-F7C0-1E37-D6E6-180617175C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duotone>
                <a:prstClr val="black"/>
                <a:srgbClr val="FFC001">
                  <a:tint val="45000"/>
                  <a:satMod val="400000"/>
                </a:srgbClr>
              </a:duotone>
              <a:lum bright="-15000"/>
            </a:blip>
            <a:srcRect l="5689" t="6281" r="2834" b="13893"/>
            <a:stretch/>
          </p:blipFill>
          <p:spPr>
            <a:xfrm>
              <a:off x="7515077" y="3133356"/>
              <a:ext cx="3400257" cy="1298125"/>
            </a:xfrm>
            <a:prstGeom prst="rect">
              <a:avLst/>
            </a:prstGeom>
          </p:spPr>
        </p:pic>
        <p:pic>
          <p:nvPicPr>
            <p:cNvPr id="432" name="Picture 1121" descr="A yellow sun with a pink and white background&#10;&#10;AI-generated content may be incorrect.">
              <a:extLst>
                <a:ext uri="{FF2B5EF4-FFF2-40B4-BE49-F238E27FC236}">
                  <a16:creationId xmlns:a16="http://schemas.microsoft.com/office/drawing/2014/main" id="{7989ED31-4D79-197F-1564-267B9A556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7310" y="1079500"/>
              <a:ext cx="1621226" cy="1621226"/>
            </a:xfrm>
            <a:prstGeom prst="rect">
              <a:avLst/>
            </a:prstGeom>
            <a:effectLst/>
          </p:spPr>
        </p:pic>
      </p:grpSp>
      <p:pic>
        <p:nvPicPr>
          <p:cNvPr id="3" name="Picture 8" descr="User icon on transparent background 19879186 PNG">
            <a:extLst>
              <a:ext uri="{FF2B5EF4-FFF2-40B4-BE49-F238E27FC236}">
                <a16:creationId xmlns:a16="http://schemas.microsoft.com/office/drawing/2014/main" id="{60272CE5-F7F4-77B2-FD5D-69C162979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0" y="6400849"/>
            <a:ext cx="526124" cy="31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E8CD382-FA6B-C23A-612E-547AF9FE7D93}"/>
              </a:ext>
            </a:extLst>
          </p:cNvPr>
          <p:cNvSpPr txBox="1"/>
          <p:nvPr/>
        </p:nvSpPr>
        <p:spPr>
          <a:xfrm>
            <a:off x="482065" y="6381337"/>
            <a:ext cx="2538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Christian Duque Arribas</a:t>
            </a:r>
          </a:p>
        </p:txBody>
      </p:sp>
      <p:pic>
        <p:nvPicPr>
          <p:cNvPr id="6" name="Imagen 5" descr="Icono&#10;&#10;El contenido generado por IA puede ser incorrecto.">
            <a:extLst>
              <a:ext uri="{FF2B5EF4-FFF2-40B4-BE49-F238E27FC236}">
                <a16:creationId xmlns:a16="http://schemas.microsoft.com/office/drawing/2014/main" id="{8884A8FF-21FA-669B-38DA-4BFD87D3554B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70000"/>
                    </a14:imgEffect>
                    <a14:imgEffect>
                      <a14:saturation sat="0"/>
                    </a14:imgEffect>
                    <a14:imgEffect>
                      <a14:brightnessContrast bright="-100000" contrast="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82733" y="6062633"/>
            <a:ext cx="684560" cy="771057"/>
          </a:xfrm>
          <a:prstGeom prst="rect">
            <a:avLst/>
          </a:prstGeom>
        </p:spPr>
      </p:pic>
      <p:pic>
        <p:nvPicPr>
          <p:cNvPr id="7" name="Gráfico 6" descr="Inalámbrico con relleno sólido">
            <a:extLst>
              <a:ext uri="{FF2B5EF4-FFF2-40B4-BE49-F238E27FC236}">
                <a16:creationId xmlns:a16="http://schemas.microsoft.com/office/drawing/2014/main" id="{49435A8C-2A93-5283-7C01-5E63FB9F877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2693786">
            <a:off x="10820550" y="-9973"/>
            <a:ext cx="420541" cy="420541"/>
          </a:xfrm>
          <a:prstGeom prst="rect">
            <a:avLst/>
          </a:prstGeom>
        </p:spPr>
      </p:pic>
      <p:pic>
        <p:nvPicPr>
          <p:cNvPr id="8" name="Gráfico 7" descr="Silenciar altavoz con relleno sólido">
            <a:extLst>
              <a:ext uri="{FF2B5EF4-FFF2-40B4-BE49-F238E27FC236}">
                <a16:creationId xmlns:a16="http://schemas.microsoft.com/office/drawing/2014/main" id="{1DBC9838-FD97-6D1B-AC38-76A66188BB7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340344" y="47796"/>
            <a:ext cx="420541" cy="420541"/>
          </a:xfrm>
          <a:prstGeom prst="rect">
            <a:avLst/>
          </a:prstGeom>
        </p:spPr>
      </p:pic>
      <p:pic>
        <p:nvPicPr>
          <p:cNvPr id="9" name="Gráfico 8" descr="Batería completa con relleno sólido">
            <a:extLst>
              <a:ext uri="{FF2B5EF4-FFF2-40B4-BE49-F238E27FC236}">
                <a16:creationId xmlns:a16="http://schemas.microsoft.com/office/drawing/2014/main" id="{17387311-33AA-44EA-C089-D7C9CA82754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1659297" y="41470"/>
            <a:ext cx="420541" cy="420541"/>
          </a:xfrm>
          <a:prstGeom prst="rect">
            <a:avLst/>
          </a:prstGeom>
        </p:spPr>
      </p:pic>
      <p:pic>
        <p:nvPicPr>
          <p:cNvPr id="49" name="Gráfico 48" descr="Señal con relleno sólido">
            <a:extLst>
              <a:ext uri="{FF2B5EF4-FFF2-40B4-BE49-F238E27FC236}">
                <a16:creationId xmlns:a16="http://schemas.microsoft.com/office/drawing/2014/main" id="{76ABD3F4-EA0F-9723-C555-F56AD966DE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200289" y="35467"/>
            <a:ext cx="420541" cy="420541"/>
          </a:xfrm>
          <a:prstGeom prst="rect">
            <a:avLst/>
          </a:prstGeom>
        </p:spPr>
      </p:pic>
      <p:sp>
        <p:nvSpPr>
          <p:cNvPr id="50" name="CuadroTexto 49">
            <a:extLst>
              <a:ext uri="{FF2B5EF4-FFF2-40B4-BE49-F238E27FC236}">
                <a16:creationId xmlns:a16="http://schemas.microsoft.com/office/drawing/2014/main" id="{128E59A8-D4DD-0D3C-F66E-1892DA2C5D2E}"/>
              </a:ext>
            </a:extLst>
          </p:cNvPr>
          <p:cNvSpPr txBox="1"/>
          <p:nvPr/>
        </p:nvSpPr>
        <p:spPr>
          <a:xfrm>
            <a:off x="73726" y="18710"/>
            <a:ext cx="1196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04:00</a:t>
            </a:r>
          </a:p>
        </p:txBody>
      </p:sp>
      <p:grpSp>
        <p:nvGrpSpPr>
          <p:cNvPr id="57" name="Grupo 56">
            <a:extLst>
              <a:ext uri="{FF2B5EF4-FFF2-40B4-BE49-F238E27FC236}">
                <a16:creationId xmlns:a16="http://schemas.microsoft.com/office/drawing/2014/main" id="{51F572E9-39C6-81EC-FCBC-D21EC76EF494}"/>
              </a:ext>
            </a:extLst>
          </p:cNvPr>
          <p:cNvGrpSpPr>
            <a:grpSpLocks noChangeAspect="1"/>
          </p:cNvGrpSpPr>
          <p:nvPr/>
        </p:nvGrpSpPr>
        <p:grpSpPr>
          <a:xfrm rot="11497136">
            <a:off x="5240575" y="-1400933"/>
            <a:ext cx="1760000" cy="1433109"/>
            <a:chOff x="-1256360" y="3974644"/>
            <a:chExt cx="2479247" cy="1906621"/>
          </a:xfrm>
        </p:grpSpPr>
        <p:sp>
          <p:nvSpPr>
            <p:cNvPr id="64" name="Elipse 63">
              <a:extLst>
                <a:ext uri="{FF2B5EF4-FFF2-40B4-BE49-F238E27FC236}">
                  <a16:creationId xmlns:a16="http://schemas.microsoft.com/office/drawing/2014/main" id="{0A8D9C52-47CE-1FEA-9C1F-0AB321695A3E}"/>
                </a:ext>
              </a:extLst>
            </p:cNvPr>
            <p:cNvSpPr/>
            <p:nvPr/>
          </p:nvSpPr>
          <p:spPr>
            <a:xfrm rot="431352">
              <a:off x="-1222887" y="4568443"/>
              <a:ext cx="2445774" cy="960733"/>
            </a:xfrm>
            <a:prstGeom prst="ellipse">
              <a:avLst/>
            </a:prstGeom>
            <a:noFill/>
            <a:ln w="38100">
              <a:solidFill>
                <a:srgbClr val="868A8E">
                  <a:alpha val="39000"/>
                </a:srgbClr>
              </a:solidFill>
            </a:ln>
            <a:scene3d>
              <a:camera prst="orthographicFront">
                <a:rot lat="3000000" lon="0" rev="180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grpSp>
          <p:nvGrpSpPr>
            <p:cNvPr id="71" name="Grupo 70">
              <a:extLst>
                <a:ext uri="{FF2B5EF4-FFF2-40B4-BE49-F238E27FC236}">
                  <a16:creationId xmlns:a16="http://schemas.microsoft.com/office/drawing/2014/main" id="{6C0914A6-C1B8-44F1-E0DA-05D0548FFCC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29607" y="3974644"/>
              <a:ext cx="1214437" cy="1214437"/>
              <a:chOff x="2192653" y="1913669"/>
              <a:chExt cx="576961" cy="576961"/>
            </a:xfrm>
          </p:grpSpPr>
          <p:sp>
            <p:nvSpPr>
              <p:cNvPr id="99" name="Elipse 98">
                <a:extLst>
                  <a:ext uri="{FF2B5EF4-FFF2-40B4-BE49-F238E27FC236}">
                    <a16:creationId xmlns:a16="http://schemas.microsoft.com/office/drawing/2014/main" id="{91472CE9-7A3E-10BC-9B0E-8D4CB2AB45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92653" y="1913669"/>
                <a:ext cx="576961" cy="576961"/>
              </a:xfrm>
              <a:prstGeom prst="ellipse">
                <a:avLst/>
              </a:prstGeom>
              <a:solidFill>
                <a:srgbClr val="F6A800">
                  <a:alpha val="5027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429" name="Elipse 428">
                <a:extLst>
                  <a:ext uri="{FF2B5EF4-FFF2-40B4-BE49-F238E27FC236}">
                    <a16:creationId xmlns:a16="http://schemas.microsoft.com/office/drawing/2014/main" id="{72F78FCF-DEEA-30A0-32B3-390C6AE8C7CE}"/>
                  </a:ext>
                </a:extLst>
              </p:cNvPr>
              <p:cNvSpPr/>
              <p:nvPr/>
            </p:nvSpPr>
            <p:spPr>
              <a:xfrm>
                <a:off x="2265133" y="1986149"/>
                <a:ext cx="432000" cy="432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</p:grpSp>
        <p:grpSp>
          <p:nvGrpSpPr>
            <p:cNvPr id="78" name="Grupo 77">
              <a:extLst>
                <a:ext uri="{FF2B5EF4-FFF2-40B4-BE49-F238E27FC236}">
                  <a16:creationId xmlns:a16="http://schemas.microsoft.com/office/drawing/2014/main" id="{81B98CC2-E0FE-E814-6268-992CC856EB2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256360" y="5254725"/>
              <a:ext cx="626540" cy="626540"/>
              <a:chOff x="1845858" y="7213978"/>
              <a:chExt cx="292245" cy="292245"/>
            </a:xfrm>
          </p:grpSpPr>
          <p:sp>
            <p:nvSpPr>
              <p:cNvPr id="85" name="Elipse 84">
                <a:extLst>
                  <a:ext uri="{FF2B5EF4-FFF2-40B4-BE49-F238E27FC236}">
                    <a16:creationId xmlns:a16="http://schemas.microsoft.com/office/drawing/2014/main" id="{4E18F49B-3DC0-A565-5DB5-FAA03CEB02B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45858" y="7213978"/>
                <a:ext cx="292245" cy="292245"/>
              </a:xfrm>
              <a:prstGeom prst="ellipse">
                <a:avLst/>
              </a:prstGeom>
              <a:solidFill>
                <a:srgbClr val="C04529">
                  <a:alpha val="4986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92" name="Elipse 91">
                <a:extLst>
                  <a:ext uri="{FF2B5EF4-FFF2-40B4-BE49-F238E27FC236}">
                    <a16:creationId xmlns:a16="http://schemas.microsoft.com/office/drawing/2014/main" id="{D90A4C64-EE0A-6A3D-8734-FEE7BA5FE2D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937981" y="7306101"/>
                <a:ext cx="108000" cy="108000"/>
              </a:xfrm>
              <a:prstGeom prst="ellipse">
                <a:avLst/>
              </a:prstGeom>
              <a:solidFill>
                <a:srgbClr val="C0452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19451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8A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98BA1C-2B58-A097-D350-679C1DB4C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Rectangle: Rounded Corners 364">
            <a:extLst>
              <a:ext uri="{FF2B5EF4-FFF2-40B4-BE49-F238E27FC236}">
                <a16:creationId xmlns:a16="http://schemas.microsoft.com/office/drawing/2014/main" id="{344AA5C0-03C8-EBF8-989E-27D7848FA94B}"/>
              </a:ext>
            </a:extLst>
          </p:cNvPr>
          <p:cNvSpPr/>
          <p:nvPr/>
        </p:nvSpPr>
        <p:spPr>
          <a:xfrm>
            <a:off x="18176613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4" name="Rectangle: Rounded Corners 363">
            <a:extLst>
              <a:ext uri="{FF2B5EF4-FFF2-40B4-BE49-F238E27FC236}">
                <a16:creationId xmlns:a16="http://schemas.microsoft.com/office/drawing/2014/main" id="{554891FC-49F1-02CA-6F40-869D3F9D35EB}"/>
              </a:ext>
            </a:extLst>
          </p:cNvPr>
          <p:cNvSpPr/>
          <p:nvPr/>
        </p:nvSpPr>
        <p:spPr>
          <a:xfrm>
            <a:off x="15288896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F0F0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3" name="Rectangle: Rounded Corners 362">
            <a:extLst>
              <a:ext uri="{FF2B5EF4-FFF2-40B4-BE49-F238E27FC236}">
                <a16:creationId xmlns:a16="http://schemas.microsoft.com/office/drawing/2014/main" id="{15F6F4D5-43A6-6E47-DE5A-BA6A5AD44F4B}"/>
              </a:ext>
            </a:extLst>
          </p:cNvPr>
          <p:cNvSpPr/>
          <p:nvPr/>
        </p:nvSpPr>
        <p:spPr>
          <a:xfrm>
            <a:off x="12401179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2" name="Rectangle: Rounded Corners 361">
            <a:extLst>
              <a:ext uri="{FF2B5EF4-FFF2-40B4-BE49-F238E27FC236}">
                <a16:creationId xmlns:a16="http://schemas.microsoft.com/office/drawing/2014/main" id="{4644C343-8197-E6E5-B1C0-20356EC4E022}"/>
              </a:ext>
            </a:extLst>
          </p:cNvPr>
          <p:cNvSpPr/>
          <p:nvPr/>
        </p:nvSpPr>
        <p:spPr>
          <a:xfrm>
            <a:off x="472439" y="1104900"/>
            <a:ext cx="11259051" cy="4673600"/>
          </a:xfrm>
          <a:prstGeom prst="roundRect">
            <a:avLst>
              <a:gd name="adj" fmla="val 6219"/>
            </a:avLst>
          </a:prstGeom>
          <a:solidFill>
            <a:srgbClr val="F0F0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42" name="Group 341">
            <a:extLst>
              <a:ext uri="{FF2B5EF4-FFF2-40B4-BE49-F238E27FC236}">
                <a16:creationId xmlns:a16="http://schemas.microsoft.com/office/drawing/2014/main" id="{E2C31304-F623-A4E5-C300-1B39E0395752}"/>
              </a:ext>
            </a:extLst>
          </p:cNvPr>
          <p:cNvGrpSpPr/>
          <p:nvPr/>
        </p:nvGrpSpPr>
        <p:grpSpPr>
          <a:xfrm>
            <a:off x="13092303" y="1105369"/>
            <a:ext cx="1865581" cy="2039997"/>
            <a:chOff x="4049903" y="1101667"/>
            <a:chExt cx="1865581" cy="200665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A97F223-51B3-5A79-5F78-54AB92ECD1C4}"/>
                </a:ext>
              </a:extLst>
            </p:cNvPr>
            <p:cNvSpPr/>
            <p:nvPr/>
          </p:nvSpPr>
          <p:spPr>
            <a:xfrm>
              <a:off x="412780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569BF3A-8744-212B-839D-7F5ED0494CA7}"/>
                </a:ext>
              </a:extLst>
            </p:cNvPr>
            <p:cNvSpPr/>
            <p:nvPr/>
          </p:nvSpPr>
          <p:spPr>
            <a:xfrm>
              <a:off x="428367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1E270E3-0C88-4BCC-19C9-49BE48468B1D}"/>
                </a:ext>
              </a:extLst>
            </p:cNvPr>
            <p:cNvSpPr/>
            <p:nvPr/>
          </p:nvSpPr>
          <p:spPr>
            <a:xfrm>
              <a:off x="443948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6B455B-EE4B-CB59-59AE-EDBA8FAE43B1}"/>
                </a:ext>
              </a:extLst>
            </p:cNvPr>
            <p:cNvSpPr/>
            <p:nvPr/>
          </p:nvSpPr>
          <p:spPr>
            <a:xfrm>
              <a:off x="459535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1D0621C-B0FA-ADB9-01D2-4F58BD39EAFE}"/>
                </a:ext>
              </a:extLst>
            </p:cNvPr>
            <p:cNvSpPr/>
            <p:nvPr/>
          </p:nvSpPr>
          <p:spPr>
            <a:xfrm>
              <a:off x="475116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77BBF9B-A74D-AA57-BC22-EE5064B6A751}"/>
                </a:ext>
              </a:extLst>
            </p:cNvPr>
            <p:cNvSpPr/>
            <p:nvPr/>
          </p:nvSpPr>
          <p:spPr>
            <a:xfrm>
              <a:off x="490697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518A848-604D-A1D5-3943-FA62C6BE6CEC}"/>
                </a:ext>
              </a:extLst>
            </p:cNvPr>
            <p:cNvSpPr/>
            <p:nvPr/>
          </p:nvSpPr>
          <p:spPr>
            <a:xfrm>
              <a:off x="506284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29002E2-7DC0-7CD1-8BB5-DB3D66E25B20}"/>
                </a:ext>
              </a:extLst>
            </p:cNvPr>
            <p:cNvSpPr/>
            <p:nvPr/>
          </p:nvSpPr>
          <p:spPr>
            <a:xfrm>
              <a:off x="521865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412AFC8-E5B7-7466-1B54-E3BDF18678B4}"/>
                </a:ext>
              </a:extLst>
            </p:cNvPr>
            <p:cNvSpPr/>
            <p:nvPr/>
          </p:nvSpPr>
          <p:spPr>
            <a:xfrm>
              <a:off x="5374461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F930591-8D6A-A7CB-B643-915DB1F0B489}"/>
                </a:ext>
              </a:extLst>
            </p:cNvPr>
            <p:cNvSpPr/>
            <p:nvPr/>
          </p:nvSpPr>
          <p:spPr>
            <a:xfrm>
              <a:off x="553033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D352190-E918-E16B-04A3-1F9CCCA753EB}"/>
                </a:ext>
              </a:extLst>
            </p:cNvPr>
            <p:cNvSpPr/>
            <p:nvPr/>
          </p:nvSpPr>
          <p:spPr>
            <a:xfrm>
              <a:off x="5686141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2E732F1-B8AD-5C9E-1A65-26D3349EF090}"/>
                </a:ext>
              </a:extLst>
            </p:cNvPr>
            <p:cNvSpPr/>
            <p:nvPr/>
          </p:nvSpPr>
          <p:spPr>
            <a:xfrm>
              <a:off x="584194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7666817-45D3-0340-69B4-DF5418324D1B}"/>
                </a:ext>
              </a:extLst>
            </p:cNvPr>
            <p:cNvSpPr/>
            <p:nvPr/>
          </p:nvSpPr>
          <p:spPr>
            <a:xfrm>
              <a:off x="412780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B62680C-4891-9CEC-8A29-3E5156E06596}"/>
                </a:ext>
              </a:extLst>
            </p:cNvPr>
            <p:cNvSpPr/>
            <p:nvPr/>
          </p:nvSpPr>
          <p:spPr>
            <a:xfrm>
              <a:off x="428367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CC2F088-9478-6AB3-3AC4-62B1FBFA50EE}"/>
                </a:ext>
              </a:extLst>
            </p:cNvPr>
            <p:cNvSpPr/>
            <p:nvPr/>
          </p:nvSpPr>
          <p:spPr>
            <a:xfrm>
              <a:off x="443948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E408C6F-2AD6-A6D0-B30B-25B77CEB8437}"/>
                </a:ext>
              </a:extLst>
            </p:cNvPr>
            <p:cNvSpPr/>
            <p:nvPr/>
          </p:nvSpPr>
          <p:spPr>
            <a:xfrm>
              <a:off x="459535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7EAE4C3-304C-4D91-4F30-B8A22E0314C9}"/>
                </a:ext>
              </a:extLst>
            </p:cNvPr>
            <p:cNvSpPr/>
            <p:nvPr/>
          </p:nvSpPr>
          <p:spPr>
            <a:xfrm>
              <a:off x="475116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F7F1E1C-6DB7-96C4-EA37-DE75C0CB435F}"/>
                </a:ext>
              </a:extLst>
            </p:cNvPr>
            <p:cNvSpPr/>
            <p:nvPr/>
          </p:nvSpPr>
          <p:spPr>
            <a:xfrm>
              <a:off x="490697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CBADC17-BB1E-15A3-1B25-3C182AD09568}"/>
                </a:ext>
              </a:extLst>
            </p:cNvPr>
            <p:cNvSpPr/>
            <p:nvPr/>
          </p:nvSpPr>
          <p:spPr>
            <a:xfrm>
              <a:off x="506284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3AD226B-8CA7-A453-2F4A-A8F2E6E3D52D}"/>
                </a:ext>
              </a:extLst>
            </p:cNvPr>
            <p:cNvSpPr/>
            <p:nvPr/>
          </p:nvSpPr>
          <p:spPr>
            <a:xfrm>
              <a:off x="521865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FCB9363-C30C-2D78-6840-CE88DBB9734D}"/>
                </a:ext>
              </a:extLst>
            </p:cNvPr>
            <p:cNvSpPr/>
            <p:nvPr/>
          </p:nvSpPr>
          <p:spPr>
            <a:xfrm>
              <a:off x="5374461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5A3055E-72DC-2897-26E8-77531A6292DE}"/>
                </a:ext>
              </a:extLst>
            </p:cNvPr>
            <p:cNvSpPr/>
            <p:nvPr/>
          </p:nvSpPr>
          <p:spPr>
            <a:xfrm>
              <a:off x="553033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4FB833-9060-0747-224B-534722038792}"/>
                </a:ext>
              </a:extLst>
            </p:cNvPr>
            <p:cNvSpPr/>
            <p:nvPr/>
          </p:nvSpPr>
          <p:spPr>
            <a:xfrm>
              <a:off x="5686141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32AA60D-567C-1E33-4537-AFB7284214E3}"/>
                </a:ext>
              </a:extLst>
            </p:cNvPr>
            <p:cNvSpPr/>
            <p:nvPr/>
          </p:nvSpPr>
          <p:spPr>
            <a:xfrm>
              <a:off x="584194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FF4F174-1E2E-06A8-380C-79D5AD586A22}"/>
                </a:ext>
              </a:extLst>
            </p:cNvPr>
            <p:cNvSpPr/>
            <p:nvPr/>
          </p:nvSpPr>
          <p:spPr>
            <a:xfrm>
              <a:off x="404990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EBD1331-7CCA-D05D-EEBC-A2311988D10E}"/>
                </a:ext>
              </a:extLst>
            </p:cNvPr>
            <p:cNvSpPr/>
            <p:nvPr/>
          </p:nvSpPr>
          <p:spPr>
            <a:xfrm>
              <a:off x="4205776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FC4924B-D9FE-9808-5C84-F063B991BD3E}"/>
                </a:ext>
              </a:extLst>
            </p:cNvPr>
            <p:cNvSpPr/>
            <p:nvPr/>
          </p:nvSpPr>
          <p:spPr>
            <a:xfrm>
              <a:off x="436158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0159237-8CE9-FAE9-50D0-E9E2D91227A2}"/>
                </a:ext>
              </a:extLst>
            </p:cNvPr>
            <p:cNvSpPr/>
            <p:nvPr/>
          </p:nvSpPr>
          <p:spPr>
            <a:xfrm>
              <a:off x="451739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E1173D9-28A1-E217-1703-CF394634E5CF}"/>
                </a:ext>
              </a:extLst>
            </p:cNvPr>
            <p:cNvSpPr/>
            <p:nvPr/>
          </p:nvSpPr>
          <p:spPr>
            <a:xfrm>
              <a:off x="467326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82805EC-CD31-AF40-7D37-030DBAB89204}"/>
                </a:ext>
              </a:extLst>
            </p:cNvPr>
            <p:cNvSpPr/>
            <p:nvPr/>
          </p:nvSpPr>
          <p:spPr>
            <a:xfrm>
              <a:off x="482907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ADF524D-9A30-A2C5-52B8-EF807AFDA786}"/>
                </a:ext>
              </a:extLst>
            </p:cNvPr>
            <p:cNvSpPr/>
            <p:nvPr/>
          </p:nvSpPr>
          <p:spPr>
            <a:xfrm>
              <a:off x="498487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C32DD0A-1B35-6FE8-D4A8-080012D64731}"/>
                </a:ext>
              </a:extLst>
            </p:cNvPr>
            <p:cNvSpPr/>
            <p:nvPr/>
          </p:nvSpPr>
          <p:spPr>
            <a:xfrm>
              <a:off x="514075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D43598B-2ECE-E833-7D99-71C23E70C929}"/>
                </a:ext>
              </a:extLst>
            </p:cNvPr>
            <p:cNvSpPr/>
            <p:nvPr/>
          </p:nvSpPr>
          <p:spPr>
            <a:xfrm>
              <a:off x="529655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7B8ECE7-7D28-8C69-0CF0-4175BA4593FB}"/>
                </a:ext>
              </a:extLst>
            </p:cNvPr>
            <p:cNvSpPr/>
            <p:nvPr/>
          </p:nvSpPr>
          <p:spPr>
            <a:xfrm>
              <a:off x="5452365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70370CF-EB60-533B-78FF-E8C6EBAA6D25}"/>
                </a:ext>
              </a:extLst>
            </p:cNvPr>
            <p:cNvSpPr/>
            <p:nvPr/>
          </p:nvSpPr>
          <p:spPr>
            <a:xfrm>
              <a:off x="560823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EACA2F2-6AD1-23DB-5109-E0A19EAB24D9}"/>
                </a:ext>
              </a:extLst>
            </p:cNvPr>
            <p:cNvSpPr/>
            <p:nvPr/>
          </p:nvSpPr>
          <p:spPr>
            <a:xfrm>
              <a:off x="5764045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F37CB8E5-D279-DF8C-69D4-43A3A6079155}"/>
              </a:ext>
            </a:extLst>
          </p:cNvPr>
          <p:cNvSpPr txBox="1"/>
          <p:nvPr/>
        </p:nvSpPr>
        <p:spPr>
          <a:xfrm rot="16200000">
            <a:off x="11569460" y="1675675"/>
            <a:ext cx="231666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E8B408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E0A24"/>
                </a:solidFill>
                <a:sym typeface="Arial"/>
              </a:rPr>
              <a:t>2025</a:t>
            </a: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FB67E89A-F95E-725F-87E0-A4A06409BB5F}"/>
              </a:ext>
            </a:extLst>
          </p:cNvPr>
          <p:cNvSpPr/>
          <p:nvPr/>
        </p:nvSpPr>
        <p:spPr>
          <a:xfrm>
            <a:off x="12497693" y="1132568"/>
            <a:ext cx="2477206" cy="2000788"/>
          </a:xfrm>
          <a:custGeom>
            <a:avLst/>
            <a:gdLst>
              <a:gd name="csX0" fmla="*/ 337300 w 2477206"/>
              <a:gd name="csY0" fmla="*/ 53587 h 2000788"/>
              <a:gd name="csX1" fmla="*/ 47068 w 2477206"/>
              <a:gd name="csY1" fmla="*/ 277846 h 2000788"/>
              <a:gd name="csX2" fmla="*/ 0 w 2477206"/>
              <a:gd name="csY2" fmla="*/ 338278 h 2000788"/>
              <a:gd name="csX3" fmla="*/ 259071 w 2477206"/>
              <a:gd name="csY3" fmla="*/ 233711 h 2000788"/>
              <a:gd name="csX4" fmla="*/ 832168 w 2477206"/>
              <a:gd name="csY4" fmla="*/ 0 h 2000788"/>
              <a:gd name="csX5" fmla="*/ 731447 w 2477206"/>
              <a:gd name="csY5" fmla="*/ 181623 h 2000788"/>
              <a:gd name="csX6" fmla="*/ 393951 w 2477206"/>
              <a:gd name="csY6" fmla="*/ 397015 h 2000788"/>
              <a:gd name="csX7" fmla="*/ 188794 w 2477206"/>
              <a:gd name="csY7" fmla="*/ 598196 h 2000788"/>
              <a:gd name="csX8" fmla="*/ 322371 w 2477206"/>
              <a:gd name="csY8" fmla="*/ 518989 h 2000788"/>
              <a:gd name="csX9" fmla="*/ 1253891 w 2477206"/>
              <a:gd name="csY9" fmla="*/ 30640 h 2000788"/>
              <a:gd name="csX10" fmla="*/ 1182702 w 2477206"/>
              <a:gd name="csY10" fmla="*/ 182080 h 2000788"/>
              <a:gd name="csX11" fmla="*/ 37616 w 2477206"/>
              <a:gd name="csY11" fmla="*/ 1254608 h 2000788"/>
              <a:gd name="csX12" fmla="*/ 611300 w 2477206"/>
              <a:gd name="csY12" fmla="*/ 871804 h 2000788"/>
              <a:gd name="csX13" fmla="*/ 356466 w 2477206"/>
              <a:gd name="csY13" fmla="*/ 1166404 h 2000788"/>
              <a:gd name="csX14" fmla="*/ 87682 w 2477206"/>
              <a:gd name="csY14" fmla="*/ 1451356 h 2000788"/>
              <a:gd name="csX15" fmla="*/ 304705 w 2477206"/>
              <a:gd name="csY15" fmla="*/ 1289942 h 2000788"/>
              <a:gd name="csX16" fmla="*/ 452428 w 2477206"/>
              <a:gd name="csY16" fmla="*/ 1268559 h 2000788"/>
              <a:gd name="csX17" fmla="*/ 427982 w 2477206"/>
              <a:gd name="csY17" fmla="*/ 1395943 h 2000788"/>
              <a:gd name="csX18" fmla="*/ 222237 w 2477206"/>
              <a:gd name="csY18" fmla="*/ 1614856 h 2000788"/>
              <a:gd name="csX19" fmla="*/ 13038 w 2477206"/>
              <a:gd name="csY19" fmla="*/ 1904436 h 2000788"/>
              <a:gd name="csX20" fmla="*/ 1149259 w 2477206"/>
              <a:gd name="csY20" fmla="*/ 812089 h 2000788"/>
              <a:gd name="csX21" fmla="*/ 1457875 w 2477206"/>
              <a:gd name="csY21" fmla="*/ 348187 h 2000788"/>
              <a:gd name="csX22" fmla="*/ 1668313 w 2477206"/>
              <a:gd name="csY22" fmla="*/ 79012 h 2000788"/>
              <a:gd name="csX23" fmla="*/ 1145934 w 2477206"/>
              <a:gd name="csY23" fmla="*/ 1189677 h 2000788"/>
              <a:gd name="csX24" fmla="*/ 852899 w 2477206"/>
              <a:gd name="csY24" fmla="*/ 1450117 h 2000788"/>
              <a:gd name="csX25" fmla="*/ 508362 w 2477206"/>
              <a:gd name="csY25" fmla="*/ 1738002 h 2000788"/>
              <a:gd name="csX26" fmla="*/ 151049 w 2477206"/>
              <a:gd name="csY26" fmla="*/ 2000788 h 2000788"/>
              <a:gd name="csX27" fmla="*/ 299880 w 2477206"/>
              <a:gd name="csY27" fmla="*/ 1959457 h 2000788"/>
              <a:gd name="csX28" fmla="*/ 702307 w 2477206"/>
              <a:gd name="csY28" fmla="*/ 1822686 h 2000788"/>
              <a:gd name="csX29" fmla="*/ 688617 w 2477206"/>
              <a:gd name="csY29" fmla="*/ 1948179 h 2000788"/>
              <a:gd name="csX30" fmla="*/ 980674 w 2477206"/>
              <a:gd name="csY30" fmla="*/ 1927579 h 2000788"/>
              <a:gd name="csX31" fmla="*/ 1232899 w 2477206"/>
              <a:gd name="csY31" fmla="*/ 1770076 h 2000788"/>
              <a:gd name="csX32" fmla="*/ 1426127 w 2477206"/>
              <a:gd name="csY32" fmla="*/ 1577957 h 2000788"/>
              <a:gd name="csX33" fmla="*/ 1604751 w 2477206"/>
              <a:gd name="csY33" fmla="*/ 1133287 h 2000788"/>
              <a:gd name="csX34" fmla="*/ 2023084 w 2477206"/>
              <a:gd name="csY34" fmla="*/ 315917 h 2000788"/>
              <a:gd name="csX35" fmla="*/ 2183585 w 2477206"/>
              <a:gd name="csY35" fmla="*/ 150918 h 2000788"/>
              <a:gd name="csX36" fmla="*/ 2374465 w 2477206"/>
              <a:gd name="csY36" fmla="*/ 81033 h 2000788"/>
              <a:gd name="csX37" fmla="*/ 2277330 w 2477206"/>
              <a:gd name="csY37" fmla="*/ 308225 h 2000788"/>
              <a:gd name="csX38" fmla="*/ 1943811 w 2477206"/>
              <a:gd name="csY38" fmla="*/ 963072 h 2000788"/>
              <a:gd name="csX39" fmla="*/ 1806192 w 2477206"/>
              <a:gd name="csY39" fmla="*/ 1416609 h 2000788"/>
              <a:gd name="csX40" fmla="*/ 1620397 w 2477206"/>
              <a:gd name="csY40" fmla="*/ 1837810 h 2000788"/>
              <a:gd name="csX41" fmla="*/ 1887812 w 2477206"/>
              <a:gd name="csY41" fmla="*/ 1768772 h 2000788"/>
              <a:gd name="csX42" fmla="*/ 2477207 w 2477206"/>
              <a:gd name="csY42" fmla="*/ 1663097 h 2000788"/>
              <a:gd name="csX43" fmla="*/ 2015652 w 2477206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206" h="2000788">
                <a:moveTo>
                  <a:pt x="337300" y="53587"/>
                </a:moveTo>
                <a:cubicBezTo>
                  <a:pt x="240556" y="128362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1" y="233711"/>
                </a:cubicBezTo>
                <a:cubicBezTo>
                  <a:pt x="431436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3" y="261287"/>
                  <a:pt x="511361" y="333324"/>
                  <a:pt x="393951" y="397015"/>
                </a:cubicBezTo>
                <a:cubicBezTo>
                  <a:pt x="306726" y="444344"/>
                  <a:pt x="206396" y="500409"/>
                  <a:pt x="188794" y="598196"/>
                </a:cubicBezTo>
                <a:cubicBezTo>
                  <a:pt x="240621" y="589917"/>
                  <a:pt x="282214" y="552758"/>
                  <a:pt x="322371" y="518989"/>
                </a:cubicBezTo>
                <a:cubicBezTo>
                  <a:pt x="592068" y="292449"/>
                  <a:pt x="926174" y="159719"/>
                  <a:pt x="1253891" y="30640"/>
                </a:cubicBezTo>
                <a:cubicBezTo>
                  <a:pt x="1258389" y="87748"/>
                  <a:pt x="1219470" y="138141"/>
                  <a:pt x="1182702" y="182080"/>
                </a:cubicBezTo>
                <a:cubicBezTo>
                  <a:pt x="845206" y="585614"/>
                  <a:pt x="497019" y="998210"/>
                  <a:pt x="37616" y="1254608"/>
                </a:cubicBezTo>
                <a:cubicBezTo>
                  <a:pt x="141987" y="1042606"/>
                  <a:pt x="387628" y="947948"/>
                  <a:pt x="611300" y="871804"/>
                </a:cubicBezTo>
                <a:cubicBezTo>
                  <a:pt x="588939" y="1003752"/>
                  <a:pt x="468726" y="1093455"/>
                  <a:pt x="356466" y="1166404"/>
                </a:cubicBezTo>
                <a:cubicBezTo>
                  <a:pt x="244272" y="1239353"/>
                  <a:pt x="121386" y="1321820"/>
                  <a:pt x="87682" y="1451356"/>
                </a:cubicBezTo>
                <a:cubicBezTo>
                  <a:pt x="160045" y="1397573"/>
                  <a:pt x="232407" y="1343790"/>
                  <a:pt x="304705" y="1289942"/>
                </a:cubicBezTo>
                <a:cubicBezTo>
                  <a:pt x="348969" y="1257020"/>
                  <a:pt x="417160" y="1226054"/>
                  <a:pt x="452428" y="1268559"/>
                </a:cubicBezTo>
                <a:cubicBezTo>
                  <a:pt x="482351" y="1304610"/>
                  <a:pt x="456209" y="1358588"/>
                  <a:pt x="427982" y="1395943"/>
                </a:cubicBezTo>
                <a:cubicBezTo>
                  <a:pt x="367614" y="1476063"/>
                  <a:pt x="298511" y="1549599"/>
                  <a:pt x="222237" y="1614856"/>
                </a:cubicBezTo>
                <a:cubicBezTo>
                  <a:pt x="128623" y="1694976"/>
                  <a:pt x="14342" y="1781289"/>
                  <a:pt x="13038" y="1904436"/>
                </a:cubicBezTo>
                <a:cubicBezTo>
                  <a:pt x="497280" y="1685197"/>
                  <a:pt x="835036" y="1240853"/>
                  <a:pt x="1149259" y="812089"/>
                </a:cubicBezTo>
                <a:cubicBezTo>
                  <a:pt x="1259106" y="662149"/>
                  <a:pt x="1369019" y="511492"/>
                  <a:pt x="1457875" y="348187"/>
                </a:cubicBezTo>
                <a:cubicBezTo>
                  <a:pt x="1513157" y="246554"/>
                  <a:pt x="1566353" y="133708"/>
                  <a:pt x="1668313" y="79012"/>
                </a:cubicBezTo>
                <a:cubicBezTo>
                  <a:pt x="1649211" y="497149"/>
                  <a:pt x="1441186" y="892991"/>
                  <a:pt x="1145934" y="1189677"/>
                </a:cubicBezTo>
                <a:cubicBezTo>
                  <a:pt x="1053688" y="1282314"/>
                  <a:pt x="953228" y="1366346"/>
                  <a:pt x="852899" y="1450117"/>
                </a:cubicBezTo>
                <a:cubicBezTo>
                  <a:pt x="738032" y="1546079"/>
                  <a:pt x="623230" y="1642040"/>
                  <a:pt x="508362" y="1738002"/>
                </a:cubicBezTo>
                <a:cubicBezTo>
                  <a:pt x="394734" y="1832986"/>
                  <a:pt x="280258" y="1928491"/>
                  <a:pt x="151049" y="2000788"/>
                </a:cubicBezTo>
                <a:cubicBezTo>
                  <a:pt x="201963" y="1992705"/>
                  <a:pt x="251052" y="1976016"/>
                  <a:pt x="299880" y="1959457"/>
                </a:cubicBezTo>
                <a:cubicBezTo>
                  <a:pt x="434044" y="1913888"/>
                  <a:pt x="568143" y="1868254"/>
                  <a:pt x="702307" y="1822686"/>
                </a:cubicBezTo>
                <a:cubicBezTo>
                  <a:pt x="722060" y="1862518"/>
                  <a:pt x="716519" y="1913562"/>
                  <a:pt x="688617" y="1948179"/>
                </a:cubicBezTo>
                <a:cubicBezTo>
                  <a:pt x="783600" y="1977711"/>
                  <a:pt x="888167" y="1964347"/>
                  <a:pt x="980674" y="1927579"/>
                </a:cubicBezTo>
                <a:cubicBezTo>
                  <a:pt x="1073180" y="1890876"/>
                  <a:pt x="1155191" y="1832204"/>
                  <a:pt x="1232899" y="1770076"/>
                </a:cubicBezTo>
                <a:cubicBezTo>
                  <a:pt x="1304088" y="1713164"/>
                  <a:pt x="1373126" y="1652145"/>
                  <a:pt x="1426127" y="1577957"/>
                </a:cubicBezTo>
                <a:cubicBezTo>
                  <a:pt x="1519481" y="1447379"/>
                  <a:pt x="1556379" y="1286291"/>
                  <a:pt x="1604751" y="1133287"/>
                </a:cubicBezTo>
                <a:cubicBezTo>
                  <a:pt x="1697518" y="840121"/>
                  <a:pt x="1839570" y="562602"/>
                  <a:pt x="2023084" y="315917"/>
                </a:cubicBezTo>
                <a:cubicBezTo>
                  <a:pt x="2069109" y="254051"/>
                  <a:pt x="2118915" y="193032"/>
                  <a:pt x="2183585" y="150918"/>
                </a:cubicBezTo>
                <a:cubicBezTo>
                  <a:pt x="2240758" y="113694"/>
                  <a:pt x="2307318" y="92898"/>
                  <a:pt x="2374465" y="81033"/>
                </a:cubicBezTo>
                <a:cubicBezTo>
                  <a:pt x="2380593" y="164999"/>
                  <a:pt x="2325963" y="239513"/>
                  <a:pt x="2277330" y="308225"/>
                </a:cubicBezTo>
                <a:cubicBezTo>
                  <a:pt x="2135278" y="508819"/>
                  <a:pt x="2022497" y="730209"/>
                  <a:pt x="1943811" y="963072"/>
                </a:cubicBezTo>
                <a:cubicBezTo>
                  <a:pt x="1893223" y="1112752"/>
                  <a:pt x="1856650" y="1266929"/>
                  <a:pt x="1806192" y="1416609"/>
                </a:cubicBezTo>
                <a:cubicBezTo>
                  <a:pt x="1757103" y="1562181"/>
                  <a:pt x="1694780" y="1703385"/>
                  <a:pt x="1620397" y="1837810"/>
                </a:cubicBezTo>
                <a:cubicBezTo>
                  <a:pt x="1712903" y="1849088"/>
                  <a:pt x="1801629" y="1804171"/>
                  <a:pt x="1887812" y="1768772"/>
                </a:cubicBezTo>
                <a:cubicBezTo>
                  <a:pt x="2073868" y="1692368"/>
                  <a:pt x="2276222" y="1656056"/>
                  <a:pt x="2477207" y="1663097"/>
                </a:cubicBezTo>
                <a:cubicBezTo>
                  <a:pt x="2323356" y="1723399"/>
                  <a:pt x="2169504" y="1783701"/>
                  <a:pt x="2015652" y="1844003"/>
                </a:cubicBezTo>
              </a:path>
            </a:pathLst>
          </a:custGeom>
          <a:noFill/>
          <a:ln w="0" cap="flat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6AA54F8-0FC1-9483-D279-0FE787D40E54}"/>
              </a:ext>
            </a:extLst>
          </p:cNvPr>
          <p:cNvSpPr/>
          <p:nvPr/>
        </p:nvSpPr>
        <p:spPr>
          <a:xfrm>
            <a:off x="12896142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BD6E10E1-5483-B993-2442-70CF491E3D1C}"/>
              </a:ext>
            </a:extLst>
          </p:cNvPr>
          <p:cNvGrpSpPr/>
          <p:nvPr/>
        </p:nvGrpSpPr>
        <p:grpSpPr>
          <a:xfrm>
            <a:off x="18549734" y="1109066"/>
            <a:ext cx="2217680" cy="2032602"/>
            <a:chOff x="9507334" y="1101667"/>
            <a:chExt cx="2217680" cy="2032602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7D0F73CC-7E00-4E4D-313D-A1D0D8F889E8}"/>
                </a:ext>
              </a:extLst>
            </p:cNvPr>
            <p:cNvSpPr/>
            <p:nvPr/>
          </p:nvSpPr>
          <p:spPr>
            <a:xfrm>
              <a:off x="9697823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EA792BE-3669-8505-AEBD-C0A9AD2886BE}"/>
                </a:ext>
              </a:extLst>
            </p:cNvPr>
            <p:cNvSpPr/>
            <p:nvPr/>
          </p:nvSpPr>
          <p:spPr>
            <a:xfrm>
              <a:off x="10065176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A8B1FEA-6CBB-391E-DEA1-660F85A4C9BB}"/>
                </a:ext>
              </a:extLst>
            </p:cNvPr>
            <p:cNvSpPr/>
            <p:nvPr/>
          </p:nvSpPr>
          <p:spPr>
            <a:xfrm>
              <a:off x="10432530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1A8F35C-A7C8-7848-A3C5-82022C479502}"/>
                </a:ext>
              </a:extLst>
            </p:cNvPr>
            <p:cNvSpPr/>
            <p:nvPr/>
          </p:nvSpPr>
          <p:spPr>
            <a:xfrm>
              <a:off x="10799818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F3137512-E21A-9D10-E931-C6A5E7705996}"/>
                </a:ext>
              </a:extLst>
            </p:cNvPr>
            <p:cNvSpPr/>
            <p:nvPr/>
          </p:nvSpPr>
          <p:spPr>
            <a:xfrm>
              <a:off x="11167171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4FCDF7B-8A49-0621-19A0-1D0E4A04111A}"/>
                </a:ext>
              </a:extLst>
            </p:cNvPr>
            <p:cNvSpPr/>
            <p:nvPr/>
          </p:nvSpPr>
          <p:spPr>
            <a:xfrm>
              <a:off x="11534525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CC19EFB2-7474-15E5-0E6A-936897DA1266}"/>
                </a:ext>
              </a:extLst>
            </p:cNvPr>
            <p:cNvSpPr/>
            <p:nvPr/>
          </p:nvSpPr>
          <p:spPr>
            <a:xfrm>
              <a:off x="9697823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DC76B0DF-3380-F89B-C68B-9F0112077CEA}"/>
                </a:ext>
              </a:extLst>
            </p:cNvPr>
            <p:cNvSpPr/>
            <p:nvPr/>
          </p:nvSpPr>
          <p:spPr>
            <a:xfrm>
              <a:off x="10065176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D6326E2-D578-73C4-4558-4333F47D62DB}"/>
                </a:ext>
              </a:extLst>
            </p:cNvPr>
            <p:cNvSpPr/>
            <p:nvPr/>
          </p:nvSpPr>
          <p:spPr>
            <a:xfrm>
              <a:off x="10432530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DD5EFC1F-6FCC-26CB-A0E8-18D9EDA16F5B}"/>
                </a:ext>
              </a:extLst>
            </p:cNvPr>
            <p:cNvSpPr/>
            <p:nvPr/>
          </p:nvSpPr>
          <p:spPr>
            <a:xfrm>
              <a:off x="10799818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9B7D1D95-CC21-AF50-694E-BEADA98F38BE}"/>
                </a:ext>
              </a:extLst>
            </p:cNvPr>
            <p:cNvSpPr/>
            <p:nvPr/>
          </p:nvSpPr>
          <p:spPr>
            <a:xfrm>
              <a:off x="11167171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921F83C3-38E3-C6F0-3FA6-1D20D782E0BA}"/>
                </a:ext>
              </a:extLst>
            </p:cNvPr>
            <p:cNvSpPr/>
            <p:nvPr/>
          </p:nvSpPr>
          <p:spPr>
            <a:xfrm>
              <a:off x="11534525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23EA69D4-9BEF-A8ED-6012-DC3C6B54D74B}"/>
                </a:ext>
              </a:extLst>
            </p:cNvPr>
            <p:cNvSpPr/>
            <p:nvPr/>
          </p:nvSpPr>
          <p:spPr>
            <a:xfrm>
              <a:off x="9507334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28EAAE8E-929D-0460-A5F0-F4CAD2B58834}"/>
                </a:ext>
              </a:extLst>
            </p:cNvPr>
            <p:cNvSpPr/>
            <p:nvPr/>
          </p:nvSpPr>
          <p:spPr>
            <a:xfrm>
              <a:off x="9874687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047D236-8121-771D-1E01-B49ACCB9FACC}"/>
                </a:ext>
              </a:extLst>
            </p:cNvPr>
            <p:cNvSpPr/>
            <p:nvPr/>
          </p:nvSpPr>
          <p:spPr>
            <a:xfrm>
              <a:off x="10242040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19FE556-43C9-4A87-1122-3C15848E2528}"/>
                </a:ext>
              </a:extLst>
            </p:cNvPr>
            <p:cNvSpPr/>
            <p:nvPr/>
          </p:nvSpPr>
          <p:spPr>
            <a:xfrm>
              <a:off x="10609394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4EC072C2-21B5-9AB4-3CCC-8F77DB34E8E1}"/>
                </a:ext>
              </a:extLst>
            </p:cNvPr>
            <p:cNvSpPr/>
            <p:nvPr/>
          </p:nvSpPr>
          <p:spPr>
            <a:xfrm>
              <a:off x="10976682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2766037D-5911-6807-D3F8-3E52F21F9E35}"/>
                </a:ext>
              </a:extLst>
            </p:cNvPr>
            <p:cNvSpPr/>
            <p:nvPr/>
          </p:nvSpPr>
          <p:spPr>
            <a:xfrm>
              <a:off x="11344035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5D2F04DB-4B75-5F9B-0C7E-595604D36036}"/>
                </a:ext>
              </a:extLst>
            </p:cNvPr>
            <p:cNvSpPr/>
            <p:nvPr/>
          </p:nvSpPr>
          <p:spPr>
            <a:xfrm>
              <a:off x="9507334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153D1692-AAB0-9B87-BFDD-A80317E3F63E}"/>
                </a:ext>
              </a:extLst>
            </p:cNvPr>
            <p:cNvSpPr/>
            <p:nvPr/>
          </p:nvSpPr>
          <p:spPr>
            <a:xfrm>
              <a:off x="9874687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0B0A6746-9476-6C3B-FAEC-111E560F6531}"/>
                </a:ext>
              </a:extLst>
            </p:cNvPr>
            <p:cNvSpPr/>
            <p:nvPr/>
          </p:nvSpPr>
          <p:spPr>
            <a:xfrm>
              <a:off x="10242040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5BAB4C7-57ED-67C3-7737-E5875D7120C4}"/>
                </a:ext>
              </a:extLst>
            </p:cNvPr>
            <p:cNvSpPr/>
            <p:nvPr/>
          </p:nvSpPr>
          <p:spPr>
            <a:xfrm>
              <a:off x="10609394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6E708B5-3515-444C-1A8F-FE8DB9DD79E1}"/>
                </a:ext>
              </a:extLst>
            </p:cNvPr>
            <p:cNvSpPr/>
            <p:nvPr/>
          </p:nvSpPr>
          <p:spPr>
            <a:xfrm>
              <a:off x="10976682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40D232A8-9C9C-B141-D382-97022D577880}"/>
                </a:ext>
              </a:extLst>
            </p:cNvPr>
            <p:cNvSpPr/>
            <p:nvPr/>
          </p:nvSpPr>
          <p:spPr>
            <a:xfrm>
              <a:off x="11344035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B91818BD-7886-48AE-4499-7C7AD4664149}"/>
                </a:ext>
              </a:extLst>
            </p:cNvPr>
            <p:cNvSpPr/>
            <p:nvPr/>
          </p:nvSpPr>
          <p:spPr>
            <a:xfrm>
              <a:off x="9507334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B6117BF8-093B-E4ED-28CA-E6460F769EA9}"/>
                </a:ext>
              </a:extLst>
            </p:cNvPr>
            <p:cNvSpPr/>
            <p:nvPr/>
          </p:nvSpPr>
          <p:spPr>
            <a:xfrm>
              <a:off x="9874687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81F8F220-45BD-A245-2244-24D5D5982F3D}"/>
                </a:ext>
              </a:extLst>
            </p:cNvPr>
            <p:cNvSpPr/>
            <p:nvPr/>
          </p:nvSpPr>
          <p:spPr>
            <a:xfrm>
              <a:off x="10242040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48162D7F-0248-09FC-D0A5-110F40467BB1}"/>
                </a:ext>
              </a:extLst>
            </p:cNvPr>
            <p:cNvSpPr/>
            <p:nvPr/>
          </p:nvSpPr>
          <p:spPr>
            <a:xfrm>
              <a:off x="10609394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F1E43F2E-805D-8756-A006-414ADBA00CF5}"/>
                </a:ext>
              </a:extLst>
            </p:cNvPr>
            <p:cNvSpPr/>
            <p:nvPr/>
          </p:nvSpPr>
          <p:spPr>
            <a:xfrm>
              <a:off x="10976682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C7F8ADB6-AE7A-FD9A-1DFC-982BB38A6ED2}"/>
                </a:ext>
              </a:extLst>
            </p:cNvPr>
            <p:cNvSpPr/>
            <p:nvPr/>
          </p:nvSpPr>
          <p:spPr>
            <a:xfrm>
              <a:off x="11344035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0DBF53EB-CC82-D78B-C6FD-CA57D8896BB0}"/>
                </a:ext>
              </a:extLst>
            </p:cNvPr>
            <p:cNvSpPr/>
            <p:nvPr/>
          </p:nvSpPr>
          <p:spPr>
            <a:xfrm>
              <a:off x="9507334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8ACEDD08-0092-858E-6920-DA425B4CE289}"/>
                </a:ext>
              </a:extLst>
            </p:cNvPr>
            <p:cNvSpPr/>
            <p:nvPr/>
          </p:nvSpPr>
          <p:spPr>
            <a:xfrm>
              <a:off x="9874687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B38D76B6-4341-C43F-A55A-C647E4CD70ED}"/>
                </a:ext>
              </a:extLst>
            </p:cNvPr>
            <p:cNvSpPr/>
            <p:nvPr/>
          </p:nvSpPr>
          <p:spPr>
            <a:xfrm>
              <a:off x="10242040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599BA5BB-CCB1-69AA-1631-32B741C971C9}"/>
                </a:ext>
              </a:extLst>
            </p:cNvPr>
            <p:cNvSpPr/>
            <p:nvPr/>
          </p:nvSpPr>
          <p:spPr>
            <a:xfrm>
              <a:off x="10609394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8E55A00E-8188-84E2-BC83-EA1C6055D9BF}"/>
                </a:ext>
              </a:extLst>
            </p:cNvPr>
            <p:cNvSpPr/>
            <p:nvPr/>
          </p:nvSpPr>
          <p:spPr>
            <a:xfrm>
              <a:off x="10976682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95BB0091-93D3-E9B1-AD67-089DE6638464}"/>
                </a:ext>
              </a:extLst>
            </p:cNvPr>
            <p:cNvSpPr/>
            <p:nvPr/>
          </p:nvSpPr>
          <p:spPr>
            <a:xfrm>
              <a:off x="11344035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1DAA656E-1B1D-456E-D019-ACC97A8C7E62}"/>
                </a:ext>
              </a:extLst>
            </p:cNvPr>
            <p:cNvSpPr/>
            <p:nvPr/>
          </p:nvSpPr>
          <p:spPr>
            <a:xfrm>
              <a:off x="9507334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010FA23D-05C6-0CEE-040F-01985E1EF32E}"/>
                </a:ext>
              </a:extLst>
            </p:cNvPr>
            <p:cNvSpPr/>
            <p:nvPr/>
          </p:nvSpPr>
          <p:spPr>
            <a:xfrm>
              <a:off x="9874687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B75F3355-CB0E-E81D-C3B3-2A5B8262F42D}"/>
                </a:ext>
              </a:extLst>
            </p:cNvPr>
            <p:cNvSpPr/>
            <p:nvPr/>
          </p:nvSpPr>
          <p:spPr>
            <a:xfrm>
              <a:off x="10242040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7BC2C328-7137-C9D9-EA50-328C842F72CD}"/>
                </a:ext>
              </a:extLst>
            </p:cNvPr>
            <p:cNvSpPr/>
            <p:nvPr/>
          </p:nvSpPr>
          <p:spPr>
            <a:xfrm>
              <a:off x="10609394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39BDE58B-8EF1-20A8-2215-D78420D519CE}"/>
                </a:ext>
              </a:extLst>
            </p:cNvPr>
            <p:cNvSpPr/>
            <p:nvPr/>
          </p:nvSpPr>
          <p:spPr>
            <a:xfrm>
              <a:off x="10976682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B9C34676-1DB7-F47A-E274-DA8E54FD77A0}"/>
                </a:ext>
              </a:extLst>
            </p:cNvPr>
            <p:cNvSpPr/>
            <p:nvPr/>
          </p:nvSpPr>
          <p:spPr>
            <a:xfrm>
              <a:off x="11344035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7D693F64-DDDE-B136-663F-0F0B05B7A189}"/>
                </a:ext>
              </a:extLst>
            </p:cNvPr>
            <p:cNvSpPr/>
            <p:nvPr/>
          </p:nvSpPr>
          <p:spPr>
            <a:xfrm>
              <a:off x="9697823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07196858-1D99-5D67-8351-27065B546FB9}"/>
                </a:ext>
              </a:extLst>
            </p:cNvPr>
            <p:cNvSpPr/>
            <p:nvPr/>
          </p:nvSpPr>
          <p:spPr>
            <a:xfrm>
              <a:off x="10065176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66628ECD-18FB-D8C6-F584-91FC818A97DF}"/>
                </a:ext>
              </a:extLst>
            </p:cNvPr>
            <p:cNvSpPr/>
            <p:nvPr/>
          </p:nvSpPr>
          <p:spPr>
            <a:xfrm>
              <a:off x="10432530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88608BF2-2912-B430-7ED4-B1D92C9A29E9}"/>
                </a:ext>
              </a:extLst>
            </p:cNvPr>
            <p:cNvSpPr/>
            <p:nvPr/>
          </p:nvSpPr>
          <p:spPr>
            <a:xfrm>
              <a:off x="10799818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1297CE43-C225-4EF5-5D5C-0A4D86410DFB}"/>
                </a:ext>
              </a:extLst>
            </p:cNvPr>
            <p:cNvSpPr/>
            <p:nvPr/>
          </p:nvSpPr>
          <p:spPr>
            <a:xfrm>
              <a:off x="11167171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A40EE367-7E0A-73F9-F97D-543CF699BC06}"/>
                </a:ext>
              </a:extLst>
            </p:cNvPr>
            <p:cNvSpPr/>
            <p:nvPr/>
          </p:nvSpPr>
          <p:spPr>
            <a:xfrm>
              <a:off x="11534525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B6AB4D61-0B9F-7885-DF6D-87144C920B50}"/>
                </a:ext>
              </a:extLst>
            </p:cNvPr>
            <p:cNvSpPr/>
            <p:nvPr/>
          </p:nvSpPr>
          <p:spPr>
            <a:xfrm>
              <a:off x="9697823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1F72D443-BDA6-C80C-6C87-DC5D516E3ED3}"/>
                </a:ext>
              </a:extLst>
            </p:cNvPr>
            <p:cNvSpPr/>
            <p:nvPr/>
          </p:nvSpPr>
          <p:spPr>
            <a:xfrm>
              <a:off x="10065176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DE4EB0CC-51B6-51A6-111E-1A84B11C15EC}"/>
                </a:ext>
              </a:extLst>
            </p:cNvPr>
            <p:cNvSpPr/>
            <p:nvPr/>
          </p:nvSpPr>
          <p:spPr>
            <a:xfrm>
              <a:off x="10432530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A24EBDDD-1C5B-3E2C-9423-9B273F97E65F}"/>
                </a:ext>
              </a:extLst>
            </p:cNvPr>
            <p:cNvSpPr/>
            <p:nvPr/>
          </p:nvSpPr>
          <p:spPr>
            <a:xfrm>
              <a:off x="10799818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AD1A0BF4-E193-0FC4-0E8C-6530C3808D9F}"/>
                </a:ext>
              </a:extLst>
            </p:cNvPr>
            <p:cNvSpPr/>
            <p:nvPr/>
          </p:nvSpPr>
          <p:spPr>
            <a:xfrm>
              <a:off x="11167171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7CC236C4-CCCE-2CDA-1D4E-EFE85A0254EA}"/>
                </a:ext>
              </a:extLst>
            </p:cNvPr>
            <p:cNvSpPr/>
            <p:nvPr/>
          </p:nvSpPr>
          <p:spPr>
            <a:xfrm>
              <a:off x="11534525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07FDC813-CE45-F96E-129C-E9C329218AB7}"/>
                </a:ext>
              </a:extLst>
            </p:cNvPr>
            <p:cNvSpPr/>
            <p:nvPr/>
          </p:nvSpPr>
          <p:spPr>
            <a:xfrm>
              <a:off x="9697823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DCC9114A-C9D5-DAA9-D5F1-BDA6B65A0667}"/>
                </a:ext>
              </a:extLst>
            </p:cNvPr>
            <p:cNvSpPr/>
            <p:nvPr/>
          </p:nvSpPr>
          <p:spPr>
            <a:xfrm>
              <a:off x="10065176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36F178D7-45D2-1435-D3B7-10E366C39C78}"/>
                </a:ext>
              </a:extLst>
            </p:cNvPr>
            <p:cNvSpPr/>
            <p:nvPr/>
          </p:nvSpPr>
          <p:spPr>
            <a:xfrm>
              <a:off x="10432530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B05DCCD7-3DEB-9899-361D-283160DAA5A2}"/>
                </a:ext>
              </a:extLst>
            </p:cNvPr>
            <p:cNvSpPr/>
            <p:nvPr/>
          </p:nvSpPr>
          <p:spPr>
            <a:xfrm>
              <a:off x="10799818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E8A56806-BAD8-8A2F-3A3D-B6BC6472A1BD}"/>
                </a:ext>
              </a:extLst>
            </p:cNvPr>
            <p:cNvSpPr/>
            <p:nvPr/>
          </p:nvSpPr>
          <p:spPr>
            <a:xfrm>
              <a:off x="11167171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0EE88EBC-EB9A-AD89-AFF2-4631DFE6E089}"/>
                </a:ext>
              </a:extLst>
            </p:cNvPr>
            <p:cNvSpPr/>
            <p:nvPr/>
          </p:nvSpPr>
          <p:spPr>
            <a:xfrm>
              <a:off x="11534525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49887CEA-73AC-8CB4-E742-2137FA430E8A}"/>
                </a:ext>
              </a:extLst>
            </p:cNvPr>
            <p:cNvSpPr/>
            <p:nvPr/>
          </p:nvSpPr>
          <p:spPr>
            <a:xfrm>
              <a:off x="9697823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6CA3255E-BB56-1F9E-DB7E-1720738E258F}"/>
                </a:ext>
              </a:extLst>
            </p:cNvPr>
            <p:cNvSpPr/>
            <p:nvPr/>
          </p:nvSpPr>
          <p:spPr>
            <a:xfrm>
              <a:off x="10065176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B8B6F944-5CF8-0AA1-75FC-9248A762B107}"/>
                </a:ext>
              </a:extLst>
            </p:cNvPr>
            <p:cNvSpPr/>
            <p:nvPr/>
          </p:nvSpPr>
          <p:spPr>
            <a:xfrm>
              <a:off x="10432530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03996906-D6FF-04B9-FFCC-2FA95553622B}"/>
                </a:ext>
              </a:extLst>
            </p:cNvPr>
            <p:cNvSpPr/>
            <p:nvPr/>
          </p:nvSpPr>
          <p:spPr>
            <a:xfrm>
              <a:off x="10799818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558421AB-9C7C-48A1-F578-A20FF7B6B8BF}"/>
                </a:ext>
              </a:extLst>
            </p:cNvPr>
            <p:cNvSpPr/>
            <p:nvPr/>
          </p:nvSpPr>
          <p:spPr>
            <a:xfrm>
              <a:off x="11167171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A2FA71A2-1530-6BD7-A3AE-5C522CC20614}"/>
                </a:ext>
              </a:extLst>
            </p:cNvPr>
            <p:cNvSpPr/>
            <p:nvPr/>
          </p:nvSpPr>
          <p:spPr>
            <a:xfrm>
              <a:off x="11534525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127" name="TextBox 126">
            <a:extLst>
              <a:ext uri="{FF2B5EF4-FFF2-40B4-BE49-F238E27FC236}">
                <a16:creationId xmlns:a16="http://schemas.microsoft.com/office/drawing/2014/main" id="{6CA5DC2A-8F77-99C3-F1B4-5DC6FF9E741E}"/>
              </a:ext>
            </a:extLst>
          </p:cNvPr>
          <p:cNvSpPr txBox="1"/>
          <p:nvPr/>
        </p:nvSpPr>
        <p:spPr>
          <a:xfrm rot="16200000">
            <a:off x="17335114" y="1675675"/>
            <a:ext cx="234070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FF0C25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E0A24"/>
                </a:solidFill>
                <a:sym typeface="Arial"/>
              </a:rPr>
              <a:t>202X</a:t>
            </a:r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A9E6BFB2-F487-9F13-9F07-59A6B52C7D41}"/>
              </a:ext>
            </a:extLst>
          </p:cNvPr>
          <p:cNvSpPr/>
          <p:nvPr/>
        </p:nvSpPr>
        <p:spPr>
          <a:xfrm>
            <a:off x="18275408" y="1132568"/>
            <a:ext cx="2477142" cy="2000853"/>
          </a:xfrm>
          <a:custGeom>
            <a:avLst/>
            <a:gdLst>
              <a:gd name="csX0" fmla="*/ 337300 w 2477142"/>
              <a:gd name="csY0" fmla="*/ 53587 h 2000853"/>
              <a:gd name="csX1" fmla="*/ 47069 w 2477142"/>
              <a:gd name="csY1" fmla="*/ 277846 h 2000853"/>
              <a:gd name="csX2" fmla="*/ 0 w 2477142"/>
              <a:gd name="csY2" fmla="*/ 338278 h 2000853"/>
              <a:gd name="csX3" fmla="*/ 259070 w 2477142"/>
              <a:gd name="csY3" fmla="*/ 233711 h 2000853"/>
              <a:gd name="csX4" fmla="*/ 832168 w 2477142"/>
              <a:gd name="csY4" fmla="*/ 0 h 2000853"/>
              <a:gd name="csX5" fmla="*/ 731448 w 2477142"/>
              <a:gd name="csY5" fmla="*/ 181623 h 2000853"/>
              <a:gd name="csX6" fmla="*/ 393952 w 2477142"/>
              <a:gd name="csY6" fmla="*/ 397015 h 2000853"/>
              <a:gd name="csX7" fmla="*/ 188730 w 2477142"/>
              <a:gd name="csY7" fmla="*/ 598261 h 2000853"/>
              <a:gd name="csX8" fmla="*/ 322307 w 2477142"/>
              <a:gd name="csY8" fmla="*/ 519054 h 2000853"/>
              <a:gd name="csX9" fmla="*/ 1253826 w 2477142"/>
              <a:gd name="csY9" fmla="*/ 30705 h 2000853"/>
              <a:gd name="csX10" fmla="*/ 1182637 w 2477142"/>
              <a:gd name="csY10" fmla="*/ 182145 h 2000853"/>
              <a:gd name="csX11" fmla="*/ 37550 w 2477142"/>
              <a:gd name="csY11" fmla="*/ 1254673 h 2000853"/>
              <a:gd name="csX12" fmla="*/ 611234 w 2477142"/>
              <a:gd name="csY12" fmla="*/ 871869 h 2000853"/>
              <a:gd name="csX13" fmla="*/ 356402 w 2477142"/>
              <a:gd name="csY13" fmla="*/ 1166469 h 2000853"/>
              <a:gd name="csX14" fmla="*/ 87618 w 2477142"/>
              <a:gd name="csY14" fmla="*/ 1451421 h 2000853"/>
              <a:gd name="csX15" fmla="*/ 304640 w 2477142"/>
              <a:gd name="csY15" fmla="*/ 1290007 h 2000853"/>
              <a:gd name="csX16" fmla="*/ 452363 w 2477142"/>
              <a:gd name="csY16" fmla="*/ 1268624 h 2000853"/>
              <a:gd name="csX17" fmla="*/ 427916 w 2477142"/>
              <a:gd name="csY17" fmla="*/ 1396008 h 2000853"/>
              <a:gd name="csX18" fmla="*/ 222173 w 2477142"/>
              <a:gd name="csY18" fmla="*/ 1614921 h 2000853"/>
              <a:gd name="csX19" fmla="*/ 12973 w 2477142"/>
              <a:gd name="csY19" fmla="*/ 1904501 h 2000853"/>
              <a:gd name="csX20" fmla="*/ 1149194 w 2477142"/>
              <a:gd name="csY20" fmla="*/ 812154 h 2000853"/>
              <a:gd name="csX21" fmla="*/ 1457809 w 2477142"/>
              <a:gd name="csY21" fmla="*/ 348252 h 2000853"/>
              <a:gd name="csX22" fmla="*/ 1668247 w 2477142"/>
              <a:gd name="csY22" fmla="*/ 79077 h 2000853"/>
              <a:gd name="csX23" fmla="*/ 1145869 w 2477142"/>
              <a:gd name="csY23" fmla="*/ 1189743 h 2000853"/>
              <a:gd name="csX24" fmla="*/ 852834 w 2477142"/>
              <a:gd name="csY24" fmla="*/ 1450182 h 2000853"/>
              <a:gd name="csX25" fmla="*/ 508298 w 2477142"/>
              <a:gd name="csY25" fmla="*/ 1738067 h 2000853"/>
              <a:gd name="csX26" fmla="*/ 150983 w 2477142"/>
              <a:gd name="csY26" fmla="*/ 2000854 h 2000853"/>
              <a:gd name="csX27" fmla="*/ 299815 w 2477142"/>
              <a:gd name="csY27" fmla="*/ 1959522 h 2000853"/>
              <a:gd name="csX28" fmla="*/ 702242 w 2477142"/>
              <a:gd name="csY28" fmla="*/ 1822751 h 2000853"/>
              <a:gd name="csX29" fmla="*/ 688551 w 2477142"/>
              <a:gd name="csY29" fmla="*/ 1948244 h 2000853"/>
              <a:gd name="csX30" fmla="*/ 980609 w 2477142"/>
              <a:gd name="csY30" fmla="*/ 1927644 h 2000853"/>
              <a:gd name="csX31" fmla="*/ 1232835 w 2477142"/>
              <a:gd name="csY31" fmla="*/ 1770141 h 2000853"/>
              <a:gd name="csX32" fmla="*/ 1426061 w 2477142"/>
              <a:gd name="csY32" fmla="*/ 1578022 h 2000853"/>
              <a:gd name="csX33" fmla="*/ 1604686 w 2477142"/>
              <a:gd name="csY33" fmla="*/ 1133352 h 2000853"/>
              <a:gd name="csX34" fmla="*/ 2023019 w 2477142"/>
              <a:gd name="csY34" fmla="*/ 315983 h 2000853"/>
              <a:gd name="csX35" fmla="*/ 2183520 w 2477142"/>
              <a:gd name="csY35" fmla="*/ 150983 h 2000853"/>
              <a:gd name="csX36" fmla="*/ 2374401 w 2477142"/>
              <a:gd name="csY36" fmla="*/ 81098 h 2000853"/>
              <a:gd name="csX37" fmla="*/ 2277266 w 2477142"/>
              <a:gd name="csY37" fmla="*/ 308290 h 2000853"/>
              <a:gd name="csX38" fmla="*/ 1943746 w 2477142"/>
              <a:gd name="csY38" fmla="*/ 963137 h 2000853"/>
              <a:gd name="csX39" fmla="*/ 1806127 w 2477142"/>
              <a:gd name="csY39" fmla="*/ 1416674 h 2000853"/>
              <a:gd name="csX40" fmla="*/ 1620332 w 2477142"/>
              <a:gd name="csY40" fmla="*/ 1837875 h 2000853"/>
              <a:gd name="csX41" fmla="*/ 1887747 w 2477142"/>
              <a:gd name="csY41" fmla="*/ 1768838 h 2000853"/>
              <a:gd name="csX42" fmla="*/ 2477143 w 2477142"/>
              <a:gd name="csY42" fmla="*/ 1663162 h 2000853"/>
              <a:gd name="csX43" fmla="*/ 2015587 w 2477142"/>
              <a:gd name="csY43" fmla="*/ 1844068 h 200085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2" h="2000853">
                <a:moveTo>
                  <a:pt x="337300" y="53587"/>
                </a:moveTo>
                <a:cubicBezTo>
                  <a:pt x="240556" y="128362"/>
                  <a:pt x="143813" y="203071"/>
                  <a:pt x="47069" y="277846"/>
                </a:cubicBezTo>
                <a:cubicBezTo>
                  <a:pt x="26338" y="293883"/>
                  <a:pt x="4042" y="312397"/>
                  <a:pt x="0" y="338278"/>
                </a:cubicBezTo>
                <a:cubicBezTo>
                  <a:pt x="94333" y="354446"/>
                  <a:pt x="179472" y="286777"/>
                  <a:pt x="259070" y="233711"/>
                </a:cubicBezTo>
                <a:cubicBezTo>
                  <a:pt x="431437" y="118844"/>
                  <a:pt x="633530" y="58607"/>
                  <a:pt x="832168" y="0"/>
                </a:cubicBezTo>
                <a:cubicBezTo>
                  <a:pt x="855572" y="70472"/>
                  <a:pt x="791033" y="137293"/>
                  <a:pt x="731448" y="181623"/>
                </a:cubicBezTo>
                <a:cubicBezTo>
                  <a:pt x="624273" y="261287"/>
                  <a:pt x="511362" y="333324"/>
                  <a:pt x="393952" y="397015"/>
                </a:cubicBezTo>
                <a:cubicBezTo>
                  <a:pt x="306595" y="444410"/>
                  <a:pt x="206331" y="500474"/>
                  <a:pt x="188730" y="598261"/>
                </a:cubicBezTo>
                <a:cubicBezTo>
                  <a:pt x="240556" y="589982"/>
                  <a:pt x="282148" y="552823"/>
                  <a:pt x="322307" y="519054"/>
                </a:cubicBezTo>
                <a:cubicBezTo>
                  <a:pt x="592003" y="292514"/>
                  <a:pt x="926109" y="159784"/>
                  <a:pt x="1253826" y="30705"/>
                </a:cubicBezTo>
                <a:cubicBezTo>
                  <a:pt x="1258324" y="87813"/>
                  <a:pt x="1219405" y="138206"/>
                  <a:pt x="1182637" y="182145"/>
                </a:cubicBezTo>
                <a:cubicBezTo>
                  <a:pt x="845141" y="585679"/>
                  <a:pt x="496955" y="998275"/>
                  <a:pt x="37550" y="1254673"/>
                </a:cubicBezTo>
                <a:cubicBezTo>
                  <a:pt x="141922" y="1042671"/>
                  <a:pt x="387563" y="948013"/>
                  <a:pt x="611234" y="871869"/>
                </a:cubicBezTo>
                <a:cubicBezTo>
                  <a:pt x="588874" y="1003817"/>
                  <a:pt x="468661" y="1093520"/>
                  <a:pt x="356402" y="1166469"/>
                </a:cubicBezTo>
                <a:cubicBezTo>
                  <a:pt x="244142" y="1239418"/>
                  <a:pt x="121322" y="1321886"/>
                  <a:pt x="87618" y="1451421"/>
                </a:cubicBezTo>
                <a:cubicBezTo>
                  <a:pt x="159980" y="1397638"/>
                  <a:pt x="232342" y="1343855"/>
                  <a:pt x="304640" y="1290007"/>
                </a:cubicBezTo>
                <a:cubicBezTo>
                  <a:pt x="348904" y="1257085"/>
                  <a:pt x="417095" y="1226119"/>
                  <a:pt x="452363" y="1268624"/>
                </a:cubicBezTo>
                <a:cubicBezTo>
                  <a:pt x="482286" y="1304675"/>
                  <a:pt x="456145" y="1358653"/>
                  <a:pt x="427916" y="1396008"/>
                </a:cubicBezTo>
                <a:cubicBezTo>
                  <a:pt x="367549" y="1476128"/>
                  <a:pt x="298446" y="1549664"/>
                  <a:pt x="222173" y="1614921"/>
                </a:cubicBezTo>
                <a:cubicBezTo>
                  <a:pt x="128558" y="1695041"/>
                  <a:pt x="14277" y="1781354"/>
                  <a:pt x="12973" y="1904501"/>
                </a:cubicBezTo>
                <a:cubicBezTo>
                  <a:pt x="497215" y="1685262"/>
                  <a:pt x="834972" y="1240918"/>
                  <a:pt x="1149194" y="812154"/>
                </a:cubicBezTo>
                <a:cubicBezTo>
                  <a:pt x="1259041" y="662214"/>
                  <a:pt x="1368954" y="511557"/>
                  <a:pt x="1457809" y="348252"/>
                </a:cubicBezTo>
                <a:cubicBezTo>
                  <a:pt x="1513092" y="246619"/>
                  <a:pt x="1566353" y="133773"/>
                  <a:pt x="1668247" y="79077"/>
                </a:cubicBezTo>
                <a:cubicBezTo>
                  <a:pt x="1649147" y="497215"/>
                  <a:pt x="1441121" y="893057"/>
                  <a:pt x="1145869" y="1189743"/>
                </a:cubicBezTo>
                <a:cubicBezTo>
                  <a:pt x="1053623" y="1282380"/>
                  <a:pt x="953164" y="1366411"/>
                  <a:pt x="852834" y="1450182"/>
                </a:cubicBezTo>
                <a:cubicBezTo>
                  <a:pt x="737967" y="1546144"/>
                  <a:pt x="623165" y="1642106"/>
                  <a:pt x="508298" y="1738067"/>
                </a:cubicBezTo>
                <a:cubicBezTo>
                  <a:pt x="394669" y="1833051"/>
                  <a:pt x="280193" y="1928557"/>
                  <a:pt x="150983" y="2000854"/>
                </a:cubicBezTo>
                <a:cubicBezTo>
                  <a:pt x="201898" y="1992770"/>
                  <a:pt x="250987" y="1976081"/>
                  <a:pt x="299815" y="1959522"/>
                </a:cubicBezTo>
                <a:cubicBezTo>
                  <a:pt x="433979" y="1913953"/>
                  <a:pt x="568078" y="1868320"/>
                  <a:pt x="702242" y="1822751"/>
                </a:cubicBezTo>
                <a:cubicBezTo>
                  <a:pt x="721994" y="1862583"/>
                  <a:pt x="716453" y="1913628"/>
                  <a:pt x="688551" y="1948244"/>
                </a:cubicBezTo>
                <a:cubicBezTo>
                  <a:pt x="783536" y="1977776"/>
                  <a:pt x="888103" y="1964412"/>
                  <a:pt x="980609" y="1927644"/>
                </a:cubicBezTo>
                <a:cubicBezTo>
                  <a:pt x="1073116" y="1890876"/>
                  <a:pt x="1155126" y="1832269"/>
                  <a:pt x="1232835" y="1770141"/>
                </a:cubicBezTo>
                <a:cubicBezTo>
                  <a:pt x="1304023" y="1713229"/>
                  <a:pt x="1373061" y="1652210"/>
                  <a:pt x="1426061" y="1578022"/>
                </a:cubicBezTo>
                <a:cubicBezTo>
                  <a:pt x="1519416" y="1447444"/>
                  <a:pt x="1556314" y="1286356"/>
                  <a:pt x="1604686" y="1133352"/>
                </a:cubicBezTo>
                <a:cubicBezTo>
                  <a:pt x="1697453" y="840186"/>
                  <a:pt x="1839505" y="562667"/>
                  <a:pt x="2023019" y="315983"/>
                </a:cubicBezTo>
                <a:cubicBezTo>
                  <a:pt x="2069044" y="254116"/>
                  <a:pt x="2118850" y="193097"/>
                  <a:pt x="2183520" y="150983"/>
                </a:cubicBezTo>
                <a:cubicBezTo>
                  <a:pt x="2240693" y="113759"/>
                  <a:pt x="2307253" y="92963"/>
                  <a:pt x="2374401" y="81098"/>
                </a:cubicBezTo>
                <a:cubicBezTo>
                  <a:pt x="2380528" y="165065"/>
                  <a:pt x="2325898" y="239578"/>
                  <a:pt x="2277266" y="308290"/>
                </a:cubicBezTo>
                <a:cubicBezTo>
                  <a:pt x="2135213" y="508884"/>
                  <a:pt x="2022433" y="730274"/>
                  <a:pt x="1943746" y="963137"/>
                </a:cubicBezTo>
                <a:cubicBezTo>
                  <a:pt x="1893158" y="1112817"/>
                  <a:pt x="1856585" y="1266994"/>
                  <a:pt x="1806127" y="1416674"/>
                </a:cubicBezTo>
                <a:cubicBezTo>
                  <a:pt x="1757038" y="1562246"/>
                  <a:pt x="1694716" y="1703451"/>
                  <a:pt x="1620332" y="1837875"/>
                </a:cubicBezTo>
                <a:cubicBezTo>
                  <a:pt x="1712838" y="1849153"/>
                  <a:pt x="1801564" y="1804237"/>
                  <a:pt x="1887747" y="1768838"/>
                </a:cubicBezTo>
                <a:cubicBezTo>
                  <a:pt x="2073804" y="1692433"/>
                  <a:pt x="2276157" y="1656122"/>
                  <a:pt x="2477143" y="1663162"/>
                </a:cubicBezTo>
                <a:cubicBezTo>
                  <a:pt x="2323290" y="1723464"/>
                  <a:pt x="2169439" y="1783766"/>
                  <a:pt x="2015587" y="1844068"/>
                </a:cubicBezTo>
              </a:path>
            </a:pathLst>
          </a:custGeom>
          <a:noFill/>
          <a:ln w="0" cap="flat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99B84186-16E6-D80D-CE35-AE6E32E5FC95}"/>
              </a:ext>
            </a:extLst>
          </p:cNvPr>
          <p:cNvSpPr/>
          <p:nvPr/>
        </p:nvSpPr>
        <p:spPr>
          <a:xfrm>
            <a:off x="18671576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grpSp>
        <p:nvGrpSpPr>
          <p:cNvPr id="343" name="Group 342">
            <a:extLst>
              <a:ext uri="{FF2B5EF4-FFF2-40B4-BE49-F238E27FC236}">
                <a16:creationId xmlns:a16="http://schemas.microsoft.com/office/drawing/2014/main" id="{48A67F28-C346-4E02-8B92-D3997CC55C20}"/>
              </a:ext>
            </a:extLst>
          </p:cNvPr>
          <p:cNvGrpSpPr/>
          <p:nvPr/>
        </p:nvGrpSpPr>
        <p:grpSpPr>
          <a:xfrm>
            <a:off x="16158253" y="1101667"/>
            <a:ext cx="1721509" cy="2047401"/>
            <a:chOff x="7115853" y="1101667"/>
            <a:chExt cx="1721509" cy="2047401"/>
          </a:xfrm>
        </p:grpSpPr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257C6471-A2A1-C04A-21BE-5CB976FB824A}"/>
                </a:ext>
              </a:extLst>
            </p:cNvPr>
            <p:cNvSpPr/>
            <p:nvPr/>
          </p:nvSpPr>
          <p:spPr>
            <a:xfrm>
              <a:off x="7862881" y="1175790"/>
              <a:ext cx="974415" cy="1948830"/>
            </a:xfrm>
            <a:custGeom>
              <a:avLst/>
              <a:gdLst>
                <a:gd name="csX0" fmla="*/ 0 w 974415"/>
                <a:gd name="csY0" fmla="*/ 974415 h 1948830"/>
                <a:gd name="csX1" fmla="*/ 974415 w 974415"/>
                <a:gd name="csY1" fmla="*/ 1948831 h 1948830"/>
                <a:gd name="csX2" fmla="*/ 974415 w 974415"/>
                <a:gd name="csY2" fmla="*/ 1824055 h 1948830"/>
                <a:gd name="csX3" fmla="*/ 124776 w 974415"/>
                <a:gd name="csY3" fmla="*/ 974415 h 1948830"/>
                <a:gd name="csX4" fmla="*/ 974415 w 974415"/>
                <a:gd name="csY4" fmla="*/ 124776 h 1948830"/>
                <a:gd name="csX5" fmla="*/ 974415 w 974415"/>
                <a:gd name="csY5" fmla="*/ 0 h 1948830"/>
                <a:gd name="csX6" fmla="*/ 0 w 974415"/>
                <a:gd name="csY6" fmla="*/ 974415 h 194883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74415" h="1948830">
                  <a:moveTo>
                    <a:pt x="0" y="974415"/>
                  </a:moveTo>
                  <a:cubicBezTo>
                    <a:pt x="0" y="1511723"/>
                    <a:pt x="437108" y="1948831"/>
                    <a:pt x="974415" y="1948831"/>
                  </a:cubicBezTo>
                  <a:lnTo>
                    <a:pt x="974415" y="1824055"/>
                  </a:lnTo>
                  <a:cubicBezTo>
                    <a:pt x="505950" y="1824055"/>
                    <a:pt x="124776" y="1442881"/>
                    <a:pt x="124776" y="974415"/>
                  </a:cubicBezTo>
                  <a:cubicBezTo>
                    <a:pt x="124776" y="505950"/>
                    <a:pt x="505950" y="124776"/>
                    <a:pt x="974415" y="124776"/>
                  </a:cubicBezTo>
                  <a:lnTo>
                    <a:pt x="974415" y="0"/>
                  </a:lnTo>
                  <a:cubicBezTo>
                    <a:pt x="437108" y="0"/>
                    <a:pt x="0" y="437173"/>
                    <a:pt x="0" y="974415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54701A5E-0863-DA8D-8475-390CBCDAD9D7}"/>
                </a:ext>
              </a:extLst>
            </p:cNvPr>
            <p:cNvSpPr/>
            <p:nvPr/>
          </p:nvSpPr>
          <p:spPr>
            <a:xfrm>
              <a:off x="7180458" y="1101667"/>
              <a:ext cx="512209" cy="2047400"/>
            </a:xfrm>
            <a:custGeom>
              <a:avLst/>
              <a:gdLst>
                <a:gd name="csX0" fmla="*/ 512209 w 512209"/>
                <a:gd name="csY0" fmla="*/ 0 h 2047400"/>
                <a:gd name="csX1" fmla="*/ 354968 w 512209"/>
                <a:gd name="csY1" fmla="*/ 0 h 2047400"/>
                <a:gd name="csX2" fmla="*/ 0 w 512209"/>
                <a:gd name="csY2" fmla="*/ 1023700 h 2047400"/>
                <a:gd name="csX3" fmla="*/ 354968 w 512209"/>
                <a:gd name="csY3" fmla="*/ 2047400 h 2047400"/>
                <a:gd name="csX4" fmla="*/ 512209 w 512209"/>
                <a:gd name="csY4" fmla="*/ 2047400 h 2047400"/>
                <a:gd name="csX5" fmla="*/ 121191 w 512209"/>
                <a:gd name="csY5" fmla="*/ 1023700 h 2047400"/>
                <a:gd name="csX6" fmla="*/ 512209 w 512209"/>
                <a:gd name="csY6" fmla="*/ 0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12209" h="2047400">
                  <a:moveTo>
                    <a:pt x="512209" y="0"/>
                  </a:moveTo>
                  <a:lnTo>
                    <a:pt x="354968" y="0"/>
                  </a:lnTo>
                  <a:cubicBezTo>
                    <a:pt x="132730" y="282018"/>
                    <a:pt x="0" y="637637"/>
                    <a:pt x="0" y="1023700"/>
                  </a:cubicBezTo>
                  <a:cubicBezTo>
                    <a:pt x="0" y="1409764"/>
                    <a:pt x="132730" y="1765382"/>
                    <a:pt x="354968" y="2047400"/>
                  </a:cubicBezTo>
                  <a:lnTo>
                    <a:pt x="512209" y="2047400"/>
                  </a:lnTo>
                  <a:cubicBezTo>
                    <a:pt x="259462" y="1765513"/>
                    <a:pt x="121191" y="1405265"/>
                    <a:pt x="121191" y="1023700"/>
                  </a:cubicBezTo>
                  <a:cubicBezTo>
                    <a:pt x="121191" y="642135"/>
                    <a:pt x="259462" y="281888"/>
                    <a:pt x="512209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37C2817C-44C1-0ACA-E516-AF40E0F7304C}"/>
                </a:ext>
              </a:extLst>
            </p:cNvPr>
            <p:cNvSpPr/>
            <p:nvPr/>
          </p:nvSpPr>
          <p:spPr>
            <a:xfrm>
              <a:off x="7639536" y="1101667"/>
              <a:ext cx="938429" cy="2047400"/>
            </a:xfrm>
            <a:custGeom>
              <a:avLst/>
              <a:gdLst>
                <a:gd name="csX0" fmla="*/ 117670 w 938429"/>
                <a:gd name="csY0" fmla="*/ 1048538 h 2047400"/>
                <a:gd name="csX1" fmla="*/ 938430 w 938429"/>
                <a:gd name="csY1" fmla="*/ 0 h 2047400"/>
                <a:gd name="csX2" fmla="*/ 619383 w 938429"/>
                <a:gd name="csY2" fmla="*/ 0 h 2047400"/>
                <a:gd name="csX3" fmla="*/ 0 w 938429"/>
                <a:gd name="csY3" fmla="*/ 1048538 h 2047400"/>
                <a:gd name="csX4" fmla="*/ 537503 w 938429"/>
                <a:gd name="csY4" fmla="*/ 2047400 h 2047400"/>
                <a:gd name="csX5" fmla="*/ 786860 w 938429"/>
                <a:gd name="csY5" fmla="*/ 2047400 h 2047400"/>
                <a:gd name="csX6" fmla="*/ 117670 w 938429"/>
                <a:gd name="csY6" fmla="*/ 1048538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38429" h="2047400">
                  <a:moveTo>
                    <a:pt x="117670" y="1048538"/>
                  </a:moveTo>
                  <a:cubicBezTo>
                    <a:pt x="117670" y="542327"/>
                    <a:pt x="467748" y="116432"/>
                    <a:pt x="938430" y="0"/>
                  </a:cubicBezTo>
                  <a:lnTo>
                    <a:pt x="619383" y="0"/>
                  </a:lnTo>
                  <a:cubicBezTo>
                    <a:pt x="250400" y="204310"/>
                    <a:pt x="0" y="597740"/>
                    <a:pt x="0" y="1048538"/>
                  </a:cubicBezTo>
                  <a:cubicBezTo>
                    <a:pt x="0" y="1465176"/>
                    <a:pt x="213827" y="1832725"/>
                    <a:pt x="537503" y="2047400"/>
                  </a:cubicBezTo>
                  <a:lnTo>
                    <a:pt x="786860" y="2047400"/>
                  </a:lnTo>
                  <a:cubicBezTo>
                    <a:pt x="394538" y="1885400"/>
                    <a:pt x="117670" y="1498750"/>
                    <a:pt x="117670" y="104853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627EE80A-E5CF-20B9-9EC8-24AC05A23DAC}"/>
                </a:ext>
              </a:extLst>
            </p:cNvPr>
            <p:cNvSpPr/>
            <p:nvPr/>
          </p:nvSpPr>
          <p:spPr>
            <a:xfrm>
              <a:off x="8294579" y="1607487"/>
              <a:ext cx="542783" cy="1085501"/>
            </a:xfrm>
            <a:custGeom>
              <a:avLst/>
              <a:gdLst>
                <a:gd name="csX0" fmla="*/ 0 w 542783"/>
                <a:gd name="csY0" fmla="*/ 542718 h 1085501"/>
                <a:gd name="csX1" fmla="*/ 542783 w 542783"/>
                <a:gd name="csY1" fmla="*/ 1085502 h 1085501"/>
                <a:gd name="csX2" fmla="*/ 542783 w 542783"/>
                <a:gd name="csY2" fmla="*/ 966006 h 1085501"/>
                <a:gd name="csX3" fmla="*/ 119496 w 542783"/>
                <a:gd name="csY3" fmla="*/ 542718 h 1085501"/>
                <a:gd name="csX4" fmla="*/ 542783 w 542783"/>
                <a:gd name="csY4" fmla="*/ 119431 h 1085501"/>
                <a:gd name="csX5" fmla="*/ 542783 w 542783"/>
                <a:gd name="csY5" fmla="*/ 0 h 1085501"/>
                <a:gd name="csX6" fmla="*/ 0 w 542783"/>
                <a:gd name="csY6" fmla="*/ 542718 h 10855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42783" h="1085501">
                  <a:moveTo>
                    <a:pt x="0" y="542718"/>
                  </a:moveTo>
                  <a:cubicBezTo>
                    <a:pt x="0" y="842012"/>
                    <a:pt x="243490" y="1085502"/>
                    <a:pt x="542783" y="1085502"/>
                  </a:cubicBezTo>
                  <a:lnTo>
                    <a:pt x="542783" y="966006"/>
                  </a:lnTo>
                  <a:cubicBezTo>
                    <a:pt x="309398" y="966006"/>
                    <a:pt x="119496" y="776103"/>
                    <a:pt x="119496" y="542718"/>
                  </a:cubicBezTo>
                  <a:cubicBezTo>
                    <a:pt x="119496" y="309333"/>
                    <a:pt x="309398" y="119431"/>
                    <a:pt x="542783" y="119431"/>
                  </a:cubicBezTo>
                  <a:lnTo>
                    <a:pt x="542783" y="0"/>
                  </a:lnTo>
                  <a:cubicBezTo>
                    <a:pt x="243424" y="0"/>
                    <a:pt x="0" y="243490"/>
                    <a:pt x="0" y="54271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AF613E8E-BB80-70F8-7BC5-8648DDE5ECAB}"/>
                </a:ext>
              </a:extLst>
            </p:cNvPr>
            <p:cNvSpPr/>
            <p:nvPr/>
          </p:nvSpPr>
          <p:spPr>
            <a:xfrm>
              <a:off x="8519750" y="1832724"/>
              <a:ext cx="317546" cy="635029"/>
            </a:xfrm>
            <a:custGeom>
              <a:avLst/>
              <a:gdLst>
                <a:gd name="csX0" fmla="*/ 0 w 317546"/>
                <a:gd name="csY0" fmla="*/ 317482 h 635029"/>
                <a:gd name="csX1" fmla="*/ 317547 w 317546"/>
                <a:gd name="csY1" fmla="*/ 635029 h 635029"/>
                <a:gd name="csX2" fmla="*/ 317547 w 317546"/>
                <a:gd name="csY2" fmla="*/ 544087 h 635029"/>
                <a:gd name="csX3" fmla="*/ 91007 w 317546"/>
                <a:gd name="csY3" fmla="*/ 317547 h 635029"/>
                <a:gd name="csX4" fmla="*/ 317547 w 317546"/>
                <a:gd name="csY4" fmla="*/ 91007 h 635029"/>
                <a:gd name="csX5" fmla="*/ 317547 w 317546"/>
                <a:gd name="csY5" fmla="*/ 0 h 635029"/>
                <a:gd name="csX6" fmla="*/ 0 w 317546"/>
                <a:gd name="csY6" fmla="*/ 317482 h 6350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17546" h="635029">
                  <a:moveTo>
                    <a:pt x="0" y="317482"/>
                  </a:moveTo>
                  <a:cubicBezTo>
                    <a:pt x="0" y="492586"/>
                    <a:pt x="142443" y="635029"/>
                    <a:pt x="317547" y="635029"/>
                  </a:cubicBezTo>
                  <a:lnTo>
                    <a:pt x="317547" y="544087"/>
                  </a:lnTo>
                  <a:cubicBezTo>
                    <a:pt x="192640" y="544087"/>
                    <a:pt x="91007" y="442454"/>
                    <a:pt x="91007" y="317547"/>
                  </a:cubicBezTo>
                  <a:cubicBezTo>
                    <a:pt x="91007" y="192641"/>
                    <a:pt x="192640" y="91007"/>
                    <a:pt x="317547" y="91007"/>
                  </a:cubicBezTo>
                  <a:lnTo>
                    <a:pt x="317547" y="0"/>
                  </a:lnTo>
                  <a:cubicBezTo>
                    <a:pt x="142443" y="-65"/>
                    <a:pt x="0" y="142378"/>
                    <a:pt x="0" y="317482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2BF52C5E-63BE-8FDC-BA8B-B9C4832E88AC}"/>
                </a:ext>
              </a:extLst>
            </p:cNvPr>
            <p:cNvSpPr/>
            <p:nvPr/>
          </p:nvSpPr>
          <p:spPr>
            <a:xfrm>
              <a:off x="8716432" y="2029341"/>
              <a:ext cx="120865" cy="241729"/>
            </a:xfrm>
            <a:custGeom>
              <a:avLst/>
              <a:gdLst>
                <a:gd name="csX0" fmla="*/ 0 w 120865"/>
                <a:gd name="csY0" fmla="*/ 120865 h 241729"/>
                <a:gd name="csX1" fmla="*/ 120865 w 120865"/>
                <a:gd name="csY1" fmla="*/ 241730 h 241729"/>
                <a:gd name="csX2" fmla="*/ 120865 w 120865"/>
                <a:gd name="csY2" fmla="*/ 0 h 241729"/>
                <a:gd name="csX3" fmla="*/ 0 w 120865"/>
                <a:gd name="csY3" fmla="*/ 120865 h 2417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20865" h="241729">
                  <a:moveTo>
                    <a:pt x="0" y="120865"/>
                  </a:moveTo>
                  <a:cubicBezTo>
                    <a:pt x="0" y="187490"/>
                    <a:pt x="54240" y="241730"/>
                    <a:pt x="120865" y="241730"/>
                  </a:cubicBezTo>
                  <a:lnTo>
                    <a:pt x="120865" y="0"/>
                  </a:lnTo>
                  <a:cubicBezTo>
                    <a:pt x="54240" y="0"/>
                    <a:pt x="0" y="54239"/>
                    <a:pt x="0" y="120865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E1A016BE-EB5A-8CCB-43F9-176C6BCE2BC2}"/>
                </a:ext>
              </a:extLst>
            </p:cNvPr>
            <p:cNvSpPr/>
            <p:nvPr/>
          </p:nvSpPr>
          <p:spPr>
            <a:xfrm>
              <a:off x="7407324" y="1101667"/>
              <a:ext cx="655238" cy="2047400"/>
            </a:xfrm>
            <a:custGeom>
              <a:avLst/>
              <a:gdLst>
                <a:gd name="csX0" fmla="*/ 126537 w 655238"/>
                <a:gd name="csY0" fmla="*/ 1048538 h 2047400"/>
                <a:gd name="csX1" fmla="*/ 508297 w 655238"/>
                <a:gd name="csY1" fmla="*/ 126862 h 2047400"/>
                <a:gd name="csX2" fmla="*/ 655239 w 655238"/>
                <a:gd name="csY2" fmla="*/ 0 h 2047400"/>
                <a:gd name="csX3" fmla="*/ 432675 w 655238"/>
                <a:gd name="csY3" fmla="*/ 0 h 2047400"/>
                <a:gd name="csX4" fmla="*/ 0 w 655238"/>
                <a:gd name="csY4" fmla="*/ 1023700 h 2047400"/>
                <a:gd name="csX5" fmla="*/ 432675 w 655238"/>
                <a:gd name="csY5" fmla="*/ 2047400 h 2047400"/>
                <a:gd name="csX6" fmla="*/ 592525 w 655238"/>
                <a:gd name="csY6" fmla="*/ 2047400 h 2047400"/>
                <a:gd name="csX7" fmla="*/ 508297 w 655238"/>
                <a:gd name="csY7" fmla="*/ 1970279 h 2047400"/>
                <a:gd name="csX8" fmla="*/ 126537 w 655238"/>
                <a:gd name="csY8" fmla="*/ 1048538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655238" h="2047400">
                  <a:moveTo>
                    <a:pt x="126537" y="1048538"/>
                  </a:moveTo>
                  <a:cubicBezTo>
                    <a:pt x="126537" y="700351"/>
                    <a:pt x="262134" y="373025"/>
                    <a:pt x="508297" y="126862"/>
                  </a:cubicBezTo>
                  <a:cubicBezTo>
                    <a:pt x="554583" y="80642"/>
                    <a:pt x="603672" y="38267"/>
                    <a:pt x="655239" y="0"/>
                  </a:cubicBezTo>
                  <a:lnTo>
                    <a:pt x="432675" y="0"/>
                  </a:lnTo>
                  <a:cubicBezTo>
                    <a:pt x="165977" y="259918"/>
                    <a:pt x="0" y="622773"/>
                    <a:pt x="0" y="1023700"/>
                  </a:cubicBezTo>
                  <a:cubicBezTo>
                    <a:pt x="0" y="1424627"/>
                    <a:pt x="165912" y="1787482"/>
                    <a:pt x="432675" y="2047400"/>
                  </a:cubicBezTo>
                  <a:lnTo>
                    <a:pt x="592525" y="2047400"/>
                  </a:lnTo>
                  <a:cubicBezTo>
                    <a:pt x="563579" y="2023019"/>
                    <a:pt x="535417" y="1997333"/>
                    <a:pt x="508297" y="1970279"/>
                  </a:cubicBezTo>
                  <a:cubicBezTo>
                    <a:pt x="262134" y="1724051"/>
                    <a:pt x="126537" y="1396725"/>
                    <a:pt x="126537" y="104853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864E58B1-5DDF-71D4-DFC4-05DA01859999}"/>
                </a:ext>
              </a:extLst>
            </p:cNvPr>
            <p:cNvSpPr/>
            <p:nvPr/>
          </p:nvSpPr>
          <p:spPr>
            <a:xfrm>
              <a:off x="8093398" y="1406307"/>
              <a:ext cx="743963" cy="1487862"/>
            </a:xfrm>
            <a:custGeom>
              <a:avLst/>
              <a:gdLst>
                <a:gd name="csX0" fmla="*/ 0 w 743963"/>
                <a:gd name="csY0" fmla="*/ 743899 h 1487862"/>
                <a:gd name="csX1" fmla="*/ 743964 w 743963"/>
                <a:gd name="csY1" fmla="*/ 1487863 h 1487862"/>
                <a:gd name="csX2" fmla="*/ 743964 w 743963"/>
                <a:gd name="csY2" fmla="*/ 1392357 h 1487862"/>
                <a:gd name="csX3" fmla="*/ 95506 w 743963"/>
                <a:gd name="csY3" fmla="*/ 743899 h 1487862"/>
                <a:gd name="csX4" fmla="*/ 743964 w 743963"/>
                <a:gd name="csY4" fmla="*/ 95440 h 1487862"/>
                <a:gd name="csX5" fmla="*/ 743964 w 743963"/>
                <a:gd name="csY5" fmla="*/ 0 h 1487862"/>
                <a:gd name="csX6" fmla="*/ 0 w 743963"/>
                <a:gd name="csY6" fmla="*/ 743899 h 14878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743963" h="1487862">
                  <a:moveTo>
                    <a:pt x="0" y="743899"/>
                  </a:moveTo>
                  <a:cubicBezTo>
                    <a:pt x="0" y="1154083"/>
                    <a:pt x="333714" y="1487863"/>
                    <a:pt x="743964" y="1487863"/>
                  </a:cubicBezTo>
                  <a:lnTo>
                    <a:pt x="743964" y="1392357"/>
                  </a:lnTo>
                  <a:cubicBezTo>
                    <a:pt x="386389" y="1392357"/>
                    <a:pt x="95506" y="1101474"/>
                    <a:pt x="95506" y="743899"/>
                  </a:cubicBezTo>
                  <a:cubicBezTo>
                    <a:pt x="95506" y="386324"/>
                    <a:pt x="386389" y="95440"/>
                    <a:pt x="743964" y="95440"/>
                  </a:cubicBezTo>
                  <a:lnTo>
                    <a:pt x="743964" y="0"/>
                  </a:lnTo>
                  <a:cubicBezTo>
                    <a:pt x="333714" y="0"/>
                    <a:pt x="0" y="333715"/>
                    <a:pt x="0" y="743899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CB105051-6FE4-5DC5-117F-4C463F8516C9}"/>
                </a:ext>
              </a:extLst>
            </p:cNvPr>
            <p:cNvSpPr/>
            <p:nvPr/>
          </p:nvSpPr>
          <p:spPr>
            <a:xfrm>
              <a:off x="7115853" y="1101667"/>
              <a:ext cx="19231" cy="32660"/>
            </a:xfrm>
            <a:custGeom>
              <a:avLst/>
              <a:gdLst>
                <a:gd name="csX0" fmla="*/ 19232 w 19231"/>
                <a:gd name="csY0" fmla="*/ 0 h 32660"/>
                <a:gd name="csX1" fmla="*/ 0 w 19231"/>
                <a:gd name="csY1" fmla="*/ 0 h 32660"/>
                <a:gd name="csX2" fmla="*/ 0 w 19231"/>
                <a:gd name="csY2" fmla="*/ 32661 h 32660"/>
                <a:gd name="csX3" fmla="*/ 19232 w 19231"/>
                <a:gd name="csY3" fmla="*/ 0 h 326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9231" h="32660">
                  <a:moveTo>
                    <a:pt x="19232" y="0"/>
                  </a:moveTo>
                  <a:lnTo>
                    <a:pt x="0" y="0"/>
                  </a:lnTo>
                  <a:lnTo>
                    <a:pt x="0" y="32661"/>
                  </a:lnTo>
                  <a:cubicBezTo>
                    <a:pt x="6323" y="21709"/>
                    <a:pt x="12712" y="10822"/>
                    <a:pt x="19232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E7BAE8D0-1357-5786-A591-F808CF2D991F}"/>
                </a:ext>
              </a:extLst>
            </p:cNvPr>
            <p:cNvSpPr/>
            <p:nvPr/>
          </p:nvSpPr>
          <p:spPr>
            <a:xfrm>
              <a:off x="7115853" y="3116407"/>
              <a:ext cx="19231" cy="32660"/>
            </a:xfrm>
            <a:custGeom>
              <a:avLst/>
              <a:gdLst>
                <a:gd name="csX0" fmla="*/ 19232 w 19231"/>
                <a:gd name="csY0" fmla="*/ 32661 h 32660"/>
                <a:gd name="csX1" fmla="*/ 0 w 19231"/>
                <a:gd name="csY1" fmla="*/ 0 h 32660"/>
                <a:gd name="csX2" fmla="*/ 0 w 19231"/>
                <a:gd name="csY2" fmla="*/ 32661 h 32660"/>
                <a:gd name="csX3" fmla="*/ 19232 w 19231"/>
                <a:gd name="csY3" fmla="*/ 32661 h 326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9231" h="32660">
                  <a:moveTo>
                    <a:pt x="19232" y="32661"/>
                  </a:moveTo>
                  <a:cubicBezTo>
                    <a:pt x="12712" y="21839"/>
                    <a:pt x="6323" y="10952"/>
                    <a:pt x="0" y="0"/>
                  </a:cubicBezTo>
                  <a:lnTo>
                    <a:pt x="0" y="32661"/>
                  </a:lnTo>
                  <a:lnTo>
                    <a:pt x="19232" y="32661"/>
                  </a:ln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369AA8A5-DC1C-6119-EACF-57281E5D1EC1}"/>
                </a:ext>
              </a:extLst>
            </p:cNvPr>
            <p:cNvSpPr/>
            <p:nvPr/>
          </p:nvSpPr>
          <p:spPr>
            <a:xfrm>
              <a:off x="7115919" y="2506542"/>
              <a:ext cx="286255" cy="642526"/>
            </a:xfrm>
            <a:custGeom>
              <a:avLst/>
              <a:gdLst>
                <a:gd name="csX0" fmla="*/ 0 w 286255"/>
                <a:gd name="csY0" fmla="*/ 374850 h 642526"/>
                <a:gd name="csX1" fmla="*/ 144985 w 286255"/>
                <a:gd name="csY1" fmla="*/ 642526 h 642526"/>
                <a:gd name="csX2" fmla="*/ 286255 w 286255"/>
                <a:gd name="csY2" fmla="*/ 642526 h 642526"/>
                <a:gd name="csX3" fmla="*/ 65 w 286255"/>
                <a:gd name="csY3" fmla="*/ 0 h 642526"/>
                <a:gd name="csX4" fmla="*/ 65 w 286255"/>
                <a:gd name="csY4" fmla="*/ 374850 h 6425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86255" h="642526">
                  <a:moveTo>
                    <a:pt x="0" y="374850"/>
                  </a:moveTo>
                  <a:cubicBezTo>
                    <a:pt x="41201" y="468270"/>
                    <a:pt x="89768" y="557777"/>
                    <a:pt x="144985" y="642526"/>
                  </a:cubicBezTo>
                  <a:lnTo>
                    <a:pt x="286255" y="642526"/>
                  </a:lnTo>
                  <a:cubicBezTo>
                    <a:pt x="147723" y="449234"/>
                    <a:pt x="50849" y="231364"/>
                    <a:pt x="65" y="0"/>
                  </a:cubicBezTo>
                  <a:lnTo>
                    <a:pt x="65" y="374850"/>
                  </a:ln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F8CF53C2-45C4-6588-7A18-60F141388D45}"/>
                </a:ext>
              </a:extLst>
            </p:cNvPr>
            <p:cNvSpPr/>
            <p:nvPr/>
          </p:nvSpPr>
          <p:spPr>
            <a:xfrm>
              <a:off x="7115853" y="1101667"/>
              <a:ext cx="286255" cy="642526"/>
            </a:xfrm>
            <a:custGeom>
              <a:avLst/>
              <a:gdLst>
                <a:gd name="csX0" fmla="*/ 286255 w 286255"/>
                <a:gd name="csY0" fmla="*/ 0 h 642526"/>
                <a:gd name="csX1" fmla="*/ 144986 w 286255"/>
                <a:gd name="csY1" fmla="*/ 0 h 642526"/>
                <a:gd name="csX2" fmla="*/ 0 w 286255"/>
                <a:gd name="csY2" fmla="*/ 267676 h 642526"/>
                <a:gd name="csX3" fmla="*/ 0 w 286255"/>
                <a:gd name="csY3" fmla="*/ 642526 h 642526"/>
                <a:gd name="csX4" fmla="*/ 286255 w 286255"/>
                <a:gd name="csY4" fmla="*/ 0 h 6425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86255" h="642526">
                  <a:moveTo>
                    <a:pt x="286255" y="0"/>
                  </a:moveTo>
                  <a:lnTo>
                    <a:pt x="144986" y="0"/>
                  </a:lnTo>
                  <a:cubicBezTo>
                    <a:pt x="89768" y="84749"/>
                    <a:pt x="41201" y="174257"/>
                    <a:pt x="0" y="267676"/>
                  </a:cubicBezTo>
                  <a:lnTo>
                    <a:pt x="0" y="642526"/>
                  </a:lnTo>
                  <a:cubicBezTo>
                    <a:pt x="50784" y="411162"/>
                    <a:pt x="147723" y="193292"/>
                    <a:pt x="286255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143" name="TextBox 142">
            <a:extLst>
              <a:ext uri="{FF2B5EF4-FFF2-40B4-BE49-F238E27FC236}">
                <a16:creationId xmlns:a16="http://schemas.microsoft.com/office/drawing/2014/main" id="{9B2454EC-7CD3-73D4-870C-485E3F318C68}"/>
              </a:ext>
            </a:extLst>
          </p:cNvPr>
          <p:cNvSpPr txBox="1"/>
          <p:nvPr/>
        </p:nvSpPr>
        <p:spPr>
          <a:xfrm rot="16200000">
            <a:off x="14454825" y="1675675"/>
            <a:ext cx="232307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9A8AFF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F0C25"/>
                </a:solidFill>
                <a:sym typeface="Arial"/>
              </a:rPr>
              <a:t>2026</a:t>
            </a:r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09AD9D33-CFDB-0364-1F72-A369611A0F45}"/>
              </a:ext>
            </a:extLst>
          </p:cNvPr>
          <p:cNvSpPr/>
          <p:nvPr/>
        </p:nvSpPr>
        <p:spPr>
          <a:xfrm>
            <a:off x="15386322" y="1132568"/>
            <a:ext cx="2477141" cy="2000788"/>
          </a:xfrm>
          <a:custGeom>
            <a:avLst/>
            <a:gdLst>
              <a:gd name="csX0" fmla="*/ 337300 w 2477141"/>
              <a:gd name="csY0" fmla="*/ 53587 h 2000788"/>
              <a:gd name="csX1" fmla="*/ 47068 w 2477141"/>
              <a:gd name="csY1" fmla="*/ 277846 h 2000788"/>
              <a:gd name="csX2" fmla="*/ 0 w 2477141"/>
              <a:gd name="csY2" fmla="*/ 338278 h 2000788"/>
              <a:gd name="csX3" fmla="*/ 259070 w 2477141"/>
              <a:gd name="csY3" fmla="*/ 233711 h 2000788"/>
              <a:gd name="csX4" fmla="*/ 832168 w 2477141"/>
              <a:gd name="csY4" fmla="*/ 0 h 2000788"/>
              <a:gd name="csX5" fmla="*/ 731447 w 2477141"/>
              <a:gd name="csY5" fmla="*/ 181623 h 2000788"/>
              <a:gd name="csX6" fmla="*/ 393951 w 2477141"/>
              <a:gd name="csY6" fmla="*/ 397015 h 2000788"/>
              <a:gd name="csX7" fmla="*/ 188729 w 2477141"/>
              <a:gd name="csY7" fmla="*/ 598196 h 2000788"/>
              <a:gd name="csX8" fmla="*/ 322306 w 2477141"/>
              <a:gd name="csY8" fmla="*/ 518989 h 2000788"/>
              <a:gd name="csX9" fmla="*/ 1253825 w 2477141"/>
              <a:gd name="csY9" fmla="*/ 30640 h 2000788"/>
              <a:gd name="csX10" fmla="*/ 1182636 w 2477141"/>
              <a:gd name="csY10" fmla="*/ 182080 h 2000788"/>
              <a:gd name="csX11" fmla="*/ 37550 w 2477141"/>
              <a:gd name="csY11" fmla="*/ 1254608 h 2000788"/>
              <a:gd name="csX12" fmla="*/ 611234 w 2477141"/>
              <a:gd name="csY12" fmla="*/ 871804 h 2000788"/>
              <a:gd name="csX13" fmla="*/ 356401 w 2477141"/>
              <a:gd name="csY13" fmla="*/ 1166404 h 2000788"/>
              <a:gd name="csX14" fmla="*/ 87617 w 2477141"/>
              <a:gd name="csY14" fmla="*/ 1451356 h 2000788"/>
              <a:gd name="csX15" fmla="*/ 304639 w 2477141"/>
              <a:gd name="csY15" fmla="*/ 1289942 h 2000788"/>
              <a:gd name="csX16" fmla="*/ 452363 w 2477141"/>
              <a:gd name="csY16" fmla="*/ 1268559 h 2000788"/>
              <a:gd name="csX17" fmla="*/ 427916 w 2477141"/>
              <a:gd name="csY17" fmla="*/ 1395943 h 2000788"/>
              <a:gd name="csX18" fmla="*/ 222172 w 2477141"/>
              <a:gd name="csY18" fmla="*/ 1614856 h 2000788"/>
              <a:gd name="csX19" fmla="*/ 12973 w 2477141"/>
              <a:gd name="csY19" fmla="*/ 1904436 h 2000788"/>
              <a:gd name="csX20" fmla="*/ 1149194 w 2477141"/>
              <a:gd name="csY20" fmla="*/ 812089 h 2000788"/>
              <a:gd name="csX21" fmla="*/ 1457809 w 2477141"/>
              <a:gd name="csY21" fmla="*/ 348187 h 2000788"/>
              <a:gd name="csX22" fmla="*/ 1668247 w 2477141"/>
              <a:gd name="csY22" fmla="*/ 79012 h 2000788"/>
              <a:gd name="csX23" fmla="*/ 1145869 w 2477141"/>
              <a:gd name="csY23" fmla="*/ 1189677 h 2000788"/>
              <a:gd name="csX24" fmla="*/ 852833 w 2477141"/>
              <a:gd name="csY24" fmla="*/ 1450117 h 2000788"/>
              <a:gd name="csX25" fmla="*/ 508297 w 2477141"/>
              <a:gd name="csY25" fmla="*/ 1738002 h 2000788"/>
              <a:gd name="csX26" fmla="*/ 150983 w 2477141"/>
              <a:gd name="csY26" fmla="*/ 2000788 h 2000788"/>
              <a:gd name="csX27" fmla="*/ 299815 w 2477141"/>
              <a:gd name="csY27" fmla="*/ 1959457 h 2000788"/>
              <a:gd name="csX28" fmla="*/ 702241 w 2477141"/>
              <a:gd name="csY28" fmla="*/ 1822686 h 2000788"/>
              <a:gd name="csX29" fmla="*/ 688551 w 2477141"/>
              <a:gd name="csY29" fmla="*/ 1948179 h 2000788"/>
              <a:gd name="csX30" fmla="*/ 980608 w 2477141"/>
              <a:gd name="csY30" fmla="*/ 1927579 h 2000788"/>
              <a:gd name="csX31" fmla="*/ 1232834 w 2477141"/>
              <a:gd name="csY31" fmla="*/ 1770076 h 2000788"/>
              <a:gd name="csX32" fmla="*/ 1426061 w 2477141"/>
              <a:gd name="csY32" fmla="*/ 1577957 h 2000788"/>
              <a:gd name="csX33" fmla="*/ 1604686 w 2477141"/>
              <a:gd name="csY33" fmla="*/ 1133287 h 2000788"/>
              <a:gd name="csX34" fmla="*/ 2023018 w 2477141"/>
              <a:gd name="csY34" fmla="*/ 315917 h 2000788"/>
              <a:gd name="csX35" fmla="*/ 2183520 w 2477141"/>
              <a:gd name="csY35" fmla="*/ 150918 h 2000788"/>
              <a:gd name="csX36" fmla="*/ 2374400 w 2477141"/>
              <a:gd name="csY36" fmla="*/ 81033 h 2000788"/>
              <a:gd name="csX37" fmla="*/ 2277265 w 2477141"/>
              <a:gd name="csY37" fmla="*/ 308225 h 2000788"/>
              <a:gd name="csX38" fmla="*/ 1943745 w 2477141"/>
              <a:gd name="csY38" fmla="*/ 963072 h 2000788"/>
              <a:gd name="csX39" fmla="*/ 1806127 w 2477141"/>
              <a:gd name="csY39" fmla="*/ 1416609 h 2000788"/>
              <a:gd name="csX40" fmla="*/ 1620331 w 2477141"/>
              <a:gd name="csY40" fmla="*/ 1837810 h 2000788"/>
              <a:gd name="csX41" fmla="*/ 1887746 w 2477141"/>
              <a:gd name="csY41" fmla="*/ 1768772 h 2000788"/>
              <a:gd name="csX42" fmla="*/ 2477142 w 2477141"/>
              <a:gd name="csY42" fmla="*/ 1663097 h 2000788"/>
              <a:gd name="csX43" fmla="*/ 2015586 w 2477141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1" h="2000788">
                <a:moveTo>
                  <a:pt x="337300" y="53587"/>
                </a:moveTo>
                <a:cubicBezTo>
                  <a:pt x="240556" y="128362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0" y="233711"/>
                </a:cubicBezTo>
                <a:cubicBezTo>
                  <a:pt x="431436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2" y="261287"/>
                  <a:pt x="511361" y="333324"/>
                  <a:pt x="393951" y="397015"/>
                </a:cubicBezTo>
                <a:cubicBezTo>
                  <a:pt x="306660" y="444344"/>
                  <a:pt x="206396" y="500409"/>
                  <a:pt x="188729" y="598196"/>
                </a:cubicBezTo>
                <a:cubicBezTo>
                  <a:pt x="240556" y="589917"/>
                  <a:pt x="282148" y="552758"/>
                  <a:pt x="322306" y="518989"/>
                </a:cubicBezTo>
                <a:cubicBezTo>
                  <a:pt x="592003" y="292449"/>
                  <a:pt x="926108" y="159719"/>
                  <a:pt x="1253825" y="30640"/>
                </a:cubicBezTo>
                <a:cubicBezTo>
                  <a:pt x="1258324" y="87748"/>
                  <a:pt x="1219404" y="138141"/>
                  <a:pt x="1182636" y="182080"/>
                </a:cubicBezTo>
                <a:cubicBezTo>
                  <a:pt x="845141" y="585614"/>
                  <a:pt x="496954" y="998210"/>
                  <a:pt x="37550" y="1254608"/>
                </a:cubicBezTo>
                <a:cubicBezTo>
                  <a:pt x="141921" y="1042606"/>
                  <a:pt x="387562" y="947948"/>
                  <a:pt x="611234" y="871804"/>
                </a:cubicBezTo>
                <a:cubicBezTo>
                  <a:pt x="588873" y="1003752"/>
                  <a:pt x="468660" y="1093455"/>
                  <a:pt x="356401" y="1166404"/>
                </a:cubicBezTo>
                <a:cubicBezTo>
                  <a:pt x="244141" y="1239353"/>
                  <a:pt x="121321" y="1321820"/>
                  <a:pt x="87617" y="1451356"/>
                </a:cubicBezTo>
                <a:cubicBezTo>
                  <a:pt x="159979" y="1397573"/>
                  <a:pt x="232342" y="1343790"/>
                  <a:pt x="304639" y="1289942"/>
                </a:cubicBezTo>
                <a:cubicBezTo>
                  <a:pt x="348904" y="1257020"/>
                  <a:pt x="417094" y="1226054"/>
                  <a:pt x="452363" y="1268559"/>
                </a:cubicBezTo>
                <a:cubicBezTo>
                  <a:pt x="482286" y="1304610"/>
                  <a:pt x="456144" y="1358588"/>
                  <a:pt x="427916" y="1395943"/>
                </a:cubicBezTo>
                <a:cubicBezTo>
                  <a:pt x="367549" y="1476063"/>
                  <a:pt x="298446" y="1549599"/>
                  <a:pt x="222172" y="1614856"/>
                </a:cubicBezTo>
                <a:cubicBezTo>
                  <a:pt x="128557" y="1694976"/>
                  <a:pt x="14277" y="1781289"/>
                  <a:pt x="12973" y="1904436"/>
                </a:cubicBezTo>
                <a:cubicBezTo>
                  <a:pt x="497214" y="1685197"/>
                  <a:pt x="834971" y="1240853"/>
                  <a:pt x="1149194" y="812089"/>
                </a:cubicBezTo>
                <a:cubicBezTo>
                  <a:pt x="1259041" y="662149"/>
                  <a:pt x="1368954" y="511492"/>
                  <a:pt x="1457809" y="348187"/>
                </a:cubicBezTo>
                <a:cubicBezTo>
                  <a:pt x="1513092" y="246554"/>
                  <a:pt x="1566288" y="133708"/>
                  <a:pt x="1668247" y="79012"/>
                </a:cubicBezTo>
                <a:cubicBezTo>
                  <a:pt x="1649146" y="497149"/>
                  <a:pt x="1441120" y="892991"/>
                  <a:pt x="1145869" y="1189677"/>
                </a:cubicBezTo>
                <a:cubicBezTo>
                  <a:pt x="1053623" y="1282314"/>
                  <a:pt x="953163" y="1366346"/>
                  <a:pt x="852833" y="1450117"/>
                </a:cubicBezTo>
                <a:cubicBezTo>
                  <a:pt x="737966" y="1546079"/>
                  <a:pt x="623164" y="1642040"/>
                  <a:pt x="508297" y="1738002"/>
                </a:cubicBezTo>
                <a:cubicBezTo>
                  <a:pt x="394668" y="1832986"/>
                  <a:pt x="280192" y="1928491"/>
                  <a:pt x="150983" y="2000788"/>
                </a:cubicBezTo>
                <a:cubicBezTo>
                  <a:pt x="201897" y="1992705"/>
                  <a:pt x="250987" y="1976016"/>
                  <a:pt x="299815" y="1959457"/>
                </a:cubicBezTo>
                <a:cubicBezTo>
                  <a:pt x="433979" y="1913888"/>
                  <a:pt x="568077" y="1868254"/>
                  <a:pt x="702241" y="1822686"/>
                </a:cubicBezTo>
                <a:cubicBezTo>
                  <a:pt x="721994" y="1862518"/>
                  <a:pt x="716453" y="1913562"/>
                  <a:pt x="688551" y="1948179"/>
                </a:cubicBezTo>
                <a:cubicBezTo>
                  <a:pt x="783535" y="1977711"/>
                  <a:pt x="888102" y="1964347"/>
                  <a:pt x="980608" y="1927579"/>
                </a:cubicBezTo>
                <a:cubicBezTo>
                  <a:pt x="1073115" y="1890811"/>
                  <a:pt x="1155126" y="1832204"/>
                  <a:pt x="1232834" y="1770076"/>
                </a:cubicBezTo>
                <a:cubicBezTo>
                  <a:pt x="1304023" y="1713164"/>
                  <a:pt x="1373061" y="1652145"/>
                  <a:pt x="1426061" y="1577957"/>
                </a:cubicBezTo>
                <a:cubicBezTo>
                  <a:pt x="1519415" y="1447379"/>
                  <a:pt x="1556314" y="1286291"/>
                  <a:pt x="1604686" y="1133287"/>
                </a:cubicBezTo>
                <a:cubicBezTo>
                  <a:pt x="1697453" y="840121"/>
                  <a:pt x="1839505" y="562602"/>
                  <a:pt x="2023018" y="315917"/>
                </a:cubicBezTo>
                <a:cubicBezTo>
                  <a:pt x="2069044" y="254051"/>
                  <a:pt x="2118850" y="193032"/>
                  <a:pt x="2183520" y="150918"/>
                </a:cubicBezTo>
                <a:cubicBezTo>
                  <a:pt x="2240693" y="113694"/>
                  <a:pt x="2307253" y="92898"/>
                  <a:pt x="2374400" y="81033"/>
                </a:cubicBezTo>
                <a:cubicBezTo>
                  <a:pt x="2380528" y="164999"/>
                  <a:pt x="2325898" y="239513"/>
                  <a:pt x="2277265" y="308225"/>
                </a:cubicBezTo>
                <a:cubicBezTo>
                  <a:pt x="2135213" y="508819"/>
                  <a:pt x="2022432" y="730209"/>
                  <a:pt x="1943745" y="963072"/>
                </a:cubicBezTo>
                <a:cubicBezTo>
                  <a:pt x="1893158" y="1112752"/>
                  <a:pt x="1856585" y="1266929"/>
                  <a:pt x="1806127" y="1416609"/>
                </a:cubicBezTo>
                <a:cubicBezTo>
                  <a:pt x="1757038" y="1562181"/>
                  <a:pt x="1694715" y="1703385"/>
                  <a:pt x="1620331" y="1837810"/>
                </a:cubicBezTo>
                <a:cubicBezTo>
                  <a:pt x="1712838" y="1849088"/>
                  <a:pt x="1801563" y="1804171"/>
                  <a:pt x="1887746" y="1768772"/>
                </a:cubicBezTo>
                <a:cubicBezTo>
                  <a:pt x="2073803" y="1692368"/>
                  <a:pt x="2276157" y="1656056"/>
                  <a:pt x="2477142" y="1663097"/>
                </a:cubicBezTo>
                <a:cubicBezTo>
                  <a:pt x="2323290" y="1723399"/>
                  <a:pt x="2169439" y="1783701"/>
                  <a:pt x="2015586" y="1844003"/>
                </a:cubicBezTo>
              </a:path>
            </a:pathLst>
          </a:custGeom>
          <a:noFill/>
          <a:ln w="0" cap="flat">
            <a:solidFill>
              <a:srgbClr val="0A0A0A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B36FDFC6-4F11-CCB8-BE64-ABF030E6E4B5}"/>
              </a:ext>
            </a:extLst>
          </p:cNvPr>
          <p:cNvSpPr/>
          <p:nvPr/>
        </p:nvSpPr>
        <p:spPr>
          <a:xfrm>
            <a:off x="15783859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grpSp>
        <p:nvGrpSpPr>
          <p:cNvPr id="345" name="Group 344">
            <a:extLst>
              <a:ext uri="{FF2B5EF4-FFF2-40B4-BE49-F238E27FC236}">
                <a16:creationId xmlns:a16="http://schemas.microsoft.com/office/drawing/2014/main" id="{10D7B442-B7A9-341B-F16D-6251608A49C7}"/>
              </a:ext>
            </a:extLst>
          </p:cNvPr>
          <p:cNvGrpSpPr/>
          <p:nvPr/>
        </p:nvGrpSpPr>
        <p:grpSpPr>
          <a:xfrm>
            <a:off x="1118052" y="1105369"/>
            <a:ext cx="1943875" cy="2039996"/>
            <a:chOff x="1118052" y="1101667"/>
            <a:chExt cx="1943875" cy="2265269"/>
          </a:xfrm>
        </p:grpSpPr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2586130F-AF58-931F-F124-EEAAB96FB628}"/>
                </a:ext>
              </a:extLst>
            </p:cNvPr>
            <p:cNvSpPr/>
            <p:nvPr/>
          </p:nvSpPr>
          <p:spPr>
            <a:xfrm>
              <a:off x="2288954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7B4B2CA2-4596-B03E-2DBE-A4803B425BE9}"/>
                </a:ext>
              </a:extLst>
            </p:cNvPr>
            <p:cNvSpPr/>
            <p:nvPr/>
          </p:nvSpPr>
          <p:spPr>
            <a:xfrm>
              <a:off x="1278813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8BFA20A6-3628-BD99-5A8C-4CA28EC95EAC}"/>
                </a:ext>
              </a:extLst>
            </p:cNvPr>
            <p:cNvSpPr/>
            <p:nvPr/>
          </p:nvSpPr>
          <p:spPr>
            <a:xfrm>
              <a:off x="2288954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697FFA0C-F348-5967-4850-3102CB5E5846}"/>
                </a:ext>
              </a:extLst>
            </p:cNvPr>
            <p:cNvSpPr/>
            <p:nvPr/>
          </p:nvSpPr>
          <p:spPr>
            <a:xfrm>
              <a:off x="2288954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164BB57A-2997-69F4-7331-A4DF8E34114A}"/>
                </a:ext>
              </a:extLst>
            </p:cNvPr>
            <p:cNvSpPr/>
            <p:nvPr/>
          </p:nvSpPr>
          <p:spPr>
            <a:xfrm>
              <a:off x="2288954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8344987B-98FA-0861-2C04-2ECFFB078900}"/>
                </a:ext>
              </a:extLst>
            </p:cNvPr>
            <p:cNvSpPr/>
            <p:nvPr/>
          </p:nvSpPr>
          <p:spPr>
            <a:xfrm>
              <a:off x="2288954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FC37A599-2739-E0C3-3E8E-4E2461136CF2}"/>
                </a:ext>
              </a:extLst>
            </p:cNvPr>
            <p:cNvSpPr/>
            <p:nvPr/>
          </p:nvSpPr>
          <p:spPr>
            <a:xfrm>
              <a:off x="2288954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0537D0DD-8799-703D-748F-03D801F57E2B}"/>
                </a:ext>
              </a:extLst>
            </p:cNvPr>
            <p:cNvSpPr/>
            <p:nvPr/>
          </p:nvSpPr>
          <p:spPr>
            <a:xfrm>
              <a:off x="2288954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4E54FEBE-7EA3-B3FF-9190-7FE041331870}"/>
                </a:ext>
              </a:extLst>
            </p:cNvPr>
            <p:cNvSpPr/>
            <p:nvPr/>
          </p:nvSpPr>
          <p:spPr>
            <a:xfrm>
              <a:off x="2288954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96A94419-D9EE-EAB1-69CD-A0F0255B241F}"/>
                </a:ext>
              </a:extLst>
            </p:cNvPr>
            <p:cNvSpPr/>
            <p:nvPr/>
          </p:nvSpPr>
          <p:spPr>
            <a:xfrm>
              <a:off x="2288954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5B2E850D-559E-7324-7763-E047E25C884C}"/>
                </a:ext>
              </a:extLst>
            </p:cNvPr>
            <p:cNvSpPr/>
            <p:nvPr/>
          </p:nvSpPr>
          <p:spPr>
            <a:xfrm>
              <a:off x="2288954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007C0A9D-3596-2177-0FC9-9A092A690882}"/>
                </a:ext>
              </a:extLst>
            </p:cNvPr>
            <p:cNvSpPr/>
            <p:nvPr/>
          </p:nvSpPr>
          <p:spPr>
            <a:xfrm>
              <a:off x="2036402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3D95EAB1-FCE6-4AE2-8FE9-800AC8A6DCD9}"/>
                </a:ext>
              </a:extLst>
            </p:cNvPr>
            <p:cNvSpPr/>
            <p:nvPr/>
          </p:nvSpPr>
          <p:spPr>
            <a:xfrm>
              <a:off x="1531365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D4CC7DC8-A255-4E2E-169A-04933086309A}"/>
                </a:ext>
              </a:extLst>
            </p:cNvPr>
            <p:cNvSpPr/>
            <p:nvPr/>
          </p:nvSpPr>
          <p:spPr>
            <a:xfrm>
              <a:off x="1531365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780A8C8C-5AD5-A4DE-B971-889663DF08B0}"/>
                </a:ext>
              </a:extLst>
            </p:cNvPr>
            <p:cNvSpPr/>
            <p:nvPr/>
          </p:nvSpPr>
          <p:spPr>
            <a:xfrm>
              <a:off x="1531365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0C922E2A-8B0F-E22B-61F7-468A84605FE5}"/>
                </a:ext>
              </a:extLst>
            </p:cNvPr>
            <p:cNvSpPr/>
            <p:nvPr/>
          </p:nvSpPr>
          <p:spPr>
            <a:xfrm>
              <a:off x="1531365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B7085171-0DD2-1F80-981F-2D8FF79FE0BC}"/>
                </a:ext>
              </a:extLst>
            </p:cNvPr>
            <p:cNvSpPr/>
            <p:nvPr/>
          </p:nvSpPr>
          <p:spPr>
            <a:xfrm>
              <a:off x="1531365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37B05D01-95FC-5F2B-4638-C8FDC4279435}"/>
                </a:ext>
              </a:extLst>
            </p:cNvPr>
            <p:cNvSpPr/>
            <p:nvPr/>
          </p:nvSpPr>
          <p:spPr>
            <a:xfrm>
              <a:off x="1531365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77CAF458-82BF-30DB-1309-E1C9D195C493}"/>
                </a:ext>
              </a:extLst>
            </p:cNvPr>
            <p:cNvSpPr/>
            <p:nvPr/>
          </p:nvSpPr>
          <p:spPr>
            <a:xfrm>
              <a:off x="1531365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612CBBAD-C65E-F345-BB06-E588877CB55C}"/>
                </a:ext>
              </a:extLst>
            </p:cNvPr>
            <p:cNvSpPr/>
            <p:nvPr/>
          </p:nvSpPr>
          <p:spPr>
            <a:xfrm>
              <a:off x="1531365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D16540AB-6575-B83E-195A-7EA0294CEC46}"/>
                </a:ext>
              </a:extLst>
            </p:cNvPr>
            <p:cNvSpPr/>
            <p:nvPr/>
          </p:nvSpPr>
          <p:spPr>
            <a:xfrm>
              <a:off x="1531365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AD695A7C-DFD6-6E3B-1DD7-0E002C0D6C04}"/>
                </a:ext>
              </a:extLst>
            </p:cNvPr>
            <p:cNvSpPr/>
            <p:nvPr/>
          </p:nvSpPr>
          <p:spPr>
            <a:xfrm>
              <a:off x="1783916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5DC369DB-AC4A-2636-B56E-E8CF619B9E51}"/>
                </a:ext>
              </a:extLst>
            </p:cNvPr>
            <p:cNvSpPr/>
            <p:nvPr/>
          </p:nvSpPr>
          <p:spPr>
            <a:xfrm>
              <a:off x="1531365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E9DF136E-5506-1ADB-D762-EC1469958E9F}"/>
                </a:ext>
              </a:extLst>
            </p:cNvPr>
            <p:cNvSpPr/>
            <p:nvPr/>
          </p:nvSpPr>
          <p:spPr>
            <a:xfrm>
              <a:off x="1278813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6029044E-617D-7C5F-B5C5-9FB1BDFDF4A3}"/>
                </a:ext>
              </a:extLst>
            </p:cNvPr>
            <p:cNvSpPr/>
            <p:nvPr/>
          </p:nvSpPr>
          <p:spPr>
            <a:xfrm>
              <a:off x="1531365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385424FF-B1CF-286B-0CFB-784A82BE313D}"/>
                </a:ext>
              </a:extLst>
            </p:cNvPr>
            <p:cNvSpPr/>
            <p:nvPr/>
          </p:nvSpPr>
          <p:spPr>
            <a:xfrm>
              <a:off x="1278813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FAF22867-892F-E20C-9E2C-B23C2771ED8D}"/>
                </a:ext>
              </a:extLst>
            </p:cNvPr>
            <p:cNvSpPr/>
            <p:nvPr/>
          </p:nvSpPr>
          <p:spPr>
            <a:xfrm>
              <a:off x="1278813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E0DDDA1A-3E75-7AAE-86AA-8BF32BB63761}"/>
                </a:ext>
              </a:extLst>
            </p:cNvPr>
            <p:cNvSpPr/>
            <p:nvPr/>
          </p:nvSpPr>
          <p:spPr>
            <a:xfrm>
              <a:off x="1278813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2953B025-9F26-8519-4699-1FBF61D1D611}"/>
                </a:ext>
              </a:extLst>
            </p:cNvPr>
            <p:cNvSpPr/>
            <p:nvPr/>
          </p:nvSpPr>
          <p:spPr>
            <a:xfrm>
              <a:off x="1278813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865691DD-CBB2-3D4E-1199-57CCB464860B}"/>
                </a:ext>
              </a:extLst>
            </p:cNvPr>
            <p:cNvSpPr/>
            <p:nvPr/>
          </p:nvSpPr>
          <p:spPr>
            <a:xfrm>
              <a:off x="1278813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809F54A4-CE8B-00AA-8848-BC1FC01362B4}"/>
                </a:ext>
              </a:extLst>
            </p:cNvPr>
            <p:cNvSpPr/>
            <p:nvPr/>
          </p:nvSpPr>
          <p:spPr>
            <a:xfrm>
              <a:off x="1278813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F87523ED-8FE4-2EDB-D33D-77B63D5375DF}"/>
                </a:ext>
              </a:extLst>
            </p:cNvPr>
            <p:cNvSpPr/>
            <p:nvPr/>
          </p:nvSpPr>
          <p:spPr>
            <a:xfrm>
              <a:off x="1278813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7BADDE6B-443B-AAD1-D76C-B36000036964}"/>
                </a:ext>
              </a:extLst>
            </p:cNvPr>
            <p:cNvSpPr/>
            <p:nvPr/>
          </p:nvSpPr>
          <p:spPr>
            <a:xfrm>
              <a:off x="1278813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5DE36A36-0561-AD93-488E-A2EEBA731338}"/>
                </a:ext>
              </a:extLst>
            </p:cNvPr>
            <p:cNvSpPr/>
            <p:nvPr/>
          </p:nvSpPr>
          <p:spPr>
            <a:xfrm>
              <a:off x="1278813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35184639-F791-358F-0637-C2E38A51F378}"/>
                </a:ext>
              </a:extLst>
            </p:cNvPr>
            <p:cNvSpPr/>
            <p:nvPr/>
          </p:nvSpPr>
          <p:spPr>
            <a:xfrm>
              <a:off x="1278813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C71D0AEF-9AEC-25FF-A34E-D6042FED4D93}"/>
                </a:ext>
              </a:extLst>
            </p:cNvPr>
            <p:cNvSpPr/>
            <p:nvPr/>
          </p:nvSpPr>
          <p:spPr>
            <a:xfrm>
              <a:off x="2288954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580F37B1-4399-D7F6-A053-7DEE66C89528}"/>
                </a:ext>
              </a:extLst>
            </p:cNvPr>
            <p:cNvSpPr/>
            <p:nvPr/>
          </p:nvSpPr>
          <p:spPr>
            <a:xfrm>
              <a:off x="2288954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E2DFC836-7759-D0D7-A0D5-27393B6199CE}"/>
                </a:ext>
              </a:extLst>
            </p:cNvPr>
            <p:cNvSpPr/>
            <p:nvPr/>
          </p:nvSpPr>
          <p:spPr>
            <a:xfrm>
              <a:off x="1531365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6A7F6740-B561-A166-4742-67AB2AECCE44}"/>
                </a:ext>
              </a:extLst>
            </p:cNvPr>
            <p:cNvSpPr/>
            <p:nvPr/>
          </p:nvSpPr>
          <p:spPr>
            <a:xfrm>
              <a:off x="2288954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F6AD7826-96AE-EC65-2273-B2B8585730E2}"/>
                </a:ext>
              </a:extLst>
            </p:cNvPr>
            <p:cNvSpPr/>
            <p:nvPr/>
          </p:nvSpPr>
          <p:spPr>
            <a:xfrm>
              <a:off x="2288954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0C3AFC4C-B95F-2BCC-5FE6-75C472CB2059}"/>
                </a:ext>
              </a:extLst>
            </p:cNvPr>
            <p:cNvSpPr/>
            <p:nvPr/>
          </p:nvSpPr>
          <p:spPr>
            <a:xfrm>
              <a:off x="2288954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44DD8F6C-6C30-FED7-3311-8C095D057F59}"/>
                </a:ext>
              </a:extLst>
            </p:cNvPr>
            <p:cNvSpPr/>
            <p:nvPr/>
          </p:nvSpPr>
          <p:spPr>
            <a:xfrm>
              <a:off x="2288954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EF8B380F-2E43-5E0E-B1A7-804E72E3EF51}"/>
                </a:ext>
              </a:extLst>
            </p:cNvPr>
            <p:cNvSpPr/>
            <p:nvPr/>
          </p:nvSpPr>
          <p:spPr>
            <a:xfrm>
              <a:off x="2036402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D1DE73F4-79C8-680F-AB0E-2D2E7146801B}"/>
                </a:ext>
              </a:extLst>
            </p:cNvPr>
            <p:cNvSpPr/>
            <p:nvPr/>
          </p:nvSpPr>
          <p:spPr>
            <a:xfrm>
              <a:off x="1783916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8E95B779-AF45-2542-8809-84018B8E4B32}"/>
                </a:ext>
              </a:extLst>
            </p:cNvPr>
            <p:cNvSpPr/>
            <p:nvPr/>
          </p:nvSpPr>
          <p:spPr>
            <a:xfrm>
              <a:off x="2288954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C4A5E81B-518B-05FE-FE74-2A24930472EB}"/>
                </a:ext>
              </a:extLst>
            </p:cNvPr>
            <p:cNvSpPr/>
            <p:nvPr/>
          </p:nvSpPr>
          <p:spPr>
            <a:xfrm>
              <a:off x="2288954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FF88ED6B-51A8-239F-C788-B0B994B26882}"/>
                </a:ext>
              </a:extLst>
            </p:cNvPr>
            <p:cNvSpPr/>
            <p:nvPr/>
          </p:nvSpPr>
          <p:spPr>
            <a:xfrm>
              <a:off x="2288954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2A056B4F-C64E-73BD-8C27-6C59B027E396}"/>
                </a:ext>
              </a:extLst>
            </p:cNvPr>
            <p:cNvSpPr/>
            <p:nvPr/>
          </p:nvSpPr>
          <p:spPr>
            <a:xfrm>
              <a:off x="2288954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CEEBB3E0-D3E4-5A6F-7292-6F4919039159}"/>
                </a:ext>
              </a:extLst>
            </p:cNvPr>
            <p:cNvSpPr/>
            <p:nvPr/>
          </p:nvSpPr>
          <p:spPr>
            <a:xfrm>
              <a:off x="1783916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764B2589-7ED6-218C-3440-50F469859F1F}"/>
                </a:ext>
              </a:extLst>
            </p:cNvPr>
            <p:cNvSpPr/>
            <p:nvPr/>
          </p:nvSpPr>
          <p:spPr>
            <a:xfrm>
              <a:off x="1783916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96E1FC0F-80A5-2BE6-B220-D84482C9F7AE}"/>
                </a:ext>
              </a:extLst>
            </p:cNvPr>
            <p:cNvSpPr/>
            <p:nvPr/>
          </p:nvSpPr>
          <p:spPr>
            <a:xfrm>
              <a:off x="1783916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4CA765D3-DBCE-50A8-30DE-EF778BD897CB}"/>
                </a:ext>
              </a:extLst>
            </p:cNvPr>
            <p:cNvSpPr/>
            <p:nvPr/>
          </p:nvSpPr>
          <p:spPr>
            <a:xfrm>
              <a:off x="1783916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D9C65BBE-BC35-C1DF-385A-292E5154346A}"/>
                </a:ext>
              </a:extLst>
            </p:cNvPr>
            <p:cNvSpPr/>
            <p:nvPr/>
          </p:nvSpPr>
          <p:spPr>
            <a:xfrm>
              <a:off x="1783916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E8B7925B-4645-077D-3B97-CA62703302EA}"/>
                </a:ext>
              </a:extLst>
            </p:cNvPr>
            <p:cNvSpPr/>
            <p:nvPr/>
          </p:nvSpPr>
          <p:spPr>
            <a:xfrm>
              <a:off x="1783916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68BAFB5B-5BB0-DE00-9DF3-1C9C61664B05}"/>
                </a:ext>
              </a:extLst>
            </p:cNvPr>
            <p:cNvSpPr/>
            <p:nvPr/>
          </p:nvSpPr>
          <p:spPr>
            <a:xfrm>
              <a:off x="2036402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0C2D3142-75A7-3419-5DD7-8847BA77A834}"/>
                </a:ext>
              </a:extLst>
            </p:cNvPr>
            <p:cNvSpPr/>
            <p:nvPr/>
          </p:nvSpPr>
          <p:spPr>
            <a:xfrm>
              <a:off x="2036402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7C7679B9-866F-3774-26A9-FE6D1C9874AD}"/>
                </a:ext>
              </a:extLst>
            </p:cNvPr>
            <p:cNvSpPr/>
            <p:nvPr/>
          </p:nvSpPr>
          <p:spPr>
            <a:xfrm>
              <a:off x="2036402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D2F74150-2EF1-CB24-43CF-8A3F16AD579C}"/>
                </a:ext>
              </a:extLst>
            </p:cNvPr>
            <p:cNvSpPr/>
            <p:nvPr/>
          </p:nvSpPr>
          <p:spPr>
            <a:xfrm>
              <a:off x="2036402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F96B47F5-2352-A71D-EDFB-FEC35D1D4D53}"/>
                </a:ext>
              </a:extLst>
            </p:cNvPr>
            <p:cNvSpPr/>
            <p:nvPr/>
          </p:nvSpPr>
          <p:spPr>
            <a:xfrm>
              <a:off x="1783916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706577AE-6E11-5669-68FD-E2CE239B2848}"/>
                </a:ext>
              </a:extLst>
            </p:cNvPr>
            <p:cNvSpPr/>
            <p:nvPr/>
          </p:nvSpPr>
          <p:spPr>
            <a:xfrm>
              <a:off x="1783916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6FD50F21-61CE-F471-AA0B-1791E53976AB}"/>
                </a:ext>
              </a:extLst>
            </p:cNvPr>
            <p:cNvSpPr/>
            <p:nvPr/>
          </p:nvSpPr>
          <p:spPr>
            <a:xfrm>
              <a:off x="1783916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27AD5B53-9634-3E47-2CB1-D2B7B8953980}"/>
                </a:ext>
              </a:extLst>
            </p:cNvPr>
            <p:cNvSpPr/>
            <p:nvPr/>
          </p:nvSpPr>
          <p:spPr>
            <a:xfrm>
              <a:off x="1783916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65DAA64E-523A-4DDC-32E5-28980CDA65B5}"/>
                </a:ext>
              </a:extLst>
            </p:cNvPr>
            <p:cNvSpPr/>
            <p:nvPr/>
          </p:nvSpPr>
          <p:spPr>
            <a:xfrm>
              <a:off x="1783916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9FB9B804-F81C-7D6B-6906-891DBB4688D0}"/>
                </a:ext>
              </a:extLst>
            </p:cNvPr>
            <p:cNvSpPr/>
            <p:nvPr/>
          </p:nvSpPr>
          <p:spPr>
            <a:xfrm>
              <a:off x="1783916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64FDBC6D-1B68-3233-B7CB-F0D4E6B5151B}"/>
                </a:ext>
              </a:extLst>
            </p:cNvPr>
            <p:cNvSpPr/>
            <p:nvPr/>
          </p:nvSpPr>
          <p:spPr>
            <a:xfrm>
              <a:off x="1783916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476CAAF5-616C-93F0-A5D2-1C18E6BA4DB0}"/>
                </a:ext>
              </a:extLst>
            </p:cNvPr>
            <p:cNvSpPr/>
            <p:nvPr/>
          </p:nvSpPr>
          <p:spPr>
            <a:xfrm>
              <a:off x="1783916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380D3EB2-99A8-ABFB-8E86-1C7B6B922A06}"/>
                </a:ext>
              </a:extLst>
            </p:cNvPr>
            <p:cNvSpPr/>
            <p:nvPr/>
          </p:nvSpPr>
          <p:spPr>
            <a:xfrm>
              <a:off x="1783916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63C0F19D-332B-C55C-1042-616C9C58BDE6}"/>
                </a:ext>
              </a:extLst>
            </p:cNvPr>
            <p:cNvSpPr/>
            <p:nvPr/>
          </p:nvSpPr>
          <p:spPr>
            <a:xfrm>
              <a:off x="1783916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ED6BF1A8-96DD-F0FE-C58B-0931BAA5B570}"/>
                </a:ext>
              </a:extLst>
            </p:cNvPr>
            <p:cNvSpPr/>
            <p:nvPr/>
          </p:nvSpPr>
          <p:spPr>
            <a:xfrm>
              <a:off x="1783916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B79FAB61-30A4-B967-1482-16E9E23CB023}"/>
                </a:ext>
              </a:extLst>
            </p:cNvPr>
            <p:cNvSpPr/>
            <p:nvPr/>
          </p:nvSpPr>
          <p:spPr>
            <a:xfrm>
              <a:off x="1783916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3A917D74-F493-DED6-C0A7-BC529931D4A6}"/>
                </a:ext>
              </a:extLst>
            </p:cNvPr>
            <p:cNvSpPr/>
            <p:nvPr/>
          </p:nvSpPr>
          <p:spPr>
            <a:xfrm>
              <a:off x="1531365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9BD3696D-C74F-C8C7-B288-90AC2EB60239}"/>
                </a:ext>
              </a:extLst>
            </p:cNvPr>
            <p:cNvSpPr/>
            <p:nvPr/>
          </p:nvSpPr>
          <p:spPr>
            <a:xfrm>
              <a:off x="2036402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BC681BA8-D7F7-FECE-5AFE-B944D11D466D}"/>
                </a:ext>
              </a:extLst>
            </p:cNvPr>
            <p:cNvSpPr/>
            <p:nvPr/>
          </p:nvSpPr>
          <p:spPr>
            <a:xfrm>
              <a:off x="1531365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86BFCA4D-5E7B-E87A-7C27-5F3FDFB19CCA}"/>
                </a:ext>
              </a:extLst>
            </p:cNvPr>
            <p:cNvSpPr/>
            <p:nvPr/>
          </p:nvSpPr>
          <p:spPr>
            <a:xfrm>
              <a:off x="1531365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C9A516FA-D693-E8BE-D5E7-932CBA4F12F6}"/>
                </a:ext>
              </a:extLst>
            </p:cNvPr>
            <p:cNvSpPr/>
            <p:nvPr/>
          </p:nvSpPr>
          <p:spPr>
            <a:xfrm>
              <a:off x="1531365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8411AD74-E51E-2063-2592-D269740B1634}"/>
                </a:ext>
              </a:extLst>
            </p:cNvPr>
            <p:cNvSpPr/>
            <p:nvPr/>
          </p:nvSpPr>
          <p:spPr>
            <a:xfrm>
              <a:off x="1783916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1E0A8879-162B-3BEF-C1FB-04BE49E7FDC0}"/>
                </a:ext>
              </a:extLst>
            </p:cNvPr>
            <p:cNvSpPr/>
            <p:nvPr/>
          </p:nvSpPr>
          <p:spPr>
            <a:xfrm>
              <a:off x="2036402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EC81138B-B3AF-C020-A322-D1FB68BBADA4}"/>
                </a:ext>
              </a:extLst>
            </p:cNvPr>
            <p:cNvSpPr/>
            <p:nvPr/>
          </p:nvSpPr>
          <p:spPr>
            <a:xfrm>
              <a:off x="1531365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4F823494-4834-8AEF-1060-F76050E3ECAD}"/>
                </a:ext>
              </a:extLst>
            </p:cNvPr>
            <p:cNvSpPr/>
            <p:nvPr/>
          </p:nvSpPr>
          <p:spPr>
            <a:xfrm>
              <a:off x="1531365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37E2E694-A738-401D-1CC3-6B23B3326560}"/>
                </a:ext>
              </a:extLst>
            </p:cNvPr>
            <p:cNvSpPr/>
            <p:nvPr/>
          </p:nvSpPr>
          <p:spPr>
            <a:xfrm>
              <a:off x="2036402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FF79BB85-6482-651F-D7A0-A27D17CDAF7A}"/>
                </a:ext>
              </a:extLst>
            </p:cNvPr>
            <p:cNvSpPr/>
            <p:nvPr/>
          </p:nvSpPr>
          <p:spPr>
            <a:xfrm>
              <a:off x="1531365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0A7B1F5A-09D4-9955-0D6D-7D4B6F1555DB}"/>
                </a:ext>
              </a:extLst>
            </p:cNvPr>
            <p:cNvSpPr/>
            <p:nvPr/>
          </p:nvSpPr>
          <p:spPr>
            <a:xfrm>
              <a:off x="1531365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ED76A0C8-631A-E550-332D-19D33C5DE86D}"/>
                </a:ext>
              </a:extLst>
            </p:cNvPr>
            <p:cNvSpPr/>
            <p:nvPr/>
          </p:nvSpPr>
          <p:spPr>
            <a:xfrm>
              <a:off x="2036402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C1900785-FFB2-9B8D-5ED6-7A486FBCD978}"/>
                </a:ext>
              </a:extLst>
            </p:cNvPr>
            <p:cNvSpPr/>
            <p:nvPr/>
          </p:nvSpPr>
          <p:spPr>
            <a:xfrm>
              <a:off x="1531365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B6EC5C57-DFA4-4680-4147-25ACE4F7CFF7}"/>
                </a:ext>
              </a:extLst>
            </p:cNvPr>
            <p:cNvSpPr/>
            <p:nvPr/>
          </p:nvSpPr>
          <p:spPr>
            <a:xfrm>
              <a:off x="2036402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C6431207-54AB-8D35-D7A4-F7D4DA43C337}"/>
                </a:ext>
              </a:extLst>
            </p:cNvPr>
            <p:cNvSpPr/>
            <p:nvPr/>
          </p:nvSpPr>
          <p:spPr>
            <a:xfrm>
              <a:off x="2036402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DF70D096-FE1F-8887-854C-0BC6843CB95E}"/>
                </a:ext>
              </a:extLst>
            </p:cNvPr>
            <p:cNvSpPr/>
            <p:nvPr/>
          </p:nvSpPr>
          <p:spPr>
            <a:xfrm>
              <a:off x="2036402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4489E132-3CDE-0851-7C55-E7D43FC9D2E9}"/>
                </a:ext>
              </a:extLst>
            </p:cNvPr>
            <p:cNvSpPr/>
            <p:nvPr/>
          </p:nvSpPr>
          <p:spPr>
            <a:xfrm>
              <a:off x="2036402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BECA2D81-26B8-194B-C2F5-F34B16AA3162}"/>
                </a:ext>
              </a:extLst>
            </p:cNvPr>
            <p:cNvSpPr/>
            <p:nvPr/>
          </p:nvSpPr>
          <p:spPr>
            <a:xfrm>
              <a:off x="2036402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9E5C039C-79F9-D0DC-804D-0184F5CE3A6A}"/>
                </a:ext>
              </a:extLst>
            </p:cNvPr>
            <p:cNvSpPr/>
            <p:nvPr/>
          </p:nvSpPr>
          <p:spPr>
            <a:xfrm>
              <a:off x="2036402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D0501A45-2EA7-71B4-C1ED-86D6E9DAA3CE}"/>
                </a:ext>
              </a:extLst>
            </p:cNvPr>
            <p:cNvSpPr/>
            <p:nvPr/>
          </p:nvSpPr>
          <p:spPr>
            <a:xfrm>
              <a:off x="2036402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AB68FC86-D08B-1EC1-1009-1B6FC1147415}"/>
                </a:ext>
              </a:extLst>
            </p:cNvPr>
            <p:cNvSpPr/>
            <p:nvPr/>
          </p:nvSpPr>
          <p:spPr>
            <a:xfrm>
              <a:off x="2036402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2DDED5E6-2B24-35A0-89D3-86B1C1AD2F1F}"/>
                </a:ext>
              </a:extLst>
            </p:cNvPr>
            <p:cNvSpPr/>
            <p:nvPr/>
          </p:nvSpPr>
          <p:spPr>
            <a:xfrm>
              <a:off x="2036402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E32B9D0E-F0E4-1198-5360-62D31B6C050E}"/>
                </a:ext>
              </a:extLst>
            </p:cNvPr>
            <p:cNvSpPr/>
            <p:nvPr/>
          </p:nvSpPr>
          <p:spPr>
            <a:xfrm>
              <a:off x="2036402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0FE8B011-32B3-0508-0332-0BEE498775A8}"/>
                </a:ext>
              </a:extLst>
            </p:cNvPr>
            <p:cNvSpPr/>
            <p:nvPr/>
          </p:nvSpPr>
          <p:spPr>
            <a:xfrm>
              <a:off x="2036402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C6814663-7250-E235-C347-39DF15EBC37E}"/>
                </a:ext>
              </a:extLst>
            </p:cNvPr>
            <p:cNvSpPr/>
            <p:nvPr/>
          </p:nvSpPr>
          <p:spPr>
            <a:xfrm>
              <a:off x="2288954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5464A9CA-DC63-0A63-6B71-9786E0D38B3A}"/>
                </a:ext>
              </a:extLst>
            </p:cNvPr>
            <p:cNvSpPr/>
            <p:nvPr/>
          </p:nvSpPr>
          <p:spPr>
            <a:xfrm>
              <a:off x="1118052" y="3020967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D47D415C-9F38-BFFF-4DFA-A78D412B9643}"/>
                </a:ext>
              </a:extLst>
            </p:cNvPr>
            <p:cNvSpPr/>
            <p:nvPr/>
          </p:nvSpPr>
          <p:spPr>
            <a:xfrm>
              <a:off x="1118052" y="321256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D29224AD-0545-1F5A-D843-AB56510DDD01}"/>
                </a:ext>
              </a:extLst>
            </p:cNvPr>
            <p:cNvSpPr/>
            <p:nvPr/>
          </p:nvSpPr>
          <p:spPr>
            <a:xfrm>
              <a:off x="1118052" y="263777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F442D355-4B84-0404-5A8E-CA2EAABB8D79}"/>
                </a:ext>
              </a:extLst>
            </p:cNvPr>
            <p:cNvSpPr/>
            <p:nvPr/>
          </p:nvSpPr>
          <p:spPr>
            <a:xfrm>
              <a:off x="2288954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7B9CE334-A51F-C179-3728-B9BA8A6796D9}"/>
                </a:ext>
              </a:extLst>
            </p:cNvPr>
            <p:cNvSpPr/>
            <p:nvPr/>
          </p:nvSpPr>
          <p:spPr>
            <a:xfrm>
              <a:off x="1118052" y="273360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0CB10864-DDEB-22AB-A2FC-87138907C61F}"/>
                </a:ext>
              </a:extLst>
            </p:cNvPr>
            <p:cNvSpPr/>
            <p:nvPr/>
          </p:nvSpPr>
          <p:spPr>
            <a:xfrm>
              <a:off x="1118052" y="282936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98D38F9A-5FBF-24AA-435D-B089248CFFD6}"/>
                </a:ext>
              </a:extLst>
            </p:cNvPr>
            <p:cNvSpPr/>
            <p:nvPr/>
          </p:nvSpPr>
          <p:spPr>
            <a:xfrm>
              <a:off x="1118052" y="2925201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DBE64669-4CB1-8D8B-45CD-72CA04F7BFD9}"/>
                </a:ext>
              </a:extLst>
            </p:cNvPr>
            <p:cNvSpPr/>
            <p:nvPr/>
          </p:nvSpPr>
          <p:spPr>
            <a:xfrm>
              <a:off x="1118052" y="3308395"/>
              <a:ext cx="160696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8BE73630-22CD-F1C9-423B-1F82D8F7AA3D}"/>
                </a:ext>
              </a:extLst>
            </p:cNvPr>
            <p:cNvSpPr/>
            <p:nvPr/>
          </p:nvSpPr>
          <p:spPr>
            <a:xfrm>
              <a:off x="2036402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214BB8C7-2027-B7DA-5D51-D485869534B7}"/>
                </a:ext>
              </a:extLst>
            </p:cNvPr>
            <p:cNvSpPr/>
            <p:nvPr/>
          </p:nvSpPr>
          <p:spPr>
            <a:xfrm>
              <a:off x="1783916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86070391-241C-3EF5-03AF-0218FAE1F48B}"/>
                </a:ext>
              </a:extLst>
            </p:cNvPr>
            <p:cNvSpPr/>
            <p:nvPr/>
          </p:nvSpPr>
          <p:spPr>
            <a:xfrm>
              <a:off x="1278813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182D103E-A848-19D0-ACBF-229CACDC2405}"/>
                </a:ext>
              </a:extLst>
            </p:cNvPr>
            <p:cNvSpPr/>
            <p:nvPr/>
          </p:nvSpPr>
          <p:spPr>
            <a:xfrm>
              <a:off x="1531365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EBE44A83-21FC-4B84-A5F2-200F1BF7F729}"/>
                </a:ext>
              </a:extLst>
            </p:cNvPr>
            <p:cNvSpPr/>
            <p:nvPr/>
          </p:nvSpPr>
          <p:spPr>
            <a:xfrm>
              <a:off x="1118052" y="311679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C22F6D0C-FBDF-9133-5E52-210CA6323AC6}"/>
                </a:ext>
              </a:extLst>
            </p:cNvPr>
            <p:cNvSpPr/>
            <p:nvPr/>
          </p:nvSpPr>
          <p:spPr>
            <a:xfrm>
              <a:off x="1118052" y="1775551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96D5A335-AC31-6A96-C5DB-65746854A47A}"/>
                </a:ext>
              </a:extLst>
            </p:cNvPr>
            <p:cNvSpPr/>
            <p:nvPr/>
          </p:nvSpPr>
          <p:spPr>
            <a:xfrm>
              <a:off x="1118052" y="196714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C34E192B-F300-0BE6-EC36-E01B194D814E}"/>
                </a:ext>
              </a:extLst>
            </p:cNvPr>
            <p:cNvSpPr/>
            <p:nvPr/>
          </p:nvSpPr>
          <p:spPr>
            <a:xfrm>
              <a:off x="1118052" y="2541940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148CCCBB-EEBB-8C04-C222-3C027A9B85B2}"/>
                </a:ext>
              </a:extLst>
            </p:cNvPr>
            <p:cNvSpPr/>
            <p:nvPr/>
          </p:nvSpPr>
          <p:spPr>
            <a:xfrm>
              <a:off x="1118052" y="167971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677BB97F-6096-FE7A-24C6-BBABE5660079}"/>
                </a:ext>
              </a:extLst>
            </p:cNvPr>
            <p:cNvSpPr/>
            <p:nvPr/>
          </p:nvSpPr>
          <p:spPr>
            <a:xfrm>
              <a:off x="1118052" y="158395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5CB15D9A-B020-5C30-7221-C25004FA610B}"/>
                </a:ext>
              </a:extLst>
            </p:cNvPr>
            <p:cNvSpPr/>
            <p:nvPr/>
          </p:nvSpPr>
          <p:spPr>
            <a:xfrm>
              <a:off x="1118052" y="187138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C0A7326B-B5BF-1816-240B-8A31C0EC919A}"/>
                </a:ext>
              </a:extLst>
            </p:cNvPr>
            <p:cNvSpPr/>
            <p:nvPr/>
          </p:nvSpPr>
          <p:spPr>
            <a:xfrm>
              <a:off x="1118052" y="235034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6E03D1CA-10B7-766D-1F3F-A61A188D331F}"/>
                </a:ext>
              </a:extLst>
            </p:cNvPr>
            <p:cNvSpPr/>
            <p:nvPr/>
          </p:nvSpPr>
          <p:spPr>
            <a:xfrm>
              <a:off x="1118052" y="244617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4CE4D905-6CC0-956B-FDD4-8F955ECBEB68}"/>
                </a:ext>
              </a:extLst>
            </p:cNvPr>
            <p:cNvSpPr/>
            <p:nvPr/>
          </p:nvSpPr>
          <p:spPr>
            <a:xfrm>
              <a:off x="1118052" y="206297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426DB352-FFAC-825C-7FBE-6F6481E77C90}"/>
                </a:ext>
              </a:extLst>
            </p:cNvPr>
            <p:cNvSpPr/>
            <p:nvPr/>
          </p:nvSpPr>
          <p:spPr>
            <a:xfrm>
              <a:off x="1118052" y="2254577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6D6B6867-B25B-61A3-986D-0EDFF1FD6C2A}"/>
                </a:ext>
              </a:extLst>
            </p:cNvPr>
            <p:cNvSpPr/>
            <p:nvPr/>
          </p:nvSpPr>
          <p:spPr>
            <a:xfrm>
              <a:off x="1118052" y="2158746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74D493CE-FBD4-8146-9523-8AC5A15C6DE5}"/>
                </a:ext>
              </a:extLst>
            </p:cNvPr>
            <p:cNvSpPr/>
            <p:nvPr/>
          </p:nvSpPr>
          <p:spPr>
            <a:xfrm>
              <a:off x="2794056" y="148812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DD4F008A-F483-D108-9C8B-DE03E976B29F}"/>
                </a:ext>
              </a:extLst>
            </p:cNvPr>
            <p:cNvSpPr/>
            <p:nvPr/>
          </p:nvSpPr>
          <p:spPr>
            <a:xfrm>
              <a:off x="2794056" y="196714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F2CE0EA2-FAC8-FEED-66F6-FBDDF28F12A0}"/>
                </a:ext>
              </a:extLst>
            </p:cNvPr>
            <p:cNvSpPr/>
            <p:nvPr/>
          </p:nvSpPr>
          <p:spPr>
            <a:xfrm>
              <a:off x="2794056" y="187138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7FE232AE-BB80-630C-C4CA-775D456B86B0}"/>
                </a:ext>
              </a:extLst>
            </p:cNvPr>
            <p:cNvSpPr/>
            <p:nvPr/>
          </p:nvSpPr>
          <p:spPr>
            <a:xfrm>
              <a:off x="2794056" y="206297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CBE4C19A-AC4A-3354-C3E3-119FD02D4F95}"/>
                </a:ext>
              </a:extLst>
            </p:cNvPr>
            <p:cNvSpPr/>
            <p:nvPr/>
          </p:nvSpPr>
          <p:spPr>
            <a:xfrm>
              <a:off x="2794056" y="1775551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44B8D886-1DA4-F878-7BBF-ACC60843EB21}"/>
                </a:ext>
              </a:extLst>
            </p:cNvPr>
            <p:cNvSpPr/>
            <p:nvPr/>
          </p:nvSpPr>
          <p:spPr>
            <a:xfrm>
              <a:off x="2794056" y="2158746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098DBDD4-D49B-6D60-531F-3A02BB3AC175}"/>
                </a:ext>
              </a:extLst>
            </p:cNvPr>
            <p:cNvSpPr/>
            <p:nvPr/>
          </p:nvSpPr>
          <p:spPr>
            <a:xfrm>
              <a:off x="2541505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7C721ACB-7B65-A94D-3B3F-32A836C756FC}"/>
                </a:ext>
              </a:extLst>
            </p:cNvPr>
            <p:cNvSpPr/>
            <p:nvPr/>
          </p:nvSpPr>
          <p:spPr>
            <a:xfrm>
              <a:off x="2794056" y="129652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560454F1-C821-E098-BCE4-2C1A99F03DF6}"/>
                </a:ext>
              </a:extLst>
            </p:cNvPr>
            <p:cNvSpPr/>
            <p:nvPr/>
          </p:nvSpPr>
          <p:spPr>
            <a:xfrm>
              <a:off x="2794056" y="1392356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579FBEDF-0208-2D92-AEFE-CCCA2F0E9BA1}"/>
                </a:ext>
              </a:extLst>
            </p:cNvPr>
            <p:cNvSpPr/>
            <p:nvPr/>
          </p:nvSpPr>
          <p:spPr>
            <a:xfrm>
              <a:off x="2794056" y="167971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D48D164C-2AB7-50B6-48E7-06D40B1DE1B2}"/>
                </a:ext>
              </a:extLst>
            </p:cNvPr>
            <p:cNvSpPr/>
            <p:nvPr/>
          </p:nvSpPr>
          <p:spPr>
            <a:xfrm>
              <a:off x="2794056" y="158395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BA20CD14-6409-5819-25EA-AF3FDA93D2BC}"/>
                </a:ext>
              </a:extLst>
            </p:cNvPr>
            <p:cNvSpPr/>
            <p:nvPr/>
          </p:nvSpPr>
          <p:spPr>
            <a:xfrm>
              <a:off x="1118052" y="148812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D8B7A086-F3DD-5CA1-95A2-66667261E5C8}"/>
                </a:ext>
              </a:extLst>
            </p:cNvPr>
            <p:cNvSpPr/>
            <p:nvPr/>
          </p:nvSpPr>
          <p:spPr>
            <a:xfrm>
              <a:off x="2794056" y="2254577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F92D75F1-4A64-CCF0-331A-DD9A5482AD7A}"/>
                </a:ext>
              </a:extLst>
            </p:cNvPr>
            <p:cNvSpPr/>
            <p:nvPr/>
          </p:nvSpPr>
          <p:spPr>
            <a:xfrm>
              <a:off x="2794056" y="3020967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9114D91E-9D23-329A-CDAA-B8FAF309BE17}"/>
                </a:ext>
              </a:extLst>
            </p:cNvPr>
            <p:cNvSpPr/>
            <p:nvPr/>
          </p:nvSpPr>
          <p:spPr>
            <a:xfrm>
              <a:off x="2794056" y="311679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DDF01FCB-3A65-9C3A-2B12-6569FE50E6F3}"/>
                </a:ext>
              </a:extLst>
            </p:cNvPr>
            <p:cNvSpPr/>
            <p:nvPr/>
          </p:nvSpPr>
          <p:spPr>
            <a:xfrm>
              <a:off x="2794056" y="3308395"/>
              <a:ext cx="26787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CF166A18-6B41-504F-03CF-337032FEA939}"/>
                </a:ext>
              </a:extLst>
            </p:cNvPr>
            <p:cNvSpPr/>
            <p:nvPr/>
          </p:nvSpPr>
          <p:spPr>
            <a:xfrm>
              <a:off x="2794056" y="2925201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887B1B3E-127D-48BA-3A1D-0BAEC45F65AD}"/>
                </a:ext>
              </a:extLst>
            </p:cNvPr>
            <p:cNvSpPr/>
            <p:nvPr/>
          </p:nvSpPr>
          <p:spPr>
            <a:xfrm>
              <a:off x="2794056" y="235034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25B51425-17E0-4151-C2D2-AC3D6201A554}"/>
                </a:ext>
              </a:extLst>
            </p:cNvPr>
            <p:cNvSpPr/>
            <p:nvPr/>
          </p:nvSpPr>
          <p:spPr>
            <a:xfrm>
              <a:off x="2794056" y="321256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0DFC1FD0-30D7-B84C-5433-F47E7A14772C}"/>
                </a:ext>
              </a:extLst>
            </p:cNvPr>
            <p:cNvSpPr/>
            <p:nvPr/>
          </p:nvSpPr>
          <p:spPr>
            <a:xfrm>
              <a:off x="2794056" y="282936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A6BF4155-7F45-50C8-94C3-9D252C5EAA71}"/>
                </a:ext>
              </a:extLst>
            </p:cNvPr>
            <p:cNvSpPr/>
            <p:nvPr/>
          </p:nvSpPr>
          <p:spPr>
            <a:xfrm>
              <a:off x="2794056" y="244617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A3F64E40-9EA8-DF6A-A079-4E725A8DA107}"/>
                </a:ext>
              </a:extLst>
            </p:cNvPr>
            <p:cNvSpPr/>
            <p:nvPr/>
          </p:nvSpPr>
          <p:spPr>
            <a:xfrm>
              <a:off x="2794056" y="2541940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27A4B692-101C-1E0E-8B21-A017007CE858}"/>
                </a:ext>
              </a:extLst>
            </p:cNvPr>
            <p:cNvSpPr/>
            <p:nvPr/>
          </p:nvSpPr>
          <p:spPr>
            <a:xfrm>
              <a:off x="2794056" y="273360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82B0E44B-BA39-5FA2-E433-BA74E880C985}"/>
                </a:ext>
              </a:extLst>
            </p:cNvPr>
            <p:cNvSpPr/>
            <p:nvPr/>
          </p:nvSpPr>
          <p:spPr>
            <a:xfrm>
              <a:off x="2794056" y="263777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A40343C1-171B-DC86-6B2A-463A9EBE98C0}"/>
                </a:ext>
              </a:extLst>
            </p:cNvPr>
            <p:cNvSpPr/>
            <p:nvPr/>
          </p:nvSpPr>
          <p:spPr>
            <a:xfrm>
              <a:off x="2036402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14D42A73-6749-F090-C21F-098C339F64B6}"/>
                </a:ext>
              </a:extLst>
            </p:cNvPr>
            <p:cNvSpPr/>
            <p:nvPr/>
          </p:nvSpPr>
          <p:spPr>
            <a:xfrm>
              <a:off x="2036402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9FBAF339-609C-B180-7B51-FD73EFB7C9BB}"/>
                </a:ext>
              </a:extLst>
            </p:cNvPr>
            <p:cNvSpPr/>
            <p:nvPr/>
          </p:nvSpPr>
          <p:spPr>
            <a:xfrm>
              <a:off x="2541505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A251BF49-4374-22A9-27AE-608F6E97E7B9}"/>
                </a:ext>
              </a:extLst>
            </p:cNvPr>
            <p:cNvSpPr/>
            <p:nvPr/>
          </p:nvSpPr>
          <p:spPr>
            <a:xfrm>
              <a:off x="2541505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D47D9E00-4D1C-4AF3-649D-DD8F78CA3777}"/>
                </a:ext>
              </a:extLst>
            </p:cNvPr>
            <p:cNvSpPr/>
            <p:nvPr/>
          </p:nvSpPr>
          <p:spPr>
            <a:xfrm>
              <a:off x="2541505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4B5229E0-46B0-AE50-60A3-2B95EFC88B67}"/>
                </a:ext>
              </a:extLst>
            </p:cNvPr>
            <p:cNvSpPr/>
            <p:nvPr/>
          </p:nvSpPr>
          <p:spPr>
            <a:xfrm>
              <a:off x="2288954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C6402ADD-901D-73EE-D675-90727836FA02}"/>
                </a:ext>
              </a:extLst>
            </p:cNvPr>
            <p:cNvSpPr/>
            <p:nvPr/>
          </p:nvSpPr>
          <p:spPr>
            <a:xfrm>
              <a:off x="2541505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EB20A135-DF1D-3C70-3AA4-7F4CBDD0BB4B}"/>
                </a:ext>
              </a:extLst>
            </p:cNvPr>
            <p:cNvSpPr/>
            <p:nvPr/>
          </p:nvSpPr>
          <p:spPr>
            <a:xfrm>
              <a:off x="2541505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30E8E75D-4F5E-B540-D690-4F6A78B6B8B1}"/>
                </a:ext>
              </a:extLst>
            </p:cNvPr>
            <p:cNvSpPr/>
            <p:nvPr/>
          </p:nvSpPr>
          <p:spPr>
            <a:xfrm>
              <a:off x="2541505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765A10E0-A922-0D5E-F050-BE1EA23BC9FA}"/>
                </a:ext>
              </a:extLst>
            </p:cNvPr>
            <p:cNvSpPr/>
            <p:nvPr/>
          </p:nvSpPr>
          <p:spPr>
            <a:xfrm>
              <a:off x="2541505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193A9648-6697-5E2F-B30C-C3037C58F6C8}"/>
                </a:ext>
              </a:extLst>
            </p:cNvPr>
            <p:cNvSpPr/>
            <p:nvPr/>
          </p:nvSpPr>
          <p:spPr>
            <a:xfrm>
              <a:off x="2541505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A441F4B8-784E-C258-2B18-02C9F815236E}"/>
                </a:ext>
              </a:extLst>
            </p:cNvPr>
            <p:cNvSpPr/>
            <p:nvPr/>
          </p:nvSpPr>
          <p:spPr>
            <a:xfrm>
              <a:off x="2541505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F87316C3-F229-90C1-3E4E-827B13D841CB}"/>
                </a:ext>
              </a:extLst>
            </p:cNvPr>
            <p:cNvSpPr/>
            <p:nvPr/>
          </p:nvSpPr>
          <p:spPr>
            <a:xfrm>
              <a:off x="1783916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41F32166-DE90-F001-0004-E939877609D0}"/>
                </a:ext>
              </a:extLst>
            </p:cNvPr>
            <p:cNvSpPr/>
            <p:nvPr/>
          </p:nvSpPr>
          <p:spPr>
            <a:xfrm>
              <a:off x="1278813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A0FC64FE-A550-D154-F633-282C3A34FE2F}"/>
                </a:ext>
              </a:extLst>
            </p:cNvPr>
            <p:cNvSpPr/>
            <p:nvPr/>
          </p:nvSpPr>
          <p:spPr>
            <a:xfrm>
              <a:off x="1278813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507CFB35-D74C-1CD0-8816-FCBA18A8C027}"/>
                </a:ext>
              </a:extLst>
            </p:cNvPr>
            <p:cNvSpPr/>
            <p:nvPr/>
          </p:nvSpPr>
          <p:spPr>
            <a:xfrm>
              <a:off x="1278813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7B221D78-696C-F107-785E-F171F26871BC}"/>
                </a:ext>
              </a:extLst>
            </p:cNvPr>
            <p:cNvSpPr/>
            <p:nvPr/>
          </p:nvSpPr>
          <p:spPr>
            <a:xfrm>
              <a:off x="1278813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71761CE8-7AB9-6316-5EDA-C260516DEAEB}"/>
                </a:ext>
              </a:extLst>
            </p:cNvPr>
            <p:cNvSpPr/>
            <p:nvPr/>
          </p:nvSpPr>
          <p:spPr>
            <a:xfrm>
              <a:off x="1278813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67581B2F-075E-83AE-200E-22F57FE4E366}"/>
                </a:ext>
              </a:extLst>
            </p:cNvPr>
            <p:cNvSpPr/>
            <p:nvPr/>
          </p:nvSpPr>
          <p:spPr>
            <a:xfrm>
              <a:off x="1531365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EE59EEB4-16D6-EAEB-DC94-B0F6A64E6541}"/>
                </a:ext>
              </a:extLst>
            </p:cNvPr>
            <p:cNvSpPr/>
            <p:nvPr/>
          </p:nvSpPr>
          <p:spPr>
            <a:xfrm>
              <a:off x="2541505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F850962F-ADCE-ED4A-1429-876262A6F61E}"/>
                </a:ext>
              </a:extLst>
            </p:cNvPr>
            <p:cNvSpPr/>
            <p:nvPr/>
          </p:nvSpPr>
          <p:spPr>
            <a:xfrm>
              <a:off x="1278813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C2BF4828-6834-F1E5-D0A5-09634479467C}"/>
                </a:ext>
              </a:extLst>
            </p:cNvPr>
            <p:cNvSpPr/>
            <p:nvPr/>
          </p:nvSpPr>
          <p:spPr>
            <a:xfrm>
              <a:off x="1278813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4CD8868F-5F9D-8451-80DF-125A2D9DA8FD}"/>
                </a:ext>
              </a:extLst>
            </p:cNvPr>
            <p:cNvSpPr/>
            <p:nvPr/>
          </p:nvSpPr>
          <p:spPr>
            <a:xfrm>
              <a:off x="1278813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3E6EEF92-1D45-C232-D129-529472FFC066}"/>
                </a:ext>
              </a:extLst>
            </p:cNvPr>
            <p:cNvSpPr/>
            <p:nvPr/>
          </p:nvSpPr>
          <p:spPr>
            <a:xfrm>
              <a:off x="1278813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AC19AE77-516A-A031-F845-2B499DAB6CE0}"/>
                </a:ext>
              </a:extLst>
            </p:cNvPr>
            <p:cNvSpPr/>
            <p:nvPr/>
          </p:nvSpPr>
          <p:spPr>
            <a:xfrm>
              <a:off x="1783916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3D0E4A02-EB3D-D6B4-0ADC-A9563214DC79}"/>
                </a:ext>
              </a:extLst>
            </p:cNvPr>
            <p:cNvSpPr/>
            <p:nvPr/>
          </p:nvSpPr>
          <p:spPr>
            <a:xfrm>
              <a:off x="2794056" y="120075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0E14C80E-2937-3B56-7090-8821BEC1C5AA}"/>
                </a:ext>
              </a:extLst>
            </p:cNvPr>
            <p:cNvSpPr/>
            <p:nvPr/>
          </p:nvSpPr>
          <p:spPr>
            <a:xfrm>
              <a:off x="2288954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B06B8F14-2C3C-67B2-7ADE-F6DDC3E65395}"/>
                </a:ext>
              </a:extLst>
            </p:cNvPr>
            <p:cNvSpPr/>
            <p:nvPr/>
          </p:nvSpPr>
          <p:spPr>
            <a:xfrm>
              <a:off x="2541505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F8443659-9A7A-570B-3688-4F1C4FBD5CFF}"/>
                </a:ext>
              </a:extLst>
            </p:cNvPr>
            <p:cNvSpPr/>
            <p:nvPr/>
          </p:nvSpPr>
          <p:spPr>
            <a:xfrm>
              <a:off x="1118052" y="1392356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8610F10B-DDD9-7788-5EB2-ECC08E035F4E}"/>
                </a:ext>
              </a:extLst>
            </p:cNvPr>
            <p:cNvSpPr/>
            <p:nvPr/>
          </p:nvSpPr>
          <p:spPr>
            <a:xfrm>
              <a:off x="1278813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45C1E182-46FB-D17E-789C-7E01750F6419}"/>
                </a:ext>
              </a:extLst>
            </p:cNvPr>
            <p:cNvSpPr/>
            <p:nvPr/>
          </p:nvSpPr>
          <p:spPr>
            <a:xfrm>
              <a:off x="1118052" y="129652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3328030F-3CA1-F049-EFC2-13912D4F80C8}"/>
                </a:ext>
              </a:extLst>
            </p:cNvPr>
            <p:cNvSpPr/>
            <p:nvPr/>
          </p:nvSpPr>
          <p:spPr>
            <a:xfrm>
              <a:off x="1118052" y="120075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08C46411-2366-4DEB-5933-7E24A6E60EDA}"/>
                </a:ext>
              </a:extLst>
            </p:cNvPr>
            <p:cNvSpPr/>
            <p:nvPr/>
          </p:nvSpPr>
          <p:spPr>
            <a:xfrm>
              <a:off x="1278813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51DE42BD-41B2-39B3-E923-5664519B7603}"/>
                </a:ext>
              </a:extLst>
            </p:cNvPr>
            <p:cNvSpPr/>
            <p:nvPr/>
          </p:nvSpPr>
          <p:spPr>
            <a:xfrm>
              <a:off x="1531365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CE9FDA1B-EE06-E51C-529E-25ECFBCEC640}"/>
                </a:ext>
              </a:extLst>
            </p:cNvPr>
            <p:cNvSpPr/>
            <p:nvPr/>
          </p:nvSpPr>
          <p:spPr>
            <a:xfrm>
              <a:off x="1118052" y="1101667"/>
              <a:ext cx="160696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ABAE0C3E-46D7-590D-0658-15CEC2A62ED0}"/>
                </a:ext>
              </a:extLst>
            </p:cNvPr>
            <p:cNvSpPr/>
            <p:nvPr/>
          </p:nvSpPr>
          <p:spPr>
            <a:xfrm>
              <a:off x="2541505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B4569705-E859-CD86-9CEA-3CB6F06CA34E}"/>
                </a:ext>
              </a:extLst>
            </p:cNvPr>
            <p:cNvSpPr/>
            <p:nvPr/>
          </p:nvSpPr>
          <p:spPr>
            <a:xfrm>
              <a:off x="2541505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9" name="Rectangle 328">
              <a:extLst>
                <a:ext uri="{FF2B5EF4-FFF2-40B4-BE49-F238E27FC236}">
                  <a16:creationId xmlns:a16="http://schemas.microsoft.com/office/drawing/2014/main" id="{1D9782C3-5ADC-903E-8E52-006687360EDF}"/>
                </a:ext>
              </a:extLst>
            </p:cNvPr>
            <p:cNvSpPr/>
            <p:nvPr/>
          </p:nvSpPr>
          <p:spPr>
            <a:xfrm>
              <a:off x="2541505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0" name="Rectangle 329">
              <a:extLst>
                <a:ext uri="{FF2B5EF4-FFF2-40B4-BE49-F238E27FC236}">
                  <a16:creationId xmlns:a16="http://schemas.microsoft.com/office/drawing/2014/main" id="{3DF7D7F4-A5A7-0352-FDA6-2BDCF6502430}"/>
                </a:ext>
              </a:extLst>
            </p:cNvPr>
            <p:cNvSpPr/>
            <p:nvPr/>
          </p:nvSpPr>
          <p:spPr>
            <a:xfrm>
              <a:off x="2541505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1" name="Rectangle 330">
              <a:extLst>
                <a:ext uri="{FF2B5EF4-FFF2-40B4-BE49-F238E27FC236}">
                  <a16:creationId xmlns:a16="http://schemas.microsoft.com/office/drawing/2014/main" id="{BDF6F927-8171-16A9-3306-9561BA8466E2}"/>
                </a:ext>
              </a:extLst>
            </p:cNvPr>
            <p:cNvSpPr/>
            <p:nvPr/>
          </p:nvSpPr>
          <p:spPr>
            <a:xfrm>
              <a:off x="2541505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2" name="Rectangle 331">
              <a:extLst>
                <a:ext uri="{FF2B5EF4-FFF2-40B4-BE49-F238E27FC236}">
                  <a16:creationId xmlns:a16="http://schemas.microsoft.com/office/drawing/2014/main" id="{15D1D8C9-38F3-C64B-BFB5-225503BA99B8}"/>
                </a:ext>
              </a:extLst>
            </p:cNvPr>
            <p:cNvSpPr/>
            <p:nvPr/>
          </p:nvSpPr>
          <p:spPr>
            <a:xfrm>
              <a:off x="2541505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3" name="Rectangle 332">
              <a:extLst>
                <a:ext uri="{FF2B5EF4-FFF2-40B4-BE49-F238E27FC236}">
                  <a16:creationId xmlns:a16="http://schemas.microsoft.com/office/drawing/2014/main" id="{43B851E8-3F82-3CF3-6E92-AE05A6ED032A}"/>
                </a:ext>
              </a:extLst>
            </p:cNvPr>
            <p:cNvSpPr/>
            <p:nvPr/>
          </p:nvSpPr>
          <p:spPr>
            <a:xfrm>
              <a:off x="2541505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4" name="Rectangle 333">
              <a:extLst>
                <a:ext uri="{FF2B5EF4-FFF2-40B4-BE49-F238E27FC236}">
                  <a16:creationId xmlns:a16="http://schemas.microsoft.com/office/drawing/2014/main" id="{F7A990EA-C560-D2A5-D9FE-08027F351C9C}"/>
                </a:ext>
              </a:extLst>
            </p:cNvPr>
            <p:cNvSpPr/>
            <p:nvPr/>
          </p:nvSpPr>
          <p:spPr>
            <a:xfrm>
              <a:off x="2541505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BC6F821F-B2FF-3C93-C00A-FF0DF01B270F}"/>
                </a:ext>
              </a:extLst>
            </p:cNvPr>
            <p:cNvSpPr/>
            <p:nvPr/>
          </p:nvSpPr>
          <p:spPr>
            <a:xfrm>
              <a:off x="2541505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6" name="Rectangle 335">
              <a:extLst>
                <a:ext uri="{FF2B5EF4-FFF2-40B4-BE49-F238E27FC236}">
                  <a16:creationId xmlns:a16="http://schemas.microsoft.com/office/drawing/2014/main" id="{C21E435B-1948-C6D2-6330-0A2E04642504}"/>
                </a:ext>
              </a:extLst>
            </p:cNvPr>
            <p:cNvSpPr/>
            <p:nvPr/>
          </p:nvSpPr>
          <p:spPr>
            <a:xfrm>
              <a:off x="2541505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24D3C26D-4734-86D0-537D-14185AEAC1D8}"/>
                </a:ext>
              </a:extLst>
            </p:cNvPr>
            <p:cNvSpPr/>
            <p:nvPr/>
          </p:nvSpPr>
          <p:spPr>
            <a:xfrm>
              <a:off x="2541505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8" name="Rectangle 337">
              <a:extLst>
                <a:ext uri="{FF2B5EF4-FFF2-40B4-BE49-F238E27FC236}">
                  <a16:creationId xmlns:a16="http://schemas.microsoft.com/office/drawing/2014/main" id="{E28C3809-9A36-4CF7-D3A9-55700CE70EE5}"/>
                </a:ext>
              </a:extLst>
            </p:cNvPr>
            <p:cNvSpPr/>
            <p:nvPr/>
          </p:nvSpPr>
          <p:spPr>
            <a:xfrm>
              <a:off x="2541505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339" name="TextBox 338">
            <a:extLst>
              <a:ext uri="{FF2B5EF4-FFF2-40B4-BE49-F238E27FC236}">
                <a16:creationId xmlns:a16="http://schemas.microsoft.com/office/drawing/2014/main" id="{69678D8E-C389-6A95-008D-FCA050716697}"/>
              </a:ext>
            </a:extLst>
          </p:cNvPr>
          <p:cNvSpPr txBox="1"/>
          <p:nvPr/>
        </p:nvSpPr>
        <p:spPr>
          <a:xfrm rot="16200000">
            <a:off x="-371841" y="1671332"/>
            <a:ext cx="23471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5400" spc="0" baseline="0" dirty="0">
                <a:ln w="6519" cap="flat">
                  <a:solidFill>
                    <a:srgbClr val="FFFFFF"/>
                  </a:solidFill>
                  <a:miter/>
                </a:ln>
                <a:solidFill>
                  <a:srgbClr val="E8B408"/>
                </a:solidFill>
                <a:latin typeface="BBH Sans Hegarty" pitchFamily="2" charset="0"/>
                <a:cs typeface="Arial"/>
                <a:sym typeface="Arial"/>
                <a:rtl val="0"/>
              </a:rPr>
              <a:t>2024</a:t>
            </a:r>
          </a:p>
        </p:txBody>
      </p:sp>
      <p:sp>
        <p:nvSpPr>
          <p:cNvPr id="340" name="Freeform: Shape 339">
            <a:extLst>
              <a:ext uri="{FF2B5EF4-FFF2-40B4-BE49-F238E27FC236}">
                <a16:creationId xmlns:a16="http://schemas.microsoft.com/office/drawing/2014/main" id="{D5FEC335-3973-3554-7162-0C41949B6E2E}"/>
              </a:ext>
            </a:extLst>
          </p:cNvPr>
          <p:cNvSpPr/>
          <p:nvPr/>
        </p:nvSpPr>
        <p:spPr>
          <a:xfrm>
            <a:off x="571683" y="1132568"/>
            <a:ext cx="2477141" cy="2000788"/>
          </a:xfrm>
          <a:custGeom>
            <a:avLst/>
            <a:gdLst>
              <a:gd name="csX0" fmla="*/ 337235 w 2477141"/>
              <a:gd name="csY0" fmla="*/ 53587 h 2000788"/>
              <a:gd name="csX1" fmla="*/ 47068 w 2477141"/>
              <a:gd name="csY1" fmla="*/ 277846 h 2000788"/>
              <a:gd name="csX2" fmla="*/ 0 w 2477141"/>
              <a:gd name="csY2" fmla="*/ 338278 h 2000788"/>
              <a:gd name="csX3" fmla="*/ 259071 w 2477141"/>
              <a:gd name="csY3" fmla="*/ 233711 h 2000788"/>
              <a:gd name="csX4" fmla="*/ 832168 w 2477141"/>
              <a:gd name="csY4" fmla="*/ 0 h 2000788"/>
              <a:gd name="csX5" fmla="*/ 731447 w 2477141"/>
              <a:gd name="csY5" fmla="*/ 181623 h 2000788"/>
              <a:gd name="csX6" fmla="*/ 393951 w 2477141"/>
              <a:gd name="csY6" fmla="*/ 397015 h 2000788"/>
              <a:gd name="csX7" fmla="*/ 188729 w 2477141"/>
              <a:gd name="csY7" fmla="*/ 598196 h 2000788"/>
              <a:gd name="csX8" fmla="*/ 322306 w 2477141"/>
              <a:gd name="csY8" fmla="*/ 518989 h 2000788"/>
              <a:gd name="csX9" fmla="*/ 1253826 w 2477141"/>
              <a:gd name="csY9" fmla="*/ 30640 h 2000788"/>
              <a:gd name="csX10" fmla="*/ 1182637 w 2477141"/>
              <a:gd name="csY10" fmla="*/ 182080 h 2000788"/>
              <a:gd name="csX11" fmla="*/ 37550 w 2477141"/>
              <a:gd name="csY11" fmla="*/ 1254608 h 2000788"/>
              <a:gd name="csX12" fmla="*/ 611234 w 2477141"/>
              <a:gd name="csY12" fmla="*/ 871804 h 2000788"/>
              <a:gd name="csX13" fmla="*/ 356401 w 2477141"/>
              <a:gd name="csY13" fmla="*/ 1166404 h 2000788"/>
              <a:gd name="csX14" fmla="*/ 87617 w 2477141"/>
              <a:gd name="csY14" fmla="*/ 1451356 h 2000788"/>
              <a:gd name="csX15" fmla="*/ 304639 w 2477141"/>
              <a:gd name="csY15" fmla="*/ 1289942 h 2000788"/>
              <a:gd name="csX16" fmla="*/ 452363 w 2477141"/>
              <a:gd name="csY16" fmla="*/ 1268559 h 2000788"/>
              <a:gd name="csX17" fmla="*/ 427916 w 2477141"/>
              <a:gd name="csY17" fmla="*/ 1395943 h 2000788"/>
              <a:gd name="csX18" fmla="*/ 222172 w 2477141"/>
              <a:gd name="csY18" fmla="*/ 1614856 h 2000788"/>
              <a:gd name="csX19" fmla="*/ 12973 w 2477141"/>
              <a:gd name="csY19" fmla="*/ 1904436 h 2000788"/>
              <a:gd name="csX20" fmla="*/ 1149194 w 2477141"/>
              <a:gd name="csY20" fmla="*/ 812089 h 2000788"/>
              <a:gd name="csX21" fmla="*/ 1457810 w 2477141"/>
              <a:gd name="csY21" fmla="*/ 348187 h 2000788"/>
              <a:gd name="csX22" fmla="*/ 1668247 w 2477141"/>
              <a:gd name="csY22" fmla="*/ 79012 h 2000788"/>
              <a:gd name="csX23" fmla="*/ 1145869 w 2477141"/>
              <a:gd name="csY23" fmla="*/ 1189677 h 2000788"/>
              <a:gd name="csX24" fmla="*/ 852834 w 2477141"/>
              <a:gd name="csY24" fmla="*/ 1450117 h 2000788"/>
              <a:gd name="csX25" fmla="*/ 508297 w 2477141"/>
              <a:gd name="csY25" fmla="*/ 1738002 h 2000788"/>
              <a:gd name="csX26" fmla="*/ 150983 w 2477141"/>
              <a:gd name="csY26" fmla="*/ 2000788 h 2000788"/>
              <a:gd name="csX27" fmla="*/ 299815 w 2477141"/>
              <a:gd name="csY27" fmla="*/ 1959457 h 2000788"/>
              <a:gd name="csX28" fmla="*/ 702241 w 2477141"/>
              <a:gd name="csY28" fmla="*/ 1822686 h 2000788"/>
              <a:gd name="csX29" fmla="*/ 688551 w 2477141"/>
              <a:gd name="csY29" fmla="*/ 1948179 h 2000788"/>
              <a:gd name="csX30" fmla="*/ 980609 w 2477141"/>
              <a:gd name="csY30" fmla="*/ 1927579 h 2000788"/>
              <a:gd name="csX31" fmla="*/ 1232834 w 2477141"/>
              <a:gd name="csY31" fmla="*/ 1770076 h 2000788"/>
              <a:gd name="csX32" fmla="*/ 1426061 w 2477141"/>
              <a:gd name="csY32" fmla="*/ 1577957 h 2000788"/>
              <a:gd name="csX33" fmla="*/ 1604686 w 2477141"/>
              <a:gd name="csY33" fmla="*/ 1133287 h 2000788"/>
              <a:gd name="csX34" fmla="*/ 2023019 w 2477141"/>
              <a:gd name="csY34" fmla="*/ 315917 h 2000788"/>
              <a:gd name="csX35" fmla="*/ 2183520 w 2477141"/>
              <a:gd name="csY35" fmla="*/ 150918 h 2000788"/>
              <a:gd name="csX36" fmla="*/ 2374400 w 2477141"/>
              <a:gd name="csY36" fmla="*/ 81033 h 2000788"/>
              <a:gd name="csX37" fmla="*/ 2277265 w 2477141"/>
              <a:gd name="csY37" fmla="*/ 308225 h 2000788"/>
              <a:gd name="csX38" fmla="*/ 1943746 w 2477141"/>
              <a:gd name="csY38" fmla="*/ 963072 h 2000788"/>
              <a:gd name="csX39" fmla="*/ 1806127 w 2477141"/>
              <a:gd name="csY39" fmla="*/ 1416609 h 2000788"/>
              <a:gd name="csX40" fmla="*/ 1620332 w 2477141"/>
              <a:gd name="csY40" fmla="*/ 1837810 h 2000788"/>
              <a:gd name="csX41" fmla="*/ 1887747 w 2477141"/>
              <a:gd name="csY41" fmla="*/ 1768772 h 2000788"/>
              <a:gd name="csX42" fmla="*/ 2477142 w 2477141"/>
              <a:gd name="csY42" fmla="*/ 1663097 h 2000788"/>
              <a:gd name="csX43" fmla="*/ 2015587 w 2477141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1" h="2000788">
                <a:moveTo>
                  <a:pt x="337235" y="53587"/>
                </a:moveTo>
                <a:cubicBezTo>
                  <a:pt x="240556" y="128297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1" y="233711"/>
                </a:cubicBezTo>
                <a:cubicBezTo>
                  <a:pt x="431437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3" y="261287"/>
                  <a:pt x="511361" y="333324"/>
                  <a:pt x="393951" y="397015"/>
                </a:cubicBezTo>
                <a:cubicBezTo>
                  <a:pt x="306660" y="444344"/>
                  <a:pt x="206396" y="500409"/>
                  <a:pt x="188729" y="598196"/>
                </a:cubicBezTo>
                <a:cubicBezTo>
                  <a:pt x="240556" y="589917"/>
                  <a:pt x="282148" y="552758"/>
                  <a:pt x="322306" y="518989"/>
                </a:cubicBezTo>
                <a:cubicBezTo>
                  <a:pt x="592003" y="292449"/>
                  <a:pt x="926109" y="159719"/>
                  <a:pt x="1253826" y="30640"/>
                </a:cubicBezTo>
                <a:cubicBezTo>
                  <a:pt x="1258324" y="87748"/>
                  <a:pt x="1219405" y="138141"/>
                  <a:pt x="1182637" y="182080"/>
                </a:cubicBezTo>
                <a:cubicBezTo>
                  <a:pt x="845141" y="585679"/>
                  <a:pt x="496954" y="998210"/>
                  <a:pt x="37550" y="1254608"/>
                </a:cubicBezTo>
                <a:cubicBezTo>
                  <a:pt x="141922" y="1042606"/>
                  <a:pt x="387563" y="947948"/>
                  <a:pt x="611234" y="871804"/>
                </a:cubicBezTo>
                <a:cubicBezTo>
                  <a:pt x="588874" y="1003752"/>
                  <a:pt x="468661" y="1093455"/>
                  <a:pt x="356401" y="1166404"/>
                </a:cubicBezTo>
                <a:cubicBezTo>
                  <a:pt x="244142" y="1239353"/>
                  <a:pt x="121386" y="1321820"/>
                  <a:pt x="87617" y="1451356"/>
                </a:cubicBezTo>
                <a:cubicBezTo>
                  <a:pt x="159980" y="1397573"/>
                  <a:pt x="232342" y="1343790"/>
                  <a:pt x="304639" y="1289942"/>
                </a:cubicBezTo>
                <a:cubicBezTo>
                  <a:pt x="348904" y="1257020"/>
                  <a:pt x="417094" y="1226054"/>
                  <a:pt x="452363" y="1268559"/>
                </a:cubicBezTo>
                <a:cubicBezTo>
                  <a:pt x="482286" y="1304610"/>
                  <a:pt x="456144" y="1358588"/>
                  <a:pt x="427916" y="1395943"/>
                </a:cubicBezTo>
                <a:cubicBezTo>
                  <a:pt x="367549" y="1476063"/>
                  <a:pt x="298446" y="1549599"/>
                  <a:pt x="222172" y="1614856"/>
                </a:cubicBezTo>
                <a:cubicBezTo>
                  <a:pt x="128557" y="1694976"/>
                  <a:pt x="14277" y="1781289"/>
                  <a:pt x="12973" y="1904436"/>
                </a:cubicBezTo>
                <a:cubicBezTo>
                  <a:pt x="497215" y="1685197"/>
                  <a:pt x="834971" y="1240853"/>
                  <a:pt x="1149194" y="812089"/>
                </a:cubicBezTo>
                <a:cubicBezTo>
                  <a:pt x="1259041" y="662149"/>
                  <a:pt x="1368954" y="511492"/>
                  <a:pt x="1457810" y="348187"/>
                </a:cubicBezTo>
                <a:cubicBezTo>
                  <a:pt x="1513092" y="246554"/>
                  <a:pt x="1566288" y="133708"/>
                  <a:pt x="1668247" y="79012"/>
                </a:cubicBezTo>
                <a:cubicBezTo>
                  <a:pt x="1649146" y="497149"/>
                  <a:pt x="1441121" y="892991"/>
                  <a:pt x="1145869" y="1189677"/>
                </a:cubicBezTo>
                <a:cubicBezTo>
                  <a:pt x="1053623" y="1282314"/>
                  <a:pt x="953163" y="1366346"/>
                  <a:pt x="852834" y="1450117"/>
                </a:cubicBezTo>
                <a:cubicBezTo>
                  <a:pt x="737966" y="1546079"/>
                  <a:pt x="623164" y="1642040"/>
                  <a:pt x="508297" y="1738002"/>
                </a:cubicBezTo>
                <a:cubicBezTo>
                  <a:pt x="394669" y="1832986"/>
                  <a:pt x="280193" y="1928491"/>
                  <a:pt x="150983" y="2000788"/>
                </a:cubicBezTo>
                <a:cubicBezTo>
                  <a:pt x="201898" y="1992705"/>
                  <a:pt x="250987" y="1976016"/>
                  <a:pt x="299815" y="1959457"/>
                </a:cubicBezTo>
                <a:cubicBezTo>
                  <a:pt x="433979" y="1913888"/>
                  <a:pt x="568078" y="1868254"/>
                  <a:pt x="702241" y="1822686"/>
                </a:cubicBezTo>
                <a:cubicBezTo>
                  <a:pt x="721994" y="1862518"/>
                  <a:pt x="716453" y="1913562"/>
                  <a:pt x="688551" y="1948179"/>
                </a:cubicBezTo>
                <a:cubicBezTo>
                  <a:pt x="783535" y="1977711"/>
                  <a:pt x="888102" y="1964347"/>
                  <a:pt x="980609" y="1927579"/>
                </a:cubicBezTo>
                <a:cubicBezTo>
                  <a:pt x="1073115" y="1890811"/>
                  <a:pt x="1155126" y="1832204"/>
                  <a:pt x="1232834" y="1770076"/>
                </a:cubicBezTo>
                <a:cubicBezTo>
                  <a:pt x="1304023" y="1713164"/>
                  <a:pt x="1373061" y="1652145"/>
                  <a:pt x="1426061" y="1577957"/>
                </a:cubicBezTo>
                <a:cubicBezTo>
                  <a:pt x="1519415" y="1447379"/>
                  <a:pt x="1556314" y="1286291"/>
                  <a:pt x="1604686" y="1133287"/>
                </a:cubicBezTo>
                <a:cubicBezTo>
                  <a:pt x="1697453" y="840121"/>
                  <a:pt x="1839505" y="562602"/>
                  <a:pt x="2023019" y="315917"/>
                </a:cubicBezTo>
                <a:cubicBezTo>
                  <a:pt x="2069044" y="254051"/>
                  <a:pt x="2118850" y="193032"/>
                  <a:pt x="2183520" y="150918"/>
                </a:cubicBezTo>
                <a:cubicBezTo>
                  <a:pt x="2240693" y="113694"/>
                  <a:pt x="2307253" y="92898"/>
                  <a:pt x="2374400" y="81033"/>
                </a:cubicBezTo>
                <a:cubicBezTo>
                  <a:pt x="2380528" y="164999"/>
                  <a:pt x="2325898" y="239513"/>
                  <a:pt x="2277265" y="308225"/>
                </a:cubicBezTo>
                <a:cubicBezTo>
                  <a:pt x="2135213" y="508819"/>
                  <a:pt x="2022432" y="730209"/>
                  <a:pt x="1943746" y="963072"/>
                </a:cubicBezTo>
                <a:cubicBezTo>
                  <a:pt x="1893158" y="1112752"/>
                  <a:pt x="1856585" y="1266929"/>
                  <a:pt x="1806127" y="1416609"/>
                </a:cubicBezTo>
                <a:cubicBezTo>
                  <a:pt x="1757038" y="1562181"/>
                  <a:pt x="1694715" y="1703385"/>
                  <a:pt x="1620332" y="1837810"/>
                </a:cubicBezTo>
                <a:cubicBezTo>
                  <a:pt x="1712838" y="1849088"/>
                  <a:pt x="1801564" y="1804171"/>
                  <a:pt x="1887747" y="1768772"/>
                </a:cubicBezTo>
                <a:cubicBezTo>
                  <a:pt x="2073803" y="1692368"/>
                  <a:pt x="2276157" y="1656056"/>
                  <a:pt x="2477142" y="1663097"/>
                </a:cubicBezTo>
                <a:cubicBezTo>
                  <a:pt x="2323290" y="1723399"/>
                  <a:pt x="2169439" y="1783701"/>
                  <a:pt x="2015587" y="1844003"/>
                </a:cubicBezTo>
              </a:path>
            </a:pathLst>
          </a:custGeom>
          <a:noFill/>
          <a:ln w="0" cap="flat">
            <a:solidFill>
              <a:srgbClr val="020202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id="{7258545D-ABEC-7F6F-FED2-EE1F805AF634}"/>
              </a:ext>
            </a:extLst>
          </p:cNvPr>
          <p:cNvSpPr/>
          <p:nvPr/>
        </p:nvSpPr>
        <p:spPr>
          <a:xfrm>
            <a:off x="966090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pic>
        <p:nvPicPr>
          <p:cNvPr id="405" name="Picture Placeholder 404">
            <a:extLst>
              <a:ext uri="{FF2B5EF4-FFF2-40B4-BE49-F238E27FC236}">
                <a16:creationId xmlns:a16="http://schemas.microsoft.com/office/drawing/2014/main" id="{0F7B068C-D780-4401-0A68-500E55D4A06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6091" y="1323417"/>
            <a:ext cx="1603903" cy="1603903"/>
          </a:xfrm>
        </p:spPr>
      </p:pic>
      <p:pic>
        <p:nvPicPr>
          <p:cNvPr id="407" name="Picture Placeholder 406">
            <a:extLst>
              <a:ext uri="{FF2B5EF4-FFF2-40B4-BE49-F238E27FC236}">
                <a16:creationId xmlns:a16="http://schemas.microsoft.com/office/drawing/2014/main" id="{36683643-232F-40C8-0345-EA4EAA76FD0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96142" y="1323417"/>
            <a:ext cx="1603903" cy="1603903"/>
          </a:xfrm>
        </p:spPr>
      </p:pic>
      <p:pic>
        <p:nvPicPr>
          <p:cNvPr id="409" name="Picture Placeholder 408">
            <a:extLst>
              <a:ext uri="{FF2B5EF4-FFF2-40B4-BE49-F238E27FC236}">
                <a16:creationId xmlns:a16="http://schemas.microsoft.com/office/drawing/2014/main" id="{F238B3D0-3F25-9A8D-E56F-D02AC9CA9CD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83859" y="1323417"/>
            <a:ext cx="1603903" cy="1603903"/>
          </a:xfrm>
        </p:spPr>
      </p:pic>
      <p:pic>
        <p:nvPicPr>
          <p:cNvPr id="411" name="Picture Placeholder 410">
            <a:extLst>
              <a:ext uri="{FF2B5EF4-FFF2-40B4-BE49-F238E27FC236}">
                <a16:creationId xmlns:a16="http://schemas.microsoft.com/office/drawing/2014/main" id="{10103420-F7D7-D4FA-FBEA-28CF1D45D24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71576" y="1323417"/>
            <a:ext cx="1603903" cy="1603903"/>
          </a:xfrm>
        </p:spPr>
      </p:pic>
      <p:sp>
        <p:nvSpPr>
          <p:cNvPr id="352" name="TextBox 351">
            <a:extLst>
              <a:ext uri="{FF2B5EF4-FFF2-40B4-BE49-F238E27FC236}">
                <a16:creationId xmlns:a16="http://schemas.microsoft.com/office/drawing/2014/main" id="{C0B9982A-A86A-F31D-B9A4-2FDED75F5F75}"/>
              </a:ext>
            </a:extLst>
          </p:cNvPr>
          <p:cNvSpPr txBox="1"/>
          <p:nvPr/>
        </p:nvSpPr>
        <p:spPr>
          <a:xfrm>
            <a:off x="580398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3" name="TextBox 352">
            <a:extLst>
              <a:ext uri="{FF2B5EF4-FFF2-40B4-BE49-F238E27FC236}">
                <a16:creationId xmlns:a16="http://schemas.microsoft.com/office/drawing/2014/main" id="{1866CBE0-519C-9E69-1985-5329A71594B2}"/>
              </a:ext>
            </a:extLst>
          </p:cNvPr>
          <p:cNvSpPr txBox="1"/>
          <p:nvPr/>
        </p:nvSpPr>
        <p:spPr>
          <a:xfrm>
            <a:off x="580398" y="3606800"/>
            <a:ext cx="13890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HERMES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@Mercator</a:t>
            </a:r>
          </a:p>
        </p:txBody>
      </p:sp>
      <p:sp>
        <p:nvSpPr>
          <p:cNvPr id="354" name="TextBox 353">
            <a:extLst>
              <a:ext uri="{FF2B5EF4-FFF2-40B4-BE49-F238E27FC236}">
                <a16:creationId xmlns:a16="http://schemas.microsoft.com/office/drawing/2014/main" id="{EE886B0B-B1CC-B399-F6DD-675D64BBD7E2}"/>
              </a:ext>
            </a:extLst>
          </p:cNvPr>
          <p:cNvSpPr txBox="1"/>
          <p:nvPr/>
        </p:nvSpPr>
        <p:spPr>
          <a:xfrm>
            <a:off x="1799598" y="3429000"/>
            <a:ext cx="10374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abundances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5" name="TextBox 354">
            <a:extLst>
              <a:ext uri="{FF2B5EF4-FFF2-40B4-BE49-F238E27FC236}">
                <a16:creationId xmlns:a16="http://schemas.microsoft.com/office/drawing/2014/main" id="{43A6F700-652A-3BF9-1D09-670667FFC1A9}"/>
              </a:ext>
            </a:extLst>
          </p:cNvPr>
          <p:cNvSpPr txBox="1"/>
          <p:nvPr/>
        </p:nvSpPr>
        <p:spPr>
          <a:xfrm>
            <a:off x="1799598" y="3606800"/>
            <a:ext cx="8611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Carbon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Oxygen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Scandium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Vanadium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Manganese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Cobalt</a:t>
            </a:r>
            <a:endParaRPr lang="en-IN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6" name="TextBox 355">
            <a:extLst>
              <a:ext uri="{FF2B5EF4-FFF2-40B4-BE49-F238E27FC236}">
                <a16:creationId xmlns:a16="http://schemas.microsoft.com/office/drawing/2014/main" id="{6F05E115-AB12-6872-EEEF-16B12B67C9DD}"/>
              </a:ext>
            </a:extLst>
          </p:cNvPr>
          <p:cNvSpPr txBox="1"/>
          <p:nvPr/>
        </p:nvSpPr>
        <p:spPr>
          <a:xfrm>
            <a:off x="580398" y="4743938"/>
            <a:ext cx="928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Stars analysed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7" name="TextBox 356">
            <a:extLst>
              <a:ext uri="{FF2B5EF4-FFF2-40B4-BE49-F238E27FC236}">
                <a16:creationId xmlns:a16="http://schemas.microsoft.com/office/drawing/2014/main" id="{F0510161-2447-B040-D5C0-D79A56B7A0B1}"/>
              </a:ext>
            </a:extLst>
          </p:cNvPr>
          <p:cNvSpPr txBox="1"/>
          <p:nvPr/>
        </p:nvSpPr>
        <p:spPr>
          <a:xfrm>
            <a:off x="580398" y="4883638"/>
            <a:ext cx="550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179</a:t>
            </a:r>
          </a:p>
        </p:txBody>
      </p:sp>
      <p:sp>
        <p:nvSpPr>
          <p:cNvPr id="358" name="TextBox 357">
            <a:extLst>
              <a:ext uri="{FF2B5EF4-FFF2-40B4-BE49-F238E27FC236}">
                <a16:creationId xmlns:a16="http://schemas.microsoft.com/office/drawing/2014/main" id="{AD192556-B193-34BD-2752-888AB2F75B97}"/>
              </a:ext>
            </a:extLst>
          </p:cNvPr>
          <p:cNvSpPr txBox="1"/>
          <p:nvPr/>
        </p:nvSpPr>
        <p:spPr>
          <a:xfrm>
            <a:off x="1799598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9" name="TextBox 358">
            <a:extLst>
              <a:ext uri="{FF2B5EF4-FFF2-40B4-BE49-F238E27FC236}">
                <a16:creationId xmlns:a16="http://schemas.microsoft.com/office/drawing/2014/main" id="{3E493F63-FC54-AFE2-5D51-0EAF9B77A80D}"/>
              </a:ext>
            </a:extLst>
          </p:cNvPr>
          <p:cNvSpPr txBox="1"/>
          <p:nvPr/>
        </p:nvSpPr>
        <p:spPr>
          <a:xfrm>
            <a:off x="1799598" y="4883638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High-res</a:t>
            </a:r>
          </a:p>
        </p:txBody>
      </p:sp>
      <p:sp>
        <p:nvSpPr>
          <p:cNvPr id="361" name="TextBox 360">
            <a:extLst>
              <a:ext uri="{FF2B5EF4-FFF2-40B4-BE49-F238E27FC236}">
                <a16:creationId xmlns:a16="http://schemas.microsoft.com/office/drawing/2014/main" id="{3A43A974-E53D-B6C6-FA46-0278B978F67D}"/>
              </a:ext>
            </a:extLst>
          </p:cNvPr>
          <p:cNvSpPr txBox="1"/>
          <p:nvPr/>
        </p:nvSpPr>
        <p:spPr>
          <a:xfrm>
            <a:off x="1218222" y="5431431"/>
            <a:ext cx="17267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latin typeface="Calibri" panose="020F0502020204030204" pitchFamily="34" charset="0"/>
                <a:cs typeface="Calibri" panose="020F0502020204030204" pitchFamily="34" charset="0"/>
              </a:rPr>
              <a:t>DUQUE-ARRIBAS ET AL. 2024</a:t>
            </a:r>
            <a:endParaRPr lang="en-IN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6" name="Graphic 365">
            <a:extLst>
              <a:ext uri="{FF2B5EF4-FFF2-40B4-BE49-F238E27FC236}">
                <a16:creationId xmlns:a16="http://schemas.microsoft.com/office/drawing/2014/main" id="{BA1EDFDC-0064-FC88-F673-6CE9DAFB70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5007" y="5444209"/>
            <a:ext cx="220664" cy="220664"/>
          </a:xfrm>
          <a:prstGeom prst="rect">
            <a:avLst/>
          </a:prstGeom>
        </p:spPr>
      </p:pic>
      <p:sp>
        <p:nvSpPr>
          <p:cNvPr id="369" name="TextBox 368">
            <a:extLst>
              <a:ext uri="{FF2B5EF4-FFF2-40B4-BE49-F238E27FC236}">
                <a16:creationId xmlns:a16="http://schemas.microsoft.com/office/drawing/2014/main" id="{C4351B35-B054-5358-E2D2-B5782354C935}"/>
              </a:ext>
            </a:extLst>
          </p:cNvPr>
          <p:cNvSpPr txBox="1"/>
          <p:nvPr/>
        </p:nvSpPr>
        <p:spPr>
          <a:xfrm>
            <a:off x="12508936" y="3429000"/>
            <a:ext cx="8018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surveys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0" name="TextBox 369">
            <a:extLst>
              <a:ext uri="{FF2B5EF4-FFF2-40B4-BE49-F238E27FC236}">
                <a16:creationId xmlns:a16="http://schemas.microsoft.com/office/drawing/2014/main" id="{7E851222-8CD4-E68E-E4CA-B69435F001DB}"/>
              </a:ext>
            </a:extLst>
          </p:cNvPr>
          <p:cNvSpPr txBox="1"/>
          <p:nvPr/>
        </p:nvSpPr>
        <p:spPr>
          <a:xfrm>
            <a:off x="12508936" y="3606800"/>
            <a:ext cx="72006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Gaia DR3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2MASS</a:t>
            </a:r>
          </a:p>
          <a:p>
            <a:r>
              <a:rPr lang="en-IN" sz="1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CatWISE</a:t>
            </a:r>
            <a:endParaRPr lang="en-IN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1" name="TextBox 370">
            <a:extLst>
              <a:ext uri="{FF2B5EF4-FFF2-40B4-BE49-F238E27FC236}">
                <a16:creationId xmlns:a16="http://schemas.microsoft.com/office/drawing/2014/main" id="{182D6830-6E82-BD8E-58CB-16D8D1B85C0F}"/>
              </a:ext>
            </a:extLst>
          </p:cNvPr>
          <p:cNvSpPr txBox="1"/>
          <p:nvPr/>
        </p:nvSpPr>
        <p:spPr>
          <a:xfrm>
            <a:off x="13728136" y="3429000"/>
            <a:ext cx="11897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methodologies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2" name="TextBox 371">
            <a:extLst>
              <a:ext uri="{FF2B5EF4-FFF2-40B4-BE49-F238E27FC236}">
                <a16:creationId xmlns:a16="http://schemas.microsoft.com/office/drawing/2014/main" id="{28F192A3-2CD3-0E5C-1D1E-C7FA1671499B}"/>
              </a:ext>
            </a:extLst>
          </p:cNvPr>
          <p:cNvSpPr txBox="1"/>
          <p:nvPr/>
        </p:nvSpPr>
        <p:spPr>
          <a:xfrm>
            <a:off x="13728136" y="3606800"/>
            <a:ext cx="11769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fits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Neural Networks</a:t>
            </a:r>
          </a:p>
        </p:txBody>
      </p:sp>
      <p:sp>
        <p:nvSpPr>
          <p:cNvPr id="373" name="TextBox 372">
            <a:extLst>
              <a:ext uri="{FF2B5EF4-FFF2-40B4-BE49-F238E27FC236}">
                <a16:creationId xmlns:a16="http://schemas.microsoft.com/office/drawing/2014/main" id="{9F9AB0AF-79C8-EB39-877B-20F99EED7DD1}"/>
              </a:ext>
            </a:extLst>
          </p:cNvPr>
          <p:cNvSpPr txBox="1"/>
          <p:nvPr/>
        </p:nvSpPr>
        <p:spPr>
          <a:xfrm>
            <a:off x="12508936" y="4743938"/>
            <a:ext cx="1082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Minutes Listened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4" name="TextBox 373">
            <a:extLst>
              <a:ext uri="{FF2B5EF4-FFF2-40B4-BE49-F238E27FC236}">
                <a16:creationId xmlns:a16="http://schemas.microsoft.com/office/drawing/2014/main" id="{FD6D16BB-ABC0-0F88-C871-FAA33C8AFDB7}"/>
              </a:ext>
            </a:extLst>
          </p:cNvPr>
          <p:cNvSpPr txBox="1"/>
          <p:nvPr/>
        </p:nvSpPr>
        <p:spPr>
          <a:xfrm>
            <a:off x="12508936" y="4883638"/>
            <a:ext cx="853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21,971</a:t>
            </a:r>
          </a:p>
        </p:txBody>
      </p:sp>
      <p:sp>
        <p:nvSpPr>
          <p:cNvPr id="375" name="TextBox 374">
            <a:extLst>
              <a:ext uri="{FF2B5EF4-FFF2-40B4-BE49-F238E27FC236}">
                <a16:creationId xmlns:a16="http://schemas.microsoft.com/office/drawing/2014/main" id="{35EDFF7F-FF4E-2711-6E38-0635CACD82FE}"/>
              </a:ext>
            </a:extLst>
          </p:cNvPr>
          <p:cNvSpPr txBox="1"/>
          <p:nvPr/>
        </p:nvSpPr>
        <p:spPr>
          <a:xfrm>
            <a:off x="13728136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6" name="TextBox 375">
            <a:extLst>
              <a:ext uri="{FF2B5EF4-FFF2-40B4-BE49-F238E27FC236}">
                <a16:creationId xmlns:a16="http://schemas.microsoft.com/office/drawing/2014/main" id="{2136D186-A7A7-DC91-D8C8-A5F6827E0D4A}"/>
              </a:ext>
            </a:extLst>
          </p:cNvPr>
          <p:cNvSpPr txBox="1"/>
          <p:nvPr/>
        </p:nvSpPr>
        <p:spPr>
          <a:xfrm>
            <a:off x="13728136" y="4883638"/>
            <a:ext cx="12691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Photometry</a:t>
            </a:r>
          </a:p>
        </p:txBody>
      </p:sp>
      <p:sp>
        <p:nvSpPr>
          <p:cNvPr id="377" name="TextBox 376">
            <a:extLst>
              <a:ext uri="{FF2B5EF4-FFF2-40B4-BE49-F238E27FC236}">
                <a16:creationId xmlns:a16="http://schemas.microsoft.com/office/drawing/2014/main" id="{A8D2FFAC-D144-2324-BCC7-F37B51422FA4}"/>
              </a:ext>
            </a:extLst>
          </p:cNvPr>
          <p:cNvSpPr txBox="1"/>
          <p:nvPr/>
        </p:nvSpPr>
        <p:spPr>
          <a:xfrm>
            <a:off x="12821351" y="5431431"/>
            <a:ext cx="20521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DUQUE-ARRIBAS ET AL. 2023, 2025</a:t>
            </a:r>
            <a:endParaRPr lang="en-IN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8" name="Graphic 377">
            <a:extLst>
              <a:ext uri="{FF2B5EF4-FFF2-40B4-BE49-F238E27FC236}">
                <a16:creationId xmlns:a16="http://schemas.microsoft.com/office/drawing/2014/main" id="{AB44127A-2FB3-52DD-3E9D-1D1C4BC1FF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613545" y="5444209"/>
            <a:ext cx="220664" cy="220664"/>
          </a:xfrm>
          <a:prstGeom prst="rect">
            <a:avLst/>
          </a:prstGeom>
        </p:spPr>
      </p:pic>
      <p:sp>
        <p:nvSpPr>
          <p:cNvPr id="380" name="TextBox 379">
            <a:extLst>
              <a:ext uri="{FF2B5EF4-FFF2-40B4-BE49-F238E27FC236}">
                <a16:creationId xmlns:a16="http://schemas.microsoft.com/office/drawing/2014/main" id="{54C4DF80-E00B-1E34-0854-25C3EA57A6F5}"/>
              </a:ext>
            </a:extLst>
          </p:cNvPr>
          <p:cNvSpPr txBox="1"/>
          <p:nvPr/>
        </p:nvSpPr>
        <p:spPr>
          <a:xfrm>
            <a:off x="15396653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1" name="TextBox 380">
            <a:extLst>
              <a:ext uri="{FF2B5EF4-FFF2-40B4-BE49-F238E27FC236}">
                <a16:creationId xmlns:a16="http://schemas.microsoft.com/office/drawing/2014/main" id="{718C76F7-0E9D-32B5-9379-B2282BA76DEC}"/>
              </a:ext>
            </a:extLst>
          </p:cNvPr>
          <p:cNvSpPr txBox="1"/>
          <p:nvPr/>
        </p:nvSpPr>
        <p:spPr>
          <a:xfrm>
            <a:off x="15396653" y="3606800"/>
            <a:ext cx="1008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CAFOS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@ 2.2m CAHA</a:t>
            </a:r>
          </a:p>
        </p:txBody>
      </p:sp>
      <p:sp>
        <p:nvSpPr>
          <p:cNvPr id="382" name="TextBox 381">
            <a:extLst>
              <a:ext uri="{FF2B5EF4-FFF2-40B4-BE49-F238E27FC236}">
                <a16:creationId xmlns:a16="http://schemas.microsoft.com/office/drawing/2014/main" id="{43ADD0ED-B7DA-B6FD-4338-CCACECAC3844}"/>
              </a:ext>
            </a:extLst>
          </p:cNvPr>
          <p:cNvSpPr txBox="1"/>
          <p:nvPr/>
        </p:nvSpPr>
        <p:spPr>
          <a:xfrm>
            <a:off x="16615853" y="3429000"/>
            <a:ext cx="9845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R packages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3" name="TextBox 382">
            <a:extLst>
              <a:ext uri="{FF2B5EF4-FFF2-40B4-BE49-F238E27FC236}">
                <a16:creationId xmlns:a16="http://schemas.microsoft.com/office/drawing/2014/main" id="{0DA78B80-17E6-86D6-ADE3-E80A0E1A9A5B}"/>
              </a:ext>
            </a:extLst>
          </p:cNvPr>
          <p:cNvSpPr txBox="1"/>
          <p:nvPr/>
        </p:nvSpPr>
        <p:spPr>
          <a:xfrm>
            <a:off x="16615853" y="3606800"/>
            <a:ext cx="7585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projpred</a:t>
            </a:r>
            <a:endParaRPr lang="en-IN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brms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loo</a:t>
            </a:r>
          </a:p>
          <a:p>
            <a:r>
              <a:rPr lang="en-IN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bayesplot</a:t>
            </a:r>
            <a:endParaRPr lang="en-IN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4" name="TextBox 383">
            <a:extLst>
              <a:ext uri="{FF2B5EF4-FFF2-40B4-BE49-F238E27FC236}">
                <a16:creationId xmlns:a16="http://schemas.microsoft.com/office/drawing/2014/main" id="{5AABD0C3-5E0C-3AA7-6F0D-23A403C03A23}"/>
              </a:ext>
            </a:extLst>
          </p:cNvPr>
          <p:cNvSpPr txBox="1"/>
          <p:nvPr/>
        </p:nvSpPr>
        <p:spPr>
          <a:xfrm>
            <a:off x="15396653" y="4743938"/>
            <a:ext cx="928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Stars analysed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5" name="TextBox 384">
            <a:extLst>
              <a:ext uri="{FF2B5EF4-FFF2-40B4-BE49-F238E27FC236}">
                <a16:creationId xmlns:a16="http://schemas.microsoft.com/office/drawing/2014/main" id="{36223FC7-4E6E-F3A4-EA49-E4D27BEE59A6}"/>
              </a:ext>
            </a:extLst>
          </p:cNvPr>
          <p:cNvSpPr txBox="1"/>
          <p:nvPr/>
        </p:nvSpPr>
        <p:spPr>
          <a:xfrm>
            <a:off x="15396653" y="4883638"/>
            <a:ext cx="766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+700?</a:t>
            </a:r>
          </a:p>
        </p:txBody>
      </p:sp>
      <p:sp>
        <p:nvSpPr>
          <p:cNvPr id="386" name="TextBox 385">
            <a:extLst>
              <a:ext uri="{FF2B5EF4-FFF2-40B4-BE49-F238E27FC236}">
                <a16:creationId xmlns:a16="http://schemas.microsoft.com/office/drawing/2014/main" id="{8610286D-4200-89F7-D117-3E997C60B999}"/>
              </a:ext>
            </a:extLst>
          </p:cNvPr>
          <p:cNvSpPr txBox="1"/>
          <p:nvPr/>
        </p:nvSpPr>
        <p:spPr>
          <a:xfrm>
            <a:off x="16615853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7" name="TextBox 386">
            <a:extLst>
              <a:ext uri="{FF2B5EF4-FFF2-40B4-BE49-F238E27FC236}">
                <a16:creationId xmlns:a16="http://schemas.microsoft.com/office/drawing/2014/main" id="{F7788523-316B-7EBB-6A9E-9411C4C06FED}"/>
              </a:ext>
            </a:extLst>
          </p:cNvPr>
          <p:cNvSpPr txBox="1"/>
          <p:nvPr/>
        </p:nvSpPr>
        <p:spPr>
          <a:xfrm>
            <a:off x="16615853" y="488363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Low-res</a:t>
            </a:r>
          </a:p>
        </p:txBody>
      </p:sp>
      <p:sp>
        <p:nvSpPr>
          <p:cNvPr id="388" name="TextBox 387">
            <a:extLst>
              <a:ext uri="{FF2B5EF4-FFF2-40B4-BE49-F238E27FC236}">
                <a16:creationId xmlns:a16="http://schemas.microsoft.com/office/drawing/2014/main" id="{2CA2FB9B-250F-202C-6564-A84F7854D739}"/>
              </a:ext>
            </a:extLst>
          </p:cNvPr>
          <p:cNvSpPr txBox="1"/>
          <p:nvPr/>
        </p:nvSpPr>
        <p:spPr>
          <a:xfrm>
            <a:off x="15797234" y="5431431"/>
            <a:ext cx="1963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latin typeface="Calibri" panose="020F0502020204030204" pitchFamily="34" charset="0"/>
                <a:cs typeface="Calibri" panose="020F0502020204030204" pitchFamily="34" charset="0"/>
              </a:rPr>
              <a:t>DUQUE-ARRIBAS ET AL. (IN PREP)</a:t>
            </a:r>
            <a:endParaRPr lang="en-IN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9" name="Graphic 388">
            <a:extLst>
              <a:ext uri="{FF2B5EF4-FFF2-40B4-BE49-F238E27FC236}">
                <a16:creationId xmlns:a16="http://schemas.microsoft.com/office/drawing/2014/main" id="{8A13B97A-1671-0523-330D-9160292860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501262" y="5444209"/>
            <a:ext cx="220664" cy="220664"/>
          </a:xfrm>
          <a:prstGeom prst="rect">
            <a:avLst/>
          </a:prstGeom>
        </p:spPr>
      </p:pic>
      <p:sp>
        <p:nvSpPr>
          <p:cNvPr id="391" name="TextBox 390">
            <a:extLst>
              <a:ext uri="{FF2B5EF4-FFF2-40B4-BE49-F238E27FC236}">
                <a16:creationId xmlns:a16="http://schemas.microsoft.com/office/drawing/2014/main" id="{E37BC708-C0FB-46D1-31A7-37A31BB043CC}"/>
              </a:ext>
            </a:extLst>
          </p:cNvPr>
          <p:cNvSpPr txBox="1"/>
          <p:nvPr/>
        </p:nvSpPr>
        <p:spPr>
          <a:xfrm>
            <a:off x="18284370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2" name="TextBox 391">
            <a:extLst>
              <a:ext uri="{FF2B5EF4-FFF2-40B4-BE49-F238E27FC236}">
                <a16:creationId xmlns:a16="http://schemas.microsoft.com/office/drawing/2014/main" id="{2C273DE4-D36B-7148-D5BB-5AE39B648473}"/>
              </a:ext>
            </a:extLst>
          </p:cNvPr>
          <p:cNvSpPr txBox="1"/>
          <p:nvPr/>
        </p:nvSpPr>
        <p:spPr>
          <a:xfrm>
            <a:off x="18284370" y="3606800"/>
            <a:ext cx="1008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CARMENES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 3.5m CAHA</a:t>
            </a:r>
            <a:endParaRPr lang="en-IN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3" name="TextBox 392">
            <a:extLst>
              <a:ext uri="{FF2B5EF4-FFF2-40B4-BE49-F238E27FC236}">
                <a16:creationId xmlns:a16="http://schemas.microsoft.com/office/drawing/2014/main" id="{B47F46CF-7C2A-7996-5988-B16BDF332C0B}"/>
              </a:ext>
            </a:extLst>
          </p:cNvPr>
          <p:cNvSpPr txBox="1"/>
          <p:nvPr/>
        </p:nvSpPr>
        <p:spPr>
          <a:xfrm>
            <a:off x="19503570" y="3429000"/>
            <a:ext cx="9140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proposals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4" name="TextBox 393">
            <a:extLst>
              <a:ext uri="{FF2B5EF4-FFF2-40B4-BE49-F238E27FC236}">
                <a16:creationId xmlns:a16="http://schemas.microsoft.com/office/drawing/2014/main" id="{15DB5BE2-8C7C-61FA-0B5D-FCD3906048DB}"/>
              </a:ext>
            </a:extLst>
          </p:cNvPr>
          <p:cNvSpPr txBox="1"/>
          <p:nvPr/>
        </p:nvSpPr>
        <p:spPr>
          <a:xfrm>
            <a:off x="19503570" y="3606800"/>
            <a:ext cx="12378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23A-3.5-010 (36h)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23B-3.5-009 (23h)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24A-3.5-007 (20h)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24B-3.5-008 (29h)</a:t>
            </a:r>
          </a:p>
        </p:txBody>
      </p:sp>
      <p:sp>
        <p:nvSpPr>
          <p:cNvPr id="395" name="TextBox 394">
            <a:extLst>
              <a:ext uri="{FF2B5EF4-FFF2-40B4-BE49-F238E27FC236}">
                <a16:creationId xmlns:a16="http://schemas.microsoft.com/office/drawing/2014/main" id="{D11AE22D-FD07-715F-DA56-88F3A1551C32}"/>
              </a:ext>
            </a:extLst>
          </p:cNvPr>
          <p:cNvSpPr txBox="1"/>
          <p:nvPr/>
        </p:nvSpPr>
        <p:spPr>
          <a:xfrm>
            <a:off x="18284370" y="4743938"/>
            <a:ext cx="11208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observations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6" name="TextBox 395">
            <a:extLst>
              <a:ext uri="{FF2B5EF4-FFF2-40B4-BE49-F238E27FC236}">
                <a16:creationId xmlns:a16="http://schemas.microsoft.com/office/drawing/2014/main" id="{01F9482E-B110-DD5F-A901-3F703BF14CEC}"/>
              </a:ext>
            </a:extLst>
          </p:cNvPr>
          <p:cNvSpPr txBox="1"/>
          <p:nvPr/>
        </p:nvSpPr>
        <p:spPr>
          <a:xfrm>
            <a:off x="18284370" y="4883638"/>
            <a:ext cx="11785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3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+200 spectra</a:t>
            </a:r>
          </a:p>
          <a:p>
            <a:r>
              <a:rPr lang="en-IN" sz="13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44 stars</a:t>
            </a:r>
          </a:p>
        </p:txBody>
      </p:sp>
      <p:sp>
        <p:nvSpPr>
          <p:cNvPr id="397" name="TextBox 396">
            <a:extLst>
              <a:ext uri="{FF2B5EF4-FFF2-40B4-BE49-F238E27FC236}">
                <a16:creationId xmlns:a16="http://schemas.microsoft.com/office/drawing/2014/main" id="{4FFD4224-BEE1-49B1-4671-1F7A43FF2B5E}"/>
              </a:ext>
            </a:extLst>
          </p:cNvPr>
          <p:cNvSpPr txBox="1"/>
          <p:nvPr/>
        </p:nvSpPr>
        <p:spPr>
          <a:xfrm>
            <a:off x="19503570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8" name="TextBox 397">
            <a:extLst>
              <a:ext uri="{FF2B5EF4-FFF2-40B4-BE49-F238E27FC236}">
                <a16:creationId xmlns:a16="http://schemas.microsoft.com/office/drawing/2014/main" id="{9770D147-3AE8-9767-A999-4EE23FB86A1D}"/>
              </a:ext>
            </a:extLst>
          </p:cNvPr>
          <p:cNvSpPr txBox="1"/>
          <p:nvPr/>
        </p:nvSpPr>
        <p:spPr>
          <a:xfrm>
            <a:off x="19503570" y="4883638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High-res</a:t>
            </a:r>
          </a:p>
        </p:txBody>
      </p:sp>
      <p:sp>
        <p:nvSpPr>
          <p:cNvPr id="399" name="TextBox 398">
            <a:extLst>
              <a:ext uri="{FF2B5EF4-FFF2-40B4-BE49-F238E27FC236}">
                <a16:creationId xmlns:a16="http://schemas.microsoft.com/office/drawing/2014/main" id="{1D0A128C-8BB5-3658-D4B8-EE64F101F6D9}"/>
              </a:ext>
            </a:extLst>
          </p:cNvPr>
          <p:cNvSpPr txBox="1"/>
          <p:nvPr/>
        </p:nvSpPr>
        <p:spPr>
          <a:xfrm>
            <a:off x="19375845" y="5431431"/>
            <a:ext cx="12731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PROGRESS</a:t>
            </a:r>
            <a:endParaRPr lang="en-IN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0" name="Graphic 399">
            <a:extLst>
              <a:ext uri="{FF2B5EF4-FFF2-40B4-BE49-F238E27FC236}">
                <a16:creationId xmlns:a16="http://schemas.microsoft.com/office/drawing/2014/main" id="{436DFAEE-17EF-073E-17D0-8CA000701E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388979" y="5444209"/>
            <a:ext cx="220664" cy="220664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E29A326B-CC48-D613-D43B-C55CD0E641B8}"/>
              </a:ext>
            </a:extLst>
          </p:cNvPr>
          <p:cNvGrpSpPr>
            <a:grpSpLocks noChangeAspect="1"/>
          </p:cNvGrpSpPr>
          <p:nvPr/>
        </p:nvGrpSpPr>
        <p:grpSpPr>
          <a:xfrm>
            <a:off x="3547955" y="1573200"/>
            <a:ext cx="2828191" cy="3927661"/>
            <a:chOff x="1571626" y="832660"/>
            <a:chExt cx="4014365" cy="5574965"/>
          </a:xfrm>
        </p:grpSpPr>
        <p:pic>
          <p:nvPicPr>
            <p:cNvPr id="6" name="Imagen 5" descr="Tabla&#10;&#10;El contenido generado por IA puede ser incorrecto.">
              <a:extLst>
                <a:ext uri="{FF2B5EF4-FFF2-40B4-BE49-F238E27FC236}">
                  <a16:creationId xmlns:a16="http://schemas.microsoft.com/office/drawing/2014/main" id="{CF90ECFC-FCC7-0D8F-645B-93EBC46A0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05362" y="832660"/>
              <a:ext cx="3980629" cy="5574965"/>
            </a:xfrm>
            <a:prstGeom prst="rect">
              <a:avLst/>
            </a:prstGeom>
          </p:spPr>
        </p:pic>
        <p:sp>
          <p:nvSpPr>
            <p:cNvPr id="7" name="Abrir llave 72">
              <a:extLst>
                <a:ext uri="{FF2B5EF4-FFF2-40B4-BE49-F238E27FC236}">
                  <a16:creationId xmlns:a16="http://schemas.microsoft.com/office/drawing/2014/main" id="{70CD3173-7558-597D-0A02-2A48392C2002}"/>
                </a:ext>
              </a:extLst>
            </p:cNvPr>
            <p:cNvSpPr/>
            <p:nvPr/>
          </p:nvSpPr>
          <p:spPr>
            <a:xfrm>
              <a:off x="1571626" y="1287379"/>
              <a:ext cx="79456" cy="782053"/>
            </a:xfrm>
            <a:prstGeom prst="leftBrace">
              <a:avLst/>
            </a:prstGeom>
            <a:ln w="9525">
              <a:solidFill>
                <a:srgbClr val="868A8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Abrir llave 73">
              <a:extLst>
                <a:ext uri="{FF2B5EF4-FFF2-40B4-BE49-F238E27FC236}">
                  <a16:creationId xmlns:a16="http://schemas.microsoft.com/office/drawing/2014/main" id="{CE89B8EF-02DC-93C9-2CA8-4C7A5599CF25}"/>
                </a:ext>
              </a:extLst>
            </p:cNvPr>
            <p:cNvSpPr/>
            <p:nvPr/>
          </p:nvSpPr>
          <p:spPr>
            <a:xfrm>
              <a:off x="1571626" y="2123496"/>
              <a:ext cx="79456" cy="4166180"/>
            </a:xfrm>
            <a:prstGeom prst="leftBrace">
              <a:avLst/>
            </a:prstGeom>
            <a:ln w="9525">
              <a:solidFill>
                <a:srgbClr val="868A8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37" name="Grupo 436">
            <a:extLst>
              <a:ext uri="{FF2B5EF4-FFF2-40B4-BE49-F238E27FC236}">
                <a16:creationId xmlns:a16="http://schemas.microsoft.com/office/drawing/2014/main" id="{2FF0E254-1BD8-AC88-7D6B-2B83B4120DD5}"/>
              </a:ext>
            </a:extLst>
          </p:cNvPr>
          <p:cNvGrpSpPr>
            <a:grpSpLocks noChangeAspect="1"/>
          </p:cNvGrpSpPr>
          <p:nvPr/>
        </p:nvGrpSpPr>
        <p:grpSpPr>
          <a:xfrm>
            <a:off x="6529940" y="1587922"/>
            <a:ext cx="4561504" cy="2229481"/>
            <a:chOff x="5006873" y="1406204"/>
            <a:chExt cx="6873948" cy="3359712"/>
          </a:xfrm>
        </p:grpSpPr>
        <p:pic>
          <p:nvPicPr>
            <p:cNvPr id="429" name="Imagen 428" descr="Diagrama&#10;&#10;El contenido generado por IA puede ser incorrecto.">
              <a:extLst>
                <a:ext uri="{FF2B5EF4-FFF2-40B4-BE49-F238E27FC236}">
                  <a16:creationId xmlns:a16="http://schemas.microsoft.com/office/drawing/2014/main" id="{A98DF53D-AC45-989D-2941-D7997D3F7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006873" y="1406204"/>
              <a:ext cx="3436974" cy="3311668"/>
            </a:xfrm>
            <a:prstGeom prst="rect">
              <a:avLst/>
            </a:prstGeom>
          </p:spPr>
        </p:pic>
        <p:pic>
          <p:nvPicPr>
            <p:cNvPr id="433" name="Imagen 432" descr="Gráfico&#10;&#10;El contenido generado por IA puede ser incorrecto.">
              <a:extLst>
                <a:ext uri="{FF2B5EF4-FFF2-40B4-BE49-F238E27FC236}">
                  <a16:creationId xmlns:a16="http://schemas.microsoft.com/office/drawing/2014/main" id="{08A6C4F9-CF96-814F-05E9-1F830D140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443847" y="1416474"/>
              <a:ext cx="3436974" cy="3349442"/>
            </a:xfrm>
            <a:prstGeom prst="rect">
              <a:avLst/>
            </a:prstGeom>
          </p:spPr>
        </p:pic>
        <p:sp>
          <p:nvSpPr>
            <p:cNvPr id="434" name="Rectángulo 433">
              <a:extLst>
                <a:ext uri="{FF2B5EF4-FFF2-40B4-BE49-F238E27FC236}">
                  <a16:creationId xmlns:a16="http://schemas.microsoft.com/office/drawing/2014/main" id="{6FDB37ED-071F-3CC3-AF6A-D29BC9EFB883}"/>
                </a:ext>
              </a:extLst>
            </p:cNvPr>
            <p:cNvSpPr/>
            <p:nvPr/>
          </p:nvSpPr>
          <p:spPr>
            <a:xfrm>
              <a:off x="8974333" y="1519631"/>
              <a:ext cx="2819726" cy="269761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6" name="CuadroTexto 435">
              <a:extLst>
                <a:ext uri="{FF2B5EF4-FFF2-40B4-BE49-F238E27FC236}">
                  <a16:creationId xmlns:a16="http://schemas.microsoft.com/office/drawing/2014/main" id="{191E339A-EA45-F184-C8BB-CC10A3CC6084}"/>
                </a:ext>
              </a:extLst>
            </p:cNvPr>
            <p:cNvSpPr txBox="1"/>
            <p:nvPr/>
          </p:nvSpPr>
          <p:spPr>
            <a:xfrm>
              <a:off x="8959121" y="3546143"/>
              <a:ext cx="852089" cy="649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srgbClr val="0070C0"/>
                  </a:solidFill>
                </a:rPr>
                <a:t>LTE</a:t>
              </a:r>
            </a:p>
            <a:p>
              <a:r>
                <a:rPr lang="en-GB" sz="1100" dirty="0">
                  <a:solidFill>
                    <a:srgbClr val="FF0000"/>
                  </a:solidFill>
                </a:rPr>
                <a:t>NLTE</a:t>
              </a:r>
            </a:p>
          </p:txBody>
        </p:sp>
      </p:grpSp>
      <p:sp>
        <p:nvSpPr>
          <p:cNvPr id="438" name="TextBox 1244">
            <a:extLst>
              <a:ext uri="{FF2B5EF4-FFF2-40B4-BE49-F238E27FC236}">
                <a16:creationId xmlns:a16="http://schemas.microsoft.com/office/drawing/2014/main" id="{C3FBF474-2E0B-5670-63FA-C0091EA4160C}"/>
              </a:ext>
            </a:extLst>
          </p:cNvPr>
          <p:cNvSpPr txBox="1"/>
          <p:nvPr/>
        </p:nvSpPr>
        <p:spPr>
          <a:xfrm>
            <a:off x="4490527" y="1258100"/>
            <a:ext cx="10615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1600" dirty="0">
                <a:solidFill>
                  <a:srgbClr val="282828"/>
                </a:solidFill>
                <a:latin typeface="BBH Sans Hegarty" pitchFamily="2" charset="0"/>
              </a:rPr>
              <a:t>Line list</a:t>
            </a:r>
          </a:p>
        </p:txBody>
      </p:sp>
      <p:sp>
        <p:nvSpPr>
          <p:cNvPr id="439" name="TextBox 1244">
            <a:extLst>
              <a:ext uri="{FF2B5EF4-FFF2-40B4-BE49-F238E27FC236}">
                <a16:creationId xmlns:a16="http://schemas.microsoft.com/office/drawing/2014/main" id="{25A504B3-5AF8-A608-A4DD-41F6EF0A05C8}"/>
              </a:ext>
            </a:extLst>
          </p:cNvPr>
          <p:cNvSpPr txBox="1"/>
          <p:nvPr/>
        </p:nvSpPr>
        <p:spPr>
          <a:xfrm>
            <a:off x="6469774" y="1272388"/>
            <a:ext cx="470994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1500" dirty="0">
                <a:solidFill>
                  <a:srgbClr val="282828"/>
                </a:solidFill>
                <a:latin typeface="BBH Sans Hegarty" pitchFamily="2" charset="0"/>
              </a:rPr>
              <a:t>HFS and NLTE effects in Mn I and Mn II lines</a:t>
            </a:r>
          </a:p>
        </p:txBody>
      </p:sp>
      <p:pic>
        <p:nvPicPr>
          <p:cNvPr id="444" name="Imagen 443">
            <a:extLst>
              <a:ext uri="{FF2B5EF4-FFF2-40B4-BE49-F238E27FC236}">
                <a16:creationId xmlns:a16="http://schemas.microsoft.com/office/drawing/2014/main" id="{CDBDAAC1-E0D8-86CE-60DD-98DBD18E214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prstClr val="black"/>
              <a:srgbClr val="FFC001">
                <a:tint val="45000"/>
                <a:satMod val="400000"/>
              </a:srgbClr>
            </a:duotone>
            <a:lum bright="-15000"/>
          </a:blip>
          <a:srcRect l="5689" t="6281" r="2834" b="13893"/>
          <a:stretch/>
        </p:blipFill>
        <p:spPr>
          <a:xfrm>
            <a:off x="7225510" y="4209912"/>
            <a:ext cx="3400257" cy="1298125"/>
          </a:xfrm>
          <a:prstGeom prst="rect">
            <a:avLst/>
          </a:prstGeom>
        </p:spPr>
      </p:pic>
      <p:sp>
        <p:nvSpPr>
          <p:cNvPr id="445" name="TextBox 1244">
            <a:extLst>
              <a:ext uri="{FF2B5EF4-FFF2-40B4-BE49-F238E27FC236}">
                <a16:creationId xmlns:a16="http://schemas.microsoft.com/office/drawing/2014/main" id="{34B4D42F-58D7-4ABE-F4A5-FAD18DB4CB75}"/>
              </a:ext>
            </a:extLst>
          </p:cNvPr>
          <p:cNvSpPr txBox="1"/>
          <p:nvPr/>
        </p:nvSpPr>
        <p:spPr>
          <a:xfrm>
            <a:off x="7389808" y="3906882"/>
            <a:ext cx="28905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1600" dirty="0">
                <a:solidFill>
                  <a:srgbClr val="282828"/>
                </a:solidFill>
                <a:latin typeface="BBH Sans Hegarty" pitchFamily="2" charset="0"/>
              </a:rPr>
              <a:t>High-resolution spectra</a:t>
            </a:r>
          </a:p>
        </p:txBody>
      </p:sp>
      <p:pic>
        <p:nvPicPr>
          <p:cNvPr id="2" name="Picture 8" descr="User icon on transparent background 19879186 PNG">
            <a:extLst>
              <a:ext uri="{FF2B5EF4-FFF2-40B4-BE49-F238E27FC236}">
                <a16:creationId xmlns:a16="http://schemas.microsoft.com/office/drawing/2014/main" id="{D4E2A87D-05CA-489A-1E3D-17DD08D8E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0" y="6400849"/>
            <a:ext cx="526124" cy="31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E70CF42-AD80-7721-0B6D-5318AE9964AE}"/>
              </a:ext>
            </a:extLst>
          </p:cNvPr>
          <p:cNvSpPr txBox="1"/>
          <p:nvPr/>
        </p:nvSpPr>
        <p:spPr>
          <a:xfrm>
            <a:off x="482065" y="6381337"/>
            <a:ext cx="2538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Christian Duque Arribas</a:t>
            </a:r>
          </a:p>
        </p:txBody>
      </p:sp>
      <p:pic>
        <p:nvPicPr>
          <p:cNvPr id="5" name="Imagen 4" descr="Icono&#10;&#10;El contenido generado por IA puede ser incorrecto.">
            <a:extLst>
              <a:ext uri="{FF2B5EF4-FFF2-40B4-BE49-F238E27FC236}">
                <a16:creationId xmlns:a16="http://schemas.microsoft.com/office/drawing/2014/main" id="{A20B2F1E-A693-D75A-39B1-DA39250213F0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70000"/>
                    </a14:imgEffect>
                    <a14:imgEffect>
                      <a14:saturation sat="0"/>
                    </a14:imgEffect>
                    <a14:imgEffect>
                      <a14:brightnessContrast bright="-100000" contrast="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82733" y="6062633"/>
            <a:ext cx="684560" cy="771057"/>
          </a:xfrm>
          <a:prstGeom prst="rect">
            <a:avLst/>
          </a:prstGeom>
        </p:spPr>
      </p:pic>
      <p:pic>
        <p:nvPicPr>
          <p:cNvPr id="9" name="Gráfico 8" descr="Inalámbrico con relleno sólido">
            <a:extLst>
              <a:ext uri="{FF2B5EF4-FFF2-40B4-BE49-F238E27FC236}">
                <a16:creationId xmlns:a16="http://schemas.microsoft.com/office/drawing/2014/main" id="{66147731-67B7-9C42-AD79-A610D0E1491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2693786">
            <a:off x="10820550" y="-9973"/>
            <a:ext cx="420541" cy="420541"/>
          </a:xfrm>
          <a:prstGeom prst="rect">
            <a:avLst/>
          </a:prstGeom>
        </p:spPr>
      </p:pic>
      <p:pic>
        <p:nvPicPr>
          <p:cNvPr id="49" name="Gráfico 48" descr="Silenciar altavoz con relleno sólido">
            <a:extLst>
              <a:ext uri="{FF2B5EF4-FFF2-40B4-BE49-F238E27FC236}">
                <a16:creationId xmlns:a16="http://schemas.microsoft.com/office/drawing/2014/main" id="{9378805D-915A-9278-4C4E-87FF92054EE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340344" y="47796"/>
            <a:ext cx="420541" cy="420541"/>
          </a:xfrm>
          <a:prstGeom prst="rect">
            <a:avLst/>
          </a:prstGeom>
        </p:spPr>
      </p:pic>
      <p:pic>
        <p:nvPicPr>
          <p:cNvPr id="50" name="Gráfico 49" descr="Batería completa con relleno sólido">
            <a:extLst>
              <a:ext uri="{FF2B5EF4-FFF2-40B4-BE49-F238E27FC236}">
                <a16:creationId xmlns:a16="http://schemas.microsoft.com/office/drawing/2014/main" id="{BE310E5C-0A29-B5C4-463F-DB19CBA4AD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659297" y="41470"/>
            <a:ext cx="420541" cy="420541"/>
          </a:xfrm>
          <a:prstGeom prst="rect">
            <a:avLst/>
          </a:prstGeom>
        </p:spPr>
      </p:pic>
      <p:pic>
        <p:nvPicPr>
          <p:cNvPr id="57" name="Gráfico 56" descr="Señal con relleno sólido">
            <a:extLst>
              <a:ext uri="{FF2B5EF4-FFF2-40B4-BE49-F238E27FC236}">
                <a16:creationId xmlns:a16="http://schemas.microsoft.com/office/drawing/2014/main" id="{F4173FEF-135F-91C6-772C-B3C991C391B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1200289" y="35467"/>
            <a:ext cx="420541" cy="420541"/>
          </a:xfrm>
          <a:prstGeom prst="rect">
            <a:avLst/>
          </a:prstGeom>
        </p:spPr>
      </p:pic>
      <p:sp>
        <p:nvSpPr>
          <p:cNvPr id="64" name="CuadroTexto 63">
            <a:extLst>
              <a:ext uri="{FF2B5EF4-FFF2-40B4-BE49-F238E27FC236}">
                <a16:creationId xmlns:a16="http://schemas.microsoft.com/office/drawing/2014/main" id="{A60C98E0-DDB1-2E9E-A9AC-A2EBB1576240}"/>
              </a:ext>
            </a:extLst>
          </p:cNvPr>
          <p:cNvSpPr txBox="1"/>
          <p:nvPr/>
        </p:nvSpPr>
        <p:spPr>
          <a:xfrm>
            <a:off x="73726" y="18710"/>
            <a:ext cx="1196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05:00</a:t>
            </a:r>
          </a:p>
        </p:txBody>
      </p:sp>
    </p:spTree>
    <p:extLst>
      <p:ext uri="{BB962C8B-B14F-4D97-AF65-F5344CB8AC3E}">
        <p14:creationId xmlns:p14="http://schemas.microsoft.com/office/powerpoint/2010/main" val="2969861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8A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2B900B-800F-5375-4DED-E293A569C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Rectangle: Rounded Corners 364">
            <a:extLst>
              <a:ext uri="{FF2B5EF4-FFF2-40B4-BE49-F238E27FC236}">
                <a16:creationId xmlns:a16="http://schemas.microsoft.com/office/drawing/2014/main" id="{7430E676-8FF0-E62D-44E5-FBD6D73A90FC}"/>
              </a:ext>
            </a:extLst>
          </p:cNvPr>
          <p:cNvSpPr/>
          <p:nvPr/>
        </p:nvSpPr>
        <p:spPr>
          <a:xfrm>
            <a:off x="18176613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4" name="Rectangle: Rounded Corners 363">
            <a:extLst>
              <a:ext uri="{FF2B5EF4-FFF2-40B4-BE49-F238E27FC236}">
                <a16:creationId xmlns:a16="http://schemas.microsoft.com/office/drawing/2014/main" id="{6AE730FE-4643-57D4-07A9-3C32E1556E82}"/>
              </a:ext>
            </a:extLst>
          </p:cNvPr>
          <p:cNvSpPr/>
          <p:nvPr/>
        </p:nvSpPr>
        <p:spPr>
          <a:xfrm>
            <a:off x="15288896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F0F0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3" name="Rectangle: Rounded Corners 362">
            <a:extLst>
              <a:ext uri="{FF2B5EF4-FFF2-40B4-BE49-F238E27FC236}">
                <a16:creationId xmlns:a16="http://schemas.microsoft.com/office/drawing/2014/main" id="{E9B75286-B4BE-D8EC-A0A8-8AD39A0CC2F3}"/>
              </a:ext>
            </a:extLst>
          </p:cNvPr>
          <p:cNvSpPr/>
          <p:nvPr/>
        </p:nvSpPr>
        <p:spPr>
          <a:xfrm>
            <a:off x="12401179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2" name="Rectangle: Rounded Corners 361">
            <a:extLst>
              <a:ext uri="{FF2B5EF4-FFF2-40B4-BE49-F238E27FC236}">
                <a16:creationId xmlns:a16="http://schemas.microsoft.com/office/drawing/2014/main" id="{C4F44574-9CD2-36D2-4B8A-5F2BECE27102}"/>
              </a:ext>
            </a:extLst>
          </p:cNvPr>
          <p:cNvSpPr/>
          <p:nvPr/>
        </p:nvSpPr>
        <p:spPr>
          <a:xfrm>
            <a:off x="472439" y="1104900"/>
            <a:ext cx="11259051" cy="4673600"/>
          </a:xfrm>
          <a:prstGeom prst="roundRect">
            <a:avLst>
              <a:gd name="adj" fmla="val 6219"/>
            </a:avLst>
          </a:prstGeom>
          <a:solidFill>
            <a:srgbClr val="F0F0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42" name="Group 341">
            <a:extLst>
              <a:ext uri="{FF2B5EF4-FFF2-40B4-BE49-F238E27FC236}">
                <a16:creationId xmlns:a16="http://schemas.microsoft.com/office/drawing/2014/main" id="{B7DEF46A-606F-7739-116F-8428AC899C0C}"/>
              </a:ext>
            </a:extLst>
          </p:cNvPr>
          <p:cNvGrpSpPr/>
          <p:nvPr/>
        </p:nvGrpSpPr>
        <p:grpSpPr>
          <a:xfrm>
            <a:off x="13092303" y="1105369"/>
            <a:ext cx="1865581" cy="2039997"/>
            <a:chOff x="4049903" y="1101667"/>
            <a:chExt cx="1865581" cy="200665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20AF2B5-6B0C-C6B4-D26F-AAB8F03E349C}"/>
                </a:ext>
              </a:extLst>
            </p:cNvPr>
            <p:cNvSpPr/>
            <p:nvPr/>
          </p:nvSpPr>
          <p:spPr>
            <a:xfrm>
              <a:off x="412780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E38E73-970E-EADE-4AE9-06AEDA8F58E3}"/>
                </a:ext>
              </a:extLst>
            </p:cNvPr>
            <p:cNvSpPr/>
            <p:nvPr/>
          </p:nvSpPr>
          <p:spPr>
            <a:xfrm>
              <a:off x="428367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C06A205-512E-5404-1A69-01228323CE56}"/>
                </a:ext>
              </a:extLst>
            </p:cNvPr>
            <p:cNvSpPr/>
            <p:nvPr/>
          </p:nvSpPr>
          <p:spPr>
            <a:xfrm>
              <a:off x="443948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EFA889F-FEDD-EC2D-C779-EA0394896E5B}"/>
                </a:ext>
              </a:extLst>
            </p:cNvPr>
            <p:cNvSpPr/>
            <p:nvPr/>
          </p:nvSpPr>
          <p:spPr>
            <a:xfrm>
              <a:off x="459535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35F64DB-07F8-E2EE-3D93-6D241D9B4770}"/>
                </a:ext>
              </a:extLst>
            </p:cNvPr>
            <p:cNvSpPr/>
            <p:nvPr/>
          </p:nvSpPr>
          <p:spPr>
            <a:xfrm>
              <a:off x="475116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C94C91C-AECF-C059-A70A-1832259A44F1}"/>
                </a:ext>
              </a:extLst>
            </p:cNvPr>
            <p:cNvSpPr/>
            <p:nvPr/>
          </p:nvSpPr>
          <p:spPr>
            <a:xfrm>
              <a:off x="490697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ED30E5D-DB8E-88E8-6F76-CA70CF526939}"/>
                </a:ext>
              </a:extLst>
            </p:cNvPr>
            <p:cNvSpPr/>
            <p:nvPr/>
          </p:nvSpPr>
          <p:spPr>
            <a:xfrm>
              <a:off x="506284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3C5D1E0-3157-B11D-484E-1FEA87AE3FEA}"/>
                </a:ext>
              </a:extLst>
            </p:cNvPr>
            <p:cNvSpPr/>
            <p:nvPr/>
          </p:nvSpPr>
          <p:spPr>
            <a:xfrm>
              <a:off x="521865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D9AF432-1118-644D-9353-F5B9F99FD104}"/>
                </a:ext>
              </a:extLst>
            </p:cNvPr>
            <p:cNvSpPr/>
            <p:nvPr/>
          </p:nvSpPr>
          <p:spPr>
            <a:xfrm>
              <a:off x="5374461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10D8186-1658-A86B-5E3B-D26A294884FA}"/>
                </a:ext>
              </a:extLst>
            </p:cNvPr>
            <p:cNvSpPr/>
            <p:nvPr/>
          </p:nvSpPr>
          <p:spPr>
            <a:xfrm>
              <a:off x="553033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F15932D-7D93-69C8-70D3-CB03DB10A897}"/>
                </a:ext>
              </a:extLst>
            </p:cNvPr>
            <p:cNvSpPr/>
            <p:nvPr/>
          </p:nvSpPr>
          <p:spPr>
            <a:xfrm>
              <a:off x="5686141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2796693-82BF-8793-4A1D-6D4700A3FB95}"/>
                </a:ext>
              </a:extLst>
            </p:cNvPr>
            <p:cNvSpPr/>
            <p:nvPr/>
          </p:nvSpPr>
          <p:spPr>
            <a:xfrm>
              <a:off x="584194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77EF07F-A5E0-FC5C-314B-2EBA10748901}"/>
                </a:ext>
              </a:extLst>
            </p:cNvPr>
            <p:cNvSpPr/>
            <p:nvPr/>
          </p:nvSpPr>
          <p:spPr>
            <a:xfrm>
              <a:off x="412780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CEFB15C-1CEB-60C2-7309-0CAD991C4ED6}"/>
                </a:ext>
              </a:extLst>
            </p:cNvPr>
            <p:cNvSpPr/>
            <p:nvPr/>
          </p:nvSpPr>
          <p:spPr>
            <a:xfrm>
              <a:off x="428367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DD84B7A-A22A-4B2F-64AE-B3FF475CC7FA}"/>
                </a:ext>
              </a:extLst>
            </p:cNvPr>
            <p:cNvSpPr/>
            <p:nvPr/>
          </p:nvSpPr>
          <p:spPr>
            <a:xfrm>
              <a:off x="443948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2D1140B-54FE-7695-FCCA-3312C56C2B45}"/>
                </a:ext>
              </a:extLst>
            </p:cNvPr>
            <p:cNvSpPr/>
            <p:nvPr/>
          </p:nvSpPr>
          <p:spPr>
            <a:xfrm>
              <a:off x="459535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317794D-35F6-E74F-E7BA-14108A6CAD37}"/>
                </a:ext>
              </a:extLst>
            </p:cNvPr>
            <p:cNvSpPr/>
            <p:nvPr/>
          </p:nvSpPr>
          <p:spPr>
            <a:xfrm>
              <a:off x="475116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7676DF2-AB33-DA19-D111-B81FF40031EB}"/>
                </a:ext>
              </a:extLst>
            </p:cNvPr>
            <p:cNvSpPr/>
            <p:nvPr/>
          </p:nvSpPr>
          <p:spPr>
            <a:xfrm>
              <a:off x="490697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9D848E4-1505-EEC2-036C-7F30F6CE4CC1}"/>
                </a:ext>
              </a:extLst>
            </p:cNvPr>
            <p:cNvSpPr/>
            <p:nvPr/>
          </p:nvSpPr>
          <p:spPr>
            <a:xfrm>
              <a:off x="506284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1B841C2-F97B-050E-ADCC-3911CA94F217}"/>
                </a:ext>
              </a:extLst>
            </p:cNvPr>
            <p:cNvSpPr/>
            <p:nvPr/>
          </p:nvSpPr>
          <p:spPr>
            <a:xfrm>
              <a:off x="521865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71524B4-C26E-74AC-3AD3-D3AECA73C9FE}"/>
                </a:ext>
              </a:extLst>
            </p:cNvPr>
            <p:cNvSpPr/>
            <p:nvPr/>
          </p:nvSpPr>
          <p:spPr>
            <a:xfrm>
              <a:off x="5374461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A7EBF77-3410-66E5-5B32-DB08D6665D61}"/>
                </a:ext>
              </a:extLst>
            </p:cNvPr>
            <p:cNvSpPr/>
            <p:nvPr/>
          </p:nvSpPr>
          <p:spPr>
            <a:xfrm>
              <a:off x="553033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FED97BB-B29C-9AB8-33EA-0C96310C220B}"/>
                </a:ext>
              </a:extLst>
            </p:cNvPr>
            <p:cNvSpPr/>
            <p:nvPr/>
          </p:nvSpPr>
          <p:spPr>
            <a:xfrm>
              <a:off x="5686141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92D1978-0856-35C4-0EB7-90813A1289AB}"/>
                </a:ext>
              </a:extLst>
            </p:cNvPr>
            <p:cNvSpPr/>
            <p:nvPr/>
          </p:nvSpPr>
          <p:spPr>
            <a:xfrm>
              <a:off x="584194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ED4EB8B-DED0-9C83-D595-30F89F2ED1A4}"/>
                </a:ext>
              </a:extLst>
            </p:cNvPr>
            <p:cNvSpPr/>
            <p:nvPr/>
          </p:nvSpPr>
          <p:spPr>
            <a:xfrm>
              <a:off x="404990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7B538A6-6DAE-CDF1-9341-363BFA809D34}"/>
                </a:ext>
              </a:extLst>
            </p:cNvPr>
            <p:cNvSpPr/>
            <p:nvPr/>
          </p:nvSpPr>
          <p:spPr>
            <a:xfrm>
              <a:off x="4205776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50752D1-BAEF-D0CE-AAE8-0D03460839D1}"/>
                </a:ext>
              </a:extLst>
            </p:cNvPr>
            <p:cNvSpPr/>
            <p:nvPr/>
          </p:nvSpPr>
          <p:spPr>
            <a:xfrm>
              <a:off x="436158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895DC3C-78A6-B8B4-1AD5-D91044F75C52}"/>
                </a:ext>
              </a:extLst>
            </p:cNvPr>
            <p:cNvSpPr/>
            <p:nvPr/>
          </p:nvSpPr>
          <p:spPr>
            <a:xfrm>
              <a:off x="451739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36E4999-CD47-B304-F4D1-71587EF6C8AC}"/>
                </a:ext>
              </a:extLst>
            </p:cNvPr>
            <p:cNvSpPr/>
            <p:nvPr/>
          </p:nvSpPr>
          <p:spPr>
            <a:xfrm>
              <a:off x="467326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7CF20AE-5DE7-439D-DBBF-B8593F07DC3F}"/>
                </a:ext>
              </a:extLst>
            </p:cNvPr>
            <p:cNvSpPr/>
            <p:nvPr/>
          </p:nvSpPr>
          <p:spPr>
            <a:xfrm>
              <a:off x="482907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A1279AD-4943-44AB-5304-01296AB1D23D}"/>
                </a:ext>
              </a:extLst>
            </p:cNvPr>
            <p:cNvSpPr/>
            <p:nvPr/>
          </p:nvSpPr>
          <p:spPr>
            <a:xfrm>
              <a:off x="498487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670E006-DE76-DCE8-04E8-241EF9398D5B}"/>
                </a:ext>
              </a:extLst>
            </p:cNvPr>
            <p:cNvSpPr/>
            <p:nvPr/>
          </p:nvSpPr>
          <p:spPr>
            <a:xfrm>
              <a:off x="514075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ED728FD-21CE-BBE5-092A-95A583742B14}"/>
                </a:ext>
              </a:extLst>
            </p:cNvPr>
            <p:cNvSpPr/>
            <p:nvPr/>
          </p:nvSpPr>
          <p:spPr>
            <a:xfrm>
              <a:off x="529655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861B067-F43E-8122-500F-8943718CC9B9}"/>
                </a:ext>
              </a:extLst>
            </p:cNvPr>
            <p:cNvSpPr/>
            <p:nvPr/>
          </p:nvSpPr>
          <p:spPr>
            <a:xfrm>
              <a:off x="5452365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37A8205-1197-605F-D26B-27A7A420CD22}"/>
                </a:ext>
              </a:extLst>
            </p:cNvPr>
            <p:cNvSpPr/>
            <p:nvPr/>
          </p:nvSpPr>
          <p:spPr>
            <a:xfrm>
              <a:off x="560823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170F9D1-9A5B-5EA1-2EB1-23C71D51D798}"/>
                </a:ext>
              </a:extLst>
            </p:cNvPr>
            <p:cNvSpPr/>
            <p:nvPr/>
          </p:nvSpPr>
          <p:spPr>
            <a:xfrm>
              <a:off x="5764045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F799200A-EAD3-F908-7419-6423FD0847FB}"/>
              </a:ext>
            </a:extLst>
          </p:cNvPr>
          <p:cNvSpPr txBox="1"/>
          <p:nvPr/>
        </p:nvSpPr>
        <p:spPr>
          <a:xfrm rot="16200000">
            <a:off x="11569460" y="1675675"/>
            <a:ext cx="231666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E8B408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E0A24"/>
                </a:solidFill>
                <a:sym typeface="Arial"/>
              </a:rPr>
              <a:t>2025</a:t>
            </a: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5A1B6A06-24DC-A6AD-654C-5E22A1EDEDCE}"/>
              </a:ext>
            </a:extLst>
          </p:cNvPr>
          <p:cNvSpPr/>
          <p:nvPr/>
        </p:nvSpPr>
        <p:spPr>
          <a:xfrm>
            <a:off x="12497693" y="1132568"/>
            <a:ext cx="2477206" cy="2000788"/>
          </a:xfrm>
          <a:custGeom>
            <a:avLst/>
            <a:gdLst>
              <a:gd name="csX0" fmla="*/ 337300 w 2477206"/>
              <a:gd name="csY0" fmla="*/ 53587 h 2000788"/>
              <a:gd name="csX1" fmla="*/ 47068 w 2477206"/>
              <a:gd name="csY1" fmla="*/ 277846 h 2000788"/>
              <a:gd name="csX2" fmla="*/ 0 w 2477206"/>
              <a:gd name="csY2" fmla="*/ 338278 h 2000788"/>
              <a:gd name="csX3" fmla="*/ 259071 w 2477206"/>
              <a:gd name="csY3" fmla="*/ 233711 h 2000788"/>
              <a:gd name="csX4" fmla="*/ 832168 w 2477206"/>
              <a:gd name="csY4" fmla="*/ 0 h 2000788"/>
              <a:gd name="csX5" fmla="*/ 731447 w 2477206"/>
              <a:gd name="csY5" fmla="*/ 181623 h 2000788"/>
              <a:gd name="csX6" fmla="*/ 393951 w 2477206"/>
              <a:gd name="csY6" fmla="*/ 397015 h 2000788"/>
              <a:gd name="csX7" fmla="*/ 188794 w 2477206"/>
              <a:gd name="csY7" fmla="*/ 598196 h 2000788"/>
              <a:gd name="csX8" fmla="*/ 322371 w 2477206"/>
              <a:gd name="csY8" fmla="*/ 518989 h 2000788"/>
              <a:gd name="csX9" fmla="*/ 1253891 w 2477206"/>
              <a:gd name="csY9" fmla="*/ 30640 h 2000788"/>
              <a:gd name="csX10" fmla="*/ 1182702 w 2477206"/>
              <a:gd name="csY10" fmla="*/ 182080 h 2000788"/>
              <a:gd name="csX11" fmla="*/ 37616 w 2477206"/>
              <a:gd name="csY11" fmla="*/ 1254608 h 2000788"/>
              <a:gd name="csX12" fmla="*/ 611300 w 2477206"/>
              <a:gd name="csY12" fmla="*/ 871804 h 2000788"/>
              <a:gd name="csX13" fmla="*/ 356466 w 2477206"/>
              <a:gd name="csY13" fmla="*/ 1166404 h 2000788"/>
              <a:gd name="csX14" fmla="*/ 87682 w 2477206"/>
              <a:gd name="csY14" fmla="*/ 1451356 h 2000788"/>
              <a:gd name="csX15" fmla="*/ 304705 w 2477206"/>
              <a:gd name="csY15" fmla="*/ 1289942 h 2000788"/>
              <a:gd name="csX16" fmla="*/ 452428 w 2477206"/>
              <a:gd name="csY16" fmla="*/ 1268559 h 2000788"/>
              <a:gd name="csX17" fmla="*/ 427982 w 2477206"/>
              <a:gd name="csY17" fmla="*/ 1395943 h 2000788"/>
              <a:gd name="csX18" fmla="*/ 222237 w 2477206"/>
              <a:gd name="csY18" fmla="*/ 1614856 h 2000788"/>
              <a:gd name="csX19" fmla="*/ 13038 w 2477206"/>
              <a:gd name="csY19" fmla="*/ 1904436 h 2000788"/>
              <a:gd name="csX20" fmla="*/ 1149259 w 2477206"/>
              <a:gd name="csY20" fmla="*/ 812089 h 2000788"/>
              <a:gd name="csX21" fmla="*/ 1457875 w 2477206"/>
              <a:gd name="csY21" fmla="*/ 348187 h 2000788"/>
              <a:gd name="csX22" fmla="*/ 1668313 w 2477206"/>
              <a:gd name="csY22" fmla="*/ 79012 h 2000788"/>
              <a:gd name="csX23" fmla="*/ 1145934 w 2477206"/>
              <a:gd name="csY23" fmla="*/ 1189677 h 2000788"/>
              <a:gd name="csX24" fmla="*/ 852899 w 2477206"/>
              <a:gd name="csY24" fmla="*/ 1450117 h 2000788"/>
              <a:gd name="csX25" fmla="*/ 508362 w 2477206"/>
              <a:gd name="csY25" fmla="*/ 1738002 h 2000788"/>
              <a:gd name="csX26" fmla="*/ 151049 w 2477206"/>
              <a:gd name="csY26" fmla="*/ 2000788 h 2000788"/>
              <a:gd name="csX27" fmla="*/ 299880 w 2477206"/>
              <a:gd name="csY27" fmla="*/ 1959457 h 2000788"/>
              <a:gd name="csX28" fmla="*/ 702307 w 2477206"/>
              <a:gd name="csY28" fmla="*/ 1822686 h 2000788"/>
              <a:gd name="csX29" fmla="*/ 688617 w 2477206"/>
              <a:gd name="csY29" fmla="*/ 1948179 h 2000788"/>
              <a:gd name="csX30" fmla="*/ 980674 w 2477206"/>
              <a:gd name="csY30" fmla="*/ 1927579 h 2000788"/>
              <a:gd name="csX31" fmla="*/ 1232899 w 2477206"/>
              <a:gd name="csY31" fmla="*/ 1770076 h 2000788"/>
              <a:gd name="csX32" fmla="*/ 1426127 w 2477206"/>
              <a:gd name="csY32" fmla="*/ 1577957 h 2000788"/>
              <a:gd name="csX33" fmla="*/ 1604751 w 2477206"/>
              <a:gd name="csY33" fmla="*/ 1133287 h 2000788"/>
              <a:gd name="csX34" fmla="*/ 2023084 w 2477206"/>
              <a:gd name="csY34" fmla="*/ 315917 h 2000788"/>
              <a:gd name="csX35" fmla="*/ 2183585 w 2477206"/>
              <a:gd name="csY35" fmla="*/ 150918 h 2000788"/>
              <a:gd name="csX36" fmla="*/ 2374465 w 2477206"/>
              <a:gd name="csY36" fmla="*/ 81033 h 2000788"/>
              <a:gd name="csX37" fmla="*/ 2277330 w 2477206"/>
              <a:gd name="csY37" fmla="*/ 308225 h 2000788"/>
              <a:gd name="csX38" fmla="*/ 1943811 w 2477206"/>
              <a:gd name="csY38" fmla="*/ 963072 h 2000788"/>
              <a:gd name="csX39" fmla="*/ 1806192 w 2477206"/>
              <a:gd name="csY39" fmla="*/ 1416609 h 2000788"/>
              <a:gd name="csX40" fmla="*/ 1620397 w 2477206"/>
              <a:gd name="csY40" fmla="*/ 1837810 h 2000788"/>
              <a:gd name="csX41" fmla="*/ 1887812 w 2477206"/>
              <a:gd name="csY41" fmla="*/ 1768772 h 2000788"/>
              <a:gd name="csX42" fmla="*/ 2477207 w 2477206"/>
              <a:gd name="csY42" fmla="*/ 1663097 h 2000788"/>
              <a:gd name="csX43" fmla="*/ 2015652 w 2477206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206" h="2000788">
                <a:moveTo>
                  <a:pt x="337300" y="53587"/>
                </a:moveTo>
                <a:cubicBezTo>
                  <a:pt x="240556" y="128362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1" y="233711"/>
                </a:cubicBezTo>
                <a:cubicBezTo>
                  <a:pt x="431436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3" y="261287"/>
                  <a:pt x="511361" y="333324"/>
                  <a:pt x="393951" y="397015"/>
                </a:cubicBezTo>
                <a:cubicBezTo>
                  <a:pt x="306726" y="444344"/>
                  <a:pt x="206396" y="500409"/>
                  <a:pt x="188794" y="598196"/>
                </a:cubicBezTo>
                <a:cubicBezTo>
                  <a:pt x="240621" y="589917"/>
                  <a:pt x="282214" y="552758"/>
                  <a:pt x="322371" y="518989"/>
                </a:cubicBezTo>
                <a:cubicBezTo>
                  <a:pt x="592068" y="292449"/>
                  <a:pt x="926174" y="159719"/>
                  <a:pt x="1253891" y="30640"/>
                </a:cubicBezTo>
                <a:cubicBezTo>
                  <a:pt x="1258389" y="87748"/>
                  <a:pt x="1219470" y="138141"/>
                  <a:pt x="1182702" y="182080"/>
                </a:cubicBezTo>
                <a:cubicBezTo>
                  <a:pt x="845206" y="585614"/>
                  <a:pt x="497019" y="998210"/>
                  <a:pt x="37616" y="1254608"/>
                </a:cubicBezTo>
                <a:cubicBezTo>
                  <a:pt x="141987" y="1042606"/>
                  <a:pt x="387628" y="947948"/>
                  <a:pt x="611300" y="871804"/>
                </a:cubicBezTo>
                <a:cubicBezTo>
                  <a:pt x="588939" y="1003752"/>
                  <a:pt x="468726" y="1093455"/>
                  <a:pt x="356466" y="1166404"/>
                </a:cubicBezTo>
                <a:cubicBezTo>
                  <a:pt x="244272" y="1239353"/>
                  <a:pt x="121386" y="1321820"/>
                  <a:pt x="87682" y="1451356"/>
                </a:cubicBezTo>
                <a:cubicBezTo>
                  <a:pt x="160045" y="1397573"/>
                  <a:pt x="232407" y="1343790"/>
                  <a:pt x="304705" y="1289942"/>
                </a:cubicBezTo>
                <a:cubicBezTo>
                  <a:pt x="348969" y="1257020"/>
                  <a:pt x="417160" y="1226054"/>
                  <a:pt x="452428" y="1268559"/>
                </a:cubicBezTo>
                <a:cubicBezTo>
                  <a:pt x="482351" y="1304610"/>
                  <a:pt x="456209" y="1358588"/>
                  <a:pt x="427982" y="1395943"/>
                </a:cubicBezTo>
                <a:cubicBezTo>
                  <a:pt x="367614" y="1476063"/>
                  <a:pt x="298511" y="1549599"/>
                  <a:pt x="222237" y="1614856"/>
                </a:cubicBezTo>
                <a:cubicBezTo>
                  <a:pt x="128623" y="1694976"/>
                  <a:pt x="14342" y="1781289"/>
                  <a:pt x="13038" y="1904436"/>
                </a:cubicBezTo>
                <a:cubicBezTo>
                  <a:pt x="497280" y="1685197"/>
                  <a:pt x="835036" y="1240853"/>
                  <a:pt x="1149259" y="812089"/>
                </a:cubicBezTo>
                <a:cubicBezTo>
                  <a:pt x="1259106" y="662149"/>
                  <a:pt x="1369019" y="511492"/>
                  <a:pt x="1457875" y="348187"/>
                </a:cubicBezTo>
                <a:cubicBezTo>
                  <a:pt x="1513157" y="246554"/>
                  <a:pt x="1566353" y="133708"/>
                  <a:pt x="1668313" y="79012"/>
                </a:cubicBezTo>
                <a:cubicBezTo>
                  <a:pt x="1649211" y="497149"/>
                  <a:pt x="1441186" y="892991"/>
                  <a:pt x="1145934" y="1189677"/>
                </a:cubicBezTo>
                <a:cubicBezTo>
                  <a:pt x="1053688" y="1282314"/>
                  <a:pt x="953228" y="1366346"/>
                  <a:pt x="852899" y="1450117"/>
                </a:cubicBezTo>
                <a:cubicBezTo>
                  <a:pt x="738032" y="1546079"/>
                  <a:pt x="623230" y="1642040"/>
                  <a:pt x="508362" y="1738002"/>
                </a:cubicBezTo>
                <a:cubicBezTo>
                  <a:pt x="394734" y="1832986"/>
                  <a:pt x="280258" y="1928491"/>
                  <a:pt x="151049" y="2000788"/>
                </a:cubicBezTo>
                <a:cubicBezTo>
                  <a:pt x="201963" y="1992705"/>
                  <a:pt x="251052" y="1976016"/>
                  <a:pt x="299880" y="1959457"/>
                </a:cubicBezTo>
                <a:cubicBezTo>
                  <a:pt x="434044" y="1913888"/>
                  <a:pt x="568143" y="1868254"/>
                  <a:pt x="702307" y="1822686"/>
                </a:cubicBezTo>
                <a:cubicBezTo>
                  <a:pt x="722060" y="1862518"/>
                  <a:pt x="716519" y="1913562"/>
                  <a:pt x="688617" y="1948179"/>
                </a:cubicBezTo>
                <a:cubicBezTo>
                  <a:pt x="783600" y="1977711"/>
                  <a:pt x="888167" y="1964347"/>
                  <a:pt x="980674" y="1927579"/>
                </a:cubicBezTo>
                <a:cubicBezTo>
                  <a:pt x="1073180" y="1890876"/>
                  <a:pt x="1155191" y="1832204"/>
                  <a:pt x="1232899" y="1770076"/>
                </a:cubicBezTo>
                <a:cubicBezTo>
                  <a:pt x="1304088" y="1713164"/>
                  <a:pt x="1373126" y="1652145"/>
                  <a:pt x="1426127" y="1577957"/>
                </a:cubicBezTo>
                <a:cubicBezTo>
                  <a:pt x="1519481" y="1447379"/>
                  <a:pt x="1556379" y="1286291"/>
                  <a:pt x="1604751" y="1133287"/>
                </a:cubicBezTo>
                <a:cubicBezTo>
                  <a:pt x="1697518" y="840121"/>
                  <a:pt x="1839570" y="562602"/>
                  <a:pt x="2023084" y="315917"/>
                </a:cubicBezTo>
                <a:cubicBezTo>
                  <a:pt x="2069109" y="254051"/>
                  <a:pt x="2118915" y="193032"/>
                  <a:pt x="2183585" y="150918"/>
                </a:cubicBezTo>
                <a:cubicBezTo>
                  <a:pt x="2240758" y="113694"/>
                  <a:pt x="2307318" y="92898"/>
                  <a:pt x="2374465" y="81033"/>
                </a:cubicBezTo>
                <a:cubicBezTo>
                  <a:pt x="2380593" y="164999"/>
                  <a:pt x="2325963" y="239513"/>
                  <a:pt x="2277330" y="308225"/>
                </a:cubicBezTo>
                <a:cubicBezTo>
                  <a:pt x="2135278" y="508819"/>
                  <a:pt x="2022497" y="730209"/>
                  <a:pt x="1943811" y="963072"/>
                </a:cubicBezTo>
                <a:cubicBezTo>
                  <a:pt x="1893223" y="1112752"/>
                  <a:pt x="1856650" y="1266929"/>
                  <a:pt x="1806192" y="1416609"/>
                </a:cubicBezTo>
                <a:cubicBezTo>
                  <a:pt x="1757103" y="1562181"/>
                  <a:pt x="1694780" y="1703385"/>
                  <a:pt x="1620397" y="1837810"/>
                </a:cubicBezTo>
                <a:cubicBezTo>
                  <a:pt x="1712903" y="1849088"/>
                  <a:pt x="1801629" y="1804171"/>
                  <a:pt x="1887812" y="1768772"/>
                </a:cubicBezTo>
                <a:cubicBezTo>
                  <a:pt x="2073868" y="1692368"/>
                  <a:pt x="2276222" y="1656056"/>
                  <a:pt x="2477207" y="1663097"/>
                </a:cubicBezTo>
                <a:cubicBezTo>
                  <a:pt x="2323356" y="1723399"/>
                  <a:pt x="2169504" y="1783701"/>
                  <a:pt x="2015652" y="1844003"/>
                </a:cubicBezTo>
              </a:path>
            </a:pathLst>
          </a:custGeom>
          <a:noFill/>
          <a:ln w="0" cap="flat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6C5EE18-AEE1-13FB-73EC-F4D202047CB4}"/>
              </a:ext>
            </a:extLst>
          </p:cNvPr>
          <p:cNvSpPr/>
          <p:nvPr/>
        </p:nvSpPr>
        <p:spPr>
          <a:xfrm>
            <a:off x="12896142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C29D7AE7-F56E-ADDA-E1DE-AF63A8EF375E}"/>
              </a:ext>
            </a:extLst>
          </p:cNvPr>
          <p:cNvGrpSpPr/>
          <p:nvPr/>
        </p:nvGrpSpPr>
        <p:grpSpPr>
          <a:xfrm>
            <a:off x="18549734" y="1109066"/>
            <a:ext cx="2217680" cy="2032602"/>
            <a:chOff x="9507334" y="1101667"/>
            <a:chExt cx="2217680" cy="2032602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B075482D-7C66-9E88-634A-74832350DBDF}"/>
                </a:ext>
              </a:extLst>
            </p:cNvPr>
            <p:cNvSpPr/>
            <p:nvPr/>
          </p:nvSpPr>
          <p:spPr>
            <a:xfrm>
              <a:off x="9697823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CE17E75-1A2D-DC73-75A0-3032BD93B522}"/>
                </a:ext>
              </a:extLst>
            </p:cNvPr>
            <p:cNvSpPr/>
            <p:nvPr/>
          </p:nvSpPr>
          <p:spPr>
            <a:xfrm>
              <a:off x="10065176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A2CEBF1-0B4F-65D1-02E1-882B23DA873F}"/>
                </a:ext>
              </a:extLst>
            </p:cNvPr>
            <p:cNvSpPr/>
            <p:nvPr/>
          </p:nvSpPr>
          <p:spPr>
            <a:xfrm>
              <a:off x="10432530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BDFD247-EAA3-366B-8927-0B51E017E041}"/>
                </a:ext>
              </a:extLst>
            </p:cNvPr>
            <p:cNvSpPr/>
            <p:nvPr/>
          </p:nvSpPr>
          <p:spPr>
            <a:xfrm>
              <a:off x="10799818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58FDA664-500A-13A2-6349-CE44C31FA8AE}"/>
                </a:ext>
              </a:extLst>
            </p:cNvPr>
            <p:cNvSpPr/>
            <p:nvPr/>
          </p:nvSpPr>
          <p:spPr>
            <a:xfrm>
              <a:off x="11167171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84AF0E9-1237-13FE-A874-DF6C13821D63}"/>
                </a:ext>
              </a:extLst>
            </p:cNvPr>
            <p:cNvSpPr/>
            <p:nvPr/>
          </p:nvSpPr>
          <p:spPr>
            <a:xfrm>
              <a:off x="11534525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90BED18-68E3-1CF7-A8CE-35BBE1402327}"/>
                </a:ext>
              </a:extLst>
            </p:cNvPr>
            <p:cNvSpPr/>
            <p:nvPr/>
          </p:nvSpPr>
          <p:spPr>
            <a:xfrm>
              <a:off x="9697823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B3F97FE-3F09-0634-97BD-E157D3182FD7}"/>
                </a:ext>
              </a:extLst>
            </p:cNvPr>
            <p:cNvSpPr/>
            <p:nvPr/>
          </p:nvSpPr>
          <p:spPr>
            <a:xfrm>
              <a:off x="10065176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F667B4E6-3A5C-AD93-4218-6B81DDDD42FA}"/>
                </a:ext>
              </a:extLst>
            </p:cNvPr>
            <p:cNvSpPr/>
            <p:nvPr/>
          </p:nvSpPr>
          <p:spPr>
            <a:xfrm>
              <a:off x="10432530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C29C56E9-6D68-E9AE-401B-519674D4A42B}"/>
                </a:ext>
              </a:extLst>
            </p:cNvPr>
            <p:cNvSpPr/>
            <p:nvPr/>
          </p:nvSpPr>
          <p:spPr>
            <a:xfrm>
              <a:off x="10799818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D0480B5-78F5-4CC1-8364-8BBFA364FA5F}"/>
                </a:ext>
              </a:extLst>
            </p:cNvPr>
            <p:cNvSpPr/>
            <p:nvPr/>
          </p:nvSpPr>
          <p:spPr>
            <a:xfrm>
              <a:off x="11167171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76CA808D-4931-547E-E0E3-B05C18822B91}"/>
                </a:ext>
              </a:extLst>
            </p:cNvPr>
            <p:cNvSpPr/>
            <p:nvPr/>
          </p:nvSpPr>
          <p:spPr>
            <a:xfrm>
              <a:off x="11534525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02D5D17C-405C-E7B1-5383-EEC814B4EE97}"/>
                </a:ext>
              </a:extLst>
            </p:cNvPr>
            <p:cNvSpPr/>
            <p:nvPr/>
          </p:nvSpPr>
          <p:spPr>
            <a:xfrm>
              <a:off x="9507334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8B40B73E-7B5B-DA65-EA68-E0F63D7972A9}"/>
                </a:ext>
              </a:extLst>
            </p:cNvPr>
            <p:cNvSpPr/>
            <p:nvPr/>
          </p:nvSpPr>
          <p:spPr>
            <a:xfrm>
              <a:off x="9874687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C42FF989-D4A5-9DA7-9C85-A3DF55DA8B28}"/>
                </a:ext>
              </a:extLst>
            </p:cNvPr>
            <p:cNvSpPr/>
            <p:nvPr/>
          </p:nvSpPr>
          <p:spPr>
            <a:xfrm>
              <a:off x="10242040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AA19825-F27C-1C35-7998-8497ED1E4161}"/>
                </a:ext>
              </a:extLst>
            </p:cNvPr>
            <p:cNvSpPr/>
            <p:nvPr/>
          </p:nvSpPr>
          <p:spPr>
            <a:xfrm>
              <a:off x="10609394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713AA4D7-72D9-E3C6-32A9-C42168B17DAC}"/>
                </a:ext>
              </a:extLst>
            </p:cNvPr>
            <p:cNvSpPr/>
            <p:nvPr/>
          </p:nvSpPr>
          <p:spPr>
            <a:xfrm>
              <a:off x="10976682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85499A98-B0E6-5D3B-B18B-9DD66FB1A5E3}"/>
                </a:ext>
              </a:extLst>
            </p:cNvPr>
            <p:cNvSpPr/>
            <p:nvPr/>
          </p:nvSpPr>
          <p:spPr>
            <a:xfrm>
              <a:off x="11344035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6668DC21-237A-E777-38CD-DD9BCD24606D}"/>
                </a:ext>
              </a:extLst>
            </p:cNvPr>
            <p:cNvSpPr/>
            <p:nvPr/>
          </p:nvSpPr>
          <p:spPr>
            <a:xfrm>
              <a:off x="9507334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6BCF7585-E38A-3BA6-5079-72AB665395BA}"/>
                </a:ext>
              </a:extLst>
            </p:cNvPr>
            <p:cNvSpPr/>
            <p:nvPr/>
          </p:nvSpPr>
          <p:spPr>
            <a:xfrm>
              <a:off x="9874687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DB57595E-0C84-DC1A-FA0C-D840B65DADAF}"/>
                </a:ext>
              </a:extLst>
            </p:cNvPr>
            <p:cNvSpPr/>
            <p:nvPr/>
          </p:nvSpPr>
          <p:spPr>
            <a:xfrm>
              <a:off x="10242040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C60D724F-E7AC-5C31-81E8-EA849DA10BFC}"/>
                </a:ext>
              </a:extLst>
            </p:cNvPr>
            <p:cNvSpPr/>
            <p:nvPr/>
          </p:nvSpPr>
          <p:spPr>
            <a:xfrm>
              <a:off x="10609394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A0582298-9A1F-97AB-E59A-B3429A80E294}"/>
                </a:ext>
              </a:extLst>
            </p:cNvPr>
            <p:cNvSpPr/>
            <p:nvPr/>
          </p:nvSpPr>
          <p:spPr>
            <a:xfrm>
              <a:off x="10976682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FB4269D9-7FE0-D6F1-8DD8-81E2E09D7801}"/>
                </a:ext>
              </a:extLst>
            </p:cNvPr>
            <p:cNvSpPr/>
            <p:nvPr/>
          </p:nvSpPr>
          <p:spPr>
            <a:xfrm>
              <a:off x="11344035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D755156-73E1-381D-10F0-C9966BBCE2F3}"/>
                </a:ext>
              </a:extLst>
            </p:cNvPr>
            <p:cNvSpPr/>
            <p:nvPr/>
          </p:nvSpPr>
          <p:spPr>
            <a:xfrm>
              <a:off x="9507334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299AC8A8-5A4E-38C1-E483-F3E848A2C544}"/>
                </a:ext>
              </a:extLst>
            </p:cNvPr>
            <p:cNvSpPr/>
            <p:nvPr/>
          </p:nvSpPr>
          <p:spPr>
            <a:xfrm>
              <a:off x="9874687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22DF9D8B-2D87-0314-F0B2-89FA05382D6D}"/>
                </a:ext>
              </a:extLst>
            </p:cNvPr>
            <p:cNvSpPr/>
            <p:nvPr/>
          </p:nvSpPr>
          <p:spPr>
            <a:xfrm>
              <a:off x="10242040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ED7BABE4-6DEB-D2AB-00EB-57A308C0CC70}"/>
                </a:ext>
              </a:extLst>
            </p:cNvPr>
            <p:cNvSpPr/>
            <p:nvPr/>
          </p:nvSpPr>
          <p:spPr>
            <a:xfrm>
              <a:off x="10609394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2C606EE6-A56E-B99C-30A8-280590E42BD0}"/>
                </a:ext>
              </a:extLst>
            </p:cNvPr>
            <p:cNvSpPr/>
            <p:nvPr/>
          </p:nvSpPr>
          <p:spPr>
            <a:xfrm>
              <a:off x="10976682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21AFB2E1-D2BC-8CC8-06FB-8385B11A6D69}"/>
                </a:ext>
              </a:extLst>
            </p:cNvPr>
            <p:cNvSpPr/>
            <p:nvPr/>
          </p:nvSpPr>
          <p:spPr>
            <a:xfrm>
              <a:off x="11344035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58A2A8DE-C0D8-BC30-5B04-29C20323917E}"/>
                </a:ext>
              </a:extLst>
            </p:cNvPr>
            <p:cNvSpPr/>
            <p:nvPr/>
          </p:nvSpPr>
          <p:spPr>
            <a:xfrm>
              <a:off x="9507334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CA237AA2-14BC-AEA6-9A4B-E7D6C29F80DA}"/>
                </a:ext>
              </a:extLst>
            </p:cNvPr>
            <p:cNvSpPr/>
            <p:nvPr/>
          </p:nvSpPr>
          <p:spPr>
            <a:xfrm>
              <a:off x="9874687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CF038AB9-071C-1E6D-86FC-9E8EBC2CA903}"/>
                </a:ext>
              </a:extLst>
            </p:cNvPr>
            <p:cNvSpPr/>
            <p:nvPr/>
          </p:nvSpPr>
          <p:spPr>
            <a:xfrm>
              <a:off x="10242040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99492090-73E6-693B-7263-03102BA0884F}"/>
                </a:ext>
              </a:extLst>
            </p:cNvPr>
            <p:cNvSpPr/>
            <p:nvPr/>
          </p:nvSpPr>
          <p:spPr>
            <a:xfrm>
              <a:off x="10609394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6AA1D092-2DF2-0129-50A0-22A30A0949E1}"/>
                </a:ext>
              </a:extLst>
            </p:cNvPr>
            <p:cNvSpPr/>
            <p:nvPr/>
          </p:nvSpPr>
          <p:spPr>
            <a:xfrm>
              <a:off x="10976682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572BAB22-7B6C-C56E-99B9-938219D289E5}"/>
                </a:ext>
              </a:extLst>
            </p:cNvPr>
            <p:cNvSpPr/>
            <p:nvPr/>
          </p:nvSpPr>
          <p:spPr>
            <a:xfrm>
              <a:off x="11344035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DB1D4E94-333E-6F9C-C786-9A90EC81E921}"/>
                </a:ext>
              </a:extLst>
            </p:cNvPr>
            <p:cNvSpPr/>
            <p:nvPr/>
          </p:nvSpPr>
          <p:spPr>
            <a:xfrm>
              <a:off x="9507334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32EDD91F-5EE1-D8E7-F75F-D3C6CABBCA2E}"/>
                </a:ext>
              </a:extLst>
            </p:cNvPr>
            <p:cNvSpPr/>
            <p:nvPr/>
          </p:nvSpPr>
          <p:spPr>
            <a:xfrm>
              <a:off x="9874687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CE470D04-9F62-4EB1-507E-B55145A6C9A7}"/>
                </a:ext>
              </a:extLst>
            </p:cNvPr>
            <p:cNvSpPr/>
            <p:nvPr/>
          </p:nvSpPr>
          <p:spPr>
            <a:xfrm>
              <a:off x="10242040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A998B280-959F-F9AC-9CC1-70978D83D03C}"/>
                </a:ext>
              </a:extLst>
            </p:cNvPr>
            <p:cNvSpPr/>
            <p:nvPr/>
          </p:nvSpPr>
          <p:spPr>
            <a:xfrm>
              <a:off x="10609394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E1E63FDC-334D-9363-CA0B-5094AC1A76C6}"/>
                </a:ext>
              </a:extLst>
            </p:cNvPr>
            <p:cNvSpPr/>
            <p:nvPr/>
          </p:nvSpPr>
          <p:spPr>
            <a:xfrm>
              <a:off x="10976682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EF6FAD03-3CD4-7AE0-F5B5-8746FAEB5DD3}"/>
                </a:ext>
              </a:extLst>
            </p:cNvPr>
            <p:cNvSpPr/>
            <p:nvPr/>
          </p:nvSpPr>
          <p:spPr>
            <a:xfrm>
              <a:off x="11344035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31658FE9-16DB-B387-0EA0-A01056190220}"/>
                </a:ext>
              </a:extLst>
            </p:cNvPr>
            <p:cNvSpPr/>
            <p:nvPr/>
          </p:nvSpPr>
          <p:spPr>
            <a:xfrm>
              <a:off x="9697823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0D6023DE-239E-A49A-5CCB-52F4D30F3897}"/>
                </a:ext>
              </a:extLst>
            </p:cNvPr>
            <p:cNvSpPr/>
            <p:nvPr/>
          </p:nvSpPr>
          <p:spPr>
            <a:xfrm>
              <a:off x="10065176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0C8563CE-5D22-39D6-101B-2FF699660CC4}"/>
                </a:ext>
              </a:extLst>
            </p:cNvPr>
            <p:cNvSpPr/>
            <p:nvPr/>
          </p:nvSpPr>
          <p:spPr>
            <a:xfrm>
              <a:off x="10432530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A1B1892B-9377-6496-30AF-0F08848F4026}"/>
                </a:ext>
              </a:extLst>
            </p:cNvPr>
            <p:cNvSpPr/>
            <p:nvPr/>
          </p:nvSpPr>
          <p:spPr>
            <a:xfrm>
              <a:off x="10799818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D1FD14F3-211A-276C-8537-5E3E3647F187}"/>
                </a:ext>
              </a:extLst>
            </p:cNvPr>
            <p:cNvSpPr/>
            <p:nvPr/>
          </p:nvSpPr>
          <p:spPr>
            <a:xfrm>
              <a:off x="11167171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265DED54-7FA8-5721-53A5-BC6849530838}"/>
                </a:ext>
              </a:extLst>
            </p:cNvPr>
            <p:cNvSpPr/>
            <p:nvPr/>
          </p:nvSpPr>
          <p:spPr>
            <a:xfrm>
              <a:off x="11534525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7C06CE42-EA19-4210-64C3-E19E092F426C}"/>
                </a:ext>
              </a:extLst>
            </p:cNvPr>
            <p:cNvSpPr/>
            <p:nvPr/>
          </p:nvSpPr>
          <p:spPr>
            <a:xfrm>
              <a:off x="9697823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F5392051-D6E0-BBE6-3F54-DF7490D06B6A}"/>
                </a:ext>
              </a:extLst>
            </p:cNvPr>
            <p:cNvSpPr/>
            <p:nvPr/>
          </p:nvSpPr>
          <p:spPr>
            <a:xfrm>
              <a:off x="10065176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8E190CC1-517C-C1B2-FE9A-6D3F389B3ADF}"/>
                </a:ext>
              </a:extLst>
            </p:cNvPr>
            <p:cNvSpPr/>
            <p:nvPr/>
          </p:nvSpPr>
          <p:spPr>
            <a:xfrm>
              <a:off x="10432530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50EEBC3F-2382-AD37-F361-0A588DDEA61F}"/>
                </a:ext>
              </a:extLst>
            </p:cNvPr>
            <p:cNvSpPr/>
            <p:nvPr/>
          </p:nvSpPr>
          <p:spPr>
            <a:xfrm>
              <a:off x="10799818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D2E2B777-E5D0-56D5-9BA0-64CEB7B1295E}"/>
                </a:ext>
              </a:extLst>
            </p:cNvPr>
            <p:cNvSpPr/>
            <p:nvPr/>
          </p:nvSpPr>
          <p:spPr>
            <a:xfrm>
              <a:off x="11167171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C35896D4-E110-F728-0993-174A3A65C628}"/>
                </a:ext>
              </a:extLst>
            </p:cNvPr>
            <p:cNvSpPr/>
            <p:nvPr/>
          </p:nvSpPr>
          <p:spPr>
            <a:xfrm>
              <a:off x="11534525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B95C0403-DE7D-8C80-02E3-689993E1E731}"/>
                </a:ext>
              </a:extLst>
            </p:cNvPr>
            <p:cNvSpPr/>
            <p:nvPr/>
          </p:nvSpPr>
          <p:spPr>
            <a:xfrm>
              <a:off x="9697823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BB45AB02-C0A5-9FF7-D788-2E4DBBE27141}"/>
                </a:ext>
              </a:extLst>
            </p:cNvPr>
            <p:cNvSpPr/>
            <p:nvPr/>
          </p:nvSpPr>
          <p:spPr>
            <a:xfrm>
              <a:off x="10065176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66C65361-1061-61B2-F293-32E27F0380A5}"/>
                </a:ext>
              </a:extLst>
            </p:cNvPr>
            <p:cNvSpPr/>
            <p:nvPr/>
          </p:nvSpPr>
          <p:spPr>
            <a:xfrm>
              <a:off x="10432530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39FBD176-F3E6-4EC8-CD48-683889DE6762}"/>
                </a:ext>
              </a:extLst>
            </p:cNvPr>
            <p:cNvSpPr/>
            <p:nvPr/>
          </p:nvSpPr>
          <p:spPr>
            <a:xfrm>
              <a:off x="10799818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E383F6C7-6514-DD21-C604-12CF182A8263}"/>
                </a:ext>
              </a:extLst>
            </p:cNvPr>
            <p:cNvSpPr/>
            <p:nvPr/>
          </p:nvSpPr>
          <p:spPr>
            <a:xfrm>
              <a:off x="11167171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535A1BD6-3F17-48BF-E59D-D3383FD020C8}"/>
                </a:ext>
              </a:extLst>
            </p:cNvPr>
            <p:cNvSpPr/>
            <p:nvPr/>
          </p:nvSpPr>
          <p:spPr>
            <a:xfrm>
              <a:off x="11534525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F64BBF07-FCFA-947B-38F5-6D6673F64399}"/>
                </a:ext>
              </a:extLst>
            </p:cNvPr>
            <p:cNvSpPr/>
            <p:nvPr/>
          </p:nvSpPr>
          <p:spPr>
            <a:xfrm>
              <a:off x="9697823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AC6B84EE-3917-04DE-61F7-10898BF1EB96}"/>
                </a:ext>
              </a:extLst>
            </p:cNvPr>
            <p:cNvSpPr/>
            <p:nvPr/>
          </p:nvSpPr>
          <p:spPr>
            <a:xfrm>
              <a:off x="10065176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0CFF3A53-09E8-8085-3557-CB8F432E276F}"/>
                </a:ext>
              </a:extLst>
            </p:cNvPr>
            <p:cNvSpPr/>
            <p:nvPr/>
          </p:nvSpPr>
          <p:spPr>
            <a:xfrm>
              <a:off x="10432530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A783AD5B-CEEC-529D-233A-F66D490827D5}"/>
                </a:ext>
              </a:extLst>
            </p:cNvPr>
            <p:cNvSpPr/>
            <p:nvPr/>
          </p:nvSpPr>
          <p:spPr>
            <a:xfrm>
              <a:off x="10799818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611E6087-4E05-E2A1-93BD-06D62F7497A9}"/>
                </a:ext>
              </a:extLst>
            </p:cNvPr>
            <p:cNvSpPr/>
            <p:nvPr/>
          </p:nvSpPr>
          <p:spPr>
            <a:xfrm>
              <a:off x="11167171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89C70A13-9186-F938-72B1-25652C2AF953}"/>
                </a:ext>
              </a:extLst>
            </p:cNvPr>
            <p:cNvSpPr/>
            <p:nvPr/>
          </p:nvSpPr>
          <p:spPr>
            <a:xfrm>
              <a:off x="11534525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127" name="TextBox 126">
            <a:extLst>
              <a:ext uri="{FF2B5EF4-FFF2-40B4-BE49-F238E27FC236}">
                <a16:creationId xmlns:a16="http://schemas.microsoft.com/office/drawing/2014/main" id="{735BEEFB-F006-86C3-0CA7-2F0D883BC582}"/>
              </a:ext>
            </a:extLst>
          </p:cNvPr>
          <p:cNvSpPr txBox="1"/>
          <p:nvPr/>
        </p:nvSpPr>
        <p:spPr>
          <a:xfrm rot="16200000">
            <a:off x="17335114" y="1675675"/>
            <a:ext cx="234070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FF0C25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E0A24"/>
                </a:solidFill>
                <a:sym typeface="Arial"/>
              </a:rPr>
              <a:t>202X</a:t>
            </a:r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250411E2-6C0E-BFE7-3F11-6C73BB7958B1}"/>
              </a:ext>
            </a:extLst>
          </p:cNvPr>
          <p:cNvSpPr/>
          <p:nvPr/>
        </p:nvSpPr>
        <p:spPr>
          <a:xfrm>
            <a:off x="18275408" y="1132568"/>
            <a:ext cx="2477142" cy="2000853"/>
          </a:xfrm>
          <a:custGeom>
            <a:avLst/>
            <a:gdLst>
              <a:gd name="csX0" fmla="*/ 337300 w 2477142"/>
              <a:gd name="csY0" fmla="*/ 53587 h 2000853"/>
              <a:gd name="csX1" fmla="*/ 47069 w 2477142"/>
              <a:gd name="csY1" fmla="*/ 277846 h 2000853"/>
              <a:gd name="csX2" fmla="*/ 0 w 2477142"/>
              <a:gd name="csY2" fmla="*/ 338278 h 2000853"/>
              <a:gd name="csX3" fmla="*/ 259070 w 2477142"/>
              <a:gd name="csY3" fmla="*/ 233711 h 2000853"/>
              <a:gd name="csX4" fmla="*/ 832168 w 2477142"/>
              <a:gd name="csY4" fmla="*/ 0 h 2000853"/>
              <a:gd name="csX5" fmla="*/ 731448 w 2477142"/>
              <a:gd name="csY5" fmla="*/ 181623 h 2000853"/>
              <a:gd name="csX6" fmla="*/ 393952 w 2477142"/>
              <a:gd name="csY6" fmla="*/ 397015 h 2000853"/>
              <a:gd name="csX7" fmla="*/ 188730 w 2477142"/>
              <a:gd name="csY7" fmla="*/ 598261 h 2000853"/>
              <a:gd name="csX8" fmla="*/ 322307 w 2477142"/>
              <a:gd name="csY8" fmla="*/ 519054 h 2000853"/>
              <a:gd name="csX9" fmla="*/ 1253826 w 2477142"/>
              <a:gd name="csY9" fmla="*/ 30705 h 2000853"/>
              <a:gd name="csX10" fmla="*/ 1182637 w 2477142"/>
              <a:gd name="csY10" fmla="*/ 182145 h 2000853"/>
              <a:gd name="csX11" fmla="*/ 37550 w 2477142"/>
              <a:gd name="csY11" fmla="*/ 1254673 h 2000853"/>
              <a:gd name="csX12" fmla="*/ 611234 w 2477142"/>
              <a:gd name="csY12" fmla="*/ 871869 h 2000853"/>
              <a:gd name="csX13" fmla="*/ 356402 w 2477142"/>
              <a:gd name="csY13" fmla="*/ 1166469 h 2000853"/>
              <a:gd name="csX14" fmla="*/ 87618 w 2477142"/>
              <a:gd name="csY14" fmla="*/ 1451421 h 2000853"/>
              <a:gd name="csX15" fmla="*/ 304640 w 2477142"/>
              <a:gd name="csY15" fmla="*/ 1290007 h 2000853"/>
              <a:gd name="csX16" fmla="*/ 452363 w 2477142"/>
              <a:gd name="csY16" fmla="*/ 1268624 h 2000853"/>
              <a:gd name="csX17" fmla="*/ 427916 w 2477142"/>
              <a:gd name="csY17" fmla="*/ 1396008 h 2000853"/>
              <a:gd name="csX18" fmla="*/ 222173 w 2477142"/>
              <a:gd name="csY18" fmla="*/ 1614921 h 2000853"/>
              <a:gd name="csX19" fmla="*/ 12973 w 2477142"/>
              <a:gd name="csY19" fmla="*/ 1904501 h 2000853"/>
              <a:gd name="csX20" fmla="*/ 1149194 w 2477142"/>
              <a:gd name="csY20" fmla="*/ 812154 h 2000853"/>
              <a:gd name="csX21" fmla="*/ 1457809 w 2477142"/>
              <a:gd name="csY21" fmla="*/ 348252 h 2000853"/>
              <a:gd name="csX22" fmla="*/ 1668247 w 2477142"/>
              <a:gd name="csY22" fmla="*/ 79077 h 2000853"/>
              <a:gd name="csX23" fmla="*/ 1145869 w 2477142"/>
              <a:gd name="csY23" fmla="*/ 1189743 h 2000853"/>
              <a:gd name="csX24" fmla="*/ 852834 w 2477142"/>
              <a:gd name="csY24" fmla="*/ 1450182 h 2000853"/>
              <a:gd name="csX25" fmla="*/ 508298 w 2477142"/>
              <a:gd name="csY25" fmla="*/ 1738067 h 2000853"/>
              <a:gd name="csX26" fmla="*/ 150983 w 2477142"/>
              <a:gd name="csY26" fmla="*/ 2000854 h 2000853"/>
              <a:gd name="csX27" fmla="*/ 299815 w 2477142"/>
              <a:gd name="csY27" fmla="*/ 1959522 h 2000853"/>
              <a:gd name="csX28" fmla="*/ 702242 w 2477142"/>
              <a:gd name="csY28" fmla="*/ 1822751 h 2000853"/>
              <a:gd name="csX29" fmla="*/ 688551 w 2477142"/>
              <a:gd name="csY29" fmla="*/ 1948244 h 2000853"/>
              <a:gd name="csX30" fmla="*/ 980609 w 2477142"/>
              <a:gd name="csY30" fmla="*/ 1927644 h 2000853"/>
              <a:gd name="csX31" fmla="*/ 1232835 w 2477142"/>
              <a:gd name="csY31" fmla="*/ 1770141 h 2000853"/>
              <a:gd name="csX32" fmla="*/ 1426061 w 2477142"/>
              <a:gd name="csY32" fmla="*/ 1578022 h 2000853"/>
              <a:gd name="csX33" fmla="*/ 1604686 w 2477142"/>
              <a:gd name="csY33" fmla="*/ 1133352 h 2000853"/>
              <a:gd name="csX34" fmla="*/ 2023019 w 2477142"/>
              <a:gd name="csY34" fmla="*/ 315983 h 2000853"/>
              <a:gd name="csX35" fmla="*/ 2183520 w 2477142"/>
              <a:gd name="csY35" fmla="*/ 150983 h 2000853"/>
              <a:gd name="csX36" fmla="*/ 2374401 w 2477142"/>
              <a:gd name="csY36" fmla="*/ 81098 h 2000853"/>
              <a:gd name="csX37" fmla="*/ 2277266 w 2477142"/>
              <a:gd name="csY37" fmla="*/ 308290 h 2000853"/>
              <a:gd name="csX38" fmla="*/ 1943746 w 2477142"/>
              <a:gd name="csY38" fmla="*/ 963137 h 2000853"/>
              <a:gd name="csX39" fmla="*/ 1806127 w 2477142"/>
              <a:gd name="csY39" fmla="*/ 1416674 h 2000853"/>
              <a:gd name="csX40" fmla="*/ 1620332 w 2477142"/>
              <a:gd name="csY40" fmla="*/ 1837875 h 2000853"/>
              <a:gd name="csX41" fmla="*/ 1887747 w 2477142"/>
              <a:gd name="csY41" fmla="*/ 1768838 h 2000853"/>
              <a:gd name="csX42" fmla="*/ 2477143 w 2477142"/>
              <a:gd name="csY42" fmla="*/ 1663162 h 2000853"/>
              <a:gd name="csX43" fmla="*/ 2015587 w 2477142"/>
              <a:gd name="csY43" fmla="*/ 1844068 h 200085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2" h="2000853">
                <a:moveTo>
                  <a:pt x="337300" y="53587"/>
                </a:moveTo>
                <a:cubicBezTo>
                  <a:pt x="240556" y="128362"/>
                  <a:pt x="143813" y="203071"/>
                  <a:pt x="47069" y="277846"/>
                </a:cubicBezTo>
                <a:cubicBezTo>
                  <a:pt x="26338" y="293883"/>
                  <a:pt x="4042" y="312397"/>
                  <a:pt x="0" y="338278"/>
                </a:cubicBezTo>
                <a:cubicBezTo>
                  <a:pt x="94333" y="354446"/>
                  <a:pt x="179472" y="286777"/>
                  <a:pt x="259070" y="233711"/>
                </a:cubicBezTo>
                <a:cubicBezTo>
                  <a:pt x="431437" y="118844"/>
                  <a:pt x="633530" y="58607"/>
                  <a:pt x="832168" y="0"/>
                </a:cubicBezTo>
                <a:cubicBezTo>
                  <a:pt x="855572" y="70472"/>
                  <a:pt x="791033" y="137293"/>
                  <a:pt x="731448" y="181623"/>
                </a:cubicBezTo>
                <a:cubicBezTo>
                  <a:pt x="624273" y="261287"/>
                  <a:pt x="511362" y="333324"/>
                  <a:pt x="393952" y="397015"/>
                </a:cubicBezTo>
                <a:cubicBezTo>
                  <a:pt x="306595" y="444410"/>
                  <a:pt x="206331" y="500474"/>
                  <a:pt x="188730" y="598261"/>
                </a:cubicBezTo>
                <a:cubicBezTo>
                  <a:pt x="240556" y="589982"/>
                  <a:pt x="282148" y="552823"/>
                  <a:pt x="322307" y="519054"/>
                </a:cubicBezTo>
                <a:cubicBezTo>
                  <a:pt x="592003" y="292514"/>
                  <a:pt x="926109" y="159784"/>
                  <a:pt x="1253826" y="30705"/>
                </a:cubicBezTo>
                <a:cubicBezTo>
                  <a:pt x="1258324" y="87813"/>
                  <a:pt x="1219405" y="138206"/>
                  <a:pt x="1182637" y="182145"/>
                </a:cubicBezTo>
                <a:cubicBezTo>
                  <a:pt x="845141" y="585679"/>
                  <a:pt x="496955" y="998275"/>
                  <a:pt x="37550" y="1254673"/>
                </a:cubicBezTo>
                <a:cubicBezTo>
                  <a:pt x="141922" y="1042671"/>
                  <a:pt x="387563" y="948013"/>
                  <a:pt x="611234" y="871869"/>
                </a:cubicBezTo>
                <a:cubicBezTo>
                  <a:pt x="588874" y="1003817"/>
                  <a:pt x="468661" y="1093520"/>
                  <a:pt x="356402" y="1166469"/>
                </a:cubicBezTo>
                <a:cubicBezTo>
                  <a:pt x="244142" y="1239418"/>
                  <a:pt x="121322" y="1321886"/>
                  <a:pt x="87618" y="1451421"/>
                </a:cubicBezTo>
                <a:cubicBezTo>
                  <a:pt x="159980" y="1397638"/>
                  <a:pt x="232342" y="1343855"/>
                  <a:pt x="304640" y="1290007"/>
                </a:cubicBezTo>
                <a:cubicBezTo>
                  <a:pt x="348904" y="1257085"/>
                  <a:pt x="417095" y="1226119"/>
                  <a:pt x="452363" y="1268624"/>
                </a:cubicBezTo>
                <a:cubicBezTo>
                  <a:pt x="482286" y="1304675"/>
                  <a:pt x="456145" y="1358653"/>
                  <a:pt x="427916" y="1396008"/>
                </a:cubicBezTo>
                <a:cubicBezTo>
                  <a:pt x="367549" y="1476128"/>
                  <a:pt x="298446" y="1549664"/>
                  <a:pt x="222173" y="1614921"/>
                </a:cubicBezTo>
                <a:cubicBezTo>
                  <a:pt x="128558" y="1695041"/>
                  <a:pt x="14277" y="1781354"/>
                  <a:pt x="12973" y="1904501"/>
                </a:cubicBezTo>
                <a:cubicBezTo>
                  <a:pt x="497215" y="1685262"/>
                  <a:pt x="834972" y="1240918"/>
                  <a:pt x="1149194" y="812154"/>
                </a:cubicBezTo>
                <a:cubicBezTo>
                  <a:pt x="1259041" y="662214"/>
                  <a:pt x="1368954" y="511557"/>
                  <a:pt x="1457809" y="348252"/>
                </a:cubicBezTo>
                <a:cubicBezTo>
                  <a:pt x="1513092" y="246619"/>
                  <a:pt x="1566353" y="133773"/>
                  <a:pt x="1668247" y="79077"/>
                </a:cubicBezTo>
                <a:cubicBezTo>
                  <a:pt x="1649147" y="497215"/>
                  <a:pt x="1441121" y="893057"/>
                  <a:pt x="1145869" y="1189743"/>
                </a:cubicBezTo>
                <a:cubicBezTo>
                  <a:pt x="1053623" y="1282380"/>
                  <a:pt x="953164" y="1366411"/>
                  <a:pt x="852834" y="1450182"/>
                </a:cubicBezTo>
                <a:cubicBezTo>
                  <a:pt x="737967" y="1546144"/>
                  <a:pt x="623165" y="1642106"/>
                  <a:pt x="508298" y="1738067"/>
                </a:cubicBezTo>
                <a:cubicBezTo>
                  <a:pt x="394669" y="1833051"/>
                  <a:pt x="280193" y="1928557"/>
                  <a:pt x="150983" y="2000854"/>
                </a:cubicBezTo>
                <a:cubicBezTo>
                  <a:pt x="201898" y="1992770"/>
                  <a:pt x="250987" y="1976081"/>
                  <a:pt x="299815" y="1959522"/>
                </a:cubicBezTo>
                <a:cubicBezTo>
                  <a:pt x="433979" y="1913953"/>
                  <a:pt x="568078" y="1868320"/>
                  <a:pt x="702242" y="1822751"/>
                </a:cubicBezTo>
                <a:cubicBezTo>
                  <a:pt x="721994" y="1862583"/>
                  <a:pt x="716453" y="1913628"/>
                  <a:pt x="688551" y="1948244"/>
                </a:cubicBezTo>
                <a:cubicBezTo>
                  <a:pt x="783536" y="1977776"/>
                  <a:pt x="888103" y="1964412"/>
                  <a:pt x="980609" y="1927644"/>
                </a:cubicBezTo>
                <a:cubicBezTo>
                  <a:pt x="1073116" y="1890876"/>
                  <a:pt x="1155126" y="1832269"/>
                  <a:pt x="1232835" y="1770141"/>
                </a:cubicBezTo>
                <a:cubicBezTo>
                  <a:pt x="1304023" y="1713229"/>
                  <a:pt x="1373061" y="1652210"/>
                  <a:pt x="1426061" y="1578022"/>
                </a:cubicBezTo>
                <a:cubicBezTo>
                  <a:pt x="1519416" y="1447444"/>
                  <a:pt x="1556314" y="1286356"/>
                  <a:pt x="1604686" y="1133352"/>
                </a:cubicBezTo>
                <a:cubicBezTo>
                  <a:pt x="1697453" y="840186"/>
                  <a:pt x="1839505" y="562667"/>
                  <a:pt x="2023019" y="315983"/>
                </a:cubicBezTo>
                <a:cubicBezTo>
                  <a:pt x="2069044" y="254116"/>
                  <a:pt x="2118850" y="193097"/>
                  <a:pt x="2183520" y="150983"/>
                </a:cubicBezTo>
                <a:cubicBezTo>
                  <a:pt x="2240693" y="113759"/>
                  <a:pt x="2307253" y="92963"/>
                  <a:pt x="2374401" y="81098"/>
                </a:cubicBezTo>
                <a:cubicBezTo>
                  <a:pt x="2380528" y="165065"/>
                  <a:pt x="2325898" y="239578"/>
                  <a:pt x="2277266" y="308290"/>
                </a:cubicBezTo>
                <a:cubicBezTo>
                  <a:pt x="2135213" y="508884"/>
                  <a:pt x="2022433" y="730274"/>
                  <a:pt x="1943746" y="963137"/>
                </a:cubicBezTo>
                <a:cubicBezTo>
                  <a:pt x="1893158" y="1112817"/>
                  <a:pt x="1856585" y="1266994"/>
                  <a:pt x="1806127" y="1416674"/>
                </a:cubicBezTo>
                <a:cubicBezTo>
                  <a:pt x="1757038" y="1562246"/>
                  <a:pt x="1694716" y="1703451"/>
                  <a:pt x="1620332" y="1837875"/>
                </a:cubicBezTo>
                <a:cubicBezTo>
                  <a:pt x="1712838" y="1849153"/>
                  <a:pt x="1801564" y="1804237"/>
                  <a:pt x="1887747" y="1768838"/>
                </a:cubicBezTo>
                <a:cubicBezTo>
                  <a:pt x="2073804" y="1692433"/>
                  <a:pt x="2276157" y="1656122"/>
                  <a:pt x="2477143" y="1663162"/>
                </a:cubicBezTo>
                <a:cubicBezTo>
                  <a:pt x="2323290" y="1723464"/>
                  <a:pt x="2169439" y="1783766"/>
                  <a:pt x="2015587" y="1844068"/>
                </a:cubicBezTo>
              </a:path>
            </a:pathLst>
          </a:custGeom>
          <a:noFill/>
          <a:ln w="0" cap="flat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FF360ADC-8A66-7C71-5D8C-43A10DBB497E}"/>
              </a:ext>
            </a:extLst>
          </p:cNvPr>
          <p:cNvSpPr/>
          <p:nvPr/>
        </p:nvSpPr>
        <p:spPr>
          <a:xfrm>
            <a:off x="18671576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grpSp>
        <p:nvGrpSpPr>
          <p:cNvPr id="343" name="Group 342">
            <a:extLst>
              <a:ext uri="{FF2B5EF4-FFF2-40B4-BE49-F238E27FC236}">
                <a16:creationId xmlns:a16="http://schemas.microsoft.com/office/drawing/2014/main" id="{8469B9EC-8CB5-907E-060C-8D52220E99E4}"/>
              </a:ext>
            </a:extLst>
          </p:cNvPr>
          <p:cNvGrpSpPr/>
          <p:nvPr/>
        </p:nvGrpSpPr>
        <p:grpSpPr>
          <a:xfrm>
            <a:off x="16158253" y="1101667"/>
            <a:ext cx="1721509" cy="2047401"/>
            <a:chOff x="7115853" y="1101667"/>
            <a:chExt cx="1721509" cy="2047401"/>
          </a:xfrm>
        </p:grpSpPr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A75AE8A1-D233-49B2-5FC5-87C718FAB22B}"/>
                </a:ext>
              </a:extLst>
            </p:cNvPr>
            <p:cNvSpPr/>
            <p:nvPr/>
          </p:nvSpPr>
          <p:spPr>
            <a:xfrm>
              <a:off x="7862881" y="1175790"/>
              <a:ext cx="974415" cy="1948830"/>
            </a:xfrm>
            <a:custGeom>
              <a:avLst/>
              <a:gdLst>
                <a:gd name="csX0" fmla="*/ 0 w 974415"/>
                <a:gd name="csY0" fmla="*/ 974415 h 1948830"/>
                <a:gd name="csX1" fmla="*/ 974415 w 974415"/>
                <a:gd name="csY1" fmla="*/ 1948831 h 1948830"/>
                <a:gd name="csX2" fmla="*/ 974415 w 974415"/>
                <a:gd name="csY2" fmla="*/ 1824055 h 1948830"/>
                <a:gd name="csX3" fmla="*/ 124776 w 974415"/>
                <a:gd name="csY3" fmla="*/ 974415 h 1948830"/>
                <a:gd name="csX4" fmla="*/ 974415 w 974415"/>
                <a:gd name="csY4" fmla="*/ 124776 h 1948830"/>
                <a:gd name="csX5" fmla="*/ 974415 w 974415"/>
                <a:gd name="csY5" fmla="*/ 0 h 1948830"/>
                <a:gd name="csX6" fmla="*/ 0 w 974415"/>
                <a:gd name="csY6" fmla="*/ 974415 h 194883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74415" h="1948830">
                  <a:moveTo>
                    <a:pt x="0" y="974415"/>
                  </a:moveTo>
                  <a:cubicBezTo>
                    <a:pt x="0" y="1511723"/>
                    <a:pt x="437108" y="1948831"/>
                    <a:pt x="974415" y="1948831"/>
                  </a:cubicBezTo>
                  <a:lnTo>
                    <a:pt x="974415" y="1824055"/>
                  </a:lnTo>
                  <a:cubicBezTo>
                    <a:pt x="505950" y="1824055"/>
                    <a:pt x="124776" y="1442881"/>
                    <a:pt x="124776" y="974415"/>
                  </a:cubicBezTo>
                  <a:cubicBezTo>
                    <a:pt x="124776" y="505950"/>
                    <a:pt x="505950" y="124776"/>
                    <a:pt x="974415" y="124776"/>
                  </a:cubicBezTo>
                  <a:lnTo>
                    <a:pt x="974415" y="0"/>
                  </a:lnTo>
                  <a:cubicBezTo>
                    <a:pt x="437108" y="0"/>
                    <a:pt x="0" y="437173"/>
                    <a:pt x="0" y="974415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9F000888-438B-0769-629B-4B0F6910D631}"/>
                </a:ext>
              </a:extLst>
            </p:cNvPr>
            <p:cNvSpPr/>
            <p:nvPr/>
          </p:nvSpPr>
          <p:spPr>
            <a:xfrm>
              <a:off x="7180458" y="1101667"/>
              <a:ext cx="512209" cy="2047400"/>
            </a:xfrm>
            <a:custGeom>
              <a:avLst/>
              <a:gdLst>
                <a:gd name="csX0" fmla="*/ 512209 w 512209"/>
                <a:gd name="csY0" fmla="*/ 0 h 2047400"/>
                <a:gd name="csX1" fmla="*/ 354968 w 512209"/>
                <a:gd name="csY1" fmla="*/ 0 h 2047400"/>
                <a:gd name="csX2" fmla="*/ 0 w 512209"/>
                <a:gd name="csY2" fmla="*/ 1023700 h 2047400"/>
                <a:gd name="csX3" fmla="*/ 354968 w 512209"/>
                <a:gd name="csY3" fmla="*/ 2047400 h 2047400"/>
                <a:gd name="csX4" fmla="*/ 512209 w 512209"/>
                <a:gd name="csY4" fmla="*/ 2047400 h 2047400"/>
                <a:gd name="csX5" fmla="*/ 121191 w 512209"/>
                <a:gd name="csY5" fmla="*/ 1023700 h 2047400"/>
                <a:gd name="csX6" fmla="*/ 512209 w 512209"/>
                <a:gd name="csY6" fmla="*/ 0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12209" h="2047400">
                  <a:moveTo>
                    <a:pt x="512209" y="0"/>
                  </a:moveTo>
                  <a:lnTo>
                    <a:pt x="354968" y="0"/>
                  </a:lnTo>
                  <a:cubicBezTo>
                    <a:pt x="132730" y="282018"/>
                    <a:pt x="0" y="637637"/>
                    <a:pt x="0" y="1023700"/>
                  </a:cubicBezTo>
                  <a:cubicBezTo>
                    <a:pt x="0" y="1409764"/>
                    <a:pt x="132730" y="1765382"/>
                    <a:pt x="354968" y="2047400"/>
                  </a:cubicBezTo>
                  <a:lnTo>
                    <a:pt x="512209" y="2047400"/>
                  </a:lnTo>
                  <a:cubicBezTo>
                    <a:pt x="259462" y="1765513"/>
                    <a:pt x="121191" y="1405265"/>
                    <a:pt x="121191" y="1023700"/>
                  </a:cubicBezTo>
                  <a:cubicBezTo>
                    <a:pt x="121191" y="642135"/>
                    <a:pt x="259462" y="281888"/>
                    <a:pt x="512209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140DE3B3-A43B-62ED-ECAA-5BDCE60C0C3A}"/>
                </a:ext>
              </a:extLst>
            </p:cNvPr>
            <p:cNvSpPr/>
            <p:nvPr/>
          </p:nvSpPr>
          <p:spPr>
            <a:xfrm>
              <a:off x="7639536" y="1101667"/>
              <a:ext cx="938429" cy="2047400"/>
            </a:xfrm>
            <a:custGeom>
              <a:avLst/>
              <a:gdLst>
                <a:gd name="csX0" fmla="*/ 117670 w 938429"/>
                <a:gd name="csY0" fmla="*/ 1048538 h 2047400"/>
                <a:gd name="csX1" fmla="*/ 938430 w 938429"/>
                <a:gd name="csY1" fmla="*/ 0 h 2047400"/>
                <a:gd name="csX2" fmla="*/ 619383 w 938429"/>
                <a:gd name="csY2" fmla="*/ 0 h 2047400"/>
                <a:gd name="csX3" fmla="*/ 0 w 938429"/>
                <a:gd name="csY3" fmla="*/ 1048538 h 2047400"/>
                <a:gd name="csX4" fmla="*/ 537503 w 938429"/>
                <a:gd name="csY4" fmla="*/ 2047400 h 2047400"/>
                <a:gd name="csX5" fmla="*/ 786860 w 938429"/>
                <a:gd name="csY5" fmla="*/ 2047400 h 2047400"/>
                <a:gd name="csX6" fmla="*/ 117670 w 938429"/>
                <a:gd name="csY6" fmla="*/ 1048538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38429" h="2047400">
                  <a:moveTo>
                    <a:pt x="117670" y="1048538"/>
                  </a:moveTo>
                  <a:cubicBezTo>
                    <a:pt x="117670" y="542327"/>
                    <a:pt x="467748" y="116432"/>
                    <a:pt x="938430" y="0"/>
                  </a:cubicBezTo>
                  <a:lnTo>
                    <a:pt x="619383" y="0"/>
                  </a:lnTo>
                  <a:cubicBezTo>
                    <a:pt x="250400" y="204310"/>
                    <a:pt x="0" y="597740"/>
                    <a:pt x="0" y="1048538"/>
                  </a:cubicBezTo>
                  <a:cubicBezTo>
                    <a:pt x="0" y="1465176"/>
                    <a:pt x="213827" y="1832725"/>
                    <a:pt x="537503" y="2047400"/>
                  </a:cubicBezTo>
                  <a:lnTo>
                    <a:pt x="786860" y="2047400"/>
                  </a:lnTo>
                  <a:cubicBezTo>
                    <a:pt x="394538" y="1885400"/>
                    <a:pt x="117670" y="1498750"/>
                    <a:pt x="117670" y="104853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B6CC00AD-CD8E-8C0C-390D-C059672C37E3}"/>
                </a:ext>
              </a:extLst>
            </p:cNvPr>
            <p:cNvSpPr/>
            <p:nvPr/>
          </p:nvSpPr>
          <p:spPr>
            <a:xfrm>
              <a:off x="8294579" y="1607487"/>
              <a:ext cx="542783" cy="1085501"/>
            </a:xfrm>
            <a:custGeom>
              <a:avLst/>
              <a:gdLst>
                <a:gd name="csX0" fmla="*/ 0 w 542783"/>
                <a:gd name="csY0" fmla="*/ 542718 h 1085501"/>
                <a:gd name="csX1" fmla="*/ 542783 w 542783"/>
                <a:gd name="csY1" fmla="*/ 1085502 h 1085501"/>
                <a:gd name="csX2" fmla="*/ 542783 w 542783"/>
                <a:gd name="csY2" fmla="*/ 966006 h 1085501"/>
                <a:gd name="csX3" fmla="*/ 119496 w 542783"/>
                <a:gd name="csY3" fmla="*/ 542718 h 1085501"/>
                <a:gd name="csX4" fmla="*/ 542783 w 542783"/>
                <a:gd name="csY4" fmla="*/ 119431 h 1085501"/>
                <a:gd name="csX5" fmla="*/ 542783 w 542783"/>
                <a:gd name="csY5" fmla="*/ 0 h 1085501"/>
                <a:gd name="csX6" fmla="*/ 0 w 542783"/>
                <a:gd name="csY6" fmla="*/ 542718 h 10855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42783" h="1085501">
                  <a:moveTo>
                    <a:pt x="0" y="542718"/>
                  </a:moveTo>
                  <a:cubicBezTo>
                    <a:pt x="0" y="842012"/>
                    <a:pt x="243490" y="1085502"/>
                    <a:pt x="542783" y="1085502"/>
                  </a:cubicBezTo>
                  <a:lnTo>
                    <a:pt x="542783" y="966006"/>
                  </a:lnTo>
                  <a:cubicBezTo>
                    <a:pt x="309398" y="966006"/>
                    <a:pt x="119496" y="776103"/>
                    <a:pt x="119496" y="542718"/>
                  </a:cubicBezTo>
                  <a:cubicBezTo>
                    <a:pt x="119496" y="309333"/>
                    <a:pt x="309398" y="119431"/>
                    <a:pt x="542783" y="119431"/>
                  </a:cubicBezTo>
                  <a:lnTo>
                    <a:pt x="542783" y="0"/>
                  </a:lnTo>
                  <a:cubicBezTo>
                    <a:pt x="243424" y="0"/>
                    <a:pt x="0" y="243490"/>
                    <a:pt x="0" y="54271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B7C961CC-79A5-DDBE-FE45-7B72C599A58A}"/>
                </a:ext>
              </a:extLst>
            </p:cNvPr>
            <p:cNvSpPr/>
            <p:nvPr/>
          </p:nvSpPr>
          <p:spPr>
            <a:xfrm>
              <a:off x="8519750" y="1832724"/>
              <a:ext cx="317546" cy="635029"/>
            </a:xfrm>
            <a:custGeom>
              <a:avLst/>
              <a:gdLst>
                <a:gd name="csX0" fmla="*/ 0 w 317546"/>
                <a:gd name="csY0" fmla="*/ 317482 h 635029"/>
                <a:gd name="csX1" fmla="*/ 317547 w 317546"/>
                <a:gd name="csY1" fmla="*/ 635029 h 635029"/>
                <a:gd name="csX2" fmla="*/ 317547 w 317546"/>
                <a:gd name="csY2" fmla="*/ 544087 h 635029"/>
                <a:gd name="csX3" fmla="*/ 91007 w 317546"/>
                <a:gd name="csY3" fmla="*/ 317547 h 635029"/>
                <a:gd name="csX4" fmla="*/ 317547 w 317546"/>
                <a:gd name="csY4" fmla="*/ 91007 h 635029"/>
                <a:gd name="csX5" fmla="*/ 317547 w 317546"/>
                <a:gd name="csY5" fmla="*/ 0 h 635029"/>
                <a:gd name="csX6" fmla="*/ 0 w 317546"/>
                <a:gd name="csY6" fmla="*/ 317482 h 6350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17546" h="635029">
                  <a:moveTo>
                    <a:pt x="0" y="317482"/>
                  </a:moveTo>
                  <a:cubicBezTo>
                    <a:pt x="0" y="492586"/>
                    <a:pt x="142443" y="635029"/>
                    <a:pt x="317547" y="635029"/>
                  </a:cubicBezTo>
                  <a:lnTo>
                    <a:pt x="317547" y="544087"/>
                  </a:lnTo>
                  <a:cubicBezTo>
                    <a:pt x="192640" y="544087"/>
                    <a:pt x="91007" y="442454"/>
                    <a:pt x="91007" y="317547"/>
                  </a:cubicBezTo>
                  <a:cubicBezTo>
                    <a:pt x="91007" y="192641"/>
                    <a:pt x="192640" y="91007"/>
                    <a:pt x="317547" y="91007"/>
                  </a:cubicBezTo>
                  <a:lnTo>
                    <a:pt x="317547" y="0"/>
                  </a:lnTo>
                  <a:cubicBezTo>
                    <a:pt x="142443" y="-65"/>
                    <a:pt x="0" y="142378"/>
                    <a:pt x="0" y="317482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3A140233-1019-F68A-C2F0-093F730D2DAE}"/>
                </a:ext>
              </a:extLst>
            </p:cNvPr>
            <p:cNvSpPr/>
            <p:nvPr/>
          </p:nvSpPr>
          <p:spPr>
            <a:xfrm>
              <a:off x="8716432" y="2029341"/>
              <a:ext cx="120865" cy="241729"/>
            </a:xfrm>
            <a:custGeom>
              <a:avLst/>
              <a:gdLst>
                <a:gd name="csX0" fmla="*/ 0 w 120865"/>
                <a:gd name="csY0" fmla="*/ 120865 h 241729"/>
                <a:gd name="csX1" fmla="*/ 120865 w 120865"/>
                <a:gd name="csY1" fmla="*/ 241730 h 241729"/>
                <a:gd name="csX2" fmla="*/ 120865 w 120865"/>
                <a:gd name="csY2" fmla="*/ 0 h 241729"/>
                <a:gd name="csX3" fmla="*/ 0 w 120865"/>
                <a:gd name="csY3" fmla="*/ 120865 h 2417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20865" h="241729">
                  <a:moveTo>
                    <a:pt x="0" y="120865"/>
                  </a:moveTo>
                  <a:cubicBezTo>
                    <a:pt x="0" y="187490"/>
                    <a:pt x="54240" y="241730"/>
                    <a:pt x="120865" y="241730"/>
                  </a:cubicBezTo>
                  <a:lnTo>
                    <a:pt x="120865" y="0"/>
                  </a:lnTo>
                  <a:cubicBezTo>
                    <a:pt x="54240" y="0"/>
                    <a:pt x="0" y="54239"/>
                    <a:pt x="0" y="120865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F7D81861-44B5-CE54-797D-56B29496B797}"/>
                </a:ext>
              </a:extLst>
            </p:cNvPr>
            <p:cNvSpPr/>
            <p:nvPr/>
          </p:nvSpPr>
          <p:spPr>
            <a:xfrm>
              <a:off x="7407324" y="1101667"/>
              <a:ext cx="655238" cy="2047400"/>
            </a:xfrm>
            <a:custGeom>
              <a:avLst/>
              <a:gdLst>
                <a:gd name="csX0" fmla="*/ 126537 w 655238"/>
                <a:gd name="csY0" fmla="*/ 1048538 h 2047400"/>
                <a:gd name="csX1" fmla="*/ 508297 w 655238"/>
                <a:gd name="csY1" fmla="*/ 126862 h 2047400"/>
                <a:gd name="csX2" fmla="*/ 655239 w 655238"/>
                <a:gd name="csY2" fmla="*/ 0 h 2047400"/>
                <a:gd name="csX3" fmla="*/ 432675 w 655238"/>
                <a:gd name="csY3" fmla="*/ 0 h 2047400"/>
                <a:gd name="csX4" fmla="*/ 0 w 655238"/>
                <a:gd name="csY4" fmla="*/ 1023700 h 2047400"/>
                <a:gd name="csX5" fmla="*/ 432675 w 655238"/>
                <a:gd name="csY5" fmla="*/ 2047400 h 2047400"/>
                <a:gd name="csX6" fmla="*/ 592525 w 655238"/>
                <a:gd name="csY6" fmla="*/ 2047400 h 2047400"/>
                <a:gd name="csX7" fmla="*/ 508297 w 655238"/>
                <a:gd name="csY7" fmla="*/ 1970279 h 2047400"/>
                <a:gd name="csX8" fmla="*/ 126537 w 655238"/>
                <a:gd name="csY8" fmla="*/ 1048538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655238" h="2047400">
                  <a:moveTo>
                    <a:pt x="126537" y="1048538"/>
                  </a:moveTo>
                  <a:cubicBezTo>
                    <a:pt x="126537" y="700351"/>
                    <a:pt x="262134" y="373025"/>
                    <a:pt x="508297" y="126862"/>
                  </a:cubicBezTo>
                  <a:cubicBezTo>
                    <a:pt x="554583" y="80642"/>
                    <a:pt x="603672" y="38267"/>
                    <a:pt x="655239" y="0"/>
                  </a:cubicBezTo>
                  <a:lnTo>
                    <a:pt x="432675" y="0"/>
                  </a:lnTo>
                  <a:cubicBezTo>
                    <a:pt x="165977" y="259918"/>
                    <a:pt x="0" y="622773"/>
                    <a:pt x="0" y="1023700"/>
                  </a:cubicBezTo>
                  <a:cubicBezTo>
                    <a:pt x="0" y="1424627"/>
                    <a:pt x="165912" y="1787482"/>
                    <a:pt x="432675" y="2047400"/>
                  </a:cubicBezTo>
                  <a:lnTo>
                    <a:pt x="592525" y="2047400"/>
                  </a:lnTo>
                  <a:cubicBezTo>
                    <a:pt x="563579" y="2023019"/>
                    <a:pt x="535417" y="1997333"/>
                    <a:pt x="508297" y="1970279"/>
                  </a:cubicBezTo>
                  <a:cubicBezTo>
                    <a:pt x="262134" y="1724051"/>
                    <a:pt x="126537" y="1396725"/>
                    <a:pt x="126537" y="104853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2AB031FA-68ED-B07B-D35E-259299DAE3A2}"/>
                </a:ext>
              </a:extLst>
            </p:cNvPr>
            <p:cNvSpPr/>
            <p:nvPr/>
          </p:nvSpPr>
          <p:spPr>
            <a:xfrm>
              <a:off x="8093398" y="1406307"/>
              <a:ext cx="743963" cy="1487862"/>
            </a:xfrm>
            <a:custGeom>
              <a:avLst/>
              <a:gdLst>
                <a:gd name="csX0" fmla="*/ 0 w 743963"/>
                <a:gd name="csY0" fmla="*/ 743899 h 1487862"/>
                <a:gd name="csX1" fmla="*/ 743964 w 743963"/>
                <a:gd name="csY1" fmla="*/ 1487863 h 1487862"/>
                <a:gd name="csX2" fmla="*/ 743964 w 743963"/>
                <a:gd name="csY2" fmla="*/ 1392357 h 1487862"/>
                <a:gd name="csX3" fmla="*/ 95506 w 743963"/>
                <a:gd name="csY3" fmla="*/ 743899 h 1487862"/>
                <a:gd name="csX4" fmla="*/ 743964 w 743963"/>
                <a:gd name="csY4" fmla="*/ 95440 h 1487862"/>
                <a:gd name="csX5" fmla="*/ 743964 w 743963"/>
                <a:gd name="csY5" fmla="*/ 0 h 1487862"/>
                <a:gd name="csX6" fmla="*/ 0 w 743963"/>
                <a:gd name="csY6" fmla="*/ 743899 h 14878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743963" h="1487862">
                  <a:moveTo>
                    <a:pt x="0" y="743899"/>
                  </a:moveTo>
                  <a:cubicBezTo>
                    <a:pt x="0" y="1154083"/>
                    <a:pt x="333714" y="1487863"/>
                    <a:pt x="743964" y="1487863"/>
                  </a:cubicBezTo>
                  <a:lnTo>
                    <a:pt x="743964" y="1392357"/>
                  </a:lnTo>
                  <a:cubicBezTo>
                    <a:pt x="386389" y="1392357"/>
                    <a:pt x="95506" y="1101474"/>
                    <a:pt x="95506" y="743899"/>
                  </a:cubicBezTo>
                  <a:cubicBezTo>
                    <a:pt x="95506" y="386324"/>
                    <a:pt x="386389" y="95440"/>
                    <a:pt x="743964" y="95440"/>
                  </a:cubicBezTo>
                  <a:lnTo>
                    <a:pt x="743964" y="0"/>
                  </a:lnTo>
                  <a:cubicBezTo>
                    <a:pt x="333714" y="0"/>
                    <a:pt x="0" y="333715"/>
                    <a:pt x="0" y="743899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5266C00-C6DD-E27E-3EAE-F1378E95AF06}"/>
                </a:ext>
              </a:extLst>
            </p:cNvPr>
            <p:cNvSpPr/>
            <p:nvPr/>
          </p:nvSpPr>
          <p:spPr>
            <a:xfrm>
              <a:off x="7115853" y="1101667"/>
              <a:ext cx="19231" cy="32660"/>
            </a:xfrm>
            <a:custGeom>
              <a:avLst/>
              <a:gdLst>
                <a:gd name="csX0" fmla="*/ 19232 w 19231"/>
                <a:gd name="csY0" fmla="*/ 0 h 32660"/>
                <a:gd name="csX1" fmla="*/ 0 w 19231"/>
                <a:gd name="csY1" fmla="*/ 0 h 32660"/>
                <a:gd name="csX2" fmla="*/ 0 w 19231"/>
                <a:gd name="csY2" fmla="*/ 32661 h 32660"/>
                <a:gd name="csX3" fmla="*/ 19232 w 19231"/>
                <a:gd name="csY3" fmla="*/ 0 h 326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9231" h="32660">
                  <a:moveTo>
                    <a:pt x="19232" y="0"/>
                  </a:moveTo>
                  <a:lnTo>
                    <a:pt x="0" y="0"/>
                  </a:lnTo>
                  <a:lnTo>
                    <a:pt x="0" y="32661"/>
                  </a:lnTo>
                  <a:cubicBezTo>
                    <a:pt x="6323" y="21709"/>
                    <a:pt x="12712" y="10822"/>
                    <a:pt x="19232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49A8D2D3-AD39-D673-C2CF-D70BBFCA7E3E}"/>
                </a:ext>
              </a:extLst>
            </p:cNvPr>
            <p:cNvSpPr/>
            <p:nvPr/>
          </p:nvSpPr>
          <p:spPr>
            <a:xfrm>
              <a:off x="7115853" y="3116407"/>
              <a:ext cx="19231" cy="32660"/>
            </a:xfrm>
            <a:custGeom>
              <a:avLst/>
              <a:gdLst>
                <a:gd name="csX0" fmla="*/ 19232 w 19231"/>
                <a:gd name="csY0" fmla="*/ 32661 h 32660"/>
                <a:gd name="csX1" fmla="*/ 0 w 19231"/>
                <a:gd name="csY1" fmla="*/ 0 h 32660"/>
                <a:gd name="csX2" fmla="*/ 0 w 19231"/>
                <a:gd name="csY2" fmla="*/ 32661 h 32660"/>
                <a:gd name="csX3" fmla="*/ 19232 w 19231"/>
                <a:gd name="csY3" fmla="*/ 32661 h 326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9231" h="32660">
                  <a:moveTo>
                    <a:pt x="19232" y="32661"/>
                  </a:moveTo>
                  <a:cubicBezTo>
                    <a:pt x="12712" y="21839"/>
                    <a:pt x="6323" y="10952"/>
                    <a:pt x="0" y="0"/>
                  </a:cubicBezTo>
                  <a:lnTo>
                    <a:pt x="0" y="32661"/>
                  </a:lnTo>
                  <a:lnTo>
                    <a:pt x="19232" y="32661"/>
                  </a:ln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9DB46892-A6F6-042D-06A5-2AA5B76F9F54}"/>
                </a:ext>
              </a:extLst>
            </p:cNvPr>
            <p:cNvSpPr/>
            <p:nvPr/>
          </p:nvSpPr>
          <p:spPr>
            <a:xfrm>
              <a:off x="7115919" y="2506542"/>
              <a:ext cx="286255" cy="642526"/>
            </a:xfrm>
            <a:custGeom>
              <a:avLst/>
              <a:gdLst>
                <a:gd name="csX0" fmla="*/ 0 w 286255"/>
                <a:gd name="csY0" fmla="*/ 374850 h 642526"/>
                <a:gd name="csX1" fmla="*/ 144985 w 286255"/>
                <a:gd name="csY1" fmla="*/ 642526 h 642526"/>
                <a:gd name="csX2" fmla="*/ 286255 w 286255"/>
                <a:gd name="csY2" fmla="*/ 642526 h 642526"/>
                <a:gd name="csX3" fmla="*/ 65 w 286255"/>
                <a:gd name="csY3" fmla="*/ 0 h 642526"/>
                <a:gd name="csX4" fmla="*/ 65 w 286255"/>
                <a:gd name="csY4" fmla="*/ 374850 h 6425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86255" h="642526">
                  <a:moveTo>
                    <a:pt x="0" y="374850"/>
                  </a:moveTo>
                  <a:cubicBezTo>
                    <a:pt x="41201" y="468270"/>
                    <a:pt x="89768" y="557777"/>
                    <a:pt x="144985" y="642526"/>
                  </a:cubicBezTo>
                  <a:lnTo>
                    <a:pt x="286255" y="642526"/>
                  </a:lnTo>
                  <a:cubicBezTo>
                    <a:pt x="147723" y="449234"/>
                    <a:pt x="50849" y="231364"/>
                    <a:pt x="65" y="0"/>
                  </a:cubicBezTo>
                  <a:lnTo>
                    <a:pt x="65" y="374850"/>
                  </a:ln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EB5A8EB7-81C0-D3B9-D41D-5E06D0A45D70}"/>
                </a:ext>
              </a:extLst>
            </p:cNvPr>
            <p:cNvSpPr/>
            <p:nvPr/>
          </p:nvSpPr>
          <p:spPr>
            <a:xfrm>
              <a:off x="7115853" y="1101667"/>
              <a:ext cx="286255" cy="642526"/>
            </a:xfrm>
            <a:custGeom>
              <a:avLst/>
              <a:gdLst>
                <a:gd name="csX0" fmla="*/ 286255 w 286255"/>
                <a:gd name="csY0" fmla="*/ 0 h 642526"/>
                <a:gd name="csX1" fmla="*/ 144986 w 286255"/>
                <a:gd name="csY1" fmla="*/ 0 h 642526"/>
                <a:gd name="csX2" fmla="*/ 0 w 286255"/>
                <a:gd name="csY2" fmla="*/ 267676 h 642526"/>
                <a:gd name="csX3" fmla="*/ 0 w 286255"/>
                <a:gd name="csY3" fmla="*/ 642526 h 642526"/>
                <a:gd name="csX4" fmla="*/ 286255 w 286255"/>
                <a:gd name="csY4" fmla="*/ 0 h 6425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86255" h="642526">
                  <a:moveTo>
                    <a:pt x="286255" y="0"/>
                  </a:moveTo>
                  <a:lnTo>
                    <a:pt x="144986" y="0"/>
                  </a:lnTo>
                  <a:cubicBezTo>
                    <a:pt x="89768" y="84749"/>
                    <a:pt x="41201" y="174257"/>
                    <a:pt x="0" y="267676"/>
                  </a:cubicBezTo>
                  <a:lnTo>
                    <a:pt x="0" y="642526"/>
                  </a:lnTo>
                  <a:cubicBezTo>
                    <a:pt x="50784" y="411162"/>
                    <a:pt x="147723" y="193292"/>
                    <a:pt x="286255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143" name="TextBox 142">
            <a:extLst>
              <a:ext uri="{FF2B5EF4-FFF2-40B4-BE49-F238E27FC236}">
                <a16:creationId xmlns:a16="http://schemas.microsoft.com/office/drawing/2014/main" id="{1F735309-B24A-272E-69D8-8545D77ED2CC}"/>
              </a:ext>
            </a:extLst>
          </p:cNvPr>
          <p:cNvSpPr txBox="1"/>
          <p:nvPr/>
        </p:nvSpPr>
        <p:spPr>
          <a:xfrm rot="16200000">
            <a:off x="14454825" y="1675675"/>
            <a:ext cx="232307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9A8AFF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F0C25"/>
                </a:solidFill>
                <a:sym typeface="Arial"/>
              </a:rPr>
              <a:t>2026</a:t>
            </a:r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BF7307A0-2789-69F4-4801-760AD217AB39}"/>
              </a:ext>
            </a:extLst>
          </p:cNvPr>
          <p:cNvSpPr/>
          <p:nvPr/>
        </p:nvSpPr>
        <p:spPr>
          <a:xfrm>
            <a:off x="15386322" y="1132568"/>
            <a:ext cx="2477141" cy="2000788"/>
          </a:xfrm>
          <a:custGeom>
            <a:avLst/>
            <a:gdLst>
              <a:gd name="csX0" fmla="*/ 337300 w 2477141"/>
              <a:gd name="csY0" fmla="*/ 53587 h 2000788"/>
              <a:gd name="csX1" fmla="*/ 47068 w 2477141"/>
              <a:gd name="csY1" fmla="*/ 277846 h 2000788"/>
              <a:gd name="csX2" fmla="*/ 0 w 2477141"/>
              <a:gd name="csY2" fmla="*/ 338278 h 2000788"/>
              <a:gd name="csX3" fmla="*/ 259070 w 2477141"/>
              <a:gd name="csY3" fmla="*/ 233711 h 2000788"/>
              <a:gd name="csX4" fmla="*/ 832168 w 2477141"/>
              <a:gd name="csY4" fmla="*/ 0 h 2000788"/>
              <a:gd name="csX5" fmla="*/ 731447 w 2477141"/>
              <a:gd name="csY5" fmla="*/ 181623 h 2000788"/>
              <a:gd name="csX6" fmla="*/ 393951 w 2477141"/>
              <a:gd name="csY6" fmla="*/ 397015 h 2000788"/>
              <a:gd name="csX7" fmla="*/ 188729 w 2477141"/>
              <a:gd name="csY7" fmla="*/ 598196 h 2000788"/>
              <a:gd name="csX8" fmla="*/ 322306 w 2477141"/>
              <a:gd name="csY8" fmla="*/ 518989 h 2000788"/>
              <a:gd name="csX9" fmla="*/ 1253825 w 2477141"/>
              <a:gd name="csY9" fmla="*/ 30640 h 2000788"/>
              <a:gd name="csX10" fmla="*/ 1182636 w 2477141"/>
              <a:gd name="csY10" fmla="*/ 182080 h 2000788"/>
              <a:gd name="csX11" fmla="*/ 37550 w 2477141"/>
              <a:gd name="csY11" fmla="*/ 1254608 h 2000788"/>
              <a:gd name="csX12" fmla="*/ 611234 w 2477141"/>
              <a:gd name="csY12" fmla="*/ 871804 h 2000788"/>
              <a:gd name="csX13" fmla="*/ 356401 w 2477141"/>
              <a:gd name="csY13" fmla="*/ 1166404 h 2000788"/>
              <a:gd name="csX14" fmla="*/ 87617 w 2477141"/>
              <a:gd name="csY14" fmla="*/ 1451356 h 2000788"/>
              <a:gd name="csX15" fmla="*/ 304639 w 2477141"/>
              <a:gd name="csY15" fmla="*/ 1289942 h 2000788"/>
              <a:gd name="csX16" fmla="*/ 452363 w 2477141"/>
              <a:gd name="csY16" fmla="*/ 1268559 h 2000788"/>
              <a:gd name="csX17" fmla="*/ 427916 w 2477141"/>
              <a:gd name="csY17" fmla="*/ 1395943 h 2000788"/>
              <a:gd name="csX18" fmla="*/ 222172 w 2477141"/>
              <a:gd name="csY18" fmla="*/ 1614856 h 2000788"/>
              <a:gd name="csX19" fmla="*/ 12973 w 2477141"/>
              <a:gd name="csY19" fmla="*/ 1904436 h 2000788"/>
              <a:gd name="csX20" fmla="*/ 1149194 w 2477141"/>
              <a:gd name="csY20" fmla="*/ 812089 h 2000788"/>
              <a:gd name="csX21" fmla="*/ 1457809 w 2477141"/>
              <a:gd name="csY21" fmla="*/ 348187 h 2000788"/>
              <a:gd name="csX22" fmla="*/ 1668247 w 2477141"/>
              <a:gd name="csY22" fmla="*/ 79012 h 2000788"/>
              <a:gd name="csX23" fmla="*/ 1145869 w 2477141"/>
              <a:gd name="csY23" fmla="*/ 1189677 h 2000788"/>
              <a:gd name="csX24" fmla="*/ 852833 w 2477141"/>
              <a:gd name="csY24" fmla="*/ 1450117 h 2000788"/>
              <a:gd name="csX25" fmla="*/ 508297 w 2477141"/>
              <a:gd name="csY25" fmla="*/ 1738002 h 2000788"/>
              <a:gd name="csX26" fmla="*/ 150983 w 2477141"/>
              <a:gd name="csY26" fmla="*/ 2000788 h 2000788"/>
              <a:gd name="csX27" fmla="*/ 299815 w 2477141"/>
              <a:gd name="csY27" fmla="*/ 1959457 h 2000788"/>
              <a:gd name="csX28" fmla="*/ 702241 w 2477141"/>
              <a:gd name="csY28" fmla="*/ 1822686 h 2000788"/>
              <a:gd name="csX29" fmla="*/ 688551 w 2477141"/>
              <a:gd name="csY29" fmla="*/ 1948179 h 2000788"/>
              <a:gd name="csX30" fmla="*/ 980608 w 2477141"/>
              <a:gd name="csY30" fmla="*/ 1927579 h 2000788"/>
              <a:gd name="csX31" fmla="*/ 1232834 w 2477141"/>
              <a:gd name="csY31" fmla="*/ 1770076 h 2000788"/>
              <a:gd name="csX32" fmla="*/ 1426061 w 2477141"/>
              <a:gd name="csY32" fmla="*/ 1577957 h 2000788"/>
              <a:gd name="csX33" fmla="*/ 1604686 w 2477141"/>
              <a:gd name="csY33" fmla="*/ 1133287 h 2000788"/>
              <a:gd name="csX34" fmla="*/ 2023018 w 2477141"/>
              <a:gd name="csY34" fmla="*/ 315917 h 2000788"/>
              <a:gd name="csX35" fmla="*/ 2183520 w 2477141"/>
              <a:gd name="csY35" fmla="*/ 150918 h 2000788"/>
              <a:gd name="csX36" fmla="*/ 2374400 w 2477141"/>
              <a:gd name="csY36" fmla="*/ 81033 h 2000788"/>
              <a:gd name="csX37" fmla="*/ 2277265 w 2477141"/>
              <a:gd name="csY37" fmla="*/ 308225 h 2000788"/>
              <a:gd name="csX38" fmla="*/ 1943745 w 2477141"/>
              <a:gd name="csY38" fmla="*/ 963072 h 2000788"/>
              <a:gd name="csX39" fmla="*/ 1806127 w 2477141"/>
              <a:gd name="csY39" fmla="*/ 1416609 h 2000788"/>
              <a:gd name="csX40" fmla="*/ 1620331 w 2477141"/>
              <a:gd name="csY40" fmla="*/ 1837810 h 2000788"/>
              <a:gd name="csX41" fmla="*/ 1887746 w 2477141"/>
              <a:gd name="csY41" fmla="*/ 1768772 h 2000788"/>
              <a:gd name="csX42" fmla="*/ 2477142 w 2477141"/>
              <a:gd name="csY42" fmla="*/ 1663097 h 2000788"/>
              <a:gd name="csX43" fmla="*/ 2015586 w 2477141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1" h="2000788">
                <a:moveTo>
                  <a:pt x="337300" y="53587"/>
                </a:moveTo>
                <a:cubicBezTo>
                  <a:pt x="240556" y="128362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0" y="233711"/>
                </a:cubicBezTo>
                <a:cubicBezTo>
                  <a:pt x="431436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2" y="261287"/>
                  <a:pt x="511361" y="333324"/>
                  <a:pt x="393951" y="397015"/>
                </a:cubicBezTo>
                <a:cubicBezTo>
                  <a:pt x="306660" y="444344"/>
                  <a:pt x="206396" y="500409"/>
                  <a:pt x="188729" y="598196"/>
                </a:cubicBezTo>
                <a:cubicBezTo>
                  <a:pt x="240556" y="589917"/>
                  <a:pt x="282148" y="552758"/>
                  <a:pt x="322306" y="518989"/>
                </a:cubicBezTo>
                <a:cubicBezTo>
                  <a:pt x="592003" y="292449"/>
                  <a:pt x="926108" y="159719"/>
                  <a:pt x="1253825" y="30640"/>
                </a:cubicBezTo>
                <a:cubicBezTo>
                  <a:pt x="1258324" y="87748"/>
                  <a:pt x="1219404" y="138141"/>
                  <a:pt x="1182636" y="182080"/>
                </a:cubicBezTo>
                <a:cubicBezTo>
                  <a:pt x="845141" y="585614"/>
                  <a:pt x="496954" y="998210"/>
                  <a:pt x="37550" y="1254608"/>
                </a:cubicBezTo>
                <a:cubicBezTo>
                  <a:pt x="141921" y="1042606"/>
                  <a:pt x="387562" y="947948"/>
                  <a:pt x="611234" y="871804"/>
                </a:cubicBezTo>
                <a:cubicBezTo>
                  <a:pt x="588873" y="1003752"/>
                  <a:pt x="468660" y="1093455"/>
                  <a:pt x="356401" y="1166404"/>
                </a:cubicBezTo>
                <a:cubicBezTo>
                  <a:pt x="244141" y="1239353"/>
                  <a:pt x="121321" y="1321820"/>
                  <a:pt x="87617" y="1451356"/>
                </a:cubicBezTo>
                <a:cubicBezTo>
                  <a:pt x="159979" y="1397573"/>
                  <a:pt x="232342" y="1343790"/>
                  <a:pt x="304639" y="1289942"/>
                </a:cubicBezTo>
                <a:cubicBezTo>
                  <a:pt x="348904" y="1257020"/>
                  <a:pt x="417094" y="1226054"/>
                  <a:pt x="452363" y="1268559"/>
                </a:cubicBezTo>
                <a:cubicBezTo>
                  <a:pt x="482286" y="1304610"/>
                  <a:pt x="456144" y="1358588"/>
                  <a:pt x="427916" y="1395943"/>
                </a:cubicBezTo>
                <a:cubicBezTo>
                  <a:pt x="367549" y="1476063"/>
                  <a:pt x="298446" y="1549599"/>
                  <a:pt x="222172" y="1614856"/>
                </a:cubicBezTo>
                <a:cubicBezTo>
                  <a:pt x="128557" y="1694976"/>
                  <a:pt x="14277" y="1781289"/>
                  <a:pt x="12973" y="1904436"/>
                </a:cubicBezTo>
                <a:cubicBezTo>
                  <a:pt x="497214" y="1685197"/>
                  <a:pt x="834971" y="1240853"/>
                  <a:pt x="1149194" y="812089"/>
                </a:cubicBezTo>
                <a:cubicBezTo>
                  <a:pt x="1259041" y="662149"/>
                  <a:pt x="1368954" y="511492"/>
                  <a:pt x="1457809" y="348187"/>
                </a:cubicBezTo>
                <a:cubicBezTo>
                  <a:pt x="1513092" y="246554"/>
                  <a:pt x="1566288" y="133708"/>
                  <a:pt x="1668247" y="79012"/>
                </a:cubicBezTo>
                <a:cubicBezTo>
                  <a:pt x="1649146" y="497149"/>
                  <a:pt x="1441120" y="892991"/>
                  <a:pt x="1145869" y="1189677"/>
                </a:cubicBezTo>
                <a:cubicBezTo>
                  <a:pt x="1053623" y="1282314"/>
                  <a:pt x="953163" y="1366346"/>
                  <a:pt x="852833" y="1450117"/>
                </a:cubicBezTo>
                <a:cubicBezTo>
                  <a:pt x="737966" y="1546079"/>
                  <a:pt x="623164" y="1642040"/>
                  <a:pt x="508297" y="1738002"/>
                </a:cubicBezTo>
                <a:cubicBezTo>
                  <a:pt x="394668" y="1832986"/>
                  <a:pt x="280192" y="1928491"/>
                  <a:pt x="150983" y="2000788"/>
                </a:cubicBezTo>
                <a:cubicBezTo>
                  <a:pt x="201897" y="1992705"/>
                  <a:pt x="250987" y="1976016"/>
                  <a:pt x="299815" y="1959457"/>
                </a:cubicBezTo>
                <a:cubicBezTo>
                  <a:pt x="433979" y="1913888"/>
                  <a:pt x="568077" y="1868254"/>
                  <a:pt x="702241" y="1822686"/>
                </a:cubicBezTo>
                <a:cubicBezTo>
                  <a:pt x="721994" y="1862518"/>
                  <a:pt x="716453" y="1913562"/>
                  <a:pt x="688551" y="1948179"/>
                </a:cubicBezTo>
                <a:cubicBezTo>
                  <a:pt x="783535" y="1977711"/>
                  <a:pt x="888102" y="1964347"/>
                  <a:pt x="980608" y="1927579"/>
                </a:cubicBezTo>
                <a:cubicBezTo>
                  <a:pt x="1073115" y="1890811"/>
                  <a:pt x="1155126" y="1832204"/>
                  <a:pt x="1232834" y="1770076"/>
                </a:cubicBezTo>
                <a:cubicBezTo>
                  <a:pt x="1304023" y="1713164"/>
                  <a:pt x="1373061" y="1652145"/>
                  <a:pt x="1426061" y="1577957"/>
                </a:cubicBezTo>
                <a:cubicBezTo>
                  <a:pt x="1519415" y="1447379"/>
                  <a:pt x="1556314" y="1286291"/>
                  <a:pt x="1604686" y="1133287"/>
                </a:cubicBezTo>
                <a:cubicBezTo>
                  <a:pt x="1697453" y="840121"/>
                  <a:pt x="1839505" y="562602"/>
                  <a:pt x="2023018" y="315917"/>
                </a:cubicBezTo>
                <a:cubicBezTo>
                  <a:pt x="2069044" y="254051"/>
                  <a:pt x="2118850" y="193032"/>
                  <a:pt x="2183520" y="150918"/>
                </a:cubicBezTo>
                <a:cubicBezTo>
                  <a:pt x="2240693" y="113694"/>
                  <a:pt x="2307253" y="92898"/>
                  <a:pt x="2374400" y="81033"/>
                </a:cubicBezTo>
                <a:cubicBezTo>
                  <a:pt x="2380528" y="164999"/>
                  <a:pt x="2325898" y="239513"/>
                  <a:pt x="2277265" y="308225"/>
                </a:cubicBezTo>
                <a:cubicBezTo>
                  <a:pt x="2135213" y="508819"/>
                  <a:pt x="2022432" y="730209"/>
                  <a:pt x="1943745" y="963072"/>
                </a:cubicBezTo>
                <a:cubicBezTo>
                  <a:pt x="1893158" y="1112752"/>
                  <a:pt x="1856585" y="1266929"/>
                  <a:pt x="1806127" y="1416609"/>
                </a:cubicBezTo>
                <a:cubicBezTo>
                  <a:pt x="1757038" y="1562181"/>
                  <a:pt x="1694715" y="1703385"/>
                  <a:pt x="1620331" y="1837810"/>
                </a:cubicBezTo>
                <a:cubicBezTo>
                  <a:pt x="1712838" y="1849088"/>
                  <a:pt x="1801563" y="1804171"/>
                  <a:pt x="1887746" y="1768772"/>
                </a:cubicBezTo>
                <a:cubicBezTo>
                  <a:pt x="2073803" y="1692368"/>
                  <a:pt x="2276157" y="1656056"/>
                  <a:pt x="2477142" y="1663097"/>
                </a:cubicBezTo>
                <a:cubicBezTo>
                  <a:pt x="2323290" y="1723399"/>
                  <a:pt x="2169439" y="1783701"/>
                  <a:pt x="2015586" y="1844003"/>
                </a:cubicBezTo>
              </a:path>
            </a:pathLst>
          </a:custGeom>
          <a:noFill/>
          <a:ln w="0" cap="flat">
            <a:solidFill>
              <a:srgbClr val="0A0A0A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F29F5680-CC0C-4B46-D96D-47ED4D4F74A7}"/>
              </a:ext>
            </a:extLst>
          </p:cNvPr>
          <p:cNvSpPr/>
          <p:nvPr/>
        </p:nvSpPr>
        <p:spPr>
          <a:xfrm>
            <a:off x="15783859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grpSp>
        <p:nvGrpSpPr>
          <p:cNvPr id="345" name="Group 344">
            <a:extLst>
              <a:ext uri="{FF2B5EF4-FFF2-40B4-BE49-F238E27FC236}">
                <a16:creationId xmlns:a16="http://schemas.microsoft.com/office/drawing/2014/main" id="{DDF47413-33D5-A992-6D7B-331FB1358C3E}"/>
              </a:ext>
            </a:extLst>
          </p:cNvPr>
          <p:cNvGrpSpPr/>
          <p:nvPr/>
        </p:nvGrpSpPr>
        <p:grpSpPr>
          <a:xfrm>
            <a:off x="1118052" y="1105369"/>
            <a:ext cx="1943875" cy="2039996"/>
            <a:chOff x="1118052" y="1101667"/>
            <a:chExt cx="1943875" cy="2265269"/>
          </a:xfrm>
        </p:grpSpPr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2E775FCE-79F8-040C-D417-7F6BD11AD18E}"/>
                </a:ext>
              </a:extLst>
            </p:cNvPr>
            <p:cNvSpPr/>
            <p:nvPr/>
          </p:nvSpPr>
          <p:spPr>
            <a:xfrm>
              <a:off x="2288954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681607B6-10B2-3EEC-F561-B3DA1DD481BC}"/>
                </a:ext>
              </a:extLst>
            </p:cNvPr>
            <p:cNvSpPr/>
            <p:nvPr/>
          </p:nvSpPr>
          <p:spPr>
            <a:xfrm>
              <a:off x="1278813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AC72D419-8C4D-B6D1-4BD1-A8F36D9DA06F}"/>
                </a:ext>
              </a:extLst>
            </p:cNvPr>
            <p:cNvSpPr/>
            <p:nvPr/>
          </p:nvSpPr>
          <p:spPr>
            <a:xfrm>
              <a:off x="2288954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93837A13-1A98-177B-E48A-E2B3AE427EF2}"/>
                </a:ext>
              </a:extLst>
            </p:cNvPr>
            <p:cNvSpPr/>
            <p:nvPr/>
          </p:nvSpPr>
          <p:spPr>
            <a:xfrm>
              <a:off x="2288954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A891717C-EFFD-5566-DBDC-D4816F1A5E07}"/>
                </a:ext>
              </a:extLst>
            </p:cNvPr>
            <p:cNvSpPr/>
            <p:nvPr/>
          </p:nvSpPr>
          <p:spPr>
            <a:xfrm>
              <a:off x="2288954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378F583F-64CD-7418-962A-537560D5B8F4}"/>
                </a:ext>
              </a:extLst>
            </p:cNvPr>
            <p:cNvSpPr/>
            <p:nvPr/>
          </p:nvSpPr>
          <p:spPr>
            <a:xfrm>
              <a:off x="2288954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F4BF97C7-B20E-EC13-221B-AA8FCEAB03A8}"/>
                </a:ext>
              </a:extLst>
            </p:cNvPr>
            <p:cNvSpPr/>
            <p:nvPr/>
          </p:nvSpPr>
          <p:spPr>
            <a:xfrm>
              <a:off x="2288954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8A4B0BC2-B316-170E-0FE0-EF6BA6D98758}"/>
                </a:ext>
              </a:extLst>
            </p:cNvPr>
            <p:cNvSpPr/>
            <p:nvPr/>
          </p:nvSpPr>
          <p:spPr>
            <a:xfrm>
              <a:off x="2288954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8773E70A-547E-72F6-15A7-96DB673D1708}"/>
                </a:ext>
              </a:extLst>
            </p:cNvPr>
            <p:cNvSpPr/>
            <p:nvPr/>
          </p:nvSpPr>
          <p:spPr>
            <a:xfrm>
              <a:off x="2288954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F7C78EC4-6D05-DFE4-766F-FE36DE0135F8}"/>
                </a:ext>
              </a:extLst>
            </p:cNvPr>
            <p:cNvSpPr/>
            <p:nvPr/>
          </p:nvSpPr>
          <p:spPr>
            <a:xfrm>
              <a:off x="2288954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8720230B-684D-BA25-D9FD-43D388F058EF}"/>
                </a:ext>
              </a:extLst>
            </p:cNvPr>
            <p:cNvSpPr/>
            <p:nvPr/>
          </p:nvSpPr>
          <p:spPr>
            <a:xfrm>
              <a:off x="2288954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4D6D590D-80C2-DBB3-73BD-0A09EA104E22}"/>
                </a:ext>
              </a:extLst>
            </p:cNvPr>
            <p:cNvSpPr/>
            <p:nvPr/>
          </p:nvSpPr>
          <p:spPr>
            <a:xfrm>
              <a:off x="2036402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C6867E0C-649B-D14D-CE6D-D3C0C1B64E4E}"/>
                </a:ext>
              </a:extLst>
            </p:cNvPr>
            <p:cNvSpPr/>
            <p:nvPr/>
          </p:nvSpPr>
          <p:spPr>
            <a:xfrm>
              <a:off x="1531365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EE0CBADC-8994-DC48-2DF9-E7596E5E5D65}"/>
                </a:ext>
              </a:extLst>
            </p:cNvPr>
            <p:cNvSpPr/>
            <p:nvPr/>
          </p:nvSpPr>
          <p:spPr>
            <a:xfrm>
              <a:off x="1531365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92ADD189-9B4A-2A81-4004-C9E6359AF58C}"/>
                </a:ext>
              </a:extLst>
            </p:cNvPr>
            <p:cNvSpPr/>
            <p:nvPr/>
          </p:nvSpPr>
          <p:spPr>
            <a:xfrm>
              <a:off x="1531365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3FDBD763-E63E-1EE5-2850-152EB02FCE20}"/>
                </a:ext>
              </a:extLst>
            </p:cNvPr>
            <p:cNvSpPr/>
            <p:nvPr/>
          </p:nvSpPr>
          <p:spPr>
            <a:xfrm>
              <a:off x="1531365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1EB5C551-10BD-E632-86C9-0471869F049D}"/>
                </a:ext>
              </a:extLst>
            </p:cNvPr>
            <p:cNvSpPr/>
            <p:nvPr/>
          </p:nvSpPr>
          <p:spPr>
            <a:xfrm>
              <a:off x="1531365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1A62B6CE-B9B3-3FD9-D219-17531012D2F2}"/>
                </a:ext>
              </a:extLst>
            </p:cNvPr>
            <p:cNvSpPr/>
            <p:nvPr/>
          </p:nvSpPr>
          <p:spPr>
            <a:xfrm>
              <a:off x="1531365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33925DA1-2E04-0EBD-1DC7-BA5CD096A8E0}"/>
                </a:ext>
              </a:extLst>
            </p:cNvPr>
            <p:cNvSpPr/>
            <p:nvPr/>
          </p:nvSpPr>
          <p:spPr>
            <a:xfrm>
              <a:off x="1531365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5031EE7D-F562-6198-E8AC-4823CB478968}"/>
                </a:ext>
              </a:extLst>
            </p:cNvPr>
            <p:cNvSpPr/>
            <p:nvPr/>
          </p:nvSpPr>
          <p:spPr>
            <a:xfrm>
              <a:off x="1531365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89B8B59D-B41E-6892-C9CC-F8BB7142D986}"/>
                </a:ext>
              </a:extLst>
            </p:cNvPr>
            <p:cNvSpPr/>
            <p:nvPr/>
          </p:nvSpPr>
          <p:spPr>
            <a:xfrm>
              <a:off x="1531365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57C0D1EC-D5E8-762D-157E-CCE505C3F062}"/>
                </a:ext>
              </a:extLst>
            </p:cNvPr>
            <p:cNvSpPr/>
            <p:nvPr/>
          </p:nvSpPr>
          <p:spPr>
            <a:xfrm>
              <a:off x="1783916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29E4D060-B194-71F3-89B0-7A7591684B58}"/>
                </a:ext>
              </a:extLst>
            </p:cNvPr>
            <p:cNvSpPr/>
            <p:nvPr/>
          </p:nvSpPr>
          <p:spPr>
            <a:xfrm>
              <a:off x="1531365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9C192D95-D223-A962-771D-D385ADC11554}"/>
                </a:ext>
              </a:extLst>
            </p:cNvPr>
            <p:cNvSpPr/>
            <p:nvPr/>
          </p:nvSpPr>
          <p:spPr>
            <a:xfrm>
              <a:off x="1278813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84F2121D-D9FA-E747-5056-A6840538B2E7}"/>
                </a:ext>
              </a:extLst>
            </p:cNvPr>
            <p:cNvSpPr/>
            <p:nvPr/>
          </p:nvSpPr>
          <p:spPr>
            <a:xfrm>
              <a:off x="1531365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61F502D7-D180-47B9-BE2C-BCE25D612816}"/>
                </a:ext>
              </a:extLst>
            </p:cNvPr>
            <p:cNvSpPr/>
            <p:nvPr/>
          </p:nvSpPr>
          <p:spPr>
            <a:xfrm>
              <a:off x="1278813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B5D70519-C318-BDBA-A083-C1162B251D37}"/>
                </a:ext>
              </a:extLst>
            </p:cNvPr>
            <p:cNvSpPr/>
            <p:nvPr/>
          </p:nvSpPr>
          <p:spPr>
            <a:xfrm>
              <a:off x="1278813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F96FD4C0-90D4-9554-ED9F-8301B043B8CE}"/>
                </a:ext>
              </a:extLst>
            </p:cNvPr>
            <p:cNvSpPr/>
            <p:nvPr/>
          </p:nvSpPr>
          <p:spPr>
            <a:xfrm>
              <a:off x="1278813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1CD064D5-E161-9195-7407-8CAC36268FFD}"/>
                </a:ext>
              </a:extLst>
            </p:cNvPr>
            <p:cNvSpPr/>
            <p:nvPr/>
          </p:nvSpPr>
          <p:spPr>
            <a:xfrm>
              <a:off x="1278813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139CF6A2-17F4-598E-591A-A194F48379ED}"/>
                </a:ext>
              </a:extLst>
            </p:cNvPr>
            <p:cNvSpPr/>
            <p:nvPr/>
          </p:nvSpPr>
          <p:spPr>
            <a:xfrm>
              <a:off x="1278813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E07CA431-6D2E-8126-84EA-7C1E969382F7}"/>
                </a:ext>
              </a:extLst>
            </p:cNvPr>
            <p:cNvSpPr/>
            <p:nvPr/>
          </p:nvSpPr>
          <p:spPr>
            <a:xfrm>
              <a:off x="1278813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795031B0-1C6F-2137-9F23-5B22A2638A1E}"/>
                </a:ext>
              </a:extLst>
            </p:cNvPr>
            <p:cNvSpPr/>
            <p:nvPr/>
          </p:nvSpPr>
          <p:spPr>
            <a:xfrm>
              <a:off x="1278813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3CD13B5B-D6B7-FB2D-9D6C-D11680CB2A02}"/>
                </a:ext>
              </a:extLst>
            </p:cNvPr>
            <p:cNvSpPr/>
            <p:nvPr/>
          </p:nvSpPr>
          <p:spPr>
            <a:xfrm>
              <a:off x="1278813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1CDADC90-EEC2-ADFE-4D4E-D2800A5299E0}"/>
                </a:ext>
              </a:extLst>
            </p:cNvPr>
            <p:cNvSpPr/>
            <p:nvPr/>
          </p:nvSpPr>
          <p:spPr>
            <a:xfrm>
              <a:off x="1278813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A3B95C0E-5955-7C4A-7E0B-B110425F4255}"/>
                </a:ext>
              </a:extLst>
            </p:cNvPr>
            <p:cNvSpPr/>
            <p:nvPr/>
          </p:nvSpPr>
          <p:spPr>
            <a:xfrm>
              <a:off x="1278813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E1716C02-036A-4A97-4729-A38E26CD09CA}"/>
                </a:ext>
              </a:extLst>
            </p:cNvPr>
            <p:cNvSpPr/>
            <p:nvPr/>
          </p:nvSpPr>
          <p:spPr>
            <a:xfrm>
              <a:off x="2288954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9E70257B-C285-C1BB-EA7F-B5A20D267357}"/>
                </a:ext>
              </a:extLst>
            </p:cNvPr>
            <p:cNvSpPr/>
            <p:nvPr/>
          </p:nvSpPr>
          <p:spPr>
            <a:xfrm>
              <a:off x="2288954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3A639AF4-C779-1A09-E5E4-DF3A0D144C34}"/>
                </a:ext>
              </a:extLst>
            </p:cNvPr>
            <p:cNvSpPr/>
            <p:nvPr/>
          </p:nvSpPr>
          <p:spPr>
            <a:xfrm>
              <a:off x="1531365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0BE294F2-18C9-CC20-D90D-03394BBDD17A}"/>
                </a:ext>
              </a:extLst>
            </p:cNvPr>
            <p:cNvSpPr/>
            <p:nvPr/>
          </p:nvSpPr>
          <p:spPr>
            <a:xfrm>
              <a:off x="2288954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1BB69687-519C-A0C7-6E29-56D8F7AB18F3}"/>
                </a:ext>
              </a:extLst>
            </p:cNvPr>
            <p:cNvSpPr/>
            <p:nvPr/>
          </p:nvSpPr>
          <p:spPr>
            <a:xfrm>
              <a:off x="2288954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31317116-D1FF-B376-15E2-3E72273CA4DD}"/>
                </a:ext>
              </a:extLst>
            </p:cNvPr>
            <p:cNvSpPr/>
            <p:nvPr/>
          </p:nvSpPr>
          <p:spPr>
            <a:xfrm>
              <a:off x="2288954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0573C83E-BC09-06B9-48F6-2DD40648D2FE}"/>
                </a:ext>
              </a:extLst>
            </p:cNvPr>
            <p:cNvSpPr/>
            <p:nvPr/>
          </p:nvSpPr>
          <p:spPr>
            <a:xfrm>
              <a:off x="2288954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B19BBEE9-F038-52E0-C204-997839548EDA}"/>
                </a:ext>
              </a:extLst>
            </p:cNvPr>
            <p:cNvSpPr/>
            <p:nvPr/>
          </p:nvSpPr>
          <p:spPr>
            <a:xfrm>
              <a:off x="2036402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C8EF9605-8F61-E334-0382-3497AA24F06A}"/>
                </a:ext>
              </a:extLst>
            </p:cNvPr>
            <p:cNvSpPr/>
            <p:nvPr/>
          </p:nvSpPr>
          <p:spPr>
            <a:xfrm>
              <a:off x="1783916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A0004A38-3CE1-357A-916C-D4995E18341F}"/>
                </a:ext>
              </a:extLst>
            </p:cNvPr>
            <p:cNvSpPr/>
            <p:nvPr/>
          </p:nvSpPr>
          <p:spPr>
            <a:xfrm>
              <a:off x="2288954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EA7B23C0-5FFF-FE3C-3924-251C9D08E7B8}"/>
                </a:ext>
              </a:extLst>
            </p:cNvPr>
            <p:cNvSpPr/>
            <p:nvPr/>
          </p:nvSpPr>
          <p:spPr>
            <a:xfrm>
              <a:off x="2288954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3AA1AF7B-3AD4-6614-625A-2E2248374E35}"/>
                </a:ext>
              </a:extLst>
            </p:cNvPr>
            <p:cNvSpPr/>
            <p:nvPr/>
          </p:nvSpPr>
          <p:spPr>
            <a:xfrm>
              <a:off x="2288954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B8110475-42E3-8DB8-0E52-F1125BE59547}"/>
                </a:ext>
              </a:extLst>
            </p:cNvPr>
            <p:cNvSpPr/>
            <p:nvPr/>
          </p:nvSpPr>
          <p:spPr>
            <a:xfrm>
              <a:off x="2288954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224321CB-CA58-8101-344F-F03EBA78F0B3}"/>
                </a:ext>
              </a:extLst>
            </p:cNvPr>
            <p:cNvSpPr/>
            <p:nvPr/>
          </p:nvSpPr>
          <p:spPr>
            <a:xfrm>
              <a:off x="1783916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08F5CF9B-59BE-1BD7-DCBE-8A68014995A7}"/>
                </a:ext>
              </a:extLst>
            </p:cNvPr>
            <p:cNvSpPr/>
            <p:nvPr/>
          </p:nvSpPr>
          <p:spPr>
            <a:xfrm>
              <a:off x="1783916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AF58F00E-B09B-A0AD-5DF4-E926F71DD5AE}"/>
                </a:ext>
              </a:extLst>
            </p:cNvPr>
            <p:cNvSpPr/>
            <p:nvPr/>
          </p:nvSpPr>
          <p:spPr>
            <a:xfrm>
              <a:off x="1783916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104E6CA0-0D39-1D4B-FE95-B9413D62F2CA}"/>
                </a:ext>
              </a:extLst>
            </p:cNvPr>
            <p:cNvSpPr/>
            <p:nvPr/>
          </p:nvSpPr>
          <p:spPr>
            <a:xfrm>
              <a:off x="1783916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120D5536-3DE8-701A-DD67-E97DF90DABB1}"/>
                </a:ext>
              </a:extLst>
            </p:cNvPr>
            <p:cNvSpPr/>
            <p:nvPr/>
          </p:nvSpPr>
          <p:spPr>
            <a:xfrm>
              <a:off x="1783916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7741639B-6929-2B11-1F41-9AD1F6ADA8BE}"/>
                </a:ext>
              </a:extLst>
            </p:cNvPr>
            <p:cNvSpPr/>
            <p:nvPr/>
          </p:nvSpPr>
          <p:spPr>
            <a:xfrm>
              <a:off x="1783916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9703DCDA-6F05-B0E8-FC95-5834EC362186}"/>
                </a:ext>
              </a:extLst>
            </p:cNvPr>
            <p:cNvSpPr/>
            <p:nvPr/>
          </p:nvSpPr>
          <p:spPr>
            <a:xfrm>
              <a:off x="2036402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06938431-6CB8-7C2F-06B9-05E1A8AFDE87}"/>
                </a:ext>
              </a:extLst>
            </p:cNvPr>
            <p:cNvSpPr/>
            <p:nvPr/>
          </p:nvSpPr>
          <p:spPr>
            <a:xfrm>
              <a:off x="2036402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4DF3C03A-C47D-FFCD-77BB-F53404117DF9}"/>
                </a:ext>
              </a:extLst>
            </p:cNvPr>
            <p:cNvSpPr/>
            <p:nvPr/>
          </p:nvSpPr>
          <p:spPr>
            <a:xfrm>
              <a:off x="2036402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C0E9DE14-6BF7-82DA-DA19-1CE3220CE8A6}"/>
                </a:ext>
              </a:extLst>
            </p:cNvPr>
            <p:cNvSpPr/>
            <p:nvPr/>
          </p:nvSpPr>
          <p:spPr>
            <a:xfrm>
              <a:off x="2036402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4DB4FF5D-65D5-8ED8-9122-AD349951AFE3}"/>
                </a:ext>
              </a:extLst>
            </p:cNvPr>
            <p:cNvSpPr/>
            <p:nvPr/>
          </p:nvSpPr>
          <p:spPr>
            <a:xfrm>
              <a:off x="1783916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42F3E569-6790-416B-4F49-04FC21BA6205}"/>
                </a:ext>
              </a:extLst>
            </p:cNvPr>
            <p:cNvSpPr/>
            <p:nvPr/>
          </p:nvSpPr>
          <p:spPr>
            <a:xfrm>
              <a:off x="1783916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5F22A11A-0348-73CA-C3B3-9B601DF9AF8D}"/>
                </a:ext>
              </a:extLst>
            </p:cNvPr>
            <p:cNvSpPr/>
            <p:nvPr/>
          </p:nvSpPr>
          <p:spPr>
            <a:xfrm>
              <a:off x="1783916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BD07DDE9-A3D1-5C82-E4D4-351CE39EDD1D}"/>
                </a:ext>
              </a:extLst>
            </p:cNvPr>
            <p:cNvSpPr/>
            <p:nvPr/>
          </p:nvSpPr>
          <p:spPr>
            <a:xfrm>
              <a:off x="1783916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4C251C55-E202-FFF1-FCE2-571805DFBA7A}"/>
                </a:ext>
              </a:extLst>
            </p:cNvPr>
            <p:cNvSpPr/>
            <p:nvPr/>
          </p:nvSpPr>
          <p:spPr>
            <a:xfrm>
              <a:off x="1783916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BB62333A-8474-CCE9-2376-EDF2F8F09E64}"/>
                </a:ext>
              </a:extLst>
            </p:cNvPr>
            <p:cNvSpPr/>
            <p:nvPr/>
          </p:nvSpPr>
          <p:spPr>
            <a:xfrm>
              <a:off x="1783916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8800A826-11C4-5DB1-5F67-BAAF6F3452D4}"/>
                </a:ext>
              </a:extLst>
            </p:cNvPr>
            <p:cNvSpPr/>
            <p:nvPr/>
          </p:nvSpPr>
          <p:spPr>
            <a:xfrm>
              <a:off x="1783916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5B291679-BD6E-6E43-1E8E-D6D9F6B77568}"/>
                </a:ext>
              </a:extLst>
            </p:cNvPr>
            <p:cNvSpPr/>
            <p:nvPr/>
          </p:nvSpPr>
          <p:spPr>
            <a:xfrm>
              <a:off x="1783916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3B4E64D4-DF6D-5F88-5C90-04071258E31B}"/>
                </a:ext>
              </a:extLst>
            </p:cNvPr>
            <p:cNvSpPr/>
            <p:nvPr/>
          </p:nvSpPr>
          <p:spPr>
            <a:xfrm>
              <a:off x="1783916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12D29261-5280-A5F3-14B1-60FAC41F1F6D}"/>
                </a:ext>
              </a:extLst>
            </p:cNvPr>
            <p:cNvSpPr/>
            <p:nvPr/>
          </p:nvSpPr>
          <p:spPr>
            <a:xfrm>
              <a:off x="1783916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C24452BA-DE09-AAB9-DB96-B7D87F769675}"/>
                </a:ext>
              </a:extLst>
            </p:cNvPr>
            <p:cNvSpPr/>
            <p:nvPr/>
          </p:nvSpPr>
          <p:spPr>
            <a:xfrm>
              <a:off x="1783916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2CBA3768-56E0-E354-7100-6F2932A51B95}"/>
                </a:ext>
              </a:extLst>
            </p:cNvPr>
            <p:cNvSpPr/>
            <p:nvPr/>
          </p:nvSpPr>
          <p:spPr>
            <a:xfrm>
              <a:off x="1783916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F3C5C269-D042-7D17-B8A0-26E89BB88CEA}"/>
                </a:ext>
              </a:extLst>
            </p:cNvPr>
            <p:cNvSpPr/>
            <p:nvPr/>
          </p:nvSpPr>
          <p:spPr>
            <a:xfrm>
              <a:off x="1531365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1A6E1A7D-2CF8-87E0-ED99-8EA29178D5FA}"/>
                </a:ext>
              </a:extLst>
            </p:cNvPr>
            <p:cNvSpPr/>
            <p:nvPr/>
          </p:nvSpPr>
          <p:spPr>
            <a:xfrm>
              <a:off x="2036402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E4435ED6-F4FC-3E20-C49A-DC4AFD9DFF4F}"/>
                </a:ext>
              </a:extLst>
            </p:cNvPr>
            <p:cNvSpPr/>
            <p:nvPr/>
          </p:nvSpPr>
          <p:spPr>
            <a:xfrm>
              <a:off x="1531365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F8BA5D8F-DC70-A9D6-C315-991C18CA3A3E}"/>
                </a:ext>
              </a:extLst>
            </p:cNvPr>
            <p:cNvSpPr/>
            <p:nvPr/>
          </p:nvSpPr>
          <p:spPr>
            <a:xfrm>
              <a:off x="1531365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3E1C6FC2-8BB1-F808-8EEA-F98E01A6DC99}"/>
                </a:ext>
              </a:extLst>
            </p:cNvPr>
            <p:cNvSpPr/>
            <p:nvPr/>
          </p:nvSpPr>
          <p:spPr>
            <a:xfrm>
              <a:off x="1531365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5B9F1663-729C-C7B7-B217-EE975BBAC7B8}"/>
                </a:ext>
              </a:extLst>
            </p:cNvPr>
            <p:cNvSpPr/>
            <p:nvPr/>
          </p:nvSpPr>
          <p:spPr>
            <a:xfrm>
              <a:off x="1783916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7EBF1919-9253-AACD-F551-F0C70B5A564B}"/>
                </a:ext>
              </a:extLst>
            </p:cNvPr>
            <p:cNvSpPr/>
            <p:nvPr/>
          </p:nvSpPr>
          <p:spPr>
            <a:xfrm>
              <a:off x="2036402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5DABB6D6-41A1-32B0-9EC6-979BF988F7E6}"/>
                </a:ext>
              </a:extLst>
            </p:cNvPr>
            <p:cNvSpPr/>
            <p:nvPr/>
          </p:nvSpPr>
          <p:spPr>
            <a:xfrm>
              <a:off x="1531365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0437DBB8-AB8D-A293-6198-6BF2AFC7AD0A}"/>
                </a:ext>
              </a:extLst>
            </p:cNvPr>
            <p:cNvSpPr/>
            <p:nvPr/>
          </p:nvSpPr>
          <p:spPr>
            <a:xfrm>
              <a:off x="1531365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675D5AC6-C20B-D97D-869F-28840C6613F6}"/>
                </a:ext>
              </a:extLst>
            </p:cNvPr>
            <p:cNvSpPr/>
            <p:nvPr/>
          </p:nvSpPr>
          <p:spPr>
            <a:xfrm>
              <a:off x="2036402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6EE3512E-E171-FB96-3A7E-5492C33E6440}"/>
                </a:ext>
              </a:extLst>
            </p:cNvPr>
            <p:cNvSpPr/>
            <p:nvPr/>
          </p:nvSpPr>
          <p:spPr>
            <a:xfrm>
              <a:off x="1531365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D6275FE1-7E40-8A60-66B9-2EDB6D31C717}"/>
                </a:ext>
              </a:extLst>
            </p:cNvPr>
            <p:cNvSpPr/>
            <p:nvPr/>
          </p:nvSpPr>
          <p:spPr>
            <a:xfrm>
              <a:off x="1531365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72C81958-BF5B-17DE-B312-7EC04DED6DC4}"/>
                </a:ext>
              </a:extLst>
            </p:cNvPr>
            <p:cNvSpPr/>
            <p:nvPr/>
          </p:nvSpPr>
          <p:spPr>
            <a:xfrm>
              <a:off x="2036402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435263B6-508D-3975-98ED-008DBEA26114}"/>
                </a:ext>
              </a:extLst>
            </p:cNvPr>
            <p:cNvSpPr/>
            <p:nvPr/>
          </p:nvSpPr>
          <p:spPr>
            <a:xfrm>
              <a:off x="1531365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35CEC947-2737-F04F-0018-8EBBF243759E}"/>
                </a:ext>
              </a:extLst>
            </p:cNvPr>
            <p:cNvSpPr/>
            <p:nvPr/>
          </p:nvSpPr>
          <p:spPr>
            <a:xfrm>
              <a:off x="2036402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A42BA81D-32B2-BD9B-D46B-7F6D574FFC57}"/>
                </a:ext>
              </a:extLst>
            </p:cNvPr>
            <p:cNvSpPr/>
            <p:nvPr/>
          </p:nvSpPr>
          <p:spPr>
            <a:xfrm>
              <a:off x="2036402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8FAAF420-AA75-86A6-BF34-B02FF516F9FC}"/>
                </a:ext>
              </a:extLst>
            </p:cNvPr>
            <p:cNvSpPr/>
            <p:nvPr/>
          </p:nvSpPr>
          <p:spPr>
            <a:xfrm>
              <a:off x="2036402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274477EC-E0D5-0F75-477B-E248034EC0C2}"/>
                </a:ext>
              </a:extLst>
            </p:cNvPr>
            <p:cNvSpPr/>
            <p:nvPr/>
          </p:nvSpPr>
          <p:spPr>
            <a:xfrm>
              <a:off x="2036402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C4598731-A7BC-EC79-A3FE-B3FB2A81528B}"/>
                </a:ext>
              </a:extLst>
            </p:cNvPr>
            <p:cNvSpPr/>
            <p:nvPr/>
          </p:nvSpPr>
          <p:spPr>
            <a:xfrm>
              <a:off x="2036402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F26B918C-B02B-343F-A695-437475DF6632}"/>
                </a:ext>
              </a:extLst>
            </p:cNvPr>
            <p:cNvSpPr/>
            <p:nvPr/>
          </p:nvSpPr>
          <p:spPr>
            <a:xfrm>
              <a:off x="2036402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3DC75DDD-344C-662D-5714-1D64F8F9D6DE}"/>
                </a:ext>
              </a:extLst>
            </p:cNvPr>
            <p:cNvSpPr/>
            <p:nvPr/>
          </p:nvSpPr>
          <p:spPr>
            <a:xfrm>
              <a:off x="2036402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836BA2D6-D211-95D7-88FA-544887739743}"/>
                </a:ext>
              </a:extLst>
            </p:cNvPr>
            <p:cNvSpPr/>
            <p:nvPr/>
          </p:nvSpPr>
          <p:spPr>
            <a:xfrm>
              <a:off x="2036402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D2B6282F-E0E3-CDEA-BF97-0613FE48CE95}"/>
                </a:ext>
              </a:extLst>
            </p:cNvPr>
            <p:cNvSpPr/>
            <p:nvPr/>
          </p:nvSpPr>
          <p:spPr>
            <a:xfrm>
              <a:off x="2036402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A8A9C664-54B7-3ED4-7CF5-C42A2B4C98D7}"/>
                </a:ext>
              </a:extLst>
            </p:cNvPr>
            <p:cNvSpPr/>
            <p:nvPr/>
          </p:nvSpPr>
          <p:spPr>
            <a:xfrm>
              <a:off x="2036402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46342A79-3E57-1115-F789-A33965A269DD}"/>
                </a:ext>
              </a:extLst>
            </p:cNvPr>
            <p:cNvSpPr/>
            <p:nvPr/>
          </p:nvSpPr>
          <p:spPr>
            <a:xfrm>
              <a:off x="2036402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1D664ECF-3319-1EFA-AE5A-FDCA8D4A630B}"/>
                </a:ext>
              </a:extLst>
            </p:cNvPr>
            <p:cNvSpPr/>
            <p:nvPr/>
          </p:nvSpPr>
          <p:spPr>
            <a:xfrm>
              <a:off x="2288954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BA0A22BB-ADF8-C441-D298-CA30F885845A}"/>
                </a:ext>
              </a:extLst>
            </p:cNvPr>
            <p:cNvSpPr/>
            <p:nvPr/>
          </p:nvSpPr>
          <p:spPr>
            <a:xfrm>
              <a:off x="1118052" y="3020967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C62707C7-1169-6B98-C086-326585FA6A6E}"/>
                </a:ext>
              </a:extLst>
            </p:cNvPr>
            <p:cNvSpPr/>
            <p:nvPr/>
          </p:nvSpPr>
          <p:spPr>
            <a:xfrm>
              <a:off x="1118052" y="321256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A951CABE-C226-61CA-2097-256840AA83E5}"/>
                </a:ext>
              </a:extLst>
            </p:cNvPr>
            <p:cNvSpPr/>
            <p:nvPr/>
          </p:nvSpPr>
          <p:spPr>
            <a:xfrm>
              <a:off x="1118052" y="263777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E9AB26D9-7724-3DDA-6164-A4CF96DDC2C1}"/>
                </a:ext>
              </a:extLst>
            </p:cNvPr>
            <p:cNvSpPr/>
            <p:nvPr/>
          </p:nvSpPr>
          <p:spPr>
            <a:xfrm>
              <a:off x="2288954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75A4270D-1B08-307B-3F39-1D4B296BF389}"/>
                </a:ext>
              </a:extLst>
            </p:cNvPr>
            <p:cNvSpPr/>
            <p:nvPr/>
          </p:nvSpPr>
          <p:spPr>
            <a:xfrm>
              <a:off x="1118052" y="273360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604243DB-DC38-ABA2-8A43-36522E8C7C61}"/>
                </a:ext>
              </a:extLst>
            </p:cNvPr>
            <p:cNvSpPr/>
            <p:nvPr/>
          </p:nvSpPr>
          <p:spPr>
            <a:xfrm>
              <a:off x="1118052" y="282936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49D8637A-5E94-E6C0-91CF-746917D01FED}"/>
                </a:ext>
              </a:extLst>
            </p:cNvPr>
            <p:cNvSpPr/>
            <p:nvPr/>
          </p:nvSpPr>
          <p:spPr>
            <a:xfrm>
              <a:off x="1118052" y="2925201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F80D9D37-9F84-0DB1-C70B-70F0A57D1D2E}"/>
                </a:ext>
              </a:extLst>
            </p:cNvPr>
            <p:cNvSpPr/>
            <p:nvPr/>
          </p:nvSpPr>
          <p:spPr>
            <a:xfrm>
              <a:off x="1118052" y="3308395"/>
              <a:ext cx="160696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0B1EF6BC-BF02-5C4A-6D00-87165612BA93}"/>
                </a:ext>
              </a:extLst>
            </p:cNvPr>
            <p:cNvSpPr/>
            <p:nvPr/>
          </p:nvSpPr>
          <p:spPr>
            <a:xfrm>
              <a:off x="2036402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BC68D657-EB1A-4674-0AAC-F9C49AAA8C3A}"/>
                </a:ext>
              </a:extLst>
            </p:cNvPr>
            <p:cNvSpPr/>
            <p:nvPr/>
          </p:nvSpPr>
          <p:spPr>
            <a:xfrm>
              <a:off x="1783916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140FD56C-17D7-5DBC-8AF0-32FEE2392BA3}"/>
                </a:ext>
              </a:extLst>
            </p:cNvPr>
            <p:cNvSpPr/>
            <p:nvPr/>
          </p:nvSpPr>
          <p:spPr>
            <a:xfrm>
              <a:off x="1278813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50441887-6FE3-6693-1EA2-CD1871A8B627}"/>
                </a:ext>
              </a:extLst>
            </p:cNvPr>
            <p:cNvSpPr/>
            <p:nvPr/>
          </p:nvSpPr>
          <p:spPr>
            <a:xfrm>
              <a:off x="1531365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DCDEC975-6402-6286-CBD0-E30A8559C44A}"/>
                </a:ext>
              </a:extLst>
            </p:cNvPr>
            <p:cNvSpPr/>
            <p:nvPr/>
          </p:nvSpPr>
          <p:spPr>
            <a:xfrm>
              <a:off x="1118052" y="311679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BA7DF0E8-1852-2D7E-44D8-7E6566608189}"/>
                </a:ext>
              </a:extLst>
            </p:cNvPr>
            <p:cNvSpPr/>
            <p:nvPr/>
          </p:nvSpPr>
          <p:spPr>
            <a:xfrm>
              <a:off x="1118052" y="1775551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162BD694-76EB-E851-94A4-6D80F87571A4}"/>
                </a:ext>
              </a:extLst>
            </p:cNvPr>
            <p:cNvSpPr/>
            <p:nvPr/>
          </p:nvSpPr>
          <p:spPr>
            <a:xfrm>
              <a:off x="1118052" y="196714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8BB9E245-0E6C-78F3-34DC-F578A711E800}"/>
                </a:ext>
              </a:extLst>
            </p:cNvPr>
            <p:cNvSpPr/>
            <p:nvPr/>
          </p:nvSpPr>
          <p:spPr>
            <a:xfrm>
              <a:off x="1118052" y="2541940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DE00CC9C-1024-15EE-487B-A2E5A0858743}"/>
                </a:ext>
              </a:extLst>
            </p:cNvPr>
            <p:cNvSpPr/>
            <p:nvPr/>
          </p:nvSpPr>
          <p:spPr>
            <a:xfrm>
              <a:off x="1118052" y="167971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6AACE0F5-C6D3-2E25-20D0-D2A383B2502C}"/>
                </a:ext>
              </a:extLst>
            </p:cNvPr>
            <p:cNvSpPr/>
            <p:nvPr/>
          </p:nvSpPr>
          <p:spPr>
            <a:xfrm>
              <a:off x="1118052" y="158395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79AF2074-1234-C7B3-B240-052FA5D507AF}"/>
                </a:ext>
              </a:extLst>
            </p:cNvPr>
            <p:cNvSpPr/>
            <p:nvPr/>
          </p:nvSpPr>
          <p:spPr>
            <a:xfrm>
              <a:off x="1118052" y="187138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CC536DB3-6B6F-F861-49AE-0E6683431CCA}"/>
                </a:ext>
              </a:extLst>
            </p:cNvPr>
            <p:cNvSpPr/>
            <p:nvPr/>
          </p:nvSpPr>
          <p:spPr>
            <a:xfrm>
              <a:off x="1118052" y="235034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88629EA1-36C8-D3B3-33D2-97B180332490}"/>
                </a:ext>
              </a:extLst>
            </p:cNvPr>
            <p:cNvSpPr/>
            <p:nvPr/>
          </p:nvSpPr>
          <p:spPr>
            <a:xfrm>
              <a:off x="1118052" y="244617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36B73A99-DD4D-5826-4D9D-46C7129CF19E}"/>
                </a:ext>
              </a:extLst>
            </p:cNvPr>
            <p:cNvSpPr/>
            <p:nvPr/>
          </p:nvSpPr>
          <p:spPr>
            <a:xfrm>
              <a:off x="1118052" y="206297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85367984-82AB-093D-6992-6B666FCA4065}"/>
                </a:ext>
              </a:extLst>
            </p:cNvPr>
            <p:cNvSpPr/>
            <p:nvPr/>
          </p:nvSpPr>
          <p:spPr>
            <a:xfrm>
              <a:off x="1118052" y="2254577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A2B8F834-CD0E-387D-DA43-0941A5F662E9}"/>
                </a:ext>
              </a:extLst>
            </p:cNvPr>
            <p:cNvSpPr/>
            <p:nvPr/>
          </p:nvSpPr>
          <p:spPr>
            <a:xfrm>
              <a:off x="1118052" y="2158746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F843B652-C0F3-7B6C-AC81-06D9754AC696}"/>
                </a:ext>
              </a:extLst>
            </p:cNvPr>
            <p:cNvSpPr/>
            <p:nvPr/>
          </p:nvSpPr>
          <p:spPr>
            <a:xfrm>
              <a:off x="2794056" y="148812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FB0190F0-ADB9-FF51-0017-12D4762DA98F}"/>
                </a:ext>
              </a:extLst>
            </p:cNvPr>
            <p:cNvSpPr/>
            <p:nvPr/>
          </p:nvSpPr>
          <p:spPr>
            <a:xfrm>
              <a:off x="2794056" y="196714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B830CE5A-B8A3-8762-66E2-9F0C01FFE976}"/>
                </a:ext>
              </a:extLst>
            </p:cNvPr>
            <p:cNvSpPr/>
            <p:nvPr/>
          </p:nvSpPr>
          <p:spPr>
            <a:xfrm>
              <a:off x="2794056" y="187138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8898791E-161C-C522-559E-8D7817221455}"/>
                </a:ext>
              </a:extLst>
            </p:cNvPr>
            <p:cNvSpPr/>
            <p:nvPr/>
          </p:nvSpPr>
          <p:spPr>
            <a:xfrm>
              <a:off x="2794056" y="206297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97372AE6-714B-9914-24CD-313BEA6F0598}"/>
                </a:ext>
              </a:extLst>
            </p:cNvPr>
            <p:cNvSpPr/>
            <p:nvPr/>
          </p:nvSpPr>
          <p:spPr>
            <a:xfrm>
              <a:off x="2794056" y="1775551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DE75D078-B944-9E69-A2CD-0B77FEB90291}"/>
                </a:ext>
              </a:extLst>
            </p:cNvPr>
            <p:cNvSpPr/>
            <p:nvPr/>
          </p:nvSpPr>
          <p:spPr>
            <a:xfrm>
              <a:off x="2794056" y="2158746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EE35D6E2-D88C-5FA9-4AEC-AFE2840E26AE}"/>
                </a:ext>
              </a:extLst>
            </p:cNvPr>
            <p:cNvSpPr/>
            <p:nvPr/>
          </p:nvSpPr>
          <p:spPr>
            <a:xfrm>
              <a:off x="2541505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F7D3271F-5C87-B06B-88A6-C36B00444881}"/>
                </a:ext>
              </a:extLst>
            </p:cNvPr>
            <p:cNvSpPr/>
            <p:nvPr/>
          </p:nvSpPr>
          <p:spPr>
            <a:xfrm>
              <a:off x="2794056" y="129652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8B4E1E59-C5B2-505A-0297-3C477D9494F6}"/>
                </a:ext>
              </a:extLst>
            </p:cNvPr>
            <p:cNvSpPr/>
            <p:nvPr/>
          </p:nvSpPr>
          <p:spPr>
            <a:xfrm>
              <a:off x="2794056" y="1392356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EFD01A6B-145E-6BE5-4AE0-F581EC15AC93}"/>
                </a:ext>
              </a:extLst>
            </p:cNvPr>
            <p:cNvSpPr/>
            <p:nvPr/>
          </p:nvSpPr>
          <p:spPr>
            <a:xfrm>
              <a:off x="2794056" y="167971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DFC5049D-8BBA-F947-158C-074FDAD62774}"/>
                </a:ext>
              </a:extLst>
            </p:cNvPr>
            <p:cNvSpPr/>
            <p:nvPr/>
          </p:nvSpPr>
          <p:spPr>
            <a:xfrm>
              <a:off x="2794056" y="158395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5943BA99-ED20-7E0F-D640-EECDE9FC9D33}"/>
                </a:ext>
              </a:extLst>
            </p:cNvPr>
            <p:cNvSpPr/>
            <p:nvPr/>
          </p:nvSpPr>
          <p:spPr>
            <a:xfrm>
              <a:off x="1118052" y="148812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316C6776-6392-65F0-EA03-C07A596A5822}"/>
                </a:ext>
              </a:extLst>
            </p:cNvPr>
            <p:cNvSpPr/>
            <p:nvPr/>
          </p:nvSpPr>
          <p:spPr>
            <a:xfrm>
              <a:off x="2794056" y="2254577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C51D968C-3831-54BC-A42B-FE988F74E908}"/>
                </a:ext>
              </a:extLst>
            </p:cNvPr>
            <p:cNvSpPr/>
            <p:nvPr/>
          </p:nvSpPr>
          <p:spPr>
            <a:xfrm>
              <a:off x="2794056" y="3020967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41BDF0A7-895D-7831-500C-C7B1CED0068B}"/>
                </a:ext>
              </a:extLst>
            </p:cNvPr>
            <p:cNvSpPr/>
            <p:nvPr/>
          </p:nvSpPr>
          <p:spPr>
            <a:xfrm>
              <a:off x="2794056" y="311679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BA29E522-9CCC-6331-C923-8D10103064AE}"/>
                </a:ext>
              </a:extLst>
            </p:cNvPr>
            <p:cNvSpPr/>
            <p:nvPr/>
          </p:nvSpPr>
          <p:spPr>
            <a:xfrm>
              <a:off x="2794056" y="3308395"/>
              <a:ext cx="26787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30D13B12-703E-5D7B-5EF6-F24FFE7C5C47}"/>
                </a:ext>
              </a:extLst>
            </p:cNvPr>
            <p:cNvSpPr/>
            <p:nvPr/>
          </p:nvSpPr>
          <p:spPr>
            <a:xfrm>
              <a:off x="2794056" y="2925201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6EC35E94-4C3E-EC7E-A326-012676D62F97}"/>
                </a:ext>
              </a:extLst>
            </p:cNvPr>
            <p:cNvSpPr/>
            <p:nvPr/>
          </p:nvSpPr>
          <p:spPr>
            <a:xfrm>
              <a:off x="2794056" y="235034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004F67F4-FCBF-8774-B74F-2E71B17ED6FC}"/>
                </a:ext>
              </a:extLst>
            </p:cNvPr>
            <p:cNvSpPr/>
            <p:nvPr/>
          </p:nvSpPr>
          <p:spPr>
            <a:xfrm>
              <a:off x="2794056" y="321256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7CE760CF-BFAF-AF73-AE40-8BBEF84FB799}"/>
                </a:ext>
              </a:extLst>
            </p:cNvPr>
            <p:cNvSpPr/>
            <p:nvPr/>
          </p:nvSpPr>
          <p:spPr>
            <a:xfrm>
              <a:off x="2794056" y="282936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7627D964-AFDF-9CD6-28D7-66D4734B2A8E}"/>
                </a:ext>
              </a:extLst>
            </p:cNvPr>
            <p:cNvSpPr/>
            <p:nvPr/>
          </p:nvSpPr>
          <p:spPr>
            <a:xfrm>
              <a:off x="2794056" y="244617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CF7AE076-36FD-0CA0-2C85-669B325D82B8}"/>
                </a:ext>
              </a:extLst>
            </p:cNvPr>
            <p:cNvSpPr/>
            <p:nvPr/>
          </p:nvSpPr>
          <p:spPr>
            <a:xfrm>
              <a:off x="2794056" y="2541940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FDECD8B6-464C-C877-8ED8-D65D83A8233D}"/>
                </a:ext>
              </a:extLst>
            </p:cNvPr>
            <p:cNvSpPr/>
            <p:nvPr/>
          </p:nvSpPr>
          <p:spPr>
            <a:xfrm>
              <a:off x="2794056" y="273360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33629FB6-B484-D347-2E75-902C1AADBE7E}"/>
                </a:ext>
              </a:extLst>
            </p:cNvPr>
            <p:cNvSpPr/>
            <p:nvPr/>
          </p:nvSpPr>
          <p:spPr>
            <a:xfrm>
              <a:off x="2794056" y="263777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19BDF55E-9E6E-431A-9AFE-493AD27FD391}"/>
                </a:ext>
              </a:extLst>
            </p:cNvPr>
            <p:cNvSpPr/>
            <p:nvPr/>
          </p:nvSpPr>
          <p:spPr>
            <a:xfrm>
              <a:off x="2036402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610DE7F7-77B9-002E-DF27-A9F3ABB7D221}"/>
                </a:ext>
              </a:extLst>
            </p:cNvPr>
            <p:cNvSpPr/>
            <p:nvPr/>
          </p:nvSpPr>
          <p:spPr>
            <a:xfrm>
              <a:off x="2036402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CEF55511-B01A-B196-31FF-ACCF16267760}"/>
                </a:ext>
              </a:extLst>
            </p:cNvPr>
            <p:cNvSpPr/>
            <p:nvPr/>
          </p:nvSpPr>
          <p:spPr>
            <a:xfrm>
              <a:off x="2541505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AE9F3938-2363-3AA8-1C25-B015AD0365FB}"/>
                </a:ext>
              </a:extLst>
            </p:cNvPr>
            <p:cNvSpPr/>
            <p:nvPr/>
          </p:nvSpPr>
          <p:spPr>
            <a:xfrm>
              <a:off x="2541505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CBD0F5FD-D036-66E3-E3D1-8A57E028489C}"/>
                </a:ext>
              </a:extLst>
            </p:cNvPr>
            <p:cNvSpPr/>
            <p:nvPr/>
          </p:nvSpPr>
          <p:spPr>
            <a:xfrm>
              <a:off x="2541505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7F13E4BD-0954-F5F4-E46F-243B94E65B8C}"/>
                </a:ext>
              </a:extLst>
            </p:cNvPr>
            <p:cNvSpPr/>
            <p:nvPr/>
          </p:nvSpPr>
          <p:spPr>
            <a:xfrm>
              <a:off x="2288954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23F31571-E0B4-828B-7284-AB2EA2D9B731}"/>
                </a:ext>
              </a:extLst>
            </p:cNvPr>
            <p:cNvSpPr/>
            <p:nvPr/>
          </p:nvSpPr>
          <p:spPr>
            <a:xfrm>
              <a:off x="2541505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DA9B4D26-774C-CF1A-FE60-6A1D74D08DD0}"/>
                </a:ext>
              </a:extLst>
            </p:cNvPr>
            <p:cNvSpPr/>
            <p:nvPr/>
          </p:nvSpPr>
          <p:spPr>
            <a:xfrm>
              <a:off x="2541505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C2D50D59-5D52-E8D9-68AB-D6AEA0B84076}"/>
                </a:ext>
              </a:extLst>
            </p:cNvPr>
            <p:cNvSpPr/>
            <p:nvPr/>
          </p:nvSpPr>
          <p:spPr>
            <a:xfrm>
              <a:off x="2541505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C26B4CF1-560B-47D9-0C35-9AF8D5971678}"/>
                </a:ext>
              </a:extLst>
            </p:cNvPr>
            <p:cNvSpPr/>
            <p:nvPr/>
          </p:nvSpPr>
          <p:spPr>
            <a:xfrm>
              <a:off x="2541505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BE043C27-EAE8-30E8-B372-5F99BABF9D90}"/>
                </a:ext>
              </a:extLst>
            </p:cNvPr>
            <p:cNvSpPr/>
            <p:nvPr/>
          </p:nvSpPr>
          <p:spPr>
            <a:xfrm>
              <a:off x="2541505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9314947B-77CA-7FD3-79CD-E9E2D6DF6338}"/>
                </a:ext>
              </a:extLst>
            </p:cNvPr>
            <p:cNvSpPr/>
            <p:nvPr/>
          </p:nvSpPr>
          <p:spPr>
            <a:xfrm>
              <a:off x="2541505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A374D061-1A67-E591-3E82-091DE5BF2EE3}"/>
                </a:ext>
              </a:extLst>
            </p:cNvPr>
            <p:cNvSpPr/>
            <p:nvPr/>
          </p:nvSpPr>
          <p:spPr>
            <a:xfrm>
              <a:off x="1783916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92C4D6B7-A6AE-40C6-EFFC-D5DA2B2C5A57}"/>
                </a:ext>
              </a:extLst>
            </p:cNvPr>
            <p:cNvSpPr/>
            <p:nvPr/>
          </p:nvSpPr>
          <p:spPr>
            <a:xfrm>
              <a:off x="1278813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BA5EDD12-24DB-8936-5DD6-5287B79AB8FB}"/>
                </a:ext>
              </a:extLst>
            </p:cNvPr>
            <p:cNvSpPr/>
            <p:nvPr/>
          </p:nvSpPr>
          <p:spPr>
            <a:xfrm>
              <a:off x="1278813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11CFD180-964C-FA92-F321-B513379E9732}"/>
                </a:ext>
              </a:extLst>
            </p:cNvPr>
            <p:cNvSpPr/>
            <p:nvPr/>
          </p:nvSpPr>
          <p:spPr>
            <a:xfrm>
              <a:off x="1278813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D2166496-1E01-06C2-58FC-14F9513BAB87}"/>
                </a:ext>
              </a:extLst>
            </p:cNvPr>
            <p:cNvSpPr/>
            <p:nvPr/>
          </p:nvSpPr>
          <p:spPr>
            <a:xfrm>
              <a:off x="1278813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5F64188B-0611-285C-F887-6695AB350E49}"/>
                </a:ext>
              </a:extLst>
            </p:cNvPr>
            <p:cNvSpPr/>
            <p:nvPr/>
          </p:nvSpPr>
          <p:spPr>
            <a:xfrm>
              <a:off x="1278813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91C66FFD-7596-EC0C-5AD7-0D3097277664}"/>
                </a:ext>
              </a:extLst>
            </p:cNvPr>
            <p:cNvSpPr/>
            <p:nvPr/>
          </p:nvSpPr>
          <p:spPr>
            <a:xfrm>
              <a:off x="1531365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9E886816-D32B-14B4-CE9C-6CB6CD46DED3}"/>
                </a:ext>
              </a:extLst>
            </p:cNvPr>
            <p:cNvSpPr/>
            <p:nvPr/>
          </p:nvSpPr>
          <p:spPr>
            <a:xfrm>
              <a:off x="2541505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81D9BCF0-E893-0FC6-1ADD-AE8A2E529774}"/>
                </a:ext>
              </a:extLst>
            </p:cNvPr>
            <p:cNvSpPr/>
            <p:nvPr/>
          </p:nvSpPr>
          <p:spPr>
            <a:xfrm>
              <a:off x="1278813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93C833D1-0F1E-B756-670A-594B667591E0}"/>
                </a:ext>
              </a:extLst>
            </p:cNvPr>
            <p:cNvSpPr/>
            <p:nvPr/>
          </p:nvSpPr>
          <p:spPr>
            <a:xfrm>
              <a:off x="1278813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69C02B29-60D4-F9AC-6E13-94D18F5FA950}"/>
                </a:ext>
              </a:extLst>
            </p:cNvPr>
            <p:cNvSpPr/>
            <p:nvPr/>
          </p:nvSpPr>
          <p:spPr>
            <a:xfrm>
              <a:off x="1278813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52FA055B-12B9-95CA-CE6E-EEFBFE9320F8}"/>
                </a:ext>
              </a:extLst>
            </p:cNvPr>
            <p:cNvSpPr/>
            <p:nvPr/>
          </p:nvSpPr>
          <p:spPr>
            <a:xfrm>
              <a:off x="1278813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070FEE8E-FAF9-B3CA-6A13-652D2E8736CA}"/>
                </a:ext>
              </a:extLst>
            </p:cNvPr>
            <p:cNvSpPr/>
            <p:nvPr/>
          </p:nvSpPr>
          <p:spPr>
            <a:xfrm>
              <a:off x="1783916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D329CC66-63E2-70C2-18EF-DB12CA84CEFB}"/>
                </a:ext>
              </a:extLst>
            </p:cNvPr>
            <p:cNvSpPr/>
            <p:nvPr/>
          </p:nvSpPr>
          <p:spPr>
            <a:xfrm>
              <a:off x="2794056" y="120075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2A6D256C-98D3-6ECD-087F-593902CF897A}"/>
                </a:ext>
              </a:extLst>
            </p:cNvPr>
            <p:cNvSpPr/>
            <p:nvPr/>
          </p:nvSpPr>
          <p:spPr>
            <a:xfrm>
              <a:off x="2288954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26724596-77BE-640F-9464-F6CF66ACA275}"/>
                </a:ext>
              </a:extLst>
            </p:cNvPr>
            <p:cNvSpPr/>
            <p:nvPr/>
          </p:nvSpPr>
          <p:spPr>
            <a:xfrm>
              <a:off x="2541505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8D25DF38-FAC0-D0C6-4763-82806D1D0B7E}"/>
                </a:ext>
              </a:extLst>
            </p:cNvPr>
            <p:cNvSpPr/>
            <p:nvPr/>
          </p:nvSpPr>
          <p:spPr>
            <a:xfrm>
              <a:off x="1118052" y="1392356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CB4D9AB2-EEA8-E66A-1203-B8C4EB3E161E}"/>
                </a:ext>
              </a:extLst>
            </p:cNvPr>
            <p:cNvSpPr/>
            <p:nvPr/>
          </p:nvSpPr>
          <p:spPr>
            <a:xfrm>
              <a:off x="1278813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761AF9E0-0A7E-96F2-713E-F4B16FED3AD5}"/>
                </a:ext>
              </a:extLst>
            </p:cNvPr>
            <p:cNvSpPr/>
            <p:nvPr/>
          </p:nvSpPr>
          <p:spPr>
            <a:xfrm>
              <a:off x="1118052" y="129652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6D63D447-7209-738C-D7C1-D80CAB200806}"/>
                </a:ext>
              </a:extLst>
            </p:cNvPr>
            <p:cNvSpPr/>
            <p:nvPr/>
          </p:nvSpPr>
          <p:spPr>
            <a:xfrm>
              <a:off x="1118052" y="120075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2993CA8E-BB5E-A2A4-3148-DCD6B2A369D4}"/>
                </a:ext>
              </a:extLst>
            </p:cNvPr>
            <p:cNvSpPr/>
            <p:nvPr/>
          </p:nvSpPr>
          <p:spPr>
            <a:xfrm>
              <a:off x="1278813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0E5D3E36-EF72-113C-DB21-B5A47CFA62FB}"/>
                </a:ext>
              </a:extLst>
            </p:cNvPr>
            <p:cNvSpPr/>
            <p:nvPr/>
          </p:nvSpPr>
          <p:spPr>
            <a:xfrm>
              <a:off x="1531365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9F8487F1-8DC1-634C-3B85-8A6296FEB861}"/>
                </a:ext>
              </a:extLst>
            </p:cNvPr>
            <p:cNvSpPr/>
            <p:nvPr/>
          </p:nvSpPr>
          <p:spPr>
            <a:xfrm>
              <a:off x="1118052" y="1101667"/>
              <a:ext cx="160696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8D290282-58D4-8A7A-5CB8-72555A4F32FB}"/>
                </a:ext>
              </a:extLst>
            </p:cNvPr>
            <p:cNvSpPr/>
            <p:nvPr/>
          </p:nvSpPr>
          <p:spPr>
            <a:xfrm>
              <a:off x="2541505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5AF65A97-71AC-CF2A-1D1B-3101D13BDCD1}"/>
                </a:ext>
              </a:extLst>
            </p:cNvPr>
            <p:cNvSpPr/>
            <p:nvPr/>
          </p:nvSpPr>
          <p:spPr>
            <a:xfrm>
              <a:off x="2541505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9" name="Rectangle 328">
              <a:extLst>
                <a:ext uri="{FF2B5EF4-FFF2-40B4-BE49-F238E27FC236}">
                  <a16:creationId xmlns:a16="http://schemas.microsoft.com/office/drawing/2014/main" id="{A394D03D-2772-C6BB-CAC5-1994F7FDC0A7}"/>
                </a:ext>
              </a:extLst>
            </p:cNvPr>
            <p:cNvSpPr/>
            <p:nvPr/>
          </p:nvSpPr>
          <p:spPr>
            <a:xfrm>
              <a:off x="2541505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0" name="Rectangle 329">
              <a:extLst>
                <a:ext uri="{FF2B5EF4-FFF2-40B4-BE49-F238E27FC236}">
                  <a16:creationId xmlns:a16="http://schemas.microsoft.com/office/drawing/2014/main" id="{5C5546D4-2F41-CFB5-ED76-320CF6D17190}"/>
                </a:ext>
              </a:extLst>
            </p:cNvPr>
            <p:cNvSpPr/>
            <p:nvPr/>
          </p:nvSpPr>
          <p:spPr>
            <a:xfrm>
              <a:off x="2541505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1" name="Rectangle 330">
              <a:extLst>
                <a:ext uri="{FF2B5EF4-FFF2-40B4-BE49-F238E27FC236}">
                  <a16:creationId xmlns:a16="http://schemas.microsoft.com/office/drawing/2014/main" id="{0D50FB6E-51D4-2330-B6FF-BA461E5C1987}"/>
                </a:ext>
              </a:extLst>
            </p:cNvPr>
            <p:cNvSpPr/>
            <p:nvPr/>
          </p:nvSpPr>
          <p:spPr>
            <a:xfrm>
              <a:off x="2541505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2" name="Rectangle 331">
              <a:extLst>
                <a:ext uri="{FF2B5EF4-FFF2-40B4-BE49-F238E27FC236}">
                  <a16:creationId xmlns:a16="http://schemas.microsoft.com/office/drawing/2014/main" id="{7F573521-1851-C216-3118-D27C5925D501}"/>
                </a:ext>
              </a:extLst>
            </p:cNvPr>
            <p:cNvSpPr/>
            <p:nvPr/>
          </p:nvSpPr>
          <p:spPr>
            <a:xfrm>
              <a:off x="2541505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3" name="Rectangle 332">
              <a:extLst>
                <a:ext uri="{FF2B5EF4-FFF2-40B4-BE49-F238E27FC236}">
                  <a16:creationId xmlns:a16="http://schemas.microsoft.com/office/drawing/2014/main" id="{F8CC1B4A-1BC1-E13C-615A-2D988F3434E3}"/>
                </a:ext>
              </a:extLst>
            </p:cNvPr>
            <p:cNvSpPr/>
            <p:nvPr/>
          </p:nvSpPr>
          <p:spPr>
            <a:xfrm>
              <a:off x="2541505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4" name="Rectangle 333">
              <a:extLst>
                <a:ext uri="{FF2B5EF4-FFF2-40B4-BE49-F238E27FC236}">
                  <a16:creationId xmlns:a16="http://schemas.microsoft.com/office/drawing/2014/main" id="{963E6D62-520B-C3A6-B950-106935FEA13D}"/>
                </a:ext>
              </a:extLst>
            </p:cNvPr>
            <p:cNvSpPr/>
            <p:nvPr/>
          </p:nvSpPr>
          <p:spPr>
            <a:xfrm>
              <a:off x="2541505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A4260DFA-1655-EA79-9141-5B9AE9B53BEF}"/>
                </a:ext>
              </a:extLst>
            </p:cNvPr>
            <p:cNvSpPr/>
            <p:nvPr/>
          </p:nvSpPr>
          <p:spPr>
            <a:xfrm>
              <a:off x="2541505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6" name="Rectangle 335">
              <a:extLst>
                <a:ext uri="{FF2B5EF4-FFF2-40B4-BE49-F238E27FC236}">
                  <a16:creationId xmlns:a16="http://schemas.microsoft.com/office/drawing/2014/main" id="{78497CF2-3569-6A3D-999A-B06118EF8D6D}"/>
                </a:ext>
              </a:extLst>
            </p:cNvPr>
            <p:cNvSpPr/>
            <p:nvPr/>
          </p:nvSpPr>
          <p:spPr>
            <a:xfrm>
              <a:off x="2541505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D8933442-62DF-7B99-6C4C-4DC2DFD967BF}"/>
                </a:ext>
              </a:extLst>
            </p:cNvPr>
            <p:cNvSpPr/>
            <p:nvPr/>
          </p:nvSpPr>
          <p:spPr>
            <a:xfrm>
              <a:off x="2541505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8" name="Rectangle 337">
              <a:extLst>
                <a:ext uri="{FF2B5EF4-FFF2-40B4-BE49-F238E27FC236}">
                  <a16:creationId xmlns:a16="http://schemas.microsoft.com/office/drawing/2014/main" id="{69184342-C0FC-7836-6701-199902B4C22F}"/>
                </a:ext>
              </a:extLst>
            </p:cNvPr>
            <p:cNvSpPr/>
            <p:nvPr/>
          </p:nvSpPr>
          <p:spPr>
            <a:xfrm>
              <a:off x="2541505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339" name="TextBox 338">
            <a:extLst>
              <a:ext uri="{FF2B5EF4-FFF2-40B4-BE49-F238E27FC236}">
                <a16:creationId xmlns:a16="http://schemas.microsoft.com/office/drawing/2014/main" id="{E0DC49D0-82FD-7127-F93E-2D1160DD362C}"/>
              </a:ext>
            </a:extLst>
          </p:cNvPr>
          <p:cNvSpPr txBox="1"/>
          <p:nvPr/>
        </p:nvSpPr>
        <p:spPr>
          <a:xfrm rot="16200000">
            <a:off x="-371841" y="1671332"/>
            <a:ext cx="23471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5400" spc="0" baseline="0" dirty="0">
                <a:ln w="6519" cap="flat">
                  <a:solidFill>
                    <a:srgbClr val="FFFFFF"/>
                  </a:solidFill>
                  <a:miter/>
                </a:ln>
                <a:solidFill>
                  <a:srgbClr val="E8B408"/>
                </a:solidFill>
                <a:latin typeface="BBH Sans Hegarty" pitchFamily="2" charset="0"/>
                <a:cs typeface="Arial"/>
                <a:sym typeface="Arial"/>
                <a:rtl val="0"/>
              </a:rPr>
              <a:t>2024</a:t>
            </a:r>
          </a:p>
        </p:txBody>
      </p:sp>
      <p:sp>
        <p:nvSpPr>
          <p:cNvPr id="340" name="Freeform: Shape 339">
            <a:extLst>
              <a:ext uri="{FF2B5EF4-FFF2-40B4-BE49-F238E27FC236}">
                <a16:creationId xmlns:a16="http://schemas.microsoft.com/office/drawing/2014/main" id="{7A3CB9FE-F7DE-32F5-1DB6-D612EDA4A73A}"/>
              </a:ext>
            </a:extLst>
          </p:cNvPr>
          <p:cNvSpPr/>
          <p:nvPr/>
        </p:nvSpPr>
        <p:spPr>
          <a:xfrm>
            <a:off x="571683" y="1132568"/>
            <a:ext cx="2477141" cy="2000788"/>
          </a:xfrm>
          <a:custGeom>
            <a:avLst/>
            <a:gdLst>
              <a:gd name="csX0" fmla="*/ 337235 w 2477141"/>
              <a:gd name="csY0" fmla="*/ 53587 h 2000788"/>
              <a:gd name="csX1" fmla="*/ 47068 w 2477141"/>
              <a:gd name="csY1" fmla="*/ 277846 h 2000788"/>
              <a:gd name="csX2" fmla="*/ 0 w 2477141"/>
              <a:gd name="csY2" fmla="*/ 338278 h 2000788"/>
              <a:gd name="csX3" fmla="*/ 259071 w 2477141"/>
              <a:gd name="csY3" fmla="*/ 233711 h 2000788"/>
              <a:gd name="csX4" fmla="*/ 832168 w 2477141"/>
              <a:gd name="csY4" fmla="*/ 0 h 2000788"/>
              <a:gd name="csX5" fmla="*/ 731447 w 2477141"/>
              <a:gd name="csY5" fmla="*/ 181623 h 2000788"/>
              <a:gd name="csX6" fmla="*/ 393951 w 2477141"/>
              <a:gd name="csY6" fmla="*/ 397015 h 2000788"/>
              <a:gd name="csX7" fmla="*/ 188729 w 2477141"/>
              <a:gd name="csY7" fmla="*/ 598196 h 2000788"/>
              <a:gd name="csX8" fmla="*/ 322306 w 2477141"/>
              <a:gd name="csY8" fmla="*/ 518989 h 2000788"/>
              <a:gd name="csX9" fmla="*/ 1253826 w 2477141"/>
              <a:gd name="csY9" fmla="*/ 30640 h 2000788"/>
              <a:gd name="csX10" fmla="*/ 1182637 w 2477141"/>
              <a:gd name="csY10" fmla="*/ 182080 h 2000788"/>
              <a:gd name="csX11" fmla="*/ 37550 w 2477141"/>
              <a:gd name="csY11" fmla="*/ 1254608 h 2000788"/>
              <a:gd name="csX12" fmla="*/ 611234 w 2477141"/>
              <a:gd name="csY12" fmla="*/ 871804 h 2000788"/>
              <a:gd name="csX13" fmla="*/ 356401 w 2477141"/>
              <a:gd name="csY13" fmla="*/ 1166404 h 2000788"/>
              <a:gd name="csX14" fmla="*/ 87617 w 2477141"/>
              <a:gd name="csY14" fmla="*/ 1451356 h 2000788"/>
              <a:gd name="csX15" fmla="*/ 304639 w 2477141"/>
              <a:gd name="csY15" fmla="*/ 1289942 h 2000788"/>
              <a:gd name="csX16" fmla="*/ 452363 w 2477141"/>
              <a:gd name="csY16" fmla="*/ 1268559 h 2000788"/>
              <a:gd name="csX17" fmla="*/ 427916 w 2477141"/>
              <a:gd name="csY17" fmla="*/ 1395943 h 2000788"/>
              <a:gd name="csX18" fmla="*/ 222172 w 2477141"/>
              <a:gd name="csY18" fmla="*/ 1614856 h 2000788"/>
              <a:gd name="csX19" fmla="*/ 12973 w 2477141"/>
              <a:gd name="csY19" fmla="*/ 1904436 h 2000788"/>
              <a:gd name="csX20" fmla="*/ 1149194 w 2477141"/>
              <a:gd name="csY20" fmla="*/ 812089 h 2000788"/>
              <a:gd name="csX21" fmla="*/ 1457810 w 2477141"/>
              <a:gd name="csY21" fmla="*/ 348187 h 2000788"/>
              <a:gd name="csX22" fmla="*/ 1668247 w 2477141"/>
              <a:gd name="csY22" fmla="*/ 79012 h 2000788"/>
              <a:gd name="csX23" fmla="*/ 1145869 w 2477141"/>
              <a:gd name="csY23" fmla="*/ 1189677 h 2000788"/>
              <a:gd name="csX24" fmla="*/ 852834 w 2477141"/>
              <a:gd name="csY24" fmla="*/ 1450117 h 2000788"/>
              <a:gd name="csX25" fmla="*/ 508297 w 2477141"/>
              <a:gd name="csY25" fmla="*/ 1738002 h 2000788"/>
              <a:gd name="csX26" fmla="*/ 150983 w 2477141"/>
              <a:gd name="csY26" fmla="*/ 2000788 h 2000788"/>
              <a:gd name="csX27" fmla="*/ 299815 w 2477141"/>
              <a:gd name="csY27" fmla="*/ 1959457 h 2000788"/>
              <a:gd name="csX28" fmla="*/ 702241 w 2477141"/>
              <a:gd name="csY28" fmla="*/ 1822686 h 2000788"/>
              <a:gd name="csX29" fmla="*/ 688551 w 2477141"/>
              <a:gd name="csY29" fmla="*/ 1948179 h 2000788"/>
              <a:gd name="csX30" fmla="*/ 980609 w 2477141"/>
              <a:gd name="csY30" fmla="*/ 1927579 h 2000788"/>
              <a:gd name="csX31" fmla="*/ 1232834 w 2477141"/>
              <a:gd name="csY31" fmla="*/ 1770076 h 2000788"/>
              <a:gd name="csX32" fmla="*/ 1426061 w 2477141"/>
              <a:gd name="csY32" fmla="*/ 1577957 h 2000788"/>
              <a:gd name="csX33" fmla="*/ 1604686 w 2477141"/>
              <a:gd name="csY33" fmla="*/ 1133287 h 2000788"/>
              <a:gd name="csX34" fmla="*/ 2023019 w 2477141"/>
              <a:gd name="csY34" fmla="*/ 315917 h 2000788"/>
              <a:gd name="csX35" fmla="*/ 2183520 w 2477141"/>
              <a:gd name="csY35" fmla="*/ 150918 h 2000788"/>
              <a:gd name="csX36" fmla="*/ 2374400 w 2477141"/>
              <a:gd name="csY36" fmla="*/ 81033 h 2000788"/>
              <a:gd name="csX37" fmla="*/ 2277265 w 2477141"/>
              <a:gd name="csY37" fmla="*/ 308225 h 2000788"/>
              <a:gd name="csX38" fmla="*/ 1943746 w 2477141"/>
              <a:gd name="csY38" fmla="*/ 963072 h 2000788"/>
              <a:gd name="csX39" fmla="*/ 1806127 w 2477141"/>
              <a:gd name="csY39" fmla="*/ 1416609 h 2000788"/>
              <a:gd name="csX40" fmla="*/ 1620332 w 2477141"/>
              <a:gd name="csY40" fmla="*/ 1837810 h 2000788"/>
              <a:gd name="csX41" fmla="*/ 1887747 w 2477141"/>
              <a:gd name="csY41" fmla="*/ 1768772 h 2000788"/>
              <a:gd name="csX42" fmla="*/ 2477142 w 2477141"/>
              <a:gd name="csY42" fmla="*/ 1663097 h 2000788"/>
              <a:gd name="csX43" fmla="*/ 2015587 w 2477141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1" h="2000788">
                <a:moveTo>
                  <a:pt x="337235" y="53587"/>
                </a:moveTo>
                <a:cubicBezTo>
                  <a:pt x="240556" y="128297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1" y="233711"/>
                </a:cubicBezTo>
                <a:cubicBezTo>
                  <a:pt x="431437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3" y="261287"/>
                  <a:pt x="511361" y="333324"/>
                  <a:pt x="393951" y="397015"/>
                </a:cubicBezTo>
                <a:cubicBezTo>
                  <a:pt x="306660" y="444344"/>
                  <a:pt x="206396" y="500409"/>
                  <a:pt x="188729" y="598196"/>
                </a:cubicBezTo>
                <a:cubicBezTo>
                  <a:pt x="240556" y="589917"/>
                  <a:pt x="282148" y="552758"/>
                  <a:pt x="322306" y="518989"/>
                </a:cubicBezTo>
                <a:cubicBezTo>
                  <a:pt x="592003" y="292449"/>
                  <a:pt x="926109" y="159719"/>
                  <a:pt x="1253826" y="30640"/>
                </a:cubicBezTo>
                <a:cubicBezTo>
                  <a:pt x="1258324" y="87748"/>
                  <a:pt x="1219405" y="138141"/>
                  <a:pt x="1182637" y="182080"/>
                </a:cubicBezTo>
                <a:cubicBezTo>
                  <a:pt x="845141" y="585679"/>
                  <a:pt x="496954" y="998210"/>
                  <a:pt x="37550" y="1254608"/>
                </a:cubicBezTo>
                <a:cubicBezTo>
                  <a:pt x="141922" y="1042606"/>
                  <a:pt x="387563" y="947948"/>
                  <a:pt x="611234" y="871804"/>
                </a:cubicBezTo>
                <a:cubicBezTo>
                  <a:pt x="588874" y="1003752"/>
                  <a:pt x="468661" y="1093455"/>
                  <a:pt x="356401" y="1166404"/>
                </a:cubicBezTo>
                <a:cubicBezTo>
                  <a:pt x="244142" y="1239353"/>
                  <a:pt x="121386" y="1321820"/>
                  <a:pt x="87617" y="1451356"/>
                </a:cubicBezTo>
                <a:cubicBezTo>
                  <a:pt x="159980" y="1397573"/>
                  <a:pt x="232342" y="1343790"/>
                  <a:pt x="304639" y="1289942"/>
                </a:cubicBezTo>
                <a:cubicBezTo>
                  <a:pt x="348904" y="1257020"/>
                  <a:pt x="417094" y="1226054"/>
                  <a:pt x="452363" y="1268559"/>
                </a:cubicBezTo>
                <a:cubicBezTo>
                  <a:pt x="482286" y="1304610"/>
                  <a:pt x="456144" y="1358588"/>
                  <a:pt x="427916" y="1395943"/>
                </a:cubicBezTo>
                <a:cubicBezTo>
                  <a:pt x="367549" y="1476063"/>
                  <a:pt x="298446" y="1549599"/>
                  <a:pt x="222172" y="1614856"/>
                </a:cubicBezTo>
                <a:cubicBezTo>
                  <a:pt x="128557" y="1694976"/>
                  <a:pt x="14277" y="1781289"/>
                  <a:pt x="12973" y="1904436"/>
                </a:cubicBezTo>
                <a:cubicBezTo>
                  <a:pt x="497215" y="1685197"/>
                  <a:pt x="834971" y="1240853"/>
                  <a:pt x="1149194" y="812089"/>
                </a:cubicBezTo>
                <a:cubicBezTo>
                  <a:pt x="1259041" y="662149"/>
                  <a:pt x="1368954" y="511492"/>
                  <a:pt x="1457810" y="348187"/>
                </a:cubicBezTo>
                <a:cubicBezTo>
                  <a:pt x="1513092" y="246554"/>
                  <a:pt x="1566288" y="133708"/>
                  <a:pt x="1668247" y="79012"/>
                </a:cubicBezTo>
                <a:cubicBezTo>
                  <a:pt x="1649146" y="497149"/>
                  <a:pt x="1441121" y="892991"/>
                  <a:pt x="1145869" y="1189677"/>
                </a:cubicBezTo>
                <a:cubicBezTo>
                  <a:pt x="1053623" y="1282314"/>
                  <a:pt x="953163" y="1366346"/>
                  <a:pt x="852834" y="1450117"/>
                </a:cubicBezTo>
                <a:cubicBezTo>
                  <a:pt x="737966" y="1546079"/>
                  <a:pt x="623164" y="1642040"/>
                  <a:pt x="508297" y="1738002"/>
                </a:cubicBezTo>
                <a:cubicBezTo>
                  <a:pt x="394669" y="1832986"/>
                  <a:pt x="280193" y="1928491"/>
                  <a:pt x="150983" y="2000788"/>
                </a:cubicBezTo>
                <a:cubicBezTo>
                  <a:pt x="201898" y="1992705"/>
                  <a:pt x="250987" y="1976016"/>
                  <a:pt x="299815" y="1959457"/>
                </a:cubicBezTo>
                <a:cubicBezTo>
                  <a:pt x="433979" y="1913888"/>
                  <a:pt x="568078" y="1868254"/>
                  <a:pt x="702241" y="1822686"/>
                </a:cubicBezTo>
                <a:cubicBezTo>
                  <a:pt x="721994" y="1862518"/>
                  <a:pt x="716453" y="1913562"/>
                  <a:pt x="688551" y="1948179"/>
                </a:cubicBezTo>
                <a:cubicBezTo>
                  <a:pt x="783535" y="1977711"/>
                  <a:pt x="888102" y="1964347"/>
                  <a:pt x="980609" y="1927579"/>
                </a:cubicBezTo>
                <a:cubicBezTo>
                  <a:pt x="1073115" y="1890811"/>
                  <a:pt x="1155126" y="1832204"/>
                  <a:pt x="1232834" y="1770076"/>
                </a:cubicBezTo>
                <a:cubicBezTo>
                  <a:pt x="1304023" y="1713164"/>
                  <a:pt x="1373061" y="1652145"/>
                  <a:pt x="1426061" y="1577957"/>
                </a:cubicBezTo>
                <a:cubicBezTo>
                  <a:pt x="1519415" y="1447379"/>
                  <a:pt x="1556314" y="1286291"/>
                  <a:pt x="1604686" y="1133287"/>
                </a:cubicBezTo>
                <a:cubicBezTo>
                  <a:pt x="1697453" y="840121"/>
                  <a:pt x="1839505" y="562602"/>
                  <a:pt x="2023019" y="315917"/>
                </a:cubicBezTo>
                <a:cubicBezTo>
                  <a:pt x="2069044" y="254051"/>
                  <a:pt x="2118850" y="193032"/>
                  <a:pt x="2183520" y="150918"/>
                </a:cubicBezTo>
                <a:cubicBezTo>
                  <a:pt x="2240693" y="113694"/>
                  <a:pt x="2307253" y="92898"/>
                  <a:pt x="2374400" y="81033"/>
                </a:cubicBezTo>
                <a:cubicBezTo>
                  <a:pt x="2380528" y="164999"/>
                  <a:pt x="2325898" y="239513"/>
                  <a:pt x="2277265" y="308225"/>
                </a:cubicBezTo>
                <a:cubicBezTo>
                  <a:pt x="2135213" y="508819"/>
                  <a:pt x="2022432" y="730209"/>
                  <a:pt x="1943746" y="963072"/>
                </a:cubicBezTo>
                <a:cubicBezTo>
                  <a:pt x="1893158" y="1112752"/>
                  <a:pt x="1856585" y="1266929"/>
                  <a:pt x="1806127" y="1416609"/>
                </a:cubicBezTo>
                <a:cubicBezTo>
                  <a:pt x="1757038" y="1562181"/>
                  <a:pt x="1694715" y="1703385"/>
                  <a:pt x="1620332" y="1837810"/>
                </a:cubicBezTo>
                <a:cubicBezTo>
                  <a:pt x="1712838" y="1849088"/>
                  <a:pt x="1801564" y="1804171"/>
                  <a:pt x="1887747" y="1768772"/>
                </a:cubicBezTo>
                <a:cubicBezTo>
                  <a:pt x="2073803" y="1692368"/>
                  <a:pt x="2276157" y="1656056"/>
                  <a:pt x="2477142" y="1663097"/>
                </a:cubicBezTo>
                <a:cubicBezTo>
                  <a:pt x="2323290" y="1723399"/>
                  <a:pt x="2169439" y="1783701"/>
                  <a:pt x="2015587" y="1844003"/>
                </a:cubicBezTo>
              </a:path>
            </a:pathLst>
          </a:custGeom>
          <a:noFill/>
          <a:ln w="0" cap="flat">
            <a:solidFill>
              <a:srgbClr val="020202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id="{AC30C3D5-C82D-CCF8-6B5D-2E94EAB9E3F7}"/>
              </a:ext>
            </a:extLst>
          </p:cNvPr>
          <p:cNvSpPr/>
          <p:nvPr/>
        </p:nvSpPr>
        <p:spPr>
          <a:xfrm>
            <a:off x="966090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pic>
        <p:nvPicPr>
          <p:cNvPr id="405" name="Picture Placeholder 404">
            <a:extLst>
              <a:ext uri="{FF2B5EF4-FFF2-40B4-BE49-F238E27FC236}">
                <a16:creationId xmlns:a16="http://schemas.microsoft.com/office/drawing/2014/main" id="{BCE32DD4-4756-9008-EF94-5A77213F0E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6091" y="1323417"/>
            <a:ext cx="1603903" cy="1603903"/>
          </a:xfrm>
        </p:spPr>
      </p:pic>
      <p:pic>
        <p:nvPicPr>
          <p:cNvPr id="407" name="Picture Placeholder 406">
            <a:extLst>
              <a:ext uri="{FF2B5EF4-FFF2-40B4-BE49-F238E27FC236}">
                <a16:creationId xmlns:a16="http://schemas.microsoft.com/office/drawing/2014/main" id="{4600E941-0DD1-33CA-61D5-287E1B6CDE4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96142" y="1323417"/>
            <a:ext cx="1603903" cy="1603903"/>
          </a:xfrm>
        </p:spPr>
      </p:pic>
      <p:pic>
        <p:nvPicPr>
          <p:cNvPr id="409" name="Picture Placeholder 408">
            <a:extLst>
              <a:ext uri="{FF2B5EF4-FFF2-40B4-BE49-F238E27FC236}">
                <a16:creationId xmlns:a16="http://schemas.microsoft.com/office/drawing/2014/main" id="{C713950B-7D3B-BEE6-154C-CF3155595AA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83859" y="1323417"/>
            <a:ext cx="1603903" cy="1603903"/>
          </a:xfrm>
        </p:spPr>
      </p:pic>
      <p:pic>
        <p:nvPicPr>
          <p:cNvPr id="411" name="Picture Placeholder 410">
            <a:extLst>
              <a:ext uri="{FF2B5EF4-FFF2-40B4-BE49-F238E27FC236}">
                <a16:creationId xmlns:a16="http://schemas.microsoft.com/office/drawing/2014/main" id="{C4EE48E6-49AE-C57A-C0F4-E432AB1D1A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71576" y="1323417"/>
            <a:ext cx="1603903" cy="1603903"/>
          </a:xfrm>
        </p:spPr>
      </p:pic>
      <p:sp>
        <p:nvSpPr>
          <p:cNvPr id="352" name="TextBox 351">
            <a:extLst>
              <a:ext uri="{FF2B5EF4-FFF2-40B4-BE49-F238E27FC236}">
                <a16:creationId xmlns:a16="http://schemas.microsoft.com/office/drawing/2014/main" id="{174CC1B4-9F22-E24D-BBEB-9F27418F1649}"/>
              </a:ext>
            </a:extLst>
          </p:cNvPr>
          <p:cNvSpPr txBox="1"/>
          <p:nvPr/>
        </p:nvSpPr>
        <p:spPr>
          <a:xfrm>
            <a:off x="580398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3" name="TextBox 352">
            <a:extLst>
              <a:ext uri="{FF2B5EF4-FFF2-40B4-BE49-F238E27FC236}">
                <a16:creationId xmlns:a16="http://schemas.microsoft.com/office/drawing/2014/main" id="{508FAEB0-13F7-1D0D-7AEA-B5170B899721}"/>
              </a:ext>
            </a:extLst>
          </p:cNvPr>
          <p:cNvSpPr txBox="1"/>
          <p:nvPr/>
        </p:nvSpPr>
        <p:spPr>
          <a:xfrm>
            <a:off x="580398" y="3606800"/>
            <a:ext cx="13890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HERMES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@Mercator</a:t>
            </a:r>
          </a:p>
        </p:txBody>
      </p:sp>
      <p:sp>
        <p:nvSpPr>
          <p:cNvPr id="354" name="TextBox 353">
            <a:extLst>
              <a:ext uri="{FF2B5EF4-FFF2-40B4-BE49-F238E27FC236}">
                <a16:creationId xmlns:a16="http://schemas.microsoft.com/office/drawing/2014/main" id="{1C6266FC-8639-BF01-AD6F-DBF8FAE016A8}"/>
              </a:ext>
            </a:extLst>
          </p:cNvPr>
          <p:cNvSpPr txBox="1"/>
          <p:nvPr/>
        </p:nvSpPr>
        <p:spPr>
          <a:xfrm>
            <a:off x="1799598" y="3429000"/>
            <a:ext cx="10374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abundances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5" name="TextBox 354">
            <a:extLst>
              <a:ext uri="{FF2B5EF4-FFF2-40B4-BE49-F238E27FC236}">
                <a16:creationId xmlns:a16="http://schemas.microsoft.com/office/drawing/2014/main" id="{28E1CD4A-A9C6-5544-9F19-861893053E65}"/>
              </a:ext>
            </a:extLst>
          </p:cNvPr>
          <p:cNvSpPr txBox="1"/>
          <p:nvPr/>
        </p:nvSpPr>
        <p:spPr>
          <a:xfrm>
            <a:off x="1799598" y="3606800"/>
            <a:ext cx="8611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Carbon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Oxygen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Scandium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Vanadium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Manganese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Cobalt</a:t>
            </a:r>
            <a:endParaRPr lang="en-IN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6" name="TextBox 355">
            <a:extLst>
              <a:ext uri="{FF2B5EF4-FFF2-40B4-BE49-F238E27FC236}">
                <a16:creationId xmlns:a16="http://schemas.microsoft.com/office/drawing/2014/main" id="{E291A38C-DE5D-2FEB-039E-DA833DD607E6}"/>
              </a:ext>
            </a:extLst>
          </p:cNvPr>
          <p:cNvSpPr txBox="1"/>
          <p:nvPr/>
        </p:nvSpPr>
        <p:spPr>
          <a:xfrm>
            <a:off x="580398" y="4743938"/>
            <a:ext cx="928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Stars analysed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7" name="TextBox 356">
            <a:extLst>
              <a:ext uri="{FF2B5EF4-FFF2-40B4-BE49-F238E27FC236}">
                <a16:creationId xmlns:a16="http://schemas.microsoft.com/office/drawing/2014/main" id="{404FFBF2-8214-DA43-EAC9-9C787951294C}"/>
              </a:ext>
            </a:extLst>
          </p:cNvPr>
          <p:cNvSpPr txBox="1"/>
          <p:nvPr/>
        </p:nvSpPr>
        <p:spPr>
          <a:xfrm>
            <a:off x="580398" y="4883638"/>
            <a:ext cx="550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179</a:t>
            </a:r>
          </a:p>
        </p:txBody>
      </p:sp>
      <p:sp>
        <p:nvSpPr>
          <p:cNvPr id="358" name="TextBox 357">
            <a:extLst>
              <a:ext uri="{FF2B5EF4-FFF2-40B4-BE49-F238E27FC236}">
                <a16:creationId xmlns:a16="http://schemas.microsoft.com/office/drawing/2014/main" id="{4FB805C1-E9B7-08D0-C538-4B69E6B5CFF8}"/>
              </a:ext>
            </a:extLst>
          </p:cNvPr>
          <p:cNvSpPr txBox="1"/>
          <p:nvPr/>
        </p:nvSpPr>
        <p:spPr>
          <a:xfrm>
            <a:off x="1799598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9" name="TextBox 358">
            <a:extLst>
              <a:ext uri="{FF2B5EF4-FFF2-40B4-BE49-F238E27FC236}">
                <a16:creationId xmlns:a16="http://schemas.microsoft.com/office/drawing/2014/main" id="{A70EE403-3DB6-7CDC-5241-5596FCB5EBFE}"/>
              </a:ext>
            </a:extLst>
          </p:cNvPr>
          <p:cNvSpPr txBox="1"/>
          <p:nvPr/>
        </p:nvSpPr>
        <p:spPr>
          <a:xfrm>
            <a:off x="1799598" y="4883638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High-res</a:t>
            </a:r>
          </a:p>
        </p:txBody>
      </p:sp>
      <p:sp>
        <p:nvSpPr>
          <p:cNvPr id="361" name="TextBox 360">
            <a:extLst>
              <a:ext uri="{FF2B5EF4-FFF2-40B4-BE49-F238E27FC236}">
                <a16:creationId xmlns:a16="http://schemas.microsoft.com/office/drawing/2014/main" id="{B3DB3910-D78A-5080-EB01-8935BCFEF08B}"/>
              </a:ext>
            </a:extLst>
          </p:cNvPr>
          <p:cNvSpPr txBox="1"/>
          <p:nvPr/>
        </p:nvSpPr>
        <p:spPr>
          <a:xfrm>
            <a:off x="1218222" y="5431431"/>
            <a:ext cx="17267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latin typeface="Calibri" panose="020F0502020204030204" pitchFamily="34" charset="0"/>
                <a:cs typeface="Calibri" panose="020F0502020204030204" pitchFamily="34" charset="0"/>
              </a:rPr>
              <a:t>DUQUE-ARRIBAS ET AL. 2024</a:t>
            </a:r>
            <a:endParaRPr lang="en-IN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6" name="Graphic 365">
            <a:extLst>
              <a:ext uri="{FF2B5EF4-FFF2-40B4-BE49-F238E27FC236}">
                <a16:creationId xmlns:a16="http://schemas.microsoft.com/office/drawing/2014/main" id="{FDBA5884-2242-446F-F602-AA6B7C5B3A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5007" y="5444209"/>
            <a:ext cx="220664" cy="220664"/>
          </a:xfrm>
          <a:prstGeom prst="rect">
            <a:avLst/>
          </a:prstGeom>
        </p:spPr>
      </p:pic>
      <p:sp>
        <p:nvSpPr>
          <p:cNvPr id="369" name="TextBox 368">
            <a:extLst>
              <a:ext uri="{FF2B5EF4-FFF2-40B4-BE49-F238E27FC236}">
                <a16:creationId xmlns:a16="http://schemas.microsoft.com/office/drawing/2014/main" id="{5EEA499A-DDBE-0A03-D928-9BC6075269BB}"/>
              </a:ext>
            </a:extLst>
          </p:cNvPr>
          <p:cNvSpPr txBox="1"/>
          <p:nvPr/>
        </p:nvSpPr>
        <p:spPr>
          <a:xfrm>
            <a:off x="12508936" y="3429000"/>
            <a:ext cx="8018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surveys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0" name="TextBox 369">
            <a:extLst>
              <a:ext uri="{FF2B5EF4-FFF2-40B4-BE49-F238E27FC236}">
                <a16:creationId xmlns:a16="http://schemas.microsoft.com/office/drawing/2014/main" id="{0C3947D7-ADF7-518E-413B-1BA4D0790598}"/>
              </a:ext>
            </a:extLst>
          </p:cNvPr>
          <p:cNvSpPr txBox="1"/>
          <p:nvPr/>
        </p:nvSpPr>
        <p:spPr>
          <a:xfrm>
            <a:off x="12508936" y="3606800"/>
            <a:ext cx="72006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Gaia DR3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2MASS</a:t>
            </a:r>
          </a:p>
          <a:p>
            <a:r>
              <a:rPr lang="en-IN" sz="1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CatWISE</a:t>
            </a:r>
            <a:endParaRPr lang="en-IN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1" name="TextBox 370">
            <a:extLst>
              <a:ext uri="{FF2B5EF4-FFF2-40B4-BE49-F238E27FC236}">
                <a16:creationId xmlns:a16="http://schemas.microsoft.com/office/drawing/2014/main" id="{DFEBDD03-9433-2A40-F4D2-9774D1818ECD}"/>
              </a:ext>
            </a:extLst>
          </p:cNvPr>
          <p:cNvSpPr txBox="1"/>
          <p:nvPr/>
        </p:nvSpPr>
        <p:spPr>
          <a:xfrm>
            <a:off x="13728136" y="3429000"/>
            <a:ext cx="11897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methodologies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2" name="TextBox 371">
            <a:extLst>
              <a:ext uri="{FF2B5EF4-FFF2-40B4-BE49-F238E27FC236}">
                <a16:creationId xmlns:a16="http://schemas.microsoft.com/office/drawing/2014/main" id="{BB639788-64B1-B703-F4C2-98B20B87E0CC}"/>
              </a:ext>
            </a:extLst>
          </p:cNvPr>
          <p:cNvSpPr txBox="1"/>
          <p:nvPr/>
        </p:nvSpPr>
        <p:spPr>
          <a:xfrm>
            <a:off x="13728136" y="3606800"/>
            <a:ext cx="11769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fits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Neural Networks</a:t>
            </a:r>
          </a:p>
        </p:txBody>
      </p:sp>
      <p:sp>
        <p:nvSpPr>
          <p:cNvPr id="373" name="TextBox 372">
            <a:extLst>
              <a:ext uri="{FF2B5EF4-FFF2-40B4-BE49-F238E27FC236}">
                <a16:creationId xmlns:a16="http://schemas.microsoft.com/office/drawing/2014/main" id="{CA0FB418-D0A6-E488-66AE-D4DCD336A793}"/>
              </a:ext>
            </a:extLst>
          </p:cNvPr>
          <p:cNvSpPr txBox="1"/>
          <p:nvPr/>
        </p:nvSpPr>
        <p:spPr>
          <a:xfrm>
            <a:off x="12508936" y="4743938"/>
            <a:ext cx="1082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Minutes Listened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4" name="TextBox 373">
            <a:extLst>
              <a:ext uri="{FF2B5EF4-FFF2-40B4-BE49-F238E27FC236}">
                <a16:creationId xmlns:a16="http://schemas.microsoft.com/office/drawing/2014/main" id="{1F942B52-8C86-923E-2431-64370DCF80E2}"/>
              </a:ext>
            </a:extLst>
          </p:cNvPr>
          <p:cNvSpPr txBox="1"/>
          <p:nvPr/>
        </p:nvSpPr>
        <p:spPr>
          <a:xfrm>
            <a:off x="12508936" y="4883638"/>
            <a:ext cx="853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21,971</a:t>
            </a:r>
          </a:p>
        </p:txBody>
      </p:sp>
      <p:sp>
        <p:nvSpPr>
          <p:cNvPr id="375" name="TextBox 374">
            <a:extLst>
              <a:ext uri="{FF2B5EF4-FFF2-40B4-BE49-F238E27FC236}">
                <a16:creationId xmlns:a16="http://schemas.microsoft.com/office/drawing/2014/main" id="{711BDC31-6682-0306-5A36-BE2D79EDD39C}"/>
              </a:ext>
            </a:extLst>
          </p:cNvPr>
          <p:cNvSpPr txBox="1"/>
          <p:nvPr/>
        </p:nvSpPr>
        <p:spPr>
          <a:xfrm>
            <a:off x="13728136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6" name="TextBox 375">
            <a:extLst>
              <a:ext uri="{FF2B5EF4-FFF2-40B4-BE49-F238E27FC236}">
                <a16:creationId xmlns:a16="http://schemas.microsoft.com/office/drawing/2014/main" id="{6FEC0160-3FA6-5760-BF23-018809A6266A}"/>
              </a:ext>
            </a:extLst>
          </p:cNvPr>
          <p:cNvSpPr txBox="1"/>
          <p:nvPr/>
        </p:nvSpPr>
        <p:spPr>
          <a:xfrm>
            <a:off x="13728136" y="4883638"/>
            <a:ext cx="12691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Photometry</a:t>
            </a:r>
          </a:p>
        </p:txBody>
      </p:sp>
      <p:sp>
        <p:nvSpPr>
          <p:cNvPr id="377" name="TextBox 376">
            <a:extLst>
              <a:ext uri="{FF2B5EF4-FFF2-40B4-BE49-F238E27FC236}">
                <a16:creationId xmlns:a16="http://schemas.microsoft.com/office/drawing/2014/main" id="{BB9E192D-8F52-1336-8AC4-6F67AE7586D4}"/>
              </a:ext>
            </a:extLst>
          </p:cNvPr>
          <p:cNvSpPr txBox="1"/>
          <p:nvPr/>
        </p:nvSpPr>
        <p:spPr>
          <a:xfrm>
            <a:off x="12821351" y="5431431"/>
            <a:ext cx="20521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DUQUE-ARRIBAS ET AL. 2023, 2025</a:t>
            </a:r>
            <a:endParaRPr lang="en-IN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8" name="Graphic 377">
            <a:extLst>
              <a:ext uri="{FF2B5EF4-FFF2-40B4-BE49-F238E27FC236}">
                <a16:creationId xmlns:a16="http://schemas.microsoft.com/office/drawing/2014/main" id="{4CD69B32-5918-7636-E4CB-5C199E3A68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613545" y="5444209"/>
            <a:ext cx="220664" cy="220664"/>
          </a:xfrm>
          <a:prstGeom prst="rect">
            <a:avLst/>
          </a:prstGeom>
        </p:spPr>
      </p:pic>
      <p:sp>
        <p:nvSpPr>
          <p:cNvPr id="380" name="TextBox 379">
            <a:extLst>
              <a:ext uri="{FF2B5EF4-FFF2-40B4-BE49-F238E27FC236}">
                <a16:creationId xmlns:a16="http://schemas.microsoft.com/office/drawing/2014/main" id="{18EFDBEB-345E-A13D-610E-B6ED4E9B9721}"/>
              </a:ext>
            </a:extLst>
          </p:cNvPr>
          <p:cNvSpPr txBox="1"/>
          <p:nvPr/>
        </p:nvSpPr>
        <p:spPr>
          <a:xfrm>
            <a:off x="15396653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1" name="TextBox 380">
            <a:extLst>
              <a:ext uri="{FF2B5EF4-FFF2-40B4-BE49-F238E27FC236}">
                <a16:creationId xmlns:a16="http://schemas.microsoft.com/office/drawing/2014/main" id="{847F4DA1-4AD9-C70C-AF93-577A659A062E}"/>
              </a:ext>
            </a:extLst>
          </p:cNvPr>
          <p:cNvSpPr txBox="1"/>
          <p:nvPr/>
        </p:nvSpPr>
        <p:spPr>
          <a:xfrm>
            <a:off x="15396653" y="3606800"/>
            <a:ext cx="1008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CAFOS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@ 2.2m CAHA</a:t>
            </a:r>
          </a:p>
        </p:txBody>
      </p:sp>
      <p:sp>
        <p:nvSpPr>
          <p:cNvPr id="382" name="TextBox 381">
            <a:extLst>
              <a:ext uri="{FF2B5EF4-FFF2-40B4-BE49-F238E27FC236}">
                <a16:creationId xmlns:a16="http://schemas.microsoft.com/office/drawing/2014/main" id="{CBE7495B-664E-63FF-1CC7-9173A5C26069}"/>
              </a:ext>
            </a:extLst>
          </p:cNvPr>
          <p:cNvSpPr txBox="1"/>
          <p:nvPr/>
        </p:nvSpPr>
        <p:spPr>
          <a:xfrm>
            <a:off x="16615853" y="3429000"/>
            <a:ext cx="9845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R packages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3" name="TextBox 382">
            <a:extLst>
              <a:ext uri="{FF2B5EF4-FFF2-40B4-BE49-F238E27FC236}">
                <a16:creationId xmlns:a16="http://schemas.microsoft.com/office/drawing/2014/main" id="{0057C3CA-478C-6294-A941-E323FE6181AA}"/>
              </a:ext>
            </a:extLst>
          </p:cNvPr>
          <p:cNvSpPr txBox="1"/>
          <p:nvPr/>
        </p:nvSpPr>
        <p:spPr>
          <a:xfrm>
            <a:off x="16615853" y="3606800"/>
            <a:ext cx="7585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projpred</a:t>
            </a:r>
            <a:endParaRPr lang="en-IN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brms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loo</a:t>
            </a:r>
          </a:p>
          <a:p>
            <a:r>
              <a:rPr lang="en-IN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bayesplot</a:t>
            </a:r>
            <a:endParaRPr lang="en-IN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4" name="TextBox 383">
            <a:extLst>
              <a:ext uri="{FF2B5EF4-FFF2-40B4-BE49-F238E27FC236}">
                <a16:creationId xmlns:a16="http://schemas.microsoft.com/office/drawing/2014/main" id="{AA3A28CD-06C0-2CA2-C318-4B3CE2B60245}"/>
              </a:ext>
            </a:extLst>
          </p:cNvPr>
          <p:cNvSpPr txBox="1"/>
          <p:nvPr/>
        </p:nvSpPr>
        <p:spPr>
          <a:xfrm>
            <a:off x="15396653" y="4743938"/>
            <a:ext cx="928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Stars analysed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5" name="TextBox 384">
            <a:extLst>
              <a:ext uri="{FF2B5EF4-FFF2-40B4-BE49-F238E27FC236}">
                <a16:creationId xmlns:a16="http://schemas.microsoft.com/office/drawing/2014/main" id="{D5B16BF9-DD01-C80F-6CBC-3C2ED720E971}"/>
              </a:ext>
            </a:extLst>
          </p:cNvPr>
          <p:cNvSpPr txBox="1"/>
          <p:nvPr/>
        </p:nvSpPr>
        <p:spPr>
          <a:xfrm>
            <a:off x="15396653" y="4883638"/>
            <a:ext cx="766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+700?</a:t>
            </a:r>
          </a:p>
        </p:txBody>
      </p:sp>
      <p:sp>
        <p:nvSpPr>
          <p:cNvPr id="386" name="TextBox 385">
            <a:extLst>
              <a:ext uri="{FF2B5EF4-FFF2-40B4-BE49-F238E27FC236}">
                <a16:creationId xmlns:a16="http://schemas.microsoft.com/office/drawing/2014/main" id="{8008A021-37DF-3552-0C19-8558D22503E7}"/>
              </a:ext>
            </a:extLst>
          </p:cNvPr>
          <p:cNvSpPr txBox="1"/>
          <p:nvPr/>
        </p:nvSpPr>
        <p:spPr>
          <a:xfrm>
            <a:off x="16615853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7" name="TextBox 386">
            <a:extLst>
              <a:ext uri="{FF2B5EF4-FFF2-40B4-BE49-F238E27FC236}">
                <a16:creationId xmlns:a16="http://schemas.microsoft.com/office/drawing/2014/main" id="{2D7CA6CC-8CB3-AE30-E78F-C98FDD8C38E5}"/>
              </a:ext>
            </a:extLst>
          </p:cNvPr>
          <p:cNvSpPr txBox="1"/>
          <p:nvPr/>
        </p:nvSpPr>
        <p:spPr>
          <a:xfrm>
            <a:off x="16615853" y="488363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Low-res</a:t>
            </a:r>
          </a:p>
        </p:txBody>
      </p:sp>
      <p:sp>
        <p:nvSpPr>
          <p:cNvPr id="388" name="TextBox 387">
            <a:extLst>
              <a:ext uri="{FF2B5EF4-FFF2-40B4-BE49-F238E27FC236}">
                <a16:creationId xmlns:a16="http://schemas.microsoft.com/office/drawing/2014/main" id="{E0A77E95-8702-C9CD-D2E8-1B8F9F68B82D}"/>
              </a:ext>
            </a:extLst>
          </p:cNvPr>
          <p:cNvSpPr txBox="1"/>
          <p:nvPr/>
        </p:nvSpPr>
        <p:spPr>
          <a:xfrm>
            <a:off x="15797234" y="5431431"/>
            <a:ext cx="1963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latin typeface="Calibri" panose="020F0502020204030204" pitchFamily="34" charset="0"/>
                <a:cs typeface="Calibri" panose="020F0502020204030204" pitchFamily="34" charset="0"/>
              </a:rPr>
              <a:t>DUQUE-ARRIBAS ET AL. (IN PREP)</a:t>
            </a:r>
            <a:endParaRPr lang="en-IN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9" name="Graphic 388">
            <a:extLst>
              <a:ext uri="{FF2B5EF4-FFF2-40B4-BE49-F238E27FC236}">
                <a16:creationId xmlns:a16="http://schemas.microsoft.com/office/drawing/2014/main" id="{6F344586-10CF-7125-DB2C-A8819312ED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501262" y="5444209"/>
            <a:ext cx="220664" cy="220664"/>
          </a:xfrm>
          <a:prstGeom prst="rect">
            <a:avLst/>
          </a:prstGeom>
        </p:spPr>
      </p:pic>
      <p:sp>
        <p:nvSpPr>
          <p:cNvPr id="391" name="TextBox 390">
            <a:extLst>
              <a:ext uri="{FF2B5EF4-FFF2-40B4-BE49-F238E27FC236}">
                <a16:creationId xmlns:a16="http://schemas.microsoft.com/office/drawing/2014/main" id="{82DB1C9C-743A-0433-B881-25DFAE1A38C7}"/>
              </a:ext>
            </a:extLst>
          </p:cNvPr>
          <p:cNvSpPr txBox="1"/>
          <p:nvPr/>
        </p:nvSpPr>
        <p:spPr>
          <a:xfrm>
            <a:off x="18284370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2" name="TextBox 391">
            <a:extLst>
              <a:ext uri="{FF2B5EF4-FFF2-40B4-BE49-F238E27FC236}">
                <a16:creationId xmlns:a16="http://schemas.microsoft.com/office/drawing/2014/main" id="{68676037-A355-DFA8-8CC5-B782CD5A83D9}"/>
              </a:ext>
            </a:extLst>
          </p:cNvPr>
          <p:cNvSpPr txBox="1"/>
          <p:nvPr/>
        </p:nvSpPr>
        <p:spPr>
          <a:xfrm>
            <a:off x="18284370" y="3606800"/>
            <a:ext cx="1008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CARMENES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 3.5m CAHA</a:t>
            </a:r>
            <a:endParaRPr lang="en-IN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3" name="TextBox 392">
            <a:extLst>
              <a:ext uri="{FF2B5EF4-FFF2-40B4-BE49-F238E27FC236}">
                <a16:creationId xmlns:a16="http://schemas.microsoft.com/office/drawing/2014/main" id="{FE8903C0-60ED-EBE9-6FD0-E97AF7976BE3}"/>
              </a:ext>
            </a:extLst>
          </p:cNvPr>
          <p:cNvSpPr txBox="1"/>
          <p:nvPr/>
        </p:nvSpPr>
        <p:spPr>
          <a:xfrm>
            <a:off x="19503570" y="3429000"/>
            <a:ext cx="9140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proposals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4" name="TextBox 393">
            <a:extLst>
              <a:ext uri="{FF2B5EF4-FFF2-40B4-BE49-F238E27FC236}">
                <a16:creationId xmlns:a16="http://schemas.microsoft.com/office/drawing/2014/main" id="{9BF33C35-A10F-65CD-78CD-2FCFF58E1B4C}"/>
              </a:ext>
            </a:extLst>
          </p:cNvPr>
          <p:cNvSpPr txBox="1"/>
          <p:nvPr/>
        </p:nvSpPr>
        <p:spPr>
          <a:xfrm>
            <a:off x="19503570" y="3606800"/>
            <a:ext cx="12378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23A-3.5-010 (36h)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23B-3.5-009 (23h)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24A-3.5-007 (20h)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24B-3.5-008 (29h)</a:t>
            </a:r>
          </a:p>
        </p:txBody>
      </p:sp>
      <p:sp>
        <p:nvSpPr>
          <p:cNvPr id="395" name="TextBox 394">
            <a:extLst>
              <a:ext uri="{FF2B5EF4-FFF2-40B4-BE49-F238E27FC236}">
                <a16:creationId xmlns:a16="http://schemas.microsoft.com/office/drawing/2014/main" id="{424F3EC4-3FE4-9498-8575-5C1A447332B0}"/>
              </a:ext>
            </a:extLst>
          </p:cNvPr>
          <p:cNvSpPr txBox="1"/>
          <p:nvPr/>
        </p:nvSpPr>
        <p:spPr>
          <a:xfrm>
            <a:off x="18284370" y="4743938"/>
            <a:ext cx="11208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observations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6" name="TextBox 395">
            <a:extLst>
              <a:ext uri="{FF2B5EF4-FFF2-40B4-BE49-F238E27FC236}">
                <a16:creationId xmlns:a16="http://schemas.microsoft.com/office/drawing/2014/main" id="{F7B51AFE-604A-03BB-3F68-6DAC33D46738}"/>
              </a:ext>
            </a:extLst>
          </p:cNvPr>
          <p:cNvSpPr txBox="1"/>
          <p:nvPr/>
        </p:nvSpPr>
        <p:spPr>
          <a:xfrm>
            <a:off x="18284370" y="4883638"/>
            <a:ext cx="11785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3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+200 spectra</a:t>
            </a:r>
          </a:p>
          <a:p>
            <a:r>
              <a:rPr lang="en-IN" sz="13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44 stars</a:t>
            </a:r>
          </a:p>
        </p:txBody>
      </p:sp>
      <p:sp>
        <p:nvSpPr>
          <p:cNvPr id="397" name="TextBox 396">
            <a:extLst>
              <a:ext uri="{FF2B5EF4-FFF2-40B4-BE49-F238E27FC236}">
                <a16:creationId xmlns:a16="http://schemas.microsoft.com/office/drawing/2014/main" id="{FB146A7E-3854-8D1E-0D21-92BD7EE71F2C}"/>
              </a:ext>
            </a:extLst>
          </p:cNvPr>
          <p:cNvSpPr txBox="1"/>
          <p:nvPr/>
        </p:nvSpPr>
        <p:spPr>
          <a:xfrm>
            <a:off x="19503570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8" name="TextBox 397">
            <a:extLst>
              <a:ext uri="{FF2B5EF4-FFF2-40B4-BE49-F238E27FC236}">
                <a16:creationId xmlns:a16="http://schemas.microsoft.com/office/drawing/2014/main" id="{E8039F53-938B-E709-D41D-6146459EF6EE}"/>
              </a:ext>
            </a:extLst>
          </p:cNvPr>
          <p:cNvSpPr txBox="1"/>
          <p:nvPr/>
        </p:nvSpPr>
        <p:spPr>
          <a:xfrm>
            <a:off x="19503570" y="4883638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High-res</a:t>
            </a:r>
          </a:p>
        </p:txBody>
      </p:sp>
      <p:sp>
        <p:nvSpPr>
          <p:cNvPr id="399" name="TextBox 398">
            <a:extLst>
              <a:ext uri="{FF2B5EF4-FFF2-40B4-BE49-F238E27FC236}">
                <a16:creationId xmlns:a16="http://schemas.microsoft.com/office/drawing/2014/main" id="{3EF43737-0D5F-4038-CDD6-CD10FD572791}"/>
              </a:ext>
            </a:extLst>
          </p:cNvPr>
          <p:cNvSpPr txBox="1"/>
          <p:nvPr/>
        </p:nvSpPr>
        <p:spPr>
          <a:xfrm>
            <a:off x="19375845" y="5431431"/>
            <a:ext cx="12731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PROGRESS</a:t>
            </a:r>
            <a:endParaRPr lang="en-IN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0" name="Graphic 399">
            <a:extLst>
              <a:ext uri="{FF2B5EF4-FFF2-40B4-BE49-F238E27FC236}">
                <a16:creationId xmlns:a16="http://schemas.microsoft.com/office/drawing/2014/main" id="{243D7573-6A1E-2795-2236-97C88F1B45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388979" y="5444209"/>
            <a:ext cx="220664" cy="220664"/>
          </a:xfrm>
          <a:prstGeom prst="rect">
            <a:avLst/>
          </a:prstGeom>
        </p:spPr>
      </p:pic>
      <p:sp>
        <p:nvSpPr>
          <p:cNvPr id="99" name="Rectángulo redondeado 98">
            <a:extLst>
              <a:ext uri="{FF2B5EF4-FFF2-40B4-BE49-F238E27FC236}">
                <a16:creationId xmlns:a16="http://schemas.microsoft.com/office/drawing/2014/main" id="{AD163A33-4352-DC62-C843-A58C0326172E}"/>
              </a:ext>
            </a:extLst>
          </p:cNvPr>
          <p:cNvSpPr/>
          <p:nvPr/>
        </p:nvSpPr>
        <p:spPr>
          <a:xfrm>
            <a:off x="3241895" y="1175547"/>
            <a:ext cx="8402502" cy="4532305"/>
          </a:xfrm>
          <a:prstGeom prst="roundRect">
            <a:avLst>
              <a:gd name="adj" fmla="val 75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2" name="Grupo 91">
            <a:extLst>
              <a:ext uri="{FF2B5EF4-FFF2-40B4-BE49-F238E27FC236}">
                <a16:creationId xmlns:a16="http://schemas.microsoft.com/office/drawing/2014/main" id="{173C3081-1FCA-9767-A846-1EC6EFE95883}"/>
              </a:ext>
            </a:extLst>
          </p:cNvPr>
          <p:cNvGrpSpPr>
            <a:grpSpLocks noChangeAspect="1"/>
          </p:cNvGrpSpPr>
          <p:nvPr/>
        </p:nvGrpSpPr>
        <p:grpSpPr>
          <a:xfrm>
            <a:off x="3227807" y="1256161"/>
            <a:ext cx="8306614" cy="4408712"/>
            <a:chOff x="861602" y="706699"/>
            <a:chExt cx="10464484" cy="5554003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C3AB47D5-AC3E-D63B-80DB-FD572D1EE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390161" y="706699"/>
              <a:ext cx="3407359" cy="2647661"/>
            </a:xfrm>
            <a:prstGeom prst="rect">
              <a:avLst/>
            </a:prstGeom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31F7D44B-4458-237C-90DD-1FEFA40B5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61602" y="706699"/>
              <a:ext cx="3407357" cy="2647661"/>
            </a:xfrm>
            <a:prstGeom prst="rect">
              <a:avLst/>
            </a:prstGeom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2ACAE8B7-A1CD-3783-B817-217A01800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918730" y="706699"/>
              <a:ext cx="3407356" cy="2647661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FEF32DC1-C93C-C22B-1EC7-A935F676B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338925" y="5821508"/>
              <a:ext cx="5547716" cy="439194"/>
            </a:xfrm>
            <a:prstGeom prst="rect">
              <a:avLst/>
            </a:prstGeom>
          </p:spPr>
        </p:pic>
        <p:sp>
          <p:nvSpPr>
            <p:cNvPr id="49" name="CuadroTexto 48">
              <a:extLst>
                <a:ext uri="{FF2B5EF4-FFF2-40B4-BE49-F238E27FC236}">
                  <a16:creationId xmlns:a16="http://schemas.microsoft.com/office/drawing/2014/main" id="{5D00F835-A135-E9EB-000A-7BEB71B48433}"/>
                </a:ext>
              </a:extLst>
            </p:cNvPr>
            <p:cNvSpPr txBox="1"/>
            <p:nvPr/>
          </p:nvSpPr>
          <p:spPr>
            <a:xfrm>
              <a:off x="1354526" y="825951"/>
              <a:ext cx="1063428" cy="465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EAB601"/>
                  </a:solidFill>
                  <a:latin typeface="Century Gothic" panose="020B0502020202020204" pitchFamily="34" charset="0"/>
                </a:rPr>
                <a:t>C</a:t>
              </a:r>
            </a:p>
          </p:txBody>
        </p:sp>
        <p:pic>
          <p:nvPicPr>
            <p:cNvPr id="50" name="Imagen 49">
              <a:extLst>
                <a:ext uri="{FF2B5EF4-FFF2-40B4-BE49-F238E27FC236}">
                  <a16:creationId xmlns:a16="http://schemas.microsoft.com/office/drawing/2014/main" id="{1C40F4E3-E1B0-8CDD-7DBE-0B1DCD9E8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/>
            <a:stretch/>
          </p:blipFill>
          <p:spPr>
            <a:xfrm>
              <a:off x="2410357" y="3194800"/>
              <a:ext cx="3407358" cy="2647660"/>
            </a:xfrm>
            <a:prstGeom prst="rect">
              <a:avLst/>
            </a:prstGeom>
          </p:spPr>
        </p:pic>
        <p:pic>
          <p:nvPicPr>
            <p:cNvPr id="57" name="Imagen 56">
              <a:extLst>
                <a:ext uri="{FF2B5EF4-FFF2-40B4-BE49-F238E27FC236}">
                  <a16:creationId xmlns:a16="http://schemas.microsoft.com/office/drawing/2014/main" id="{C53EB00E-346B-DF7F-AACE-4F9874DD3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/>
            <a:stretch/>
          </p:blipFill>
          <p:spPr>
            <a:xfrm>
              <a:off x="6256348" y="3194800"/>
              <a:ext cx="3407356" cy="2647660"/>
            </a:xfrm>
            <a:prstGeom prst="rect">
              <a:avLst/>
            </a:prstGeom>
          </p:spPr>
        </p:pic>
        <p:sp>
          <p:nvSpPr>
            <p:cNvPr id="64" name="CuadroTexto 63">
              <a:extLst>
                <a:ext uri="{FF2B5EF4-FFF2-40B4-BE49-F238E27FC236}">
                  <a16:creationId xmlns:a16="http://schemas.microsoft.com/office/drawing/2014/main" id="{41FB5136-CC5D-38E0-98CF-7766C35E6F30}"/>
                </a:ext>
              </a:extLst>
            </p:cNvPr>
            <p:cNvSpPr txBox="1"/>
            <p:nvPr/>
          </p:nvSpPr>
          <p:spPr>
            <a:xfrm>
              <a:off x="4880652" y="838477"/>
              <a:ext cx="1063428" cy="465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EAB601"/>
                  </a:solidFill>
                  <a:latin typeface="Century Gothic" panose="020B0502020202020204" pitchFamily="34" charset="0"/>
                </a:rPr>
                <a:t>O</a:t>
              </a:r>
            </a:p>
          </p:txBody>
        </p:sp>
        <p:sp>
          <p:nvSpPr>
            <p:cNvPr id="71" name="CuadroTexto 70">
              <a:extLst>
                <a:ext uri="{FF2B5EF4-FFF2-40B4-BE49-F238E27FC236}">
                  <a16:creationId xmlns:a16="http://schemas.microsoft.com/office/drawing/2014/main" id="{974276E9-C96C-7AE3-EE0D-6F019782E08B}"/>
                </a:ext>
              </a:extLst>
            </p:cNvPr>
            <p:cNvSpPr txBox="1"/>
            <p:nvPr/>
          </p:nvSpPr>
          <p:spPr>
            <a:xfrm>
              <a:off x="8403707" y="838750"/>
              <a:ext cx="1063427" cy="465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EAB601"/>
                  </a:solidFill>
                  <a:latin typeface="Century Gothic" panose="020B0502020202020204" pitchFamily="34" charset="0"/>
                </a:rPr>
                <a:t>C/O</a:t>
              </a:r>
            </a:p>
          </p:txBody>
        </p:sp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B8A12A8A-3F0D-CF61-FBE0-02235AB0B19E}"/>
                </a:ext>
              </a:extLst>
            </p:cNvPr>
            <p:cNvSpPr txBox="1"/>
            <p:nvPr/>
          </p:nvSpPr>
          <p:spPr>
            <a:xfrm>
              <a:off x="2902198" y="3318674"/>
              <a:ext cx="1063428" cy="465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EAB601"/>
                  </a:solidFill>
                  <a:latin typeface="Century Gothic" panose="020B0502020202020204" pitchFamily="34" charset="0"/>
                </a:rPr>
                <a:t>Sc</a:t>
              </a:r>
            </a:p>
          </p:txBody>
        </p:sp>
        <p:sp>
          <p:nvSpPr>
            <p:cNvPr id="85" name="CuadroTexto 84">
              <a:extLst>
                <a:ext uri="{FF2B5EF4-FFF2-40B4-BE49-F238E27FC236}">
                  <a16:creationId xmlns:a16="http://schemas.microsoft.com/office/drawing/2014/main" id="{13906D3B-7841-E145-8558-BB871A5D89A9}"/>
                </a:ext>
              </a:extLst>
            </p:cNvPr>
            <p:cNvSpPr txBox="1"/>
            <p:nvPr/>
          </p:nvSpPr>
          <p:spPr>
            <a:xfrm>
              <a:off x="6743344" y="3308004"/>
              <a:ext cx="1063427" cy="465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EAB601"/>
                  </a:solidFill>
                  <a:latin typeface="Century Gothic" panose="020B0502020202020204" pitchFamily="34" charset="0"/>
                </a:rPr>
                <a:t>Mn</a:t>
              </a:r>
            </a:p>
          </p:txBody>
        </p:sp>
      </p:grpSp>
      <p:pic>
        <p:nvPicPr>
          <p:cNvPr id="3" name="Picture 8" descr="User icon on transparent background 19879186 PNG">
            <a:extLst>
              <a:ext uri="{FF2B5EF4-FFF2-40B4-BE49-F238E27FC236}">
                <a16:creationId xmlns:a16="http://schemas.microsoft.com/office/drawing/2014/main" id="{570D4B66-33C0-D5FB-6786-D654516F5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0" y="6400849"/>
            <a:ext cx="526124" cy="31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EC07744-0038-BB48-49C8-75A71B41561C}"/>
              </a:ext>
            </a:extLst>
          </p:cNvPr>
          <p:cNvSpPr txBox="1"/>
          <p:nvPr/>
        </p:nvSpPr>
        <p:spPr>
          <a:xfrm>
            <a:off x="482065" y="6381337"/>
            <a:ext cx="2538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Christian Duque Arribas</a:t>
            </a:r>
          </a:p>
        </p:txBody>
      </p:sp>
      <p:pic>
        <p:nvPicPr>
          <p:cNvPr id="7" name="Imagen 6" descr="Icono&#10;&#10;El contenido generado por IA puede ser incorrecto.">
            <a:extLst>
              <a:ext uri="{FF2B5EF4-FFF2-40B4-BE49-F238E27FC236}">
                <a16:creationId xmlns:a16="http://schemas.microsoft.com/office/drawing/2014/main" id="{7A294167-F351-B5E0-7C78-1D14447B431D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70000"/>
                    </a14:imgEffect>
                    <a14:imgEffect>
                      <a14:saturation sat="0"/>
                    </a14:imgEffect>
                    <a14:imgEffect>
                      <a14:brightnessContrast bright="-100000" contrast="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82733" y="6062633"/>
            <a:ext cx="684560" cy="771057"/>
          </a:xfrm>
          <a:prstGeom prst="rect">
            <a:avLst/>
          </a:prstGeom>
        </p:spPr>
      </p:pic>
      <p:pic>
        <p:nvPicPr>
          <p:cNvPr id="8" name="Gráfico 7" descr="Inalámbrico con relleno sólido">
            <a:extLst>
              <a:ext uri="{FF2B5EF4-FFF2-40B4-BE49-F238E27FC236}">
                <a16:creationId xmlns:a16="http://schemas.microsoft.com/office/drawing/2014/main" id="{36685B9A-A3D2-8274-94DC-EB9FC76AD4D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2693786">
            <a:off x="10820550" y="-9973"/>
            <a:ext cx="420541" cy="420541"/>
          </a:xfrm>
          <a:prstGeom prst="rect">
            <a:avLst/>
          </a:prstGeom>
        </p:spPr>
      </p:pic>
      <p:pic>
        <p:nvPicPr>
          <p:cNvPr id="106" name="Gráfico 105" descr="Silenciar altavoz con relleno sólido">
            <a:extLst>
              <a:ext uri="{FF2B5EF4-FFF2-40B4-BE49-F238E27FC236}">
                <a16:creationId xmlns:a16="http://schemas.microsoft.com/office/drawing/2014/main" id="{896A98E8-7CEB-7822-655F-5CA3E2A7542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340344" y="47796"/>
            <a:ext cx="420541" cy="420541"/>
          </a:xfrm>
          <a:prstGeom prst="rect">
            <a:avLst/>
          </a:prstGeom>
        </p:spPr>
      </p:pic>
      <p:pic>
        <p:nvPicPr>
          <p:cNvPr id="113" name="Gráfico 112" descr="Batería completa con relleno sólido">
            <a:extLst>
              <a:ext uri="{FF2B5EF4-FFF2-40B4-BE49-F238E27FC236}">
                <a16:creationId xmlns:a16="http://schemas.microsoft.com/office/drawing/2014/main" id="{98AA74BD-8085-E498-9F10-67780892A21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1659297" y="41470"/>
            <a:ext cx="420541" cy="420541"/>
          </a:xfrm>
          <a:prstGeom prst="rect">
            <a:avLst/>
          </a:prstGeom>
        </p:spPr>
      </p:pic>
      <p:pic>
        <p:nvPicPr>
          <p:cNvPr id="120" name="Gráfico 119" descr="Señal con relleno sólido">
            <a:extLst>
              <a:ext uri="{FF2B5EF4-FFF2-40B4-BE49-F238E27FC236}">
                <a16:creationId xmlns:a16="http://schemas.microsoft.com/office/drawing/2014/main" id="{EB298D62-5D77-CECE-D758-1AE0C26858D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1200289" y="35467"/>
            <a:ext cx="420541" cy="420541"/>
          </a:xfrm>
          <a:prstGeom prst="rect">
            <a:avLst/>
          </a:prstGeom>
        </p:spPr>
      </p:pic>
      <p:sp>
        <p:nvSpPr>
          <p:cNvPr id="130" name="CuadroTexto 129">
            <a:extLst>
              <a:ext uri="{FF2B5EF4-FFF2-40B4-BE49-F238E27FC236}">
                <a16:creationId xmlns:a16="http://schemas.microsoft.com/office/drawing/2014/main" id="{69550ED9-41BC-E7EA-871F-947C82B8C159}"/>
              </a:ext>
            </a:extLst>
          </p:cNvPr>
          <p:cNvSpPr txBox="1"/>
          <p:nvPr/>
        </p:nvSpPr>
        <p:spPr>
          <a:xfrm>
            <a:off x="73726" y="18710"/>
            <a:ext cx="1196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06:00</a:t>
            </a:r>
          </a:p>
        </p:txBody>
      </p:sp>
    </p:spTree>
    <p:extLst>
      <p:ext uri="{BB962C8B-B14F-4D97-AF65-F5344CB8AC3E}">
        <p14:creationId xmlns:p14="http://schemas.microsoft.com/office/powerpoint/2010/main" val="3510948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8A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2A1B8B-C7BD-54CA-442A-C3F5C6A32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Rectangle: Rounded Corners 364">
            <a:extLst>
              <a:ext uri="{FF2B5EF4-FFF2-40B4-BE49-F238E27FC236}">
                <a16:creationId xmlns:a16="http://schemas.microsoft.com/office/drawing/2014/main" id="{68F8A52A-DE6A-E6FC-F957-95834548119E}"/>
              </a:ext>
            </a:extLst>
          </p:cNvPr>
          <p:cNvSpPr/>
          <p:nvPr/>
        </p:nvSpPr>
        <p:spPr>
          <a:xfrm>
            <a:off x="18176613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4" name="Rectangle: Rounded Corners 363">
            <a:extLst>
              <a:ext uri="{FF2B5EF4-FFF2-40B4-BE49-F238E27FC236}">
                <a16:creationId xmlns:a16="http://schemas.microsoft.com/office/drawing/2014/main" id="{647404F4-2DF0-8AED-705B-6943C644B1B0}"/>
              </a:ext>
            </a:extLst>
          </p:cNvPr>
          <p:cNvSpPr/>
          <p:nvPr/>
        </p:nvSpPr>
        <p:spPr>
          <a:xfrm>
            <a:off x="15288896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F0F0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3" name="Rectangle: Rounded Corners 362">
            <a:extLst>
              <a:ext uri="{FF2B5EF4-FFF2-40B4-BE49-F238E27FC236}">
                <a16:creationId xmlns:a16="http://schemas.microsoft.com/office/drawing/2014/main" id="{72DABA1C-16F8-8AD3-87CD-1E1EFA87E638}"/>
              </a:ext>
            </a:extLst>
          </p:cNvPr>
          <p:cNvSpPr/>
          <p:nvPr/>
        </p:nvSpPr>
        <p:spPr>
          <a:xfrm>
            <a:off x="12401179" y="1104900"/>
            <a:ext cx="2590800" cy="4673600"/>
          </a:xfrm>
          <a:prstGeom prst="roundRect">
            <a:avLst>
              <a:gd name="adj" fmla="val 6219"/>
            </a:avLst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2" name="Rectangle: Rounded Corners 361">
            <a:extLst>
              <a:ext uri="{FF2B5EF4-FFF2-40B4-BE49-F238E27FC236}">
                <a16:creationId xmlns:a16="http://schemas.microsoft.com/office/drawing/2014/main" id="{6A94F46A-37CB-8E17-9037-64411DC8E2E0}"/>
              </a:ext>
            </a:extLst>
          </p:cNvPr>
          <p:cNvSpPr/>
          <p:nvPr/>
        </p:nvSpPr>
        <p:spPr>
          <a:xfrm>
            <a:off x="472439" y="1104900"/>
            <a:ext cx="11259051" cy="4673600"/>
          </a:xfrm>
          <a:prstGeom prst="roundRect">
            <a:avLst>
              <a:gd name="adj" fmla="val 6219"/>
            </a:avLst>
          </a:prstGeom>
          <a:solidFill>
            <a:srgbClr val="F0F0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42" name="Group 341">
            <a:extLst>
              <a:ext uri="{FF2B5EF4-FFF2-40B4-BE49-F238E27FC236}">
                <a16:creationId xmlns:a16="http://schemas.microsoft.com/office/drawing/2014/main" id="{D0783753-0F1F-9F0A-4267-1105E5F608FE}"/>
              </a:ext>
            </a:extLst>
          </p:cNvPr>
          <p:cNvGrpSpPr/>
          <p:nvPr/>
        </p:nvGrpSpPr>
        <p:grpSpPr>
          <a:xfrm>
            <a:off x="13092303" y="1105369"/>
            <a:ext cx="1865581" cy="2039997"/>
            <a:chOff x="4049903" y="1101667"/>
            <a:chExt cx="1865581" cy="200665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85CE43-4D38-09F4-494E-FB910B41FE24}"/>
                </a:ext>
              </a:extLst>
            </p:cNvPr>
            <p:cNvSpPr/>
            <p:nvPr/>
          </p:nvSpPr>
          <p:spPr>
            <a:xfrm>
              <a:off x="412780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AA63B19-CA2A-53FF-515F-A2CB3A037A64}"/>
                </a:ext>
              </a:extLst>
            </p:cNvPr>
            <p:cNvSpPr/>
            <p:nvPr/>
          </p:nvSpPr>
          <p:spPr>
            <a:xfrm>
              <a:off x="428367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4887D71-426C-615C-3CC9-38998C7FB40F}"/>
                </a:ext>
              </a:extLst>
            </p:cNvPr>
            <p:cNvSpPr/>
            <p:nvPr/>
          </p:nvSpPr>
          <p:spPr>
            <a:xfrm>
              <a:off x="443948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A8CC750-FB9A-1898-D68A-62C254FBD0F3}"/>
                </a:ext>
              </a:extLst>
            </p:cNvPr>
            <p:cNvSpPr/>
            <p:nvPr/>
          </p:nvSpPr>
          <p:spPr>
            <a:xfrm>
              <a:off x="459535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EA9568F-69F8-1A08-1DF9-B8C2BB37870D}"/>
                </a:ext>
              </a:extLst>
            </p:cNvPr>
            <p:cNvSpPr/>
            <p:nvPr/>
          </p:nvSpPr>
          <p:spPr>
            <a:xfrm>
              <a:off x="475116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3779482-0422-D4FF-A6C4-5ED42669F2DE}"/>
                </a:ext>
              </a:extLst>
            </p:cNvPr>
            <p:cNvSpPr/>
            <p:nvPr/>
          </p:nvSpPr>
          <p:spPr>
            <a:xfrm>
              <a:off x="490697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3A044FE-4041-FE2F-63B9-5644B3AD34CF}"/>
                </a:ext>
              </a:extLst>
            </p:cNvPr>
            <p:cNvSpPr/>
            <p:nvPr/>
          </p:nvSpPr>
          <p:spPr>
            <a:xfrm>
              <a:off x="5062847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6D41D82-9B8D-C438-8ECE-B1752A772AB9}"/>
                </a:ext>
              </a:extLst>
            </p:cNvPr>
            <p:cNvSpPr/>
            <p:nvPr/>
          </p:nvSpPr>
          <p:spPr>
            <a:xfrm>
              <a:off x="521865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6F88F74-9C35-917E-00CC-0022C0AD57E1}"/>
                </a:ext>
              </a:extLst>
            </p:cNvPr>
            <p:cNvSpPr/>
            <p:nvPr/>
          </p:nvSpPr>
          <p:spPr>
            <a:xfrm>
              <a:off x="5374461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4EB8CEE-AB87-CCF3-F1D9-D42B572F2274}"/>
                </a:ext>
              </a:extLst>
            </p:cNvPr>
            <p:cNvSpPr/>
            <p:nvPr/>
          </p:nvSpPr>
          <p:spPr>
            <a:xfrm>
              <a:off x="5530334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3F4B6B6-45B5-51FE-D5A7-EA395010D861}"/>
                </a:ext>
              </a:extLst>
            </p:cNvPr>
            <p:cNvSpPr/>
            <p:nvPr/>
          </p:nvSpPr>
          <p:spPr>
            <a:xfrm>
              <a:off x="5686141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AB173CF-DD42-E6FA-2962-CE80EBCAA3B5}"/>
                </a:ext>
              </a:extLst>
            </p:cNvPr>
            <p:cNvSpPr/>
            <p:nvPr/>
          </p:nvSpPr>
          <p:spPr>
            <a:xfrm>
              <a:off x="5841949" y="1101667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7F01B3D-859D-8526-AE95-1244063C2BAF}"/>
                </a:ext>
              </a:extLst>
            </p:cNvPr>
            <p:cNvSpPr/>
            <p:nvPr/>
          </p:nvSpPr>
          <p:spPr>
            <a:xfrm>
              <a:off x="412780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0DB43EB-BD21-0722-ADD1-BD026A04366B}"/>
                </a:ext>
              </a:extLst>
            </p:cNvPr>
            <p:cNvSpPr/>
            <p:nvPr/>
          </p:nvSpPr>
          <p:spPr>
            <a:xfrm>
              <a:off x="428367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D4C37CF-F4AD-63D0-4987-8686973FF17B}"/>
                </a:ext>
              </a:extLst>
            </p:cNvPr>
            <p:cNvSpPr/>
            <p:nvPr/>
          </p:nvSpPr>
          <p:spPr>
            <a:xfrm>
              <a:off x="443948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077A1EF-DEF7-A9B3-F8FD-9CDEB31A7C15}"/>
                </a:ext>
              </a:extLst>
            </p:cNvPr>
            <p:cNvSpPr/>
            <p:nvPr/>
          </p:nvSpPr>
          <p:spPr>
            <a:xfrm>
              <a:off x="459535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94F61A2-19DA-F8E8-3FF9-8911CCB3F5A7}"/>
                </a:ext>
              </a:extLst>
            </p:cNvPr>
            <p:cNvSpPr/>
            <p:nvPr/>
          </p:nvSpPr>
          <p:spPr>
            <a:xfrm>
              <a:off x="475116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D7C4A01-9BCC-C2E8-B9B6-F2B972FA8E34}"/>
                </a:ext>
              </a:extLst>
            </p:cNvPr>
            <p:cNvSpPr/>
            <p:nvPr/>
          </p:nvSpPr>
          <p:spPr>
            <a:xfrm>
              <a:off x="490697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2DED1BA-E0A3-9907-129D-304C2811420E}"/>
                </a:ext>
              </a:extLst>
            </p:cNvPr>
            <p:cNvSpPr/>
            <p:nvPr/>
          </p:nvSpPr>
          <p:spPr>
            <a:xfrm>
              <a:off x="5062847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23A6AA7-5234-6C26-1836-01DFBC6B5AF7}"/>
                </a:ext>
              </a:extLst>
            </p:cNvPr>
            <p:cNvSpPr/>
            <p:nvPr/>
          </p:nvSpPr>
          <p:spPr>
            <a:xfrm>
              <a:off x="521865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132E4C6-B730-74E6-CE17-D63A3ECAEDAE}"/>
                </a:ext>
              </a:extLst>
            </p:cNvPr>
            <p:cNvSpPr/>
            <p:nvPr/>
          </p:nvSpPr>
          <p:spPr>
            <a:xfrm>
              <a:off x="5374461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591BC30-062A-24FC-62FF-91A05C227AC8}"/>
                </a:ext>
              </a:extLst>
            </p:cNvPr>
            <p:cNvSpPr/>
            <p:nvPr/>
          </p:nvSpPr>
          <p:spPr>
            <a:xfrm>
              <a:off x="5530334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D98C3B7-4A86-0FF8-162F-3B182D172BEE}"/>
                </a:ext>
              </a:extLst>
            </p:cNvPr>
            <p:cNvSpPr/>
            <p:nvPr/>
          </p:nvSpPr>
          <p:spPr>
            <a:xfrm>
              <a:off x="5686141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DA9D824-4B4C-1B90-A560-7DBE05ED9AF7}"/>
                </a:ext>
              </a:extLst>
            </p:cNvPr>
            <p:cNvSpPr/>
            <p:nvPr/>
          </p:nvSpPr>
          <p:spPr>
            <a:xfrm>
              <a:off x="5841949" y="2439916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7E47E15-6D4D-657C-49F3-56A6308229F2}"/>
                </a:ext>
              </a:extLst>
            </p:cNvPr>
            <p:cNvSpPr/>
            <p:nvPr/>
          </p:nvSpPr>
          <p:spPr>
            <a:xfrm>
              <a:off x="404990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9627A1F-2F01-E9E5-DAA2-BBD0F6BB09D6}"/>
                </a:ext>
              </a:extLst>
            </p:cNvPr>
            <p:cNvSpPr/>
            <p:nvPr/>
          </p:nvSpPr>
          <p:spPr>
            <a:xfrm>
              <a:off x="4205776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4FBCCA5-4EE2-AB6D-C4A9-EE30DE3AD5E5}"/>
                </a:ext>
              </a:extLst>
            </p:cNvPr>
            <p:cNvSpPr/>
            <p:nvPr/>
          </p:nvSpPr>
          <p:spPr>
            <a:xfrm>
              <a:off x="436158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644F2C7-AEF1-CCA8-E526-7AAD2EBF1464}"/>
                </a:ext>
              </a:extLst>
            </p:cNvPr>
            <p:cNvSpPr/>
            <p:nvPr/>
          </p:nvSpPr>
          <p:spPr>
            <a:xfrm>
              <a:off x="451739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6577AF5-DA90-3B4C-A8B5-0F7B53596AF3}"/>
                </a:ext>
              </a:extLst>
            </p:cNvPr>
            <p:cNvSpPr/>
            <p:nvPr/>
          </p:nvSpPr>
          <p:spPr>
            <a:xfrm>
              <a:off x="4673263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28064CA-D0F0-F3A5-C830-EB02673AF10C}"/>
                </a:ext>
              </a:extLst>
            </p:cNvPr>
            <p:cNvSpPr/>
            <p:nvPr/>
          </p:nvSpPr>
          <p:spPr>
            <a:xfrm>
              <a:off x="482907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2B207B4-3E20-F797-C558-5A01DB84FD2C}"/>
                </a:ext>
              </a:extLst>
            </p:cNvPr>
            <p:cNvSpPr/>
            <p:nvPr/>
          </p:nvSpPr>
          <p:spPr>
            <a:xfrm>
              <a:off x="498487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227D0C4-2E59-631A-ED3B-380B40FC44CF}"/>
                </a:ext>
              </a:extLst>
            </p:cNvPr>
            <p:cNvSpPr/>
            <p:nvPr/>
          </p:nvSpPr>
          <p:spPr>
            <a:xfrm>
              <a:off x="5140750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7E0617C-B904-3C79-DD55-A5528DD56F90}"/>
                </a:ext>
              </a:extLst>
            </p:cNvPr>
            <p:cNvSpPr/>
            <p:nvPr/>
          </p:nvSpPr>
          <p:spPr>
            <a:xfrm>
              <a:off x="529655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F7B15DD-D4EF-1698-2323-9BC532941835}"/>
                </a:ext>
              </a:extLst>
            </p:cNvPr>
            <p:cNvSpPr/>
            <p:nvPr/>
          </p:nvSpPr>
          <p:spPr>
            <a:xfrm>
              <a:off x="5452365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214BD44-6E25-2697-7B93-6F3A3816AE74}"/>
                </a:ext>
              </a:extLst>
            </p:cNvPr>
            <p:cNvSpPr/>
            <p:nvPr/>
          </p:nvSpPr>
          <p:spPr>
            <a:xfrm>
              <a:off x="5608238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F783969-DDE0-86CD-59EC-2AF64B50F142}"/>
                </a:ext>
              </a:extLst>
            </p:cNvPr>
            <p:cNvSpPr/>
            <p:nvPr/>
          </p:nvSpPr>
          <p:spPr>
            <a:xfrm>
              <a:off x="5764045" y="1770075"/>
              <a:ext cx="73535" cy="668407"/>
            </a:xfrm>
            <a:prstGeom prst="rect">
              <a:avLst/>
            </a:prstGeom>
            <a:solidFill>
              <a:srgbClr val="F0F0EB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D18DFEF1-B20E-2015-31DF-D7BC3ACAA6B3}"/>
              </a:ext>
            </a:extLst>
          </p:cNvPr>
          <p:cNvSpPr txBox="1"/>
          <p:nvPr/>
        </p:nvSpPr>
        <p:spPr>
          <a:xfrm rot="16200000">
            <a:off x="11569460" y="1675675"/>
            <a:ext cx="231666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E8B408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E0A24"/>
                </a:solidFill>
                <a:sym typeface="Arial"/>
              </a:rPr>
              <a:t>2025</a:t>
            </a: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21B79866-1013-A5DE-78A5-04A62A4BC7FA}"/>
              </a:ext>
            </a:extLst>
          </p:cNvPr>
          <p:cNvSpPr/>
          <p:nvPr/>
        </p:nvSpPr>
        <p:spPr>
          <a:xfrm>
            <a:off x="12497693" y="1132568"/>
            <a:ext cx="2477206" cy="2000788"/>
          </a:xfrm>
          <a:custGeom>
            <a:avLst/>
            <a:gdLst>
              <a:gd name="csX0" fmla="*/ 337300 w 2477206"/>
              <a:gd name="csY0" fmla="*/ 53587 h 2000788"/>
              <a:gd name="csX1" fmla="*/ 47068 w 2477206"/>
              <a:gd name="csY1" fmla="*/ 277846 h 2000788"/>
              <a:gd name="csX2" fmla="*/ 0 w 2477206"/>
              <a:gd name="csY2" fmla="*/ 338278 h 2000788"/>
              <a:gd name="csX3" fmla="*/ 259071 w 2477206"/>
              <a:gd name="csY3" fmla="*/ 233711 h 2000788"/>
              <a:gd name="csX4" fmla="*/ 832168 w 2477206"/>
              <a:gd name="csY4" fmla="*/ 0 h 2000788"/>
              <a:gd name="csX5" fmla="*/ 731447 w 2477206"/>
              <a:gd name="csY5" fmla="*/ 181623 h 2000788"/>
              <a:gd name="csX6" fmla="*/ 393951 w 2477206"/>
              <a:gd name="csY6" fmla="*/ 397015 h 2000788"/>
              <a:gd name="csX7" fmla="*/ 188794 w 2477206"/>
              <a:gd name="csY7" fmla="*/ 598196 h 2000788"/>
              <a:gd name="csX8" fmla="*/ 322371 w 2477206"/>
              <a:gd name="csY8" fmla="*/ 518989 h 2000788"/>
              <a:gd name="csX9" fmla="*/ 1253891 w 2477206"/>
              <a:gd name="csY9" fmla="*/ 30640 h 2000788"/>
              <a:gd name="csX10" fmla="*/ 1182702 w 2477206"/>
              <a:gd name="csY10" fmla="*/ 182080 h 2000788"/>
              <a:gd name="csX11" fmla="*/ 37616 w 2477206"/>
              <a:gd name="csY11" fmla="*/ 1254608 h 2000788"/>
              <a:gd name="csX12" fmla="*/ 611300 w 2477206"/>
              <a:gd name="csY12" fmla="*/ 871804 h 2000788"/>
              <a:gd name="csX13" fmla="*/ 356466 w 2477206"/>
              <a:gd name="csY13" fmla="*/ 1166404 h 2000788"/>
              <a:gd name="csX14" fmla="*/ 87682 w 2477206"/>
              <a:gd name="csY14" fmla="*/ 1451356 h 2000788"/>
              <a:gd name="csX15" fmla="*/ 304705 w 2477206"/>
              <a:gd name="csY15" fmla="*/ 1289942 h 2000788"/>
              <a:gd name="csX16" fmla="*/ 452428 w 2477206"/>
              <a:gd name="csY16" fmla="*/ 1268559 h 2000788"/>
              <a:gd name="csX17" fmla="*/ 427982 w 2477206"/>
              <a:gd name="csY17" fmla="*/ 1395943 h 2000788"/>
              <a:gd name="csX18" fmla="*/ 222237 w 2477206"/>
              <a:gd name="csY18" fmla="*/ 1614856 h 2000788"/>
              <a:gd name="csX19" fmla="*/ 13038 w 2477206"/>
              <a:gd name="csY19" fmla="*/ 1904436 h 2000788"/>
              <a:gd name="csX20" fmla="*/ 1149259 w 2477206"/>
              <a:gd name="csY20" fmla="*/ 812089 h 2000788"/>
              <a:gd name="csX21" fmla="*/ 1457875 w 2477206"/>
              <a:gd name="csY21" fmla="*/ 348187 h 2000788"/>
              <a:gd name="csX22" fmla="*/ 1668313 w 2477206"/>
              <a:gd name="csY22" fmla="*/ 79012 h 2000788"/>
              <a:gd name="csX23" fmla="*/ 1145934 w 2477206"/>
              <a:gd name="csY23" fmla="*/ 1189677 h 2000788"/>
              <a:gd name="csX24" fmla="*/ 852899 w 2477206"/>
              <a:gd name="csY24" fmla="*/ 1450117 h 2000788"/>
              <a:gd name="csX25" fmla="*/ 508362 w 2477206"/>
              <a:gd name="csY25" fmla="*/ 1738002 h 2000788"/>
              <a:gd name="csX26" fmla="*/ 151049 w 2477206"/>
              <a:gd name="csY26" fmla="*/ 2000788 h 2000788"/>
              <a:gd name="csX27" fmla="*/ 299880 w 2477206"/>
              <a:gd name="csY27" fmla="*/ 1959457 h 2000788"/>
              <a:gd name="csX28" fmla="*/ 702307 w 2477206"/>
              <a:gd name="csY28" fmla="*/ 1822686 h 2000788"/>
              <a:gd name="csX29" fmla="*/ 688617 w 2477206"/>
              <a:gd name="csY29" fmla="*/ 1948179 h 2000788"/>
              <a:gd name="csX30" fmla="*/ 980674 w 2477206"/>
              <a:gd name="csY30" fmla="*/ 1927579 h 2000788"/>
              <a:gd name="csX31" fmla="*/ 1232899 w 2477206"/>
              <a:gd name="csY31" fmla="*/ 1770076 h 2000788"/>
              <a:gd name="csX32" fmla="*/ 1426127 w 2477206"/>
              <a:gd name="csY32" fmla="*/ 1577957 h 2000788"/>
              <a:gd name="csX33" fmla="*/ 1604751 w 2477206"/>
              <a:gd name="csY33" fmla="*/ 1133287 h 2000788"/>
              <a:gd name="csX34" fmla="*/ 2023084 w 2477206"/>
              <a:gd name="csY34" fmla="*/ 315917 h 2000788"/>
              <a:gd name="csX35" fmla="*/ 2183585 w 2477206"/>
              <a:gd name="csY35" fmla="*/ 150918 h 2000788"/>
              <a:gd name="csX36" fmla="*/ 2374465 w 2477206"/>
              <a:gd name="csY36" fmla="*/ 81033 h 2000788"/>
              <a:gd name="csX37" fmla="*/ 2277330 w 2477206"/>
              <a:gd name="csY37" fmla="*/ 308225 h 2000788"/>
              <a:gd name="csX38" fmla="*/ 1943811 w 2477206"/>
              <a:gd name="csY38" fmla="*/ 963072 h 2000788"/>
              <a:gd name="csX39" fmla="*/ 1806192 w 2477206"/>
              <a:gd name="csY39" fmla="*/ 1416609 h 2000788"/>
              <a:gd name="csX40" fmla="*/ 1620397 w 2477206"/>
              <a:gd name="csY40" fmla="*/ 1837810 h 2000788"/>
              <a:gd name="csX41" fmla="*/ 1887812 w 2477206"/>
              <a:gd name="csY41" fmla="*/ 1768772 h 2000788"/>
              <a:gd name="csX42" fmla="*/ 2477207 w 2477206"/>
              <a:gd name="csY42" fmla="*/ 1663097 h 2000788"/>
              <a:gd name="csX43" fmla="*/ 2015652 w 2477206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206" h="2000788">
                <a:moveTo>
                  <a:pt x="337300" y="53587"/>
                </a:moveTo>
                <a:cubicBezTo>
                  <a:pt x="240556" y="128362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1" y="233711"/>
                </a:cubicBezTo>
                <a:cubicBezTo>
                  <a:pt x="431436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3" y="261287"/>
                  <a:pt x="511361" y="333324"/>
                  <a:pt x="393951" y="397015"/>
                </a:cubicBezTo>
                <a:cubicBezTo>
                  <a:pt x="306726" y="444344"/>
                  <a:pt x="206396" y="500409"/>
                  <a:pt x="188794" y="598196"/>
                </a:cubicBezTo>
                <a:cubicBezTo>
                  <a:pt x="240621" y="589917"/>
                  <a:pt x="282214" y="552758"/>
                  <a:pt x="322371" y="518989"/>
                </a:cubicBezTo>
                <a:cubicBezTo>
                  <a:pt x="592068" y="292449"/>
                  <a:pt x="926174" y="159719"/>
                  <a:pt x="1253891" y="30640"/>
                </a:cubicBezTo>
                <a:cubicBezTo>
                  <a:pt x="1258389" y="87748"/>
                  <a:pt x="1219470" y="138141"/>
                  <a:pt x="1182702" y="182080"/>
                </a:cubicBezTo>
                <a:cubicBezTo>
                  <a:pt x="845206" y="585614"/>
                  <a:pt x="497019" y="998210"/>
                  <a:pt x="37616" y="1254608"/>
                </a:cubicBezTo>
                <a:cubicBezTo>
                  <a:pt x="141987" y="1042606"/>
                  <a:pt x="387628" y="947948"/>
                  <a:pt x="611300" y="871804"/>
                </a:cubicBezTo>
                <a:cubicBezTo>
                  <a:pt x="588939" y="1003752"/>
                  <a:pt x="468726" y="1093455"/>
                  <a:pt x="356466" y="1166404"/>
                </a:cubicBezTo>
                <a:cubicBezTo>
                  <a:pt x="244272" y="1239353"/>
                  <a:pt x="121386" y="1321820"/>
                  <a:pt x="87682" y="1451356"/>
                </a:cubicBezTo>
                <a:cubicBezTo>
                  <a:pt x="160045" y="1397573"/>
                  <a:pt x="232407" y="1343790"/>
                  <a:pt x="304705" y="1289942"/>
                </a:cubicBezTo>
                <a:cubicBezTo>
                  <a:pt x="348969" y="1257020"/>
                  <a:pt x="417160" y="1226054"/>
                  <a:pt x="452428" y="1268559"/>
                </a:cubicBezTo>
                <a:cubicBezTo>
                  <a:pt x="482351" y="1304610"/>
                  <a:pt x="456209" y="1358588"/>
                  <a:pt x="427982" y="1395943"/>
                </a:cubicBezTo>
                <a:cubicBezTo>
                  <a:pt x="367614" y="1476063"/>
                  <a:pt x="298511" y="1549599"/>
                  <a:pt x="222237" y="1614856"/>
                </a:cubicBezTo>
                <a:cubicBezTo>
                  <a:pt x="128623" y="1694976"/>
                  <a:pt x="14342" y="1781289"/>
                  <a:pt x="13038" y="1904436"/>
                </a:cubicBezTo>
                <a:cubicBezTo>
                  <a:pt x="497280" y="1685197"/>
                  <a:pt x="835036" y="1240853"/>
                  <a:pt x="1149259" y="812089"/>
                </a:cubicBezTo>
                <a:cubicBezTo>
                  <a:pt x="1259106" y="662149"/>
                  <a:pt x="1369019" y="511492"/>
                  <a:pt x="1457875" y="348187"/>
                </a:cubicBezTo>
                <a:cubicBezTo>
                  <a:pt x="1513157" y="246554"/>
                  <a:pt x="1566353" y="133708"/>
                  <a:pt x="1668313" y="79012"/>
                </a:cubicBezTo>
                <a:cubicBezTo>
                  <a:pt x="1649211" y="497149"/>
                  <a:pt x="1441186" y="892991"/>
                  <a:pt x="1145934" y="1189677"/>
                </a:cubicBezTo>
                <a:cubicBezTo>
                  <a:pt x="1053688" y="1282314"/>
                  <a:pt x="953228" y="1366346"/>
                  <a:pt x="852899" y="1450117"/>
                </a:cubicBezTo>
                <a:cubicBezTo>
                  <a:pt x="738032" y="1546079"/>
                  <a:pt x="623230" y="1642040"/>
                  <a:pt x="508362" y="1738002"/>
                </a:cubicBezTo>
                <a:cubicBezTo>
                  <a:pt x="394734" y="1832986"/>
                  <a:pt x="280258" y="1928491"/>
                  <a:pt x="151049" y="2000788"/>
                </a:cubicBezTo>
                <a:cubicBezTo>
                  <a:pt x="201963" y="1992705"/>
                  <a:pt x="251052" y="1976016"/>
                  <a:pt x="299880" y="1959457"/>
                </a:cubicBezTo>
                <a:cubicBezTo>
                  <a:pt x="434044" y="1913888"/>
                  <a:pt x="568143" y="1868254"/>
                  <a:pt x="702307" y="1822686"/>
                </a:cubicBezTo>
                <a:cubicBezTo>
                  <a:pt x="722060" y="1862518"/>
                  <a:pt x="716519" y="1913562"/>
                  <a:pt x="688617" y="1948179"/>
                </a:cubicBezTo>
                <a:cubicBezTo>
                  <a:pt x="783600" y="1977711"/>
                  <a:pt x="888167" y="1964347"/>
                  <a:pt x="980674" y="1927579"/>
                </a:cubicBezTo>
                <a:cubicBezTo>
                  <a:pt x="1073180" y="1890876"/>
                  <a:pt x="1155191" y="1832204"/>
                  <a:pt x="1232899" y="1770076"/>
                </a:cubicBezTo>
                <a:cubicBezTo>
                  <a:pt x="1304088" y="1713164"/>
                  <a:pt x="1373126" y="1652145"/>
                  <a:pt x="1426127" y="1577957"/>
                </a:cubicBezTo>
                <a:cubicBezTo>
                  <a:pt x="1519481" y="1447379"/>
                  <a:pt x="1556379" y="1286291"/>
                  <a:pt x="1604751" y="1133287"/>
                </a:cubicBezTo>
                <a:cubicBezTo>
                  <a:pt x="1697518" y="840121"/>
                  <a:pt x="1839570" y="562602"/>
                  <a:pt x="2023084" y="315917"/>
                </a:cubicBezTo>
                <a:cubicBezTo>
                  <a:pt x="2069109" y="254051"/>
                  <a:pt x="2118915" y="193032"/>
                  <a:pt x="2183585" y="150918"/>
                </a:cubicBezTo>
                <a:cubicBezTo>
                  <a:pt x="2240758" y="113694"/>
                  <a:pt x="2307318" y="92898"/>
                  <a:pt x="2374465" y="81033"/>
                </a:cubicBezTo>
                <a:cubicBezTo>
                  <a:pt x="2380593" y="164999"/>
                  <a:pt x="2325963" y="239513"/>
                  <a:pt x="2277330" y="308225"/>
                </a:cubicBezTo>
                <a:cubicBezTo>
                  <a:pt x="2135278" y="508819"/>
                  <a:pt x="2022497" y="730209"/>
                  <a:pt x="1943811" y="963072"/>
                </a:cubicBezTo>
                <a:cubicBezTo>
                  <a:pt x="1893223" y="1112752"/>
                  <a:pt x="1856650" y="1266929"/>
                  <a:pt x="1806192" y="1416609"/>
                </a:cubicBezTo>
                <a:cubicBezTo>
                  <a:pt x="1757103" y="1562181"/>
                  <a:pt x="1694780" y="1703385"/>
                  <a:pt x="1620397" y="1837810"/>
                </a:cubicBezTo>
                <a:cubicBezTo>
                  <a:pt x="1712903" y="1849088"/>
                  <a:pt x="1801629" y="1804171"/>
                  <a:pt x="1887812" y="1768772"/>
                </a:cubicBezTo>
                <a:cubicBezTo>
                  <a:pt x="2073868" y="1692368"/>
                  <a:pt x="2276222" y="1656056"/>
                  <a:pt x="2477207" y="1663097"/>
                </a:cubicBezTo>
                <a:cubicBezTo>
                  <a:pt x="2323356" y="1723399"/>
                  <a:pt x="2169504" y="1783701"/>
                  <a:pt x="2015652" y="1844003"/>
                </a:cubicBezTo>
              </a:path>
            </a:pathLst>
          </a:custGeom>
          <a:noFill/>
          <a:ln w="0" cap="flat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F74C244-8138-883B-9027-D44F610D4653}"/>
              </a:ext>
            </a:extLst>
          </p:cNvPr>
          <p:cNvSpPr/>
          <p:nvPr/>
        </p:nvSpPr>
        <p:spPr>
          <a:xfrm>
            <a:off x="12896142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3FA50914-5E3A-DF72-2E04-5EBD4117A25C}"/>
              </a:ext>
            </a:extLst>
          </p:cNvPr>
          <p:cNvGrpSpPr/>
          <p:nvPr/>
        </p:nvGrpSpPr>
        <p:grpSpPr>
          <a:xfrm>
            <a:off x="18549734" y="1109066"/>
            <a:ext cx="2217680" cy="2032602"/>
            <a:chOff x="9507334" y="1101667"/>
            <a:chExt cx="2217680" cy="2032602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7F1123C-DE97-56DC-7CEB-6421C2ADF88C}"/>
                </a:ext>
              </a:extLst>
            </p:cNvPr>
            <p:cNvSpPr/>
            <p:nvPr/>
          </p:nvSpPr>
          <p:spPr>
            <a:xfrm>
              <a:off x="9697823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6A5B601-C374-A53C-7A2E-EFF5D09FE94D}"/>
                </a:ext>
              </a:extLst>
            </p:cNvPr>
            <p:cNvSpPr/>
            <p:nvPr/>
          </p:nvSpPr>
          <p:spPr>
            <a:xfrm>
              <a:off x="10065176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56CDF38-9E8C-AA43-CF55-47D9014F13DE}"/>
                </a:ext>
              </a:extLst>
            </p:cNvPr>
            <p:cNvSpPr/>
            <p:nvPr/>
          </p:nvSpPr>
          <p:spPr>
            <a:xfrm>
              <a:off x="10432530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44248782-B9D0-2318-EC31-EECBBBD21C14}"/>
                </a:ext>
              </a:extLst>
            </p:cNvPr>
            <p:cNvSpPr/>
            <p:nvPr/>
          </p:nvSpPr>
          <p:spPr>
            <a:xfrm>
              <a:off x="10799818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3C8658B8-61DB-0B52-F70C-B31921D5F8B9}"/>
                </a:ext>
              </a:extLst>
            </p:cNvPr>
            <p:cNvSpPr/>
            <p:nvPr/>
          </p:nvSpPr>
          <p:spPr>
            <a:xfrm>
              <a:off x="11167171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5A3D9845-3DD2-D689-4CF2-9BCE196C2B38}"/>
                </a:ext>
              </a:extLst>
            </p:cNvPr>
            <p:cNvSpPr/>
            <p:nvPr/>
          </p:nvSpPr>
          <p:spPr>
            <a:xfrm>
              <a:off x="11534525" y="1101667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84E16B2-3E59-9326-0375-CAFE092A1040}"/>
                </a:ext>
              </a:extLst>
            </p:cNvPr>
            <p:cNvSpPr/>
            <p:nvPr/>
          </p:nvSpPr>
          <p:spPr>
            <a:xfrm>
              <a:off x="9697823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69FAE908-D2A5-695E-5710-91C1612B1730}"/>
                </a:ext>
              </a:extLst>
            </p:cNvPr>
            <p:cNvSpPr/>
            <p:nvPr/>
          </p:nvSpPr>
          <p:spPr>
            <a:xfrm>
              <a:off x="10065176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FC859A97-F14E-D0E9-E028-1F3149460E24}"/>
                </a:ext>
              </a:extLst>
            </p:cNvPr>
            <p:cNvSpPr/>
            <p:nvPr/>
          </p:nvSpPr>
          <p:spPr>
            <a:xfrm>
              <a:off x="10432530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FEFBC24E-1E2B-D2DF-3255-05AA05637A82}"/>
                </a:ext>
              </a:extLst>
            </p:cNvPr>
            <p:cNvSpPr/>
            <p:nvPr/>
          </p:nvSpPr>
          <p:spPr>
            <a:xfrm>
              <a:off x="10799818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5034F02-7754-8496-863B-F715BE0C52C5}"/>
                </a:ext>
              </a:extLst>
            </p:cNvPr>
            <p:cNvSpPr/>
            <p:nvPr/>
          </p:nvSpPr>
          <p:spPr>
            <a:xfrm>
              <a:off x="11167171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D5727FF-5A21-42B4-C2DC-6DF73AAA3A44}"/>
                </a:ext>
              </a:extLst>
            </p:cNvPr>
            <p:cNvSpPr/>
            <p:nvPr/>
          </p:nvSpPr>
          <p:spPr>
            <a:xfrm>
              <a:off x="11534525" y="1470064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6DFD376E-A769-7D13-9DE4-283094B8ABF0}"/>
                </a:ext>
              </a:extLst>
            </p:cNvPr>
            <p:cNvSpPr/>
            <p:nvPr/>
          </p:nvSpPr>
          <p:spPr>
            <a:xfrm>
              <a:off x="9507334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2CA5350B-F1FE-BA4C-2CCC-09301FF98870}"/>
                </a:ext>
              </a:extLst>
            </p:cNvPr>
            <p:cNvSpPr/>
            <p:nvPr/>
          </p:nvSpPr>
          <p:spPr>
            <a:xfrm>
              <a:off x="9874687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EFF8950-E736-3612-000E-C32829C73B22}"/>
                </a:ext>
              </a:extLst>
            </p:cNvPr>
            <p:cNvSpPr/>
            <p:nvPr/>
          </p:nvSpPr>
          <p:spPr>
            <a:xfrm>
              <a:off x="10242040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1E26AD2B-E665-EAAC-8FAB-60FB877A71FA}"/>
                </a:ext>
              </a:extLst>
            </p:cNvPr>
            <p:cNvSpPr/>
            <p:nvPr/>
          </p:nvSpPr>
          <p:spPr>
            <a:xfrm>
              <a:off x="10609394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A28D2133-EC1D-E0E1-1CB6-2A434D1F7559}"/>
                </a:ext>
              </a:extLst>
            </p:cNvPr>
            <p:cNvSpPr/>
            <p:nvPr/>
          </p:nvSpPr>
          <p:spPr>
            <a:xfrm>
              <a:off x="10976682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3EE66CC3-C7EE-9A5B-34CC-1274B8001590}"/>
                </a:ext>
              </a:extLst>
            </p:cNvPr>
            <p:cNvSpPr/>
            <p:nvPr/>
          </p:nvSpPr>
          <p:spPr>
            <a:xfrm>
              <a:off x="11344035" y="128589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4DABD73A-5D3C-3D4E-CED6-F397558D6695}"/>
                </a:ext>
              </a:extLst>
            </p:cNvPr>
            <p:cNvSpPr/>
            <p:nvPr/>
          </p:nvSpPr>
          <p:spPr>
            <a:xfrm>
              <a:off x="9507334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F7633BA4-CD2F-9713-F7A4-4DB19923629A}"/>
                </a:ext>
              </a:extLst>
            </p:cNvPr>
            <p:cNvSpPr/>
            <p:nvPr/>
          </p:nvSpPr>
          <p:spPr>
            <a:xfrm>
              <a:off x="9874687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4C82C220-CD5C-9716-83FA-669108C28F4B}"/>
                </a:ext>
              </a:extLst>
            </p:cNvPr>
            <p:cNvSpPr/>
            <p:nvPr/>
          </p:nvSpPr>
          <p:spPr>
            <a:xfrm>
              <a:off x="10242040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E2071C40-42A7-9DE6-3A1F-9F417335F12F}"/>
                </a:ext>
              </a:extLst>
            </p:cNvPr>
            <p:cNvSpPr/>
            <p:nvPr/>
          </p:nvSpPr>
          <p:spPr>
            <a:xfrm>
              <a:off x="10609394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A29FFBFF-E7D8-9F9D-32F6-206CD7990EEC}"/>
                </a:ext>
              </a:extLst>
            </p:cNvPr>
            <p:cNvSpPr/>
            <p:nvPr/>
          </p:nvSpPr>
          <p:spPr>
            <a:xfrm>
              <a:off x="10976682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C593BEAF-2008-C618-EE77-2F8E193CA720}"/>
                </a:ext>
              </a:extLst>
            </p:cNvPr>
            <p:cNvSpPr/>
            <p:nvPr/>
          </p:nvSpPr>
          <p:spPr>
            <a:xfrm>
              <a:off x="11344035" y="2759549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EDB64B17-3712-50D0-5B72-7DEEB276C30C}"/>
                </a:ext>
              </a:extLst>
            </p:cNvPr>
            <p:cNvSpPr/>
            <p:nvPr/>
          </p:nvSpPr>
          <p:spPr>
            <a:xfrm>
              <a:off x="9507334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89EEC721-E66C-DAD4-73C7-544796063EC0}"/>
                </a:ext>
              </a:extLst>
            </p:cNvPr>
            <p:cNvSpPr/>
            <p:nvPr/>
          </p:nvSpPr>
          <p:spPr>
            <a:xfrm>
              <a:off x="9874687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ACBBC91F-D6AF-3850-125B-748CC79FCB5F}"/>
                </a:ext>
              </a:extLst>
            </p:cNvPr>
            <p:cNvSpPr/>
            <p:nvPr/>
          </p:nvSpPr>
          <p:spPr>
            <a:xfrm>
              <a:off x="10242040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BDE70BF5-2A56-7F31-A05A-FB0B9934201D}"/>
                </a:ext>
              </a:extLst>
            </p:cNvPr>
            <p:cNvSpPr/>
            <p:nvPr/>
          </p:nvSpPr>
          <p:spPr>
            <a:xfrm>
              <a:off x="10609394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FE1CE407-01E1-97CA-E3E9-6C3EEA87DFCB}"/>
                </a:ext>
              </a:extLst>
            </p:cNvPr>
            <p:cNvSpPr/>
            <p:nvPr/>
          </p:nvSpPr>
          <p:spPr>
            <a:xfrm>
              <a:off x="10976682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ACB8F8D9-AA72-5ED4-4D3D-5D2F7DB54251}"/>
                </a:ext>
              </a:extLst>
            </p:cNvPr>
            <p:cNvSpPr/>
            <p:nvPr/>
          </p:nvSpPr>
          <p:spPr>
            <a:xfrm>
              <a:off x="11344035" y="2391153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8A081A98-B728-04F4-279E-049EB98AC624}"/>
                </a:ext>
              </a:extLst>
            </p:cNvPr>
            <p:cNvSpPr/>
            <p:nvPr/>
          </p:nvSpPr>
          <p:spPr>
            <a:xfrm>
              <a:off x="9507334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F920CC46-DEE3-9B7A-92E8-B5029CA5484A}"/>
                </a:ext>
              </a:extLst>
            </p:cNvPr>
            <p:cNvSpPr/>
            <p:nvPr/>
          </p:nvSpPr>
          <p:spPr>
            <a:xfrm>
              <a:off x="9874687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274CF445-7F2A-2841-146F-2675F3E221BC}"/>
                </a:ext>
              </a:extLst>
            </p:cNvPr>
            <p:cNvSpPr/>
            <p:nvPr/>
          </p:nvSpPr>
          <p:spPr>
            <a:xfrm>
              <a:off x="10242040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409784A7-6DCE-AD22-ABC4-EABD1A3A515C}"/>
                </a:ext>
              </a:extLst>
            </p:cNvPr>
            <p:cNvSpPr/>
            <p:nvPr/>
          </p:nvSpPr>
          <p:spPr>
            <a:xfrm>
              <a:off x="10609394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6F567157-423C-7F98-253A-5ABA675F87FF}"/>
                </a:ext>
              </a:extLst>
            </p:cNvPr>
            <p:cNvSpPr/>
            <p:nvPr/>
          </p:nvSpPr>
          <p:spPr>
            <a:xfrm>
              <a:off x="10976682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BC9348BB-9606-40B3-B4E7-35F0CACAED4C}"/>
                </a:ext>
              </a:extLst>
            </p:cNvPr>
            <p:cNvSpPr/>
            <p:nvPr/>
          </p:nvSpPr>
          <p:spPr>
            <a:xfrm>
              <a:off x="11344035" y="2022691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C8CD7BB8-74CD-4A94-80E8-BB0787D186A3}"/>
                </a:ext>
              </a:extLst>
            </p:cNvPr>
            <p:cNvSpPr/>
            <p:nvPr/>
          </p:nvSpPr>
          <p:spPr>
            <a:xfrm>
              <a:off x="9507334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23813BCB-BFD4-8C2E-47DC-B4ECF29D02C6}"/>
                </a:ext>
              </a:extLst>
            </p:cNvPr>
            <p:cNvSpPr/>
            <p:nvPr/>
          </p:nvSpPr>
          <p:spPr>
            <a:xfrm>
              <a:off x="9874687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956B9DB7-D299-F380-A0A9-325EBA2741ED}"/>
                </a:ext>
              </a:extLst>
            </p:cNvPr>
            <p:cNvSpPr/>
            <p:nvPr/>
          </p:nvSpPr>
          <p:spPr>
            <a:xfrm>
              <a:off x="10242040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E2169483-D6D6-6F79-B6BA-9DCD1A5CF7E2}"/>
                </a:ext>
              </a:extLst>
            </p:cNvPr>
            <p:cNvSpPr/>
            <p:nvPr/>
          </p:nvSpPr>
          <p:spPr>
            <a:xfrm>
              <a:off x="10609394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15E4549F-D2E1-5FB1-09F5-1BB9E480E8EE}"/>
                </a:ext>
              </a:extLst>
            </p:cNvPr>
            <p:cNvSpPr/>
            <p:nvPr/>
          </p:nvSpPr>
          <p:spPr>
            <a:xfrm>
              <a:off x="10976682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AD6D28AA-E80F-378C-0290-EB84EE33E68E}"/>
                </a:ext>
              </a:extLst>
            </p:cNvPr>
            <p:cNvSpPr/>
            <p:nvPr/>
          </p:nvSpPr>
          <p:spPr>
            <a:xfrm>
              <a:off x="11344035" y="1654295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DD157DA3-AD3A-D605-ACEE-4BAE78480164}"/>
                </a:ext>
              </a:extLst>
            </p:cNvPr>
            <p:cNvSpPr/>
            <p:nvPr/>
          </p:nvSpPr>
          <p:spPr>
            <a:xfrm>
              <a:off x="9697823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89BE278A-C2B7-BBCF-8A21-DA06EE07299D}"/>
                </a:ext>
              </a:extLst>
            </p:cNvPr>
            <p:cNvSpPr/>
            <p:nvPr/>
          </p:nvSpPr>
          <p:spPr>
            <a:xfrm>
              <a:off x="10065176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211E2D84-1529-F243-07E8-AA979EAD4860}"/>
                </a:ext>
              </a:extLst>
            </p:cNvPr>
            <p:cNvSpPr/>
            <p:nvPr/>
          </p:nvSpPr>
          <p:spPr>
            <a:xfrm>
              <a:off x="10432530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5E60D06A-1F4A-14FC-FCB3-8817F1904783}"/>
                </a:ext>
              </a:extLst>
            </p:cNvPr>
            <p:cNvSpPr/>
            <p:nvPr/>
          </p:nvSpPr>
          <p:spPr>
            <a:xfrm>
              <a:off x="10799818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3C518A08-C835-F30F-AD48-4972A2EC1269}"/>
                </a:ext>
              </a:extLst>
            </p:cNvPr>
            <p:cNvSpPr/>
            <p:nvPr/>
          </p:nvSpPr>
          <p:spPr>
            <a:xfrm>
              <a:off x="11167171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C9C9C767-F131-FFEB-BE12-E62B9D8CC363}"/>
                </a:ext>
              </a:extLst>
            </p:cNvPr>
            <p:cNvSpPr/>
            <p:nvPr/>
          </p:nvSpPr>
          <p:spPr>
            <a:xfrm>
              <a:off x="11534525" y="1838526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73307408-CE5D-303B-16C1-9758C0D9BCE7}"/>
                </a:ext>
              </a:extLst>
            </p:cNvPr>
            <p:cNvSpPr/>
            <p:nvPr/>
          </p:nvSpPr>
          <p:spPr>
            <a:xfrm>
              <a:off x="9697823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5E5827E3-48FD-2D3E-E1D3-437A0E98BE81}"/>
                </a:ext>
              </a:extLst>
            </p:cNvPr>
            <p:cNvSpPr/>
            <p:nvPr/>
          </p:nvSpPr>
          <p:spPr>
            <a:xfrm>
              <a:off x="10065176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306279F2-DADF-891B-19A9-BB9113852455}"/>
                </a:ext>
              </a:extLst>
            </p:cNvPr>
            <p:cNvSpPr/>
            <p:nvPr/>
          </p:nvSpPr>
          <p:spPr>
            <a:xfrm>
              <a:off x="10432530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7CB94142-A2EE-91BE-41D7-F10F84FF3D46}"/>
                </a:ext>
              </a:extLst>
            </p:cNvPr>
            <p:cNvSpPr/>
            <p:nvPr/>
          </p:nvSpPr>
          <p:spPr>
            <a:xfrm>
              <a:off x="10799818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6B6C89BD-566C-2BA5-7504-963845948993}"/>
                </a:ext>
              </a:extLst>
            </p:cNvPr>
            <p:cNvSpPr/>
            <p:nvPr/>
          </p:nvSpPr>
          <p:spPr>
            <a:xfrm>
              <a:off x="11167171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52EE9FEA-72F6-E8CA-0373-F2B97E0B146D}"/>
                </a:ext>
              </a:extLst>
            </p:cNvPr>
            <p:cNvSpPr/>
            <p:nvPr/>
          </p:nvSpPr>
          <p:spPr>
            <a:xfrm>
              <a:off x="11534525" y="2206922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AB18A5D4-ECD6-23B0-E15E-9A8C29BD2A0F}"/>
                </a:ext>
              </a:extLst>
            </p:cNvPr>
            <p:cNvSpPr/>
            <p:nvPr/>
          </p:nvSpPr>
          <p:spPr>
            <a:xfrm>
              <a:off x="9697823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BB370661-3FFC-D2A3-6B18-182336A666DB}"/>
                </a:ext>
              </a:extLst>
            </p:cNvPr>
            <p:cNvSpPr/>
            <p:nvPr/>
          </p:nvSpPr>
          <p:spPr>
            <a:xfrm>
              <a:off x="10065176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9AE54851-0312-31B7-A11A-9B9D6F0FA700}"/>
                </a:ext>
              </a:extLst>
            </p:cNvPr>
            <p:cNvSpPr/>
            <p:nvPr/>
          </p:nvSpPr>
          <p:spPr>
            <a:xfrm>
              <a:off x="10432530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3BBBD894-5CC2-7D02-9FB8-D87C2E9B84A4}"/>
                </a:ext>
              </a:extLst>
            </p:cNvPr>
            <p:cNvSpPr/>
            <p:nvPr/>
          </p:nvSpPr>
          <p:spPr>
            <a:xfrm>
              <a:off x="10799818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F703EAA7-3FA4-9959-881D-FEF95C191ADE}"/>
                </a:ext>
              </a:extLst>
            </p:cNvPr>
            <p:cNvSpPr/>
            <p:nvPr/>
          </p:nvSpPr>
          <p:spPr>
            <a:xfrm>
              <a:off x="11167171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E09FC02B-788A-22EC-5E05-444B47E7B8A6}"/>
                </a:ext>
              </a:extLst>
            </p:cNvPr>
            <p:cNvSpPr/>
            <p:nvPr/>
          </p:nvSpPr>
          <p:spPr>
            <a:xfrm>
              <a:off x="11534525" y="2575318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4A7635AC-D3CD-52F0-3B22-C861A4664194}"/>
                </a:ext>
              </a:extLst>
            </p:cNvPr>
            <p:cNvSpPr/>
            <p:nvPr/>
          </p:nvSpPr>
          <p:spPr>
            <a:xfrm>
              <a:off x="9697823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AB54C388-C44C-6729-18A6-797FD157BAD4}"/>
                </a:ext>
              </a:extLst>
            </p:cNvPr>
            <p:cNvSpPr/>
            <p:nvPr/>
          </p:nvSpPr>
          <p:spPr>
            <a:xfrm>
              <a:off x="10065176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EE4693CA-FEED-8579-546B-187DEDDFD37B}"/>
                </a:ext>
              </a:extLst>
            </p:cNvPr>
            <p:cNvSpPr/>
            <p:nvPr/>
          </p:nvSpPr>
          <p:spPr>
            <a:xfrm>
              <a:off x="10432530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59CE31A8-5B60-9ACA-A947-425FABD6349F}"/>
                </a:ext>
              </a:extLst>
            </p:cNvPr>
            <p:cNvSpPr/>
            <p:nvPr/>
          </p:nvSpPr>
          <p:spPr>
            <a:xfrm>
              <a:off x="10799818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6884E5E8-B69A-6A62-CAF4-43E2C48A173B}"/>
                </a:ext>
              </a:extLst>
            </p:cNvPr>
            <p:cNvSpPr/>
            <p:nvPr/>
          </p:nvSpPr>
          <p:spPr>
            <a:xfrm>
              <a:off x="11167171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B59B04B9-2B1E-7EDC-904B-32A54E5BD345}"/>
                </a:ext>
              </a:extLst>
            </p:cNvPr>
            <p:cNvSpPr/>
            <p:nvPr/>
          </p:nvSpPr>
          <p:spPr>
            <a:xfrm>
              <a:off x="11534525" y="2943780"/>
              <a:ext cx="190489" cy="190489"/>
            </a:xfrm>
            <a:prstGeom prst="ellipse">
              <a:avLst/>
            </a:prstGeom>
            <a:solidFill>
              <a:srgbClr val="FFFFFF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127" name="TextBox 126">
            <a:extLst>
              <a:ext uri="{FF2B5EF4-FFF2-40B4-BE49-F238E27FC236}">
                <a16:creationId xmlns:a16="http://schemas.microsoft.com/office/drawing/2014/main" id="{C8D5556D-493A-91C0-17BC-DD2892D8F68C}"/>
              </a:ext>
            </a:extLst>
          </p:cNvPr>
          <p:cNvSpPr txBox="1"/>
          <p:nvPr/>
        </p:nvSpPr>
        <p:spPr>
          <a:xfrm rot="16200000">
            <a:off x="17335114" y="1675675"/>
            <a:ext cx="234070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FF0C25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E0A24"/>
                </a:solidFill>
                <a:sym typeface="Arial"/>
              </a:rPr>
              <a:t>202X</a:t>
            </a:r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6A5E0C4C-AFB7-EAEC-66FF-BB1C4D3170A3}"/>
              </a:ext>
            </a:extLst>
          </p:cNvPr>
          <p:cNvSpPr/>
          <p:nvPr/>
        </p:nvSpPr>
        <p:spPr>
          <a:xfrm>
            <a:off x="18275408" y="1132568"/>
            <a:ext cx="2477142" cy="2000853"/>
          </a:xfrm>
          <a:custGeom>
            <a:avLst/>
            <a:gdLst>
              <a:gd name="csX0" fmla="*/ 337300 w 2477142"/>
              <a:gd name="csY0" fmla="*/ 53587 h 2000853"/>
              <a:gd name="csX1" fmla="*/ 47069 w 2477142"/>
              <a:gd name="csY1" fmla="*/ 277846 h 2000853"/>
              <a:gd name="csX2" fmla="*/ 0 w 2477142"/>
              <a:gd name="csY2" fmla="*/ 338278 h 2000853"/>
              <a:gd name="csX3" fmla="*/ 259070 w 2477142"/>
              <a:gd name="csY3" fmla="*/ 233711 h 2000853"/>
              <a:gd name="csX4" fmla="*/ 832168 w 2477142"/>
              <a:gd name="csY4" fmla="*/ 0 h 2000853"/>
              <a:gd name="csX5" fmla="*/ 731448 w 2477142"/>
              <a:gd name="csY5" fmla="*/ 181623 h 2000853"/>
              <a:gd name="csX6" fmla="*/ 393952 w 2477142"/>
              <a:gd name="csY6" fmla="*/ 397015 h 2000853"/>
              <a:gd name="csX7" fmla="*/ 188730 w 2477142"/>
              <a:gd name="csY7" fmla="*/ 598261 h 2000853"/>
              <a:gd name="csX8" fmla="*/ 322307 w 2477142"/>
              <a:gd name="csY8" fmla="*/ 519054 h 2000853"/>
              <a:gd name="csX9" fmla="*/ 1253826 w 2477142"/>
              <a:gd name="csY9" fmla="*/ 30705 h 2000853"/>
              <a:gd name="csX10" fmla="*/ 1182637 w 2477142"/>
              <a:gd name="csY10" fmla="*/ 182145 h 2000853"/>
              <a:gd name="csX11" fmla="*/ 37550 w 2477142"/>
              <a:gd name="csY11" fmla="*/ 1254673 h 2000853"/>
              <a:gd name="csX12" fmla="*/ 611234 w 2477142"/>
              <a:gd name="csY12" fmla="*/ 871869 h 2000853"/>
              <a:gd name="csX13" fmla="*/ 356402 w 2477142"/>
              <a:gd name="csY13" fmla="*/ 1166469 h 2000853"/>
              <a:gd name="csX14" fmla="*/ 87618 w 2477142"/>
              <a:gd name="csY14" fmla="*/ 1451421 h 2000853"/>
              <a:gd name="csX15" fmla="*/ 304640 w 2477142"/>
              <a:gd name="csY15" fmla="*/ 1290007 h 2000853"/>
              <a:gd name="csX16" fmla="*/ 452363 w 2477142"/>
              <a:gd name="csY16" fmla="*/ 1268624 h 2000853"/>
              <a:gd name="csX17" fmla="*/ 427916 w 2477142"/>
              <a:gd name="csY17" fmla="*/ 1396008 h 2000853"/>
              <a:gd name="csX18" fmla="*/ 222173 w 2477142"/>
              <a:gd name="csY18" fmla="*/ 1614921 h 2000853"/>
              <a:gd name="csX19" fmla="*/ 12973 w 2477142"/>
              <a:gd name="csY19" fmla="*/ 1904501 h 2000853"/>
              <a:gd name="csX20" fmla="*/ 1149194 w 2477142"/>
              <a:gd name="csY20" fmla="*/ 812154 h 2000853"/>
              <a:gd name="csX21" fmla="*/ 1457809 w 2477142"/>
              <a:gd name="csY21" fmla="*/ 348252 h 2000853"/>
              <a:gd name="csX22" fmla="*/ 1668247 w 2477142"/>
              <a:gd name="csY22" fmla="*/ 79077 h 2000853"/>
              <a:gd name="csX23" fmla="*/ 1145869 w 2477142"/>
              <a:gd name="csY23" fmla="*/ 1189743 h 2000853"/>
              <a:gd name="csX24" fmla="*/ 852834 w 2477142"/>
              <a:gd name="csY24" fmla="*/ 1450182 h 2000853"/>
              <a:gd name="csX25" fmla="*/ 508298 w 2477142"/>
              <a:gd name="csY25" fmla="*/ 1738067 h 2000853"/>
              <a:gd name="csX26" fmla="*/ 150983 w 2477142"/>
              <a:gd name="csY26" fmla="*/ 2000854 h 2000853"/>
              <a:gd name="csX27" fmla="*/ 299815 w 2477142"/>
              <a:gd name="csY27" fmla="*/ 1959522 h 2000853"/>
              <a:gd name="csX28" fmla="*/ 702242 w 2477142"/>
              <a:gd name="csY28" fmla="*/ 1822751 h 2000853"/>
              <a:gd name="csX29" fmla="*/ 688551 w 2477142"/>
              <a:gd name="csY29" fmla="*/ 1948244 h 2000853"/>
              <a:gd name="csX30" fmla="*/ 980609 w 2477142"/>
              <a:gd name="csY30" fmla="*/ 1927644 h 2000853"/>
              <a:gd name="csX31" fmla="*/ 1232835 w 2477142"/>
              <a:gd name="csY31" fmla="*/ 1770141 h 2000853"/>
              <a:gd name="csX32" fmla="*/ 1426061 w 2477142"/>
              <a:gd name="csY32" fmla="*/ 1578022 h 2000853"/>
              <a:gd name="csX33" fmla="*/ 1604686 w 2477142"/>
              <a:gd name="csY33" fmla="*/ 1133352 h 2000853"/>
              <a:gd name="csX34" fmla="*/ 2023019 w 2477142"/>
              <a:gd name="csY34" fmla="*/ 315983 h 2000853"/>
              <a:gd name="csX35" fmla="*/ 2183520 w 2477142"/>
              <a:gd name="csY35" fmla="*/ 150983 h 2000853"/>
              <a:gd name="csX36" fmla="*/ 2374401 w 2477142"/>
              <a:gd name="csY36" fmla="*/ 81098 h 2000853"/>
              <a:gd name="csX37" fmla="*/ 2277266 w 2477142"/>
              <a:gd name="csY37" fmla="*/ 308290 h 2000853"/>
              <a:gd name="csX38" fmla="*/ 1943746 w 2477142"/>
              <a:gd name="csY38" fmla="*/ 963137 h 2000853"/>
              <a:gd name="csX39" fmla="*/ 1806127 w 2477142"/>
              <a:gd name="csY39" fmla="*/ 1416674 h 2000853"/>
              <a:gd name="csX40" fmla="*/ 1620332 w 2477142"/>
              <a:gd name="csY40" fmla="*/ 1837875 h 2000853"/>
              <a:gd name="csX41" fmla="*/ 1887747 w 2477142"/>
              <a:gd name="csY41" fmla="*/ 1768838 h 2000853"/>
              <a:gd name="csX42" fmla="*/ 2477143 w 2477142"/>
              <a:gd name="csY42" fmla="*/ 1663162 h 2000853"/>
              <a:gd name="csX43" fmla="*/ 2015587 w 2477142"/>
              <a:gd name="csY43" fmla="*/ 1844068 h 200085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2" h="2000853">
                <a:moveTo>
                  <a:pt x="337300" y="53587"/>
                </a:moveTo>
                <a:cubicBezTo>
                  <a:pt x="240556" y="128362"/>
                  <a:pt x="143813" y="203071"/>
                  <a:pt x="47069" y="277846"/>
                </a:cubicBezTo>
                <a:cubicBezTo>
                  <a:pt x="26338" y="293883"/>
                  <a:pt x="4042" y="312397"/>
                  <a:pt x="0" y="338278"/>
                </a:cubicBezTo>
                <a:cubicBezTo>
                  <a:pt x="94333" y="354446"/>
                  <a:pt x="179472" y="286777"/>
                  <a:pt x="259070" y="233711"/>
                </a:cubicBezTo>
                <a:cubicBezTo>
                  <a:pt x="431437" y="118844"/>
                  <a:pt x="633530" y="58607"/>
                  <a:pt x="832168" y="0"/>
                </a:cubicBezTo>
                <a:cubicBezTo>
                  <a:pt x="855572" y="70472"/>
                  <a:pt x="791033" y="137293"/>
                  <a:pt x="731448" y="181623"/>
                </a:cubicBezTo>
                <a:cubicBezTo>
                  <a:pt x="624273" y="261287"/>
                  <a:pt x="511362" y="333324"/>
                  <a:pt x="393952" y="397015"/>
                </a:cubicBezTo>
                <a:cubicBezTo>
                  <a:pt x="306595" y="444410"/>
                  <a:pt x="206331" y="500474"/>
                  <a:pt x="188730" y="598261"/>
                </a:cubicBezTo>
                <a:cubicBezTo>
                  <a:pt x="240556" y="589982"/>
                  <a:pt x="282148" y="552823"/>
                  <a:pt x="322307" y="519054"/>
                </a:cubicBezTo>
                <a:cubicBezTo>
                  <a:pt x="592003" y="292514"/>
                  <a:pt x="926109" y="159784"/>
                  <a:pt x="1253826" y="30705"/>
                </a:cubicBezTo>
                <a:cubicBezTo>
                  <a:pt x="1258324" y="87813"/>
                  <a:pt x="1219405" y="138206"/>
                  <a:pt x="1182637" y="182145"/>
                </a:cubicBezTo>
                <a:cubicBezTo>
                  <a:pt x="845141" y="585679"/>
                  <a:pt x="496955" y="998275"/>
                  <a:pt x="37550" y="1254673"/>
                </a:cubicBezTo>
                <a:cubicBezTo>
                  <a:pt x="141922" y="1042671"/>
                  <a:pt x="387563" y="948013"/>
                  <a:pt x="611234" y="871869"/>
                </a:cubicBezTo>
                <a:cubicBezTo>
                  <a:pt x="588874" y="1003817"/>
                  <a:pt x="468661" y="1093520"/>
                  <a:pt x="356402" y="1166469"/>
                </a:cubicBezTo>
                <a:cubicBezTo>
                  <a:pt x="244142" y="1239418"/>
                  <a:pt x="121322" y="1321886"/>
                  <a:pt x="87618" y="1451421"/>
                </a:cubicBezTo>
                <a:cubicBezTo>
                  <a:pt x="159980" y="1397638"/>
                  <a:pt x="232342" y="1343855"/>
                  <a:pt x="304640" y="1290007"/>
                </a:cubicBezTo>
                <a:cubicBezTo>
                  <a:pt x="348904" y="1257085"/>
                  <a:pt x="417095" y="1226119"/>
                  <a:pt x="452363" y="1268624"/>
                </a:cubicBezTo>
                <a:cubicBezTo>
                  <a:pt x="482286" y="1304675"/>
                  <a:pt x="456145" y="1358653"/>
                  <a:pt x="427916" y="1396008"/>
                </a:cubicBezTo>
                <a:cubicBezTo>
                  <a:pt x="367549" y="1476128"/>
                  <a:pt x="298446" y="1549664"/>
                  <a:pt x="222173" y="1614921"/>
                </a:cubicBezTo>
                <a:cubicBezTo>
                  <a:pt x="128558" y="1695041"/>
                  <a:pt x="14277" y="1781354"/>
                  <a:pt x="12973" y="1904501"/>
                </a:cubicBezTo>
                <a:cubicBezTo>
                  <a:pt x="497215" y="1685262"/>
                  <a:pt x="834972" y="1240918"/>
                  <a:pt x="1149194" y="812154"/>
                </a:cubicBezTo>
                <a:cubicBezTo>
                  <a:pt x="1259041" y="662214"/>
                  <a:pt x="1368954" y="511557"/>
                  <a:pt x="1457809" y="348252"/>
                </a:cubicBezTo>
                <a:cubicBezTo>
                  <a:pt x="1513092" y="246619"/>
                  <a:pt x="1566353" y="133773"/>
                  <a:pt x="1668247" y="79077"/>
                </a:cubicBezTo>
                <a:cubicBezTo>
                  <a:pt x="1649147" y="497215"/>
                  <a:pt x="1441121" y="893057"/>
                  <a:pt x="1145869" y="1189743"/>
                </a:cubicBezTo>
                <a:cubicBezTo>
                  <a:pt x="1053623" y="1282380"/>
                  <a:pt x="953164" y="1366411"/>
                  <a:pt x="852834" y="1450182"/>
                </a:cubicBezTo>
                <a:cubicBezTo>
                  <a:pt x="737967" y="1546144"/>
                  <a:pt x="623165" y="1642106"/>
                  <a:pt x="508298" y="1738067"/>
                </a:cubicBezTo>
                <a:cubicBezTo>
                  <a:pt x="394669" y="1833051"/>
                  <a:pt x="280193" y="1928557"/>
                  <a:pt x="150983" y="2000854"/>
                </a:cubicBezTo>
                <a:cubicBezTo>
                  <a:pt x="201898" y="1992770"/>
                  <a:pt x="250987" y="1976081"/>
                  <a:pt x="299815" y="1959522"/>
                </a:cubicBezTo>
                <a:cubicBezTo>
                  <a:pt x="433979" y="1913953"/>
                  <a:pt x="568078" y="1868320"/>
                  <a:pt x="702242" y="1822751"/>
                </a:cubicBezTo>
                <a:cubicBezTo>
                  <a:pt x="721994" y="1862583"/>
                  <a:pt x="716453" y="1913628"/>
                  <a:pt x="688551" y="1948244"/>
                </a:cubicBezTo>
                <a:cubicBezTo>
                  <a:pt x="783536" y="1977776"/>
                  <a:pt x="888103" y="1964412"/>
                  <a:pt x="980609" y="1927644"/>
                </a:cubicBezTo>
                <a:cubicBezTo>
                  <a:pt x="1073116" y="1890876"/>
                  <a:pt x="1155126" y="1832269"/>
                  <a:pt x="1232835" y="1770141"/>
                </a:cubicBezTo>
                <a:cubicBezTo>
                  <a:pt x="1304023" y="1713229"/>
                  <a:pt x="1373061" y="1652210"/>
                  <a:pt x="1426061" y="1578022"/>
                </a:cubicBezTo>
                <a:cubicBezTo>
                  <a:pt x="1519416" y="1447444"/>
                  <a:pt x="1556314" y="1286356"/>
                  <a:pt x="1604686" y="1133352"/>
                </a:cubicBezTo>
                <a:cubicBezTo>
                  <a:pt x="1697453" y="840186"/>
                  <a:pt x="1839505" y="562667"/>
                  <a:pt x="2023019" y="315983"/>
                </a:cubicBezTo>
                <a:cubicBezTo>
                  <a:pt x="2069044" y="254116"/>
                  <a:pt x="2118850" y="193097"/>
                  <a:pt x="2183520" y="150983"/>
                </a:cubicBezTo>
                <a:cubicBezTo>
                  <a:pt x="2240693" y="113759"/>
                  <a:pt x="2307253" y="92963"/>
                  <a:pt x="2374401" y="81098"/>
                </a:cubicBezTo>
                <a:cubicBezTo>
                  <a:pt x="2380528" y="165065"/>
                  <a:pt x="2325898" y="239578"/>
                  <a:pt x="2277266" y="308290"/>
                </a:cubicBezTo>
                <a:cubicBezTo>
                  <a:pt x="2135213" y="508884"/>
                  <a:pt x="2022433" y="730274"/>
                  <a:pt x="1943746" y="963137"/>
                </a:cubicBezTo>
                <a:cubicBezTo>
                  <a:pt x="1893158" y="1112817"/>
                  <a:pt x="1856585" y="1266994"/>
                  <a:pt x="1806127" y="1416674"/>
                </a:cubicBezTo>
                <a:cubicBezTo>
                  <a:pt x="1757038" y="1562246"/>
                  <a:pt x="1694716" y="1703451"/>
                  <a:pt x="1620332" y="1837875"/>
                </a:cubicBezTo>
                <a:cubicBezTo>
                  <a:pt x="1712838" y="1849153"/>
                  <a:pt x="1801564" y="1804237"/>
                  <a:pt x="1887747" y="1768838"/>
                </a:cubicBezTo>
                <a:cubicBezTo>
                  <a:pt x="2073804" y="1692433"/>
                  <a:pt x="2276157" y="1656122"/>
                  <a:pt x="2477143" y="1663162"/>
                </a:cubicBezTo>
                <a:cubicBezTo>
                  <a:pt x="2323290" y="1723464"/>
                  <a:pt x="2169439" y="1783766"/>
                  <a:pt x="2015587" y="1844068"/>
                </a:cubicBezTo>
              </a:path>
            </a:pathLst>
          </a:custGeom>
          <a:noFill/>
          <a:ln w="0" cap="flat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AE987A41-9CFA-7FD5-0535-1236EFC02AEF}"/>
              </a:ext>
            </a:extLst>
          </p:cNvPr>
          <p:cNvSpPr/>
          <p:nvPr/>
        </p:nvSpPr>
        <p:spPr>
          <a:xfrm>
            <a:off x="18671576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grpSp>
        <p:nvGrpSpPr>
          <p:cNvPr id="343" name="Group 342">
            <a:extLst>
              <a:ext uri="{FF2B5EF4-FFF2-40B4-BE49-F238E27FC236}">
                <a16:creationId xmlns:a16="http://schemas.microsoft.com/office/drawing/2014/main" id="{2DBEA338-2156-CF03-86FF-9D27EDC19DD9}"/>
              </a:ext>
            </a:extLst>
          </p:cNvPr>
          <p:cNvGrpSpPr/>
          <p:nvPr/>
        </p:nvGrpSpPr>
        <p:grpSpPr>
          <a:xfrm>
            <a:off x="16158253" y="1101667"/>
            <a:ext cx="1721509" cy="2047401"/>
            <a:chOff x="7115853" y="1101667"/>
            <a:chExt cx="1721509" cy="2047401"/>
          </a:xfrm>
        </p:grpSpPr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0C5C347E-70DE-8C35-08BD-AE83A9C0EAD0}"/>
                </a:ext>
              </a:extLst>
            </p:cNvPr>
            <p:cNvSpPr/>
            <p:nvPr/>
          </p:nvSpPr>
          <p:spPr>
            <a:xfrm>
              <a:off x="7862881" y="1175790"/>
              <a:ext cx="974415" cy="1948830"/>
            </a:xfrm>
            <a:custGeom>
              <a:avLst/>
              <a:gdLst>
                <a:gd name="csX0" fmla="*/ 0 w 974415"/>
                <a:gd name="csY0" fmla="*/ 974415 h 1948830"/>
                <a:gd name="csX1" fmla="*/ 974415 w 974415"/>
                <a:gd name="csY1" fmla="*/ 1948831 h 1948830"/>
                <a:gd name="csX2" fmla="*/ 974415 w 974415"/>
                <a:gd name="csY2" fmla="*/ 1824055 h 1948830"/>
                <a:gd name="csX3" fmla="*/ 124776 w 974415"/>
                <a:gd name="csY3" fmla="*/ 974415 h 1948830"/>
                <a:gd name="csX4" fmla="*/ 974415 w 974415"/>
                <a:gd name="csY4" fmla="*/ 124776 h 1948830"/>
                <a:gd name="csX5" fmla="*/ 974415 w 974415"/>
                <a:gd name="csY5" fmla="*/ 0 h 1948830"/>
                <a:gd name="csX6" fmla="*/ 0 w 974415"/>
                <a:gd name="csY6" fmla="*/ 974415 h 194883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74415" h="1948830">
                  <a:moveTo>
                    <a:pt x="0" y="974415"/>
                  </a:moveTo>
                  <a:cubicBezTo>
                    <a:pt x="0" y="1511723"/>
                    <a:pt x="437108" y="1948831"/>
                    <a:pt x="974415" y="1948831"/>
                  </a:cubicBezTo>
                  <a:lnTo>
                    <a:pt x="974415" y="1824055"/>
                  </a:lnTo>
                  <a:cubicBezTo>
                    <a:pt x="505950" y="1824055"/>
                    <a:pt x="124776" y="1442881"/>
                    <a:pt x="124776" y="974415"/>
                  </a:cubicBezTo>
                  <a:cubicBezTo>
                    <a:pt x="124776" y="505950"/>
                    <a:pt x="505950" y="124776"/>
                    <a:pt x="974415" y="124776"/>
                  </a:cubicBezTo>
                  <a:lnTo>
                    <a:pt x="974415" y="0"/>
                  </a:lnTo>
                  <a:cubicBezTo>
                    <a:pt x="437108" y="0"/>
                    <a:pt x="0" y="437173"/>
                    <a:pt x="0" y="974415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2C1086B7-7E8C-CB53-81E2-872776BE88D4}"/>
                </a:ext>
              </a:extLst>
            </p:cNvPr>
            <p:cNvSpPr/>
            <p:nvPr/>
          </p:nvSpPr>
          <p:spPr>
            <a:xfrm>
              <a:off x="7180458" y="1101667"/>
              <a:ext cx="512209" cy="2047400"/>
            </a:xfrm>
            <a:custGeom>
              <a:avLst/>
              <a:gdLst>
                <a:gd name="csX0" fmla="*/ 512209 w 512209"/>
                <a:gd name="csY0" fmla="*/ 0 h 2047400"/>
                <a:gd name="csX1" fmla="*/ 354968 w 512209"/>
                <a:gd name="csY1" fmla="*/ 0 h 2047400"/>
                <a:gd name="csX2" fmla="*/ 0 w 512209"/>
                <a:gd name="csY2" fmla="*/ 1023700 h 2047400"/>
                <a:gd name="csX3" fmla="*/ 354968 w 512209"/>
                <a:gd name="csY3" fmla="*/ 2047400 h 2047400"/>
                <a:gd name="csX4" fmla="*/ 512209 w 512209"/>
                <a:gd name="csY4" fmla="*/ 2047400 h 2047400"/>
                <a:gd name="csX5" fmla="*/ 121191 w 512209"/>
                <a:gd name="csY5" fmla="*/ 1023700 h 2047400"/>
                <a:gd name="csX6" fmla="*/ 512209 w 512209"/>
                <a:gd name="csY6" fmla="*/ 0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12209" h="2047400">
                  <a:moveTo>
                    <a:pt x="512209" y="0"/>
                  </a:moveTo>
                  <a:lnTo>
                    <a:pt x="354968" y="0"/>
                  </a:lnTo>
                  <a:cubicBezTo>
                    <a:pt x="132730" y="282018"/>
                    <a:pt x="0" y="637637"/>
                    <a:pt x="0" y="1023700"/>
                  </a:cubicBezTo>
                  <a:cubicBezTo>
                    <a:pt x="0" y="1409764"/>
                    <a:pt x="132730" y="1765382"/>
                    <a:pt x="354968" y="2047400"/>
                  </a:cubicBezTo>
                  <a:lnTo>
                    <a:pt x="512209" y="2047400"/>
                  </a:lnTo>
                  <a:cubicBezTo>
                    <a:pt x="259462" y="1765513"/>
                    <a:pt x="121191" y="1405265"/>
                    <a:pt x="121191" y="1023700"/>
                  </a:cubicBezTo>
                  <a:cubicBezTo>
                    <a:pt x="121191" y="642135"/>
                    <a:pt x="259462" y="281888"/>
                    <a:pt x="512209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AB1193EF-4FAF-7EE0-EFAB-26111703A675}"/>
                </a:ext>
              </a:extLst>
            </p:cNvPr>
            <p:cNvSpPr/>
            <p:nvPr/>
          </p:nvSpPr>
          <p:spPr>
            <a:xfrm>
              <a:off x="7639536" y="1101667"/>
              <a:ext cx="938429" cy="2047400"/>
            </a:xfrm>
            <a:custGeom>
              <a:avLst/>
              <a:gdLst>
                <a:gd name="csX0" fmla="*/ 117670 w 938429"/>
                <a:gd name="csY0" fmla="*/ 1048538 h 2047400"/>
                <a:gd name="csX1" fmla="*/ 938430 w 938429"/>
                <a:gd name="csY1" fmla="*/ 0 h 2047400"/>
                <a:gd name="csX2" fmla="*/ 619383 w 938429"/>
                <a:gd name="csY2" fmla="*/ 0 h 2047400"/>
                <a:gd name="csX3" fmla="*/ 0 w 938429"/>
                <a:gd name="csY3" fmla="*/ 1048538 h 2047400"/>
                <a:gd name="csX4" fmla="*/ 537503 w 938429"/>
                <a:gd name="csY4" fmla="*/ 2047400 h 2047400"/>
                <a:gd name="csX5" fmla="*/ 786860 w 938429"/>
                <a:gd name="csY5" fmla="*/ 2047400 h 2047400"/>
                <a:gd name="csX6" fmla="*/ 117670 w 938429"/>
                <a:gd name="csY6" fmla="*/ 1048538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938429" h="2047400">
                  <a:moveTo>
                    <a:pt x="117670" y="1048538"/>
                  </a:moveTo>
                  <a:cubicBezTo>
                    <a:pt x="117670" y="542327"/>
                    <a:pt x="467748" y="116432"/>
                    <a:pt x="938430" y="0"/>
                  </a:cubicBezTo>
                  <a:lnTo>
                    <a:pt x="619383" y="0"/>
                  </a:lnTo>
                  <a:cubicBezTo>
                    <a:pt x="250400" y="204310"/>
                    <a:pt x="0" y="597740"/>
                    <a:pt x="0" y="1048538"/>
                  </a:cubicBezTo>
                  <a:cubicBezTo>
                    <a:pt x="0" y="1465176"/>
                    <a:pt x="213827" y="1832725"/>
                    <a:pt x="537503" y="2047400"/>
                  </a:cubicBezTo>
                  <a:lnTo>
                    <a:pt x="786860" y="2047400"/>
                  </a:lnTo>
                  <a:cubicBezTo>
                    <a:pt x="394538" y="1885400"/>
                    <a:pt x="117670" y="1498750"/>
                    <a:pt x="117670" y="104853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2DDC5DB1-CC52-0472-3479-CF9DD0C3D04D}"/>
                </a:ext>
              </a:extLst>
            </p:cNvPr>
            <p:cNvSpPr/>
            <p:nvPr/>
          </p:nvSpPr>
          <p:spPr>
            <a:xfrm>
              <a:off x="8294579" y="1607487"/>
              <a:ext cx="542783" cy="1085501"/>
            </a:xfrm>
            <a:custGeom>
              <a:avLst/>
              <a:gdLst>
                <a:gd name="csX0" fmla="*/ 0 w 542783"/>
                <a:gd name="csY0" fmla="*/ 542718 h 1085501"/>
                <a:gd name="csX1" fmla="*/ 542783 w 542783"/>
                <a:gd name="csY1" fmla="*/ 1085502 h 1085501"/>
                <a:gd name="csX2" fmla="*/ 542783 w 542783"/>
                <a:gd name="csY2" fmla="*/ 966006 h 1085501"/>
                <a:gd name="csX3" fmla="*/ 119496 w 542783"/>
                <a:gd name="csY3" fmla="*/ 542718 h 1085501"/>
                <a:gd name="csX4" fmla="*/ 542783 w 542783"/>
                <a:gd name="csY4" fmla="*/ 119431 h 1085501"/>
                <a:gd name="csX5" fmla="*/ 542783 w 542783"/>
                <a:gd name="csY5" fmla="*/ 0 h 1085501"/>
                <a:gd name="csX6" fmla="*/ 0 w 542783"/>
                <a:gd name="csY6" fmla="*/ 542718 h 10855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42783" h="1085501">
                  <a:moveTo>
                    <a:pt x="0" y="542718"/>
                  </a:moveTo>
                  <a:cubicBezTo>
                    <a:pt x="0" y="842012"/>
                    <a:pt x="243490" y="1085502"/>
                    <a:pt x="542783" y="1085502"/>
                  </a:cubicBezTo>
                  <a:lnTo>
                    <a:pt x="542783" y="966006"/>
                  </a:lnTo>
                  <a:cubicBezTo>
                    <a:pt x="309398" y="966006"/>
                    <a:pt x="119496" y="776103"/>
                    <a:pt x="119496" y="542718"/>
                  </a:cubicBezTo>
                  <a:cubicBezTo>
                    <a:pt x="119496" y="309333"/>
                    <a:pt x="309398" y="119431"/>
                    <a:pt x="542783" y="119431"/>
                  </a:cubicBezTo>
                  <a:lnTo>
                    <a:pt x="542783" y="0"/>
                  </a:lnTo>
                  <a:cubicBezTo>
                    <a:pt x="243424" y="0"/>
                    <a:pt x="0" y="243490"/>
                    <a:pt x="0" y="54271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D356680D-3FD4-2ABB-7451-D363BC0F7439}"/>
                </a:ext>
              </a:extLst>
            </p:cNvPr>
            <p:cNvSpPr/>
            <p:nvPr/>
          </p:nvSpPr>
          <p:spPr>
            <a:xfrm>
              <a:off x="8519750" y="1832724"/>
              <a:ext cx="317546" cy="635029"/>
            </a:xfrm>
            <a:custGeom>
              <a:avLst/>
              <a:gdLst>
                <a:gd name="csX0" fmla="*/ 0 w 317546"/>
                <a:gd name="csY0" fmla="*/ 317482 h 635029"/>
                <a:gd name="csX1" fmla="*/ 317547 w 317546"/>
                <a:gd name="csY1" fmla="*/ 635029 h 635029"/>
                <a:gd name="csX2" fmla="*/ 317547 w 317546"/>
                <a:gd name="csY2" fmla="*/ 544087 h 635029"/>
                <a:gd name="csX3" fmla="*/ 91007 w 317546"/>
                <a:gd name="csY3" fmla="*/ 317547 h 635029"/>
                <a:gd name="csX4" fmla="*/ 317547 w 317546"/>
                <a:gd name="csY4" fmla="*/ 91007 h 635029"/>
                <a:gd name="csX5" fmla="*/ 317547 w 317546"/>
                <a:gd name="csY5" fmla="*/ 0 h 635029"/>
                <a:gd name="csX6" fmla="*/ 0 w 317546"/>
                <a:gd name="csY6" fmla="*/ 317482 h 6350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17546" h="635029">
                  <a:moveTo>
                    <a:pt x="0" y="317482"/>
                  </a:moveTo>
                  <a:cubicBezTo>
                    <a:pt x="0" y="492586"/>
                    <a:pt x="142443" y="635029"/>
                    <a:pt x="317547" y="635029"/>
                  </a:cubicBezTo>
                  <a:lnTo>
                    <a:pt x="317547" y="544087"/>
                  </a:lnTo>
                  <a:cubicBezTo>
                    <a:pt x="192640" y="544087"/>
                    <a:pt x="91007" y="442454"/>
                    <a:pt x="91007" y="317547"/>
                  </a:cubicBezTo>
                  <a:cubicBezTo>
                    <a:pt x="91007" y="192641"/>
                    <a:pt x="192640" y="91007"/>
                    <a:pt x="317547" y="91007"/>
                  </a:cubicBezTo>
                  <a:lnTo>
                    <a:pt x="317547" y="0"/>
                  </a:lnTo>
                  <a:cubicBezTo>
                    <a:pt x="142443" y="-65"/>
                    <a:pt x="0" y="142378"/>
                    <a:pt x="0" y="317482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42475CBF-8946-0CF5-8C9D-E8473E85D1E5}"/>
                </a:ext>
              </a:extLst>
            </p:cNvPr>
            <p:cNvSpPr/>
            <p:nvPr/>
          </p:nvSpPr>
          <p:spPr>
            <a:xfrm>
              <a:off x="8716432" y="2029341"/>
              <a:ext cx="120865" cy="241729"/>
            </a:xfrm>
            <a:custGeom>
              <a:avLst/>
              <a:gdLst>
                <a:gd name="csX0" fmla="*/ 0 w 120865"/>
                <a:gd name="csY0" fmla="*/ 120865 h 241729"/>
                <a:gd name="csX1" fmla="*/ 120865 w 120865"/>
                <a:gd name="csY1" fmla="*/ 241730 h 241729"/>
                <a:gd name="csX2" fmla="*/ 120865 w 120865"/>
                <a:gd name="csY2" fmla="*/ 0 h 241729"/>
                <a:gd name="csX3" fmla="*/ 0 w 120865"/>
                <a:gd name="csY3" fmla="*/ 120865 h 2417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20865" h="241729">
                  <a:moveTo>
                    <a:pt x="0" y="120865"/>
                  </a:moveTo>
                  <a:cubicBezTo>
                    <a:pt x="0" y="187490"/>
                    <a:pt x="54240" y="241730"/>
                    <a:pt x="120865" y="241730"/>
                  </a:cubicBezTo>
                  <a:lnTo>
                    <a:pt x="120865" y="0"/>
                  </a:lnTo>
                  <a:cubicBezTo>
                    <a:pt x="54240" y="0"/>
                    <a:pt x="0" y="54239"/>
                    <a:pt x="0" y="120865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8FBF752-814B-E635-6F48-DDFEA6FDFBFB}"/>
                </a:ext>
              </a:extLst>
            </p:cNvPr>
            <p:cNvSpPr/>
            <p:nvPr/>
          </p:nvSpPr>
          <p:spPr>
            <a:xfrm>
              <a:off x="7407324" y="1101667"/>
              <a:ext cx="655238" cy="2047400"/>
            </a:xfrm>
            <a:custGeom>
              <a:avLst/>
              <a:gdLst>
                <a:gd name="csX0" fmla="*/ 126537 w 655238"/>
                <a:gd name="csY0" fmla="*/ 1048538 h 2047400"/>
                <a:gd name="csX1" fmla="*/ 508297 w 655238"/>
                <a:gd name="csY1" fmla="*/ 126862 h 2047400"/>
                <a:gd name="csX2" fmla="*/ 655239 w 655238"/>
                <a:gd name="csY2" fmla="*/ 0 h 2047400"/>
                <a:gd name="csX3" fmla="*/ 432675 w 655238"/>
                <a:gd name="csY3" fmla="*/ 0 h 2047400"/>
                <a:gd name="csX4" fmla="*/ 0 w 655238"/>
                <a:gd name="csY4" fmla="*/ 1023700 h 2047400"/>
                <a:gd name="csX5" fmla="*/ 432675 w 655238"/>
                <a:gd name="csY5" fmla="*/ 2047400 h 2047400"/>
                <a:gd name="csX6" fmla="*/ 592525 w 655238"/>
                <a:gd name="csY6" fmla="*/ 2047400 h 2047400"/>
                <a:gd name="csX7" fmla="*/ 508297 w 655238"/>
                <a:gd name="csY7" fmla="*/ 1970279 h 2047400"/>
                <a:gd name="csX8" fmla="*/ 126537 w 655238"/>
                <a:gd name="csY8" fmla="*/ 1048538 h 2047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655238" h="2047400">
                  <a:moveTo>
                    <a:pt x="126537" y="1048538"/>
                  </a:moveTo>
                  <a:cubicBezTo>
                    <a:pt x="126537" y="700351"/>
                    <a:pt x="262134" y="373025"/>
                    <a:pt x="508297" y="126862"/>
                  </a:cubicBezTo>
                  <a:cubicBezTo>
                    <a:pt x="554583" y="80642"/>
                    <a:pt x="603672" y="38267"/>
                    <a:pt x="655239" y="0"/>
                  </a:cubicBezTo>
                  <a:lnTo>
                    <a:pt x="432675" y="0"/>
                  </a:lnTo>
                  <a:cubicBezTo>
                    <a:pt x="165977" y="259918"/>
                    <a:pt x="0" y="622773"/>
                    <a:pt x="0" y="1023700"/>
                  </a:cubicBezTo>
                  <a:cubicBezTo>
                    <a:pt x="0" y="1424627"/>
                    <a:pt x="165912" y="1787482"/>
                    <a:pt x="432675" y="2047400"/>
                  </a:cubicBezTo>
                  <a:lnTo>
                    <a:pt x="592525" y="2047400"/>
                  </a:lnTo>
                  <a:cubicBezTo>
                    <a:pt x="563579" y="2023019"/>
                    <a:pt x="535417" y="1997333"/>
                    <a:pt x="508297" y="1970279"/>
                  </a:cubicBezTo>
                  <a:cubicBezTo>
                    <a:pt x="262134" y="1724051"/>
                    <a:pt x="126537" y="1396725"/>
                    <a:pt x="126537" y="1048538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276ACF94-28EA-7253-3C38-036E4F8437DC}"/>
                </a:ext>
              </a:extLst>
            </p:cNvPr>
            <p:cNvSpPr/>
            <p:nvPr/>
          </p:nvSpPr>
          <p:spPr>
            <a:xfrm>
              <a:off x="8093398" y="1406307"/>
              <a:ext cx="743963" cy="1487862"/>
            </a:xfrm>
            <a:custGeom>
              <a:avLst/>
              <a:gdLst>
                <a:gd name="csX0" fmla="*/ 0 w 743963"/>
                <a:gd name="csY0" fmla="*/ 743899 h 1487862"/>
                <a:gd name="csX1" fmla="*/ 743964 w 743963"/>
                <a:gd name="csY1" fmla="*/ 1487863 h 1487862"/>
                <a:gd name="csX2" fmla="*/ 743964 w 743963"/>
                <a:gd name="csY2" fmla="*/ 1392357 h 1487862"/>
                <a:gd name="csX3" fmla="*/ 95506 w 743963"/>
                <a:gd name="csY3" fmla="*/ 743899 h 1487862"/>
                <a:gd name="csX4" fmla="*/ 743964 w 743963"/>
                <a:gd name="csY4" fmla="*/ 95440 h 1487862"/>
                <a:gd name="csX5" fmla="*/ 743964 w 743963"/>
                <a:gd name="csY5" fmla="*/ 0 h 1487862"/>
                <a:gd name="csX6" fmla="*/ 0 w 743963"/>
                <a:gd name="csY6" fmla="*/ 743899 h 14878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743963" h="1487862">
                  <a:moveTo>
                    <a:pt x="0" y="743899"/>
                  </a:moveTo>
                  <a:cubicBezTo>
                    <a:pt x="0" y="1154083"/>
                    <a:pt x="333714" y="1487863"/>
                    <a:pt x="743964" y="1487863"/>
                  </a:cubicBezTo>
                  <a:lnTo>
                    <a:pt x="743964" y="1392357"/>
                  </a:lnTo>
                  <a:cubicBezTo>
                    <a:pt x="386389" y="1392357"/>
                    <a:pt x="95506" y="1101474"/>
                    <a:pt x="95506" y="743899"/>
                  </a:cubicBezTo>
                  <a:cubicBezTo>
                    <a:pt x="95506" y="386324"/>
                    <a:pt x="386389" y="95440"/>
                    <a:pt x="743964" y="95440"/>
                  </a:cubicBezTo>
                  <a:lnTo>
                    <a:pt x="743964" y="0"/>
                  </a:lnTo>
                  <a:cubicBezTo>
                    <a:pt x="333714" y="0"/>
                    <a:pt x="0" y="333715"/>
                    <a:pt x="0" y="743899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970C02BE-8DAD-E835-D25D-9583826E7DE7}"/>
                </a:ext>
              </a:extLst>
            </p:cNvPr>
            <p:cNvSpPr/>
            <p:nvPr/>
          </p:nvSpPr>
          <p:spPr>
            <a:xfrm>
              <a:off x="7115853" y="1101667"/>
              <a:ext cx="19231" cy="32660"/>
            </a:xfrm>
            <a:custGeom>
              <a:avLst/>
              <a:gdLst>
                <a:gd name="csX0" fmla="*/ 19232 w 19231"/>
                <a:gd name="csY0" fmla="*/ 0 h 32660"/>
                <a:gd name="csX1" fmla="*/ 0 w 19231"/>
                <a:gd name="csY1" fmla="*/ 0 h 32660"/>
                <a:gd name="csX2" fmla="*/ 0 w 19231"/>
                <a:gd name="csY2" fmla="*/ 32661 h 32660"/>
                <a:gd name="csX3" fmla="*/ 19232 w 19231"/>
                <a:gd name="csY3" fmla="*/ 0 h 326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9231" h="32660">
                  <a:moveTo>
                    <a:pt x="19232" y="0"/>
                  </a:moveTo>
                  <a:lnTo>
                    <a:pt x="0" y="0"/>
                  </a:lnTo>
                  <a:lnTo>
                    <a:pt x="0" y="32661"/>
                  </a:lnTo>
                  <a:cubicBezTo>
                    <a:pt x="6323" y="21709"/>
                    <a:pt x="12712" y="10822"/>
                    <a:pt x="19232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39E6AA2A-10F4-3EAB-B4B3-C92B6F246858}"/>
                </a:ext>
              </a:extLst>
            </p:cNvPr>
            <p:cNvSpPr/>
            <p:nvPr/>
          </p:nvSpPr>
          <p:spPr>
            <a:xfrm>
              <a:off x="7115853" y="3116407"/>
              <a:ext cx="19231" cy="32660"/>
            </a:xfrm>
            <a:custGeom>
              <a:avLst/>
              <a:gdLst>
                <a:gd name="csX0" fmla="*/ 19232 w 19231"/>
                <a:gd name="csY0" fmla="*/ 32661 h 32660"/>
                <a:gd name="csX1" fmla="*/ 0 w 19231"/>
                <a:gd name="csY1" fmla="*/ 0 h 32660"/>
                <a:gd name="csX2" fmla="*/ 0 w 19231"/>
                <a:gd name="csY2" fmla="*/ 32661 h 32660"/>
                <a:gd name="csX3" fmla="*/ 19232 w 19231"/>
                <a:gd name="csY3" fmla="*/ 32661 h 326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9231" h="32660">
                  <a:moveTo>
                    <a:pt x="19232" y="32661"/>
                  </a:moveTo>
                  <a:cubicBezTo>
                    <a:pt x="12712" y="21839"/>
                    <a:pt x="6323" y="10952"/>
                    <a:pt x="0" y="0"/>
                  </a:cubicBezTo>
                  <a:lnTo>
                    <a:pt x="0" y="32661"/>
                  </a:lnTo>
                  <a:lnTo>
                    <a:pt x="19232" y="32661"/>
                  </a:ln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804F18C6-7D7D-0E3E-E2AC-2EC6A2FC0F60}"/>
                </a:ext>
              </a:extLst>
            </p:cNvPr>
            <p:cNvSpPr/>
            <p:nvPr/>
          </p:nvSpPr>
          <p:spPr>
            <a:xfrm>
              <a:off x="7115919" y="2506542"/>
              <a:ext cx="286255" cy="642526"/>
            </a:xfrm>
            <a:custGeom>
              <a:avLst/>
              <a:gdLst>
                <a:gd name="csX0" fmla="*/ 0 w 286255"/>
                <a:gd name="csY0" fmla="*/ 374850 h 642526"/>
                <a:gd name="csX1" fmla="*/ 144985 w 286255"/>
                <a:gd name="csY1" fmla="*/ 642526 h 642526"/>
                <a:gd name="csX2" fmla="*/ 286255 w 286255"/>
                <a:gd name="csY2" fmla="*/ 642526 h 642526"/>
                <a:gd name="csX3" fmla="*/ 65 w 286255"/>
                <a:gd name="csY3" fmla="*/ 0 h 642526"/>
                <a:gd name="csX4" fmla="*/ 65 w 286255"/>
                <a:gd name="csY4" fmla="*/ 374850 h 6425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86255" h="642526">
                  <a:moveTo>
                    <a:pt x="0" y="374850"/>
                  </a:moveTo>
                  <a:cubicBezTo>
                    <a:pt x="41201" y="468270"/>
                    <a:pt x="89768" y="557777"/>
                    <a:pt x="144985" y="642526"/>
                  </a:cubicBezTo>
                  <a:lnTo>
                    <a:pt x="286255" y="642526"/>
                  </a:lnTo>
                  <a:cubicBezTo>
                    <a:pt x="147723" y="449234"/>
                    <a:pt x="50849" y="231364"/>
                    <a:pt x="65" y="0"/>
                  </a:cubicBezTo>
                  <a:lnTo>
                    <a:pt x="65" y="374850"/>
                  </a:ln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866F4B3D-D47F-74B8-4162-79E0ED361BBD}"/>
                </a:ext>
              </a:extLst>
            </p:cNvPr>
            <p:cNvSpPr/>
            <p:nvPr/>
          </p:nvSpPr>
          <p:spPr>
            <a:xfrm>
              <a:off x="7115853" y="1101667"/>
              <a:ext cx="286255" cy="642526"/>
            </a:xfrm>
            <a:custGeom>
              <a:avLst/>
              <a:gdLst>
                <a:gd name="csX0" fmla="*/ 286255 w 286255"/>
                <a:gd name="csY0" fmla="*/ 0 h 642526"/>
                <a:gd name="csX1" fmla="*/ 144986 w 286255"/>
                <a:gd name="csY1" fmla="*/ 0 h 642526"/>
                <a:gd name="csX2" fmla="*/ 0 w 286255"/>
                <a:gd name="csY2" fmla="*/ 267676 h 642526"/>
                <a:gd name="csX3" fmla="*/ 0 w 286255"/>
                <a:gd name="csY3" fmla="*/ 642526 h 642526"/>
                <a:gd name="csX4" fmla="*/ 286255 w 286255"/>
                <a:gd name="csY4" fmla="*/ 0 h 6425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86255" h="642526">
                  <a:moveTo>
                    <a:pt x="286255" y="0"/>
                  </a:moveTo>
                  <a:lnTo>
                    <a:pt x="144986" y="0"/>
                  </a:lnTo>
                  <a:cubicBezTo>
                    <a:pt x="89768" y="84749"/>
                    <a:pt x="41201" y="174257"/>
                    <a:pt x="0" y="267676"/>
                  </a:cubicBezTo>
                  <a:lnTo>
                    <a:pt x="0" y="642526"/>
                  </a:lnTo>
                  <a:cubicBezTo>
                    <a:pt x="50784" y="411162"/>
                    <a:pt x="147723" y="193292"/>
                    <a:pt x="286255" y="0"/>
                  </a:cubicBezTo>
                  <a:close/>
                </a:path>
              </a:pathLst>
            </a:custGeom>
            <a:solidFill>
              <a:srgbClr val="282828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143" name="TextBox 142">
            <a:extLst>
              <a:ext uri="{FF2B5EF4-FFF2-40B4-BE49-F238E27FC236}">
                <a16:creationId xmlns:a16="http://schemas.microsoft.com/office/drawing/2014/main" id="{B84F7EED-49EC-8E3D-33C0-249E78FAB787}"/>
              </a:ext>
            </a:extLst>
          </p:cNvPr>
          <p:cNvSpPr txBox="1"/>
          <p:nvPr/>
        </p:nvSpPr>
        <p:spPr>
          <a:xfrm rot="16200000">
            <a:off x="14454825" y="1675675"/>
            <a:ext cx="232307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5400" spc="0" baseline="0">
                <a:ln w="6519" cap="flat">
                  <a:solidFill>
                    <a:srgbClr val="FFFFFF"/>
                  </a:solidFill>
                  <a:miter/>
                </a:ln>
                <a:solidFill>
                  <a:srgbClr val="9A8AFF"/>
                </a:solidFill>
                <a:latin typeface="BBH Sans Hegarty" pitchFamily="2" charset="0"/>
                <a:cs typeface="Arial"/>
                <a:rtl val="0"/>
              </a:defRPr>
            </a:lvl1pPr>
          </a:lstStyle>
          <a:p>
            <a:r>
              <a:rPr lang="en-IN" dirty="0">
                <a:solidFill>
                  <a:srgbClr val="FF0C25"/>
                </a:solidFill>
                <a:sym typeface="Arial"/>
              </a:rPr>
              <a:t>2026</a:t>
            </a:r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96502722-E544-8C24-D9C2-8C9B47F99CC1}"/>
              </a:ext>
            </a:extLst>
          </p:cNvPr>
          <p:cNvSpPr/>
          <p:nvPr/>
        </p:nvSpPr>
        <p:spPr>
          <a:xfrm>
            <a:off x="15386322" y="1132568"/>
            <a:ext cx="2477141" cy="2000788"/>
          </a:xfrm>
          <a:custGeom>
            <a:avLst/>
            <a:gdLst>
              <a:gd name="csX0" fmla="*/ 337300 w 2477141"/>
              <a:gd name="csY0" fmla="*/ 53587 h 2000788"/>
              <a:gd name="csX1" fmla="*/ 47068 w 2477141"/>
              <a:gd name="csY1" fmla="*/ 277846 h 2000788"/>
              <a:gd name="csX2" fmla="*/ 0 w 2477141"/>
              <a:gd name="csY2" fmla="*/ 338278 h 2000788"/>
              <a:gd name="csX3" fmla="*/ 259070 w 2477141"/>
              <a:gd name="csY3" fmla="*/ 233711 h 2000788"/>
              <a:gd name="csX4" fmla="*/ 832168 w 2477141"/>
              <a:gd name="csY4" fmla="*/ 0 h 2000788"/>
              <a:gd name="csX5" fmla="*/ 731447 w 2477141"/>
              <a:gd name="csY5" fmla="*/ 181623 h 2000788"/>
              <a:gd name="csX6" fmla="*/ 393951 w 2477141"/>
              <a:gd name="csY6" fmla="*/ 397015 h 2000788"/>
              <a:gd name="csX7" fmla="*/ 188729 w 2477141"/>
              <a:gd name="csY7" fmla="*/ 598196 h 2000788"/>
              <a:gd name="csX8" fmla="*/ 322306 w 2477141"/>
              <a:gd name="csY8" fmla="*/ 518989 h 2000788"/>
              <a:gd name="csX9" fmla="*/ 1253825 w 2477141"/>
              <a:gd name="csY9" fmla="*/ 30640 h 2000788"/>
              <a:gd name="csX10" fmla="*/ 1182636 w 2477141"/>
              <a:gd name="csY10" fmla="*/ 182080 h 2000788"/>
              <a:gd name="csX11" fmla="*/ 37550 w 2477141"/>
              <a:gd name="csY11" fmla="*/ 1254608 h 2000788"/>
              <a:gd name="csX12" fmla="*/ 611234 w 2477141"/>
              <a:gd name="csY12" fmla="*/ 871804 h 2000788"/>
              <a:gd name="csX13" fmla="*/ 356401 w 2477141"/>
              <a:gd name="csY13" fmla="*/ 1166404 h 2000788"/>
              <a:gd name="csX14" fmla="*/ 87617 w 2477141"/>
              <a:gd name="csY14" fmla="*/ 1451356 h 2000788"/>
              <a:gd name="csX15" fmla="*/ 304639 w 2477141"/>
              <a:gd name="csY15" fmla="*/ 1289942 h 2000788"/>
              <a:gd name="csX16" fmla="*/ 452363 w 2477141"/>
              <a:gd name="csY16" fmla="*/ 1268559 h 2000788"/>
              <a:gd name="csX17" fmla="*/ 427916 w 2477141"/>
              <a:gd name="csY17" fmla="*/ 1395943 h 2000788"/>
              <a:gd name="csX18" fmla="*/ 222172 w 2477141"/>
              <a:gd name="csY18" fmla="*/ 1614856 h 2000788"/>
              <a:gd name="csX19" fmla="*/ 12973 w 2477141"/>
              <a:gd name="csY19" fmla="*/ 1904436 h 2000788"/>
              <a:gd name="csX20" fmla="*/ 1149194 w 2477141"/>
              <a:gd name="csY20" fmla="*/ 812089 h 2000788"/>
              <a:gd name="csX21" fmla="*/ 1457809 w 2477141"/>
              <a:gd name="csY21" fmla="*/ 348187 h 2000788"/>
              <a:gd name="csX22" fmla="*/ 1668247 w 2477141"/>
              <a:gd name="csY22" fmla="*/ 79012 h 2000788"/>
              <a:gd name="csX23" fmla="*/ 1145869 w 2477141"/>
              <a:gd name="csY23" fmla="*/ 1189677 h 2000788"/>
              <a:gd name="csX24" fmla="*/ 852833 w 2477141"/>
              <a:gd name="csY24" fmla="*/ 1450117 h 2000788"/>
              <a:gd name="csX25" fmla="*/ 508297 w 2477141"/>
              <a:gd name="csY25" fmla="*/ 1738002 h 2000788"/>
              <a:gd name="csX26" fmla="*/ 150983 w 2477141"/>
              <a:gd name="csY26" fmla="*/ 2000788 h 2000788"/>
              <a:gd name="csX27" fmla="*/ 299815 w 2477141"/>
              <a:gd name="csY27" fmla="*/ 1959457 h 2000788"/>
              <a:gd name="csX28" fmla="*/ 702241 w 2477141"/>
              <a:gd name="csY28" fmla="*/ 1822686 h 2000788"/>
              <a:gd name="csX29" fmla="*/ 688551 w 2477141"/>
              <a:gd name="csY29" fmla="*/ 1948179 h 2000788"/>
              <a:gd name="csX30" fmla="*/ 980608 w 2477141"/>
              <a:gd name="csY30" fmla="*/ 1927579 h 2000788"/>
              <a:gd name="csX31" fmla="*/ 1232834 w 2477141"/>
              <a:gd name="csY31" fmla="*/ 1770076 h 2000788"/>
              <a:gd name="csX32" fmla="*/ 1426061 w 2477141"/>
              <a:gd name="csY32" fmla="*/ 1577957 h 2000788"/>
              <a:gd name="csX33" fmla="*/ 1604686 w 2477141"/>
              <a:gd name="csY33" fmla="*/ 1133287 h 2000788"/>
              <a:gd name="csX34" fmla="*/ 2023018 w 2477141"/>
              <a:gd name="csY34" fmla="*/ 315917 h 2000788"/>
              <a:gd name="csX35" fmla="*/ 2183520 w 2477141"/>
              <a:gd name="csY35" fmla="*/ 150918 h 2000788"/>
              <a:gd name="csX36" fmla="*/ 2374400 w 2477141"/>
              <a:gd name="csY36" fmla="*/ 81033 h 2000788"/>
              <a:gd name="csX37" fmla="*/ 2277265 w 2477141"/>
              <a:gd name="csY37" fmla="*/ 308225 h 2000788"/>
              <a:gd name="csX38" fmla="*/ 1943745 w 2477141"/>
              <a:gd name="csY38" fmla="*/ 963072 h 2000788"/>
              <a:gd name="csX39" fmla="*/ 1806127 w 2477141"/>
              <a:gd name="csY39" fmla="*/ 1416609 h 2000788"/>
              <a:gd name="csX40" fmla="*/ 1620331 w 2477141"/>
              <a:gd name="csY40" fmla="*/ 1837810 h 2000788"/>
              <a:gd name="csX41" fmla="*/ 1887746 w 2477141"/>
              <a:gd name="csY41" fmla="*/ 1768772 h 2000788"/>
              <a:gd name="csX42" fmla="*/ 2477142 w 2477141"/>
              <a:gd name="csY42" fmla="*/ 1663097 h 2000788"/>
              <a:gd name="csX43" fmla="*/ 2015586 w 2477141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1" h="2000788">
                <a:moveTo>
                  <a:pt x="337300" y="53587"/>
                </a:moveTo>
                <a:cubicBezTo>
                  <a:pt x="240556" y="128362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0" y="233711"/>
                </a:cubicBezTo>
                <a:cubicBezTo>
                  <a:pt x="431436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2" y="261287"/>
                  <a:pt x="511361" y="333324"/>
                  <a:pt x="393951" y="397015"/>
                </a:cubicBezTo>
                <a:cubicBezTo>
                  <a:pt x="306660" y="444344"/>
                  <a:pt x="206396" y="500409"/>
                  <a:pt x="188729" y="598196"/>
                </a:cubicBezTo>
                <a:cubicBezTo>
                  <a:pt x="240556" y="589917"/>
                  <a:pt x="282148" y="552758"/>
                  <a:pt x="322306" y="518989"/>
                </a:cubicBezTo>
                <a:cubicBezTo>
                  <a:pt x="592003" y="292449"/>
                  <a:pt x="926108" y="159719"/>
                  <a:pt x="1253825" y="30640"/>
                </a:cubicBezTo>
                <a:cubicBezTo>
                  <a:pt x="1258324" y="87748"/>
                  <a:pt x="1219404" y="138141"/>
                  <a:pt x="1182636" y="182080"/>
                </a:cubicBezTo>
                <a:cubicBezTo>
                  <a:pt x="845141" y="585614"/>
                  <a:pt x="496954" y="998210"/>
                  <a:pt x="37550" y="1254608"/>
                </a:cubicBezTo>
                <a:cubicBezTo>
                  <a:pt x="141921" y="1042606"/>
                  <a:pt x="387562" y="947948"/>
                  <a:pt x="611234" y="871804"/>
                </a:cubicBezTo>
                <a:cubicBezTo>
                  <a:pt x="588873" y="1003752"/>
                  <a:pt x="468660" y="1093455"/>
                  <a:pt x="356401" y="1166404"/>
                </a:cubicBezTo>
                <a:cubicBezTo>
                  <a:pt x="244141" y="1239353"/>
                  <a:pt x="121321" y="1321820"/>
                  <a:pt x="87617" y="1451356"/>
                </a:cubicBezTo>
                <a:cubicBezTo>
                  <a:pt x="159979" y="1397573"/>
                  <a:pt x="232342" y="1343790"/>
                  <a:pt x="304639" y="1289942"/>
                </a:cubicBezTo>
                <a:cubicBezTo>
                  <a:pt x="348904" y="1257020"/>
                  <a:pt x="417094" y="1226054"/>
                  <a:pt x="452363" y="1268559"/>
                </a:cubicBezTo>
                <a:cubicBezTo>
                  <a:pt x="482286" y="1304610"/>
                  <a:pt x="456144" y="1358588"/>
                  <a:pt x="427916" y="1395943"/>
                </a:cubicBezTo>
                <a:cubicBezTo>
                  <a:pt x="367549" y="1476063"/>
                  <a:pt x="298446" y="1549599"/>
                  <a:pt x="222172" y="1614856"/>
                </a:cubicBezTo>
                <a:cubicBezTo>
                  <a:pt x="128557" y="1694976"/>
                  <a:pt x="14277" y="1781289"/>
                  <a:pt x="12973" y="1904436"/>
                </a:cubicBezTo>
                <a:cubicBezTo>
                  <a:pt x="497214" y="1685197"/>
                  <a:pt x="834971" y="1240853"/>
                  <a:pt x="1149194" y="812089"/>
                </a:cubicBezTo>
                <a:cubicBezTo>
                  <a:pt x="1259041" y="662149"/>
                  <a:pt x="1368954" y="511492"/>
                  <a:pt x="1457809" y="348187"/>
                </a:cubicBezTo>
                <a:cubicBezTo>
                  <a:pt x="1513092" y="246554"/>
                  <a:pt x="1566288" y="133708"/>
                  <a:pt x="1668247" y="79012"/>
                </a:cubicBezTo>
                <a:cubicBezTo>
                  <a:pt x="1649146" y="497149"/>
                  <a:pt x="1441120" y="892991"/>
                  <a:pt x="1145869" y="1189677"/>
                </a:cubicBezTo>
                <a:cubicBezTo>
                  <a:pt x="1053623" y="1282314"/>
                  <a:pt x="953163" y="1366346"/>
                  <a:pt x="852833" y="1450117"/>
                </a:cubicBezTo>
                <a:cubicBezTo>
                  <a:pt x="737966" y="1546079"/>
                  <a:pt x="623164" y="1642040"/>
                  <a:pt x="508297" y="1738002"/>
                </a:cubicBezTo>
                <a:cubicBezTo>
                  <a:pt x="394668" y="1832986"/>
                  <a:pt x="280192" y="1928491"/>
                  <a:pt x="150983" y="2000788"/>
                </a:cubicBezTo>
                <a:cubicBezTo>
                  <a:pt x="201897" y="1992705"/>
                  <a:pt x="250987" y="1976016"/>
                  <a:pt x="299815" y="1959457"/>
                </a:cubicBezTo>
                <a:cubicBezTo>
                  <a:pt x="433979" y="1913888"/>
                  <a:pt x="568077" y="1868254"/>
                  <a:pt x="702241" y="1822686"/>
                </a:cubicBezTo>
                <a:cubicBezTo>
                  <a:pt x="721994" y="1862518"/>
                  <a:pt x="716453" y="1913562"/>
                  <a:pt x="688551" y="1948179"/>
                </a:cubicBezTo>
                <a:cubicBezTo>
                  <a:pt x="783535" y="1977711"/>
                  <a:pt x="888102" y="1964347"/>
                  <a:pt x="980608" y="1927579"/>
                </a:cubicBezTo>
                <a:cubicBezTo>
                  <a:pt x="1073115" y="1890811"/>
                  <a:pt x="1155126" y="1832204"/>
                  <a:pt x="1232834" y="1770076"/>
                </a:cubicBezTo>
                <a:cubicBezTo>
                  <a:pt x="1304023" y="1713164"/>
                  <a:pt x="1373061" y="1652145"/>
                  <a:pt x="1426061" y="1577957"/>
                </a:cubicBezTo>
                <a:cubicBezTo>
                  <a:pt x="1519415" y="1447379"/>
                  <a:pt x="1556314" y="1286291"/>
                  <a:pt x="1604686" y="1133287"/>
                </a:cubicBezTo>
                <a:cubicBezTo>
                  <a:pt x="1697453" y="840121"/>
                  <a:pt x="1839505" y="562602"/>
                  <a:pt x="2023018" y="315917"/>
                </a:cubicBezTo>
                <a:cubicBezTo>
                  <a:pt x="2069044" y="254051"/>
                  <a:pt x="2118850" y="193032"/>
                  <a:pt x="2183520" y="150918"/>
                </a:cubicBezTo>
                <a:cubicBezTo>
                  <a:pt x="2240693" y="113694"/>
                  <a:pt x="2307253" y="92898"/>
                  <a:pt x="2374400" y="81033"/>
                </a:cubicBezTo>
                <a:cubicBezTo>
                  <a:pt x="2380528" y="164999"/>
                  <a:pt x="2325898" y="239513"/>
                  <a:pt x="2277265" y="308225"/>
                </a:cubicBezTo>
                <a:cubicBezTo>
                  <a:pt x="2135213" y="508819"/>
                  <a:pt x="2022432" y="730209"/>
                  <a:pt x="1943745" y="963072"/>
                </a:cubicBezTo>
                <a:cubicBezTo>
                  <a:pt x="1893158" y="1112752"/>
                  <a:pt x="1856585" y="1266929"/>
                  <a:pt x="1806127" y="1416609"/>
                </a:cubicBezTo>
                <a:cubicBezTo>
                  <a:pt x="1757038" y="1562181"/>
                  <a:pt x="1694715" y="1703385"/>
                  <a:pt x="1620331" y="1837810"/>
                </a:cubicBezTo>
                <a:cubicBezTo>
                  <a:pt x="1712838" y="1849088"/>
                  <a:pt x="1801563" y="1804171"/>
                  <a:pt x="1887746" y="1768772"/>
                </a:cubicBezTo>
                <a:cubicBezTo>
                  <a:pt x="2073803" y="1692368"/>
                  <a:pt x="2276157" y="1656056"/>
                  <a:pt x="2477142" y="1663097"/>
                </a:cubicBezTo>
                <a:cubicBezTo>
                  <a:pt x="2323290" y="1723399"/>
                  <a:pt x="2169439" y="1783701"/>
                  <a:pt x="2015586" y="1844003"/>
                </a:cubicBezTo>
              </a:path>
            </a:pathLst>
          </a:custGeom>
          <a:noFill/>
          <a:ln w="0" cap="flat">
            <a:solidFill>
              <a:srgbClr val="0A0A0A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5FB6B708-01C3-AAAC-3100-EAEC28713840}"/>
              </a:ext>
            </a:extLst>
          </p:cNvPr>
          <p:cNvSpPr/>
          <p:nvPr/>
        </p:nvSpPr>
        <p:spPr>
          <a:xfrm>
            <a:off x="15783859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grpSp>
        <p:nvGrpSpPr>
          <p:cNvPr id="345" name="Group 344">
            <a:extLst>
              <a:ext uri="{FF2B5EF4-FFF2-40B4-BE49-F238E27FC236}">
                <a16:creationId xmlns:a16="http://schemas.microsoft.com/office/drawing/2014/main" id="{F011D0A8-E17A-B02E-8DB4-900AFF4ECCD1}"/>
              </a:ext>
            </a:extLst>
          </p:cNvPr>
          <p:cNvGrpSpPr/>
          <p:nvPr/>
        </p:nvGrpSpPr>
        <p:grpSpPr>
          <a:xfrm>
            <a:off x="1118052" y="1105369"/>
            <a:ext cx="1943875" cy="2039996"/>
            <a:chOff x="1118052" y="1101667"/>
            <a:chExt cx="1943875" cy="2265269"/>
          </a:xfrm>
        </p:grpSpPr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305F089F-70A3-7B77-1B17-1C09D5106B59}"/>
                </a:ext>
              </a:extLst>
            </p:cNvPr>
            <p:cNvSpPr/>
            <p:nvPr/>
          </p:nvSpPr>
          <p:spPr>
            <a:xfrm>
              <a:off x="2288954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A057B104-3246-9157-5BF5-359458856446}"/>
                </a:ext>
              </a:extLst>
            </p:cNvPr>
            <p:cNvSpPr/>
            <p:nvPr/>
          </p:nvSpPr>
          <p:spPr>
            <a:xfrm>
              <a:off x="1278813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25A41EEB-8DC6-EFD6-9C9F-006F83851DBC}"/>
                </a:ext>
              </a:extLst>
            </p:cNvPr>
            <p:cNvSpPr/>
            <p:nvPr/>
          </p:nvSpPr>
          <p:spPr>
            <a:xfrm>
              <a:off x="2288954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EE96F429-E8F6-9049-614B-BC525550BA33}"/>
                </a:ext>
              </a:extLst>
            </p:cNvPr>
            <p:cNvSpPr/>
            <p:nvPr/>
          </p:nvSpPr>
          <p:spPr>
            <a:xfrm>
              <a:off x="2288954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EA67E829-0DED-9842-A177-A25583DFE386}"/>
                </a:ext>
              </a:extLst>
            </p:cNvPr>
            <p:cNvSpPr/>
            <p:nvPr/>
          </p:nvSpPr>
          <p:spPr>
            <a:xfrm>
              <a:off x="2288954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CF9C8A1E-D60F-6A5E-C278-B3B19E3C2C10}"/>
                </a:ext>
              </a:extLst>
            </p:cNvPr>
            <p:cNvSpPr/>
            <p:nvPr/>
          </p:nvSpPr>
          <p:spPr>
            <a:xfrm>
              <a:off x="2288954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1CD28349-0594-6296-55CC-9C945572D3DB}"/>
                </a:ext>
              </a:extLst>
            </p:cNvPr>
            <p:cNvSpPr/>
            <p:nvPr/>
          </p:nvSpPr>
          <p:spPr>
            <a:xfrm>
              <a:off x="2288954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9247A89E-2CB9-DE74-0803-0DE49BC826AB}"/>
                </a:ext>
              </a:extLst>
            </p:cNvPr>
            <p:cNvSpPr/>
            <p:nvPr/>
          </p:nvSpPr>
          <p:spPr>
            <a:xfrm>
              <a:off x="2288954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950A204F-6BC5-CBE6-9266-3098E383DD3F}"/>
                </a:ext>
              </a:extLst>
            </p:cNvPr>
            <p:cNvSpPr/>
            <p:nvPr/>
          </p:nvSpPr>
          <p:spPr>
            <a:xfrm>
              <a:off x="2288954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717F4D09-5F1D-FC5A-E068-3EE8C6C0F15E}"/>
                </a:ext>
              </a:extLst>
            </p:cNvPr>
            <p:cNvSpPr/>
            <p:nvPr/>
          </p:nvSpPr>
          <p:spPr>
            <a:xfrm>
              <a:off x="2288954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ECA8CA83-156C-A279-BBAD-D117398F93C0}"/>
                </a:ext>
              </a:extLst>
            </p:cNvPr>
            <p:cNvSpPr/>
            <p:nvPr/>
          </p:nvSpPr>
          <p:spPr>
            <a:xfrm>
              <a:off x="2288954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516B14E0-93F6-E315-3862-3A3E40FD4A56}"/>
                </a:ext>
              </a:extLst>
            </p:cNvPr>
            <p:cNvSpPr/>
            <p:nvPr/>
          </p:nvSpPr>
          <p:spPr>
            <a:xfrm>
              <a:off x="2036402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6B8D2CD9-4200-46C5-20B0-6F5E8877AB06}"/>
                </a:ext>
              </a:extLst>
            </p:cNvPr>
            <p:cNvSpPr/>
            <p:nvPr/>
          </p:nvSpPr>
          <p:spPr>
            <a:xfrm>
              <a:off x="1531365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A0644E0B-DDFC-D5A8-5430-AEE76E4A60B8}"/>
                </a:ext>
              </a:extLst>
            </p:cNvPr>
            <p:cNvSpPr/>
            <p:nvPr/>
          </p:nvSpPr>
          <p:spPr>
            <a:xfrm>
              <a:off x="1531365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C45289ED-678C-ADE8-E39B-F11DCA32B31A}"/>
                </a:ext>
              </a:extLst>
            </p:cNvPr>
            <p:cNvSpPr/>
            <p:nvPr/>
          </p:nvSpPr>
          <p:spPr>
            <a:xfrm>
              <a:off x="1531365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E4EA1BA8-F128-0C18-CA61-AD8CCD554C4D}"/>
                </a:ext>
              </a:extLst>
            </p:cNvPr>
            <p:cNvSpPr/>
            <p:nvPr/>
          </p:nvSpPr>
          <p:spPr>
            <a:xfrm>
              <a:off x="1531365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2B6C842B-9E0E-ACEE-FFEA-57FD96660CBB}"/>
                </a:ext>
              </a:extLst>
            </p:cNvPr>
            <p:cNvSpPr/>
            <p:nvPr/>
          </p:nvSpPr>
          <p:spPr>
            <a:xfrm>
              <a:off x="1531365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A89703E1-A229-128F-1947-6281C6C66266}"/>
                </a:ext>
              </a:extLst>
            </p:cNvPr>
            <p:cNvSpPr/>
            <p:nvPr/>
          </p:nvSpPr>
          <p:spPr>
            <a:xfrm>
              <a:off x="1531365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A61D8860-BC50-BD5F-B217-449BB0169B2B}"/>
                </a:ext>
              </a:extLst>
            </p:cNvPr>
            <p:cNvSpPr/>
            <p:nvPr/>
          </p:nvSpPr>
          <p:spPr>
            <a:xfrm>
              <a:off x="1531365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496EE248-65DF-FEDA-BC5F-2C131507A7C1}"/>
                </a:ext>
              </a:extLst>
            </p:cNvPr>
            <p:cNvSpPr/>
            <p:nvPr/>
          </p:nvSpPr>
          <p:spPr>
            <a:xfrm>
              <a:off x="1531365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0A65F09A-A66F-B5FA-C49C-029A6DAA1836}"/>
                </a:ext>
              </a:extLst>
            </p:cNvPr>
            <p:cNvSpPr/>
            <p:nvPr/>
          </p:nvSpPr>
          <p:spPr>
            <a:xfrm>
              <a:off x="1531365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80A78550-A87E-6147-989D-B1A7556E66B3}"/>
                </a:ext>
              </a:extLst>
            </p:cNvPr>
            <p:cNvSpPr/>
            <p:nvPr/>
          </p:nvSpPr>
          <p:spPr>
            <a:xfrm>
              <a:off x="1783916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2D8E6BF0-C4FC-6B7F-246E-7F9B69617D6D}"/>
                </a:ext>
              </a:extLst>
            </p:cNvPr>
            <p:cNvSpPr/>
            <p:nvPr/>
          </p:nvSpPr>
          <p:spPr>
            <a:xfrm>
              <a:off x="1531365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E4E8FE3C-BACF-29AE-73BA-2FF5CF52DEC7}"/>
                </a:ext>
              </a:extLst>
            </p:cNvPr>
            <p:cNvSpPr/>
            <p:nvPr/>
          </p:nvSpPr>
          <p:spPr>
            <a:xfrm>
              <a:off x="1278813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3A6A25FD-35CD-27E6-33F7-77954A2EA943}"/>
                </a:ext>
              </a:extLst>
            </p:cNvPr>
            <p:cNvSpPr/>
            <p:nvPr/>
          </p:nvSpPr>
          <p:spPr>
            <a:xfrm>
              <a:off x="1531365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1E5073E3-BCA4-4B5F-EF7B-9BD93E42CE41}"/>
                </a:ext>
              </a:extLst>
            </p:cNvPr>
            <p:cNvSpPr/>
            <p:nvPr/>
          </p:nvSpPr>
          <p:spPr>
            <a:xfrm>
              <a:off x="1278813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7CED7EE6-8A39-FD86-0D65-5AAD01AF644E}"/>
                </a:ext>
              </a:extLst>
            </p:cNvPr>
            <p:cNvSpPr/>
            <p:nvPr/>
          </p:nvSpPr>
          <p:spPr>
            <a:xfrm>
              <a:off x="1278813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FCC068A0-4D5E-BD2D-99CB-8A7E8FE9F051}"/>
                </a:ext>
              </a:extLst>
            </p:cNvPr>
            <p:cNvSpPr/>
            <p:nvPr/>
          </p:nvSpPr>
          <p:spPr>
            <a:xfrm>
              <a:off x="1278813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DB670FFC-DE3F-52D2-FE67-182DD8335170}"/>
                </a:ext>
              </a:extLst>
            </p:cNvPr>
            <p:cNvSpPr/>
            <p:nvPr/>
          </p:nvSpPr>
          <p:spPr>
            <a:xfrm>
              <a:off x="1278813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8088DB11-917C-6AD8-0465-DE6F4A8BAE25}"/>
                </a:ext>
              </a:extLst>
            </p:cNvPr>
            <p:cNvSpPr/>
            <p:nvPr/>
          </p:nvSpPr>
          <p:spPr>
            <a:xfrm>
              <a:off x="1278813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C45FE262-3F99-3A00-550D-D4DFDC53D0FF}"/>
                </a:ext>
              </a:extLst>
            </p:cNvPr>
            <p:cNvSpPr/>
            <p:nvPr/>
          </p:nvSpPr>
          <p:spPr>
            <a:xfrm>
              <a:off x="1278813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441131CB-48DE-7A0D-6E43-AF4B1920B4F5}"/>
                </a:ext>
              </a:extLst>
            </p:cNvPr>
            <p:cNvSpPr/>
            <p:nvPr/>
          </p:nvSpPr>
          <p:spPr>
            <a:xfrm>
              <a:off x="1278813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686348FB-F868-354A-75C9-7B4A312781F1}"/>
                </a:ext>
              </a:extLst>
            </p:cNvPr>
            <p:cNvSpPr/>
            <p:nvPr/>
          </p:nvSpPr>
          <p:spPr>
            <a:xfrm>
              <a:off x="1278813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CB6F824D-B4FE-0335-D9F0-25F414B8D210}"/>
                </a:ext>
              </a:extLst>
            </p:cNvPr>
            <p:cNvSpPr/>
            <p:nvPr/>
          </p:nvSpPr>
          <p:spPr>
            <a:xfrm>
              <a:off x="1278813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BE8E172E-DEA7-89F8-A327-38E901CE24B3}"/>
                </a:ext>
              </a:extLst>
            </p:cNvPr>
            <p:cNvSpPr/>
            <p:nvPr/>
          </p:nvSpPr>
          <p:spPr>
            <a:xfrm>
              <a:off x="1278813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98BBD6DD-CA52-290F-3AD4-F6CD2DFAC260}"/>
                </a:ext>
              </a:extLst>
            </p:cNvPr>
            <p:cNvSpPr/>
            <p:nvPr/>
          </p:nvSpPr>
          <p:spPr>
            <a:xfrm>
              <a:off x="2288954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A7071D71-5B8E-5562-6869-06E71DC5D070}"/>
                </a:ext>
              </a:extLst>
            </p:cNvPr>
            <p:cNvSpPr/>
            <p:nvPr/>
          </p:nvSpPr>
          <p:spPr>
            <a:xfrm>
              <a:off x="2288954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ADDFD9DC-E3F4-F6B7-8B41-8CACBF8357B0}"/>
                </a:ext>
              </a:extLst>
            </p:cNvPr>
            <p:cNvSpPr/>
            <p:nvPr/>
          </p:nvSpPr>
          <p:spPr>
            <a:xfrm>
              <a:off x="1531365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85D6F5B5-4642-A7FC-C9D7-932DF4C479EA}"/>
                </a:ext>
              </a:extLst>
            </p:cNvPr>
            <p:cNvSpPr/>
            <p:nvPr/>
          </p:nvSpPr>
          <p:spPr>
            <a:xfrm>
              <a:off x="2288954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4FA18232-DDBE-EA49-2B95-2B4527107B1F}"/>
                </a:ext>
              </a:extLst>
            </p:cNvPr>
            <p:cNvSpPr/>
            <p:nvPr/>
          </p:nvSpPr>
          <p:spPr>
            <a:xfrm>
              <a:off x="2288954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DB4FEF69-C9A2-BD5D-E504-9B1AEC6EE28B}"/>
                </a:ext>
              </a:extLst>
            </p:cNvPr>
            <p:cNvSpPr/>
            <p:nvPr/>
          </p:nvSpPr>
          <p:spPr>
            <a:xfrm>
              <a:off x="2288954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04F840C7-6C27-C8B3-43D8-30A9E13B5D55}"/>
                </a:ext>
              </a:extLst>
            </p:cNvPr>
            <p:cNvSpPr/>
            <p:nvPr/>
          </p:nvSpPr>
          <p:spPr>
            <a:xfrm>
              <a:off x="2288954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BD08CB83-6C98-E74E-6C23-A2C87C344907}"/>
                </a:ext>
              </a:extLst>
            </p:cNvPr>
            <p:cNvSpPr/>
            <p:nvPr/>
          </p:nvSpPr>
          <p:spPr>
            <a:xfrm>
              <a:off x="2036402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66814DE9-7B55-01E1-7CE8-7390846D751F}"/>
                </a:ext>
              </a:extLst>
            </p:cNvPr>
            <p:cNvSpPr/>
            <p:nvPr/>
          </p:nvSpPr>
          <p:spPr>
            <a:xfrm>
              <a:off x="1783916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21F9855E-4629-ABF0-B7C9-AC0E577EAB1C}"/>
                </a:ext>
              </a:extLst>
            </p:cNvPr>
            <p:cNvSpPr/>
            <p:nvPr/>
          </p:nvSpPr>
          <p:spPr>
            <a:xfrm>
              <a:off x="2288954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97432171-37C4-D4C1-50DF-C2E0AD99EB6A}"/>
                </a:ext>
              </a:extLst>
            </p:cNvPr>
            <p:cNvSpPr/>
            <p:nvPr/>
          </p:nvSpPr>
          <p:spPr>
            <a:xfrm>
              <a:off x="2288954" y="120075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17C005B0-B063-E61C-871D-4FBA1B2ECCA1}"/>
                </a:ext>
              </a:extLst>
            </p:cNvPr>
            <p:cNvSpPr/>
            <p:nvPr/>
          </p:nvSpPr>
          <p:spPr>
            <a:xfrm>
              <a:off x="2288954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824391CC-F0AB-3D86-CC25-5FC2B936FB27}"/>
                </a:ext>
              </a:extLst>
            </p:cNvPr>
            <p:cNvSpPr/>
            <p:nvPr/>
          </p:nvSpPr>
          <p:spPr>
            <a:xfrm>
              <a:off x="2288954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8ADA24A6-B044-C2A6-3DFA-C4C42DAD1ADD}"/>
                </a:ext>
              </a:extLst>
            </p:cNvPr>
            <p:cNvSpPr/>
            <p:nvPr/>
          </p:nvSpPr>
          <p:spPr>
            <a:xfrm>
              <a:off x="1783916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D5B94641-1455-B575-0539-5F7149C96BC7}"/>
                </a:ext>
              </a:extLst>
            </p:cNvPr>
            <p:cNvSpPr/>
            <p:nvPr/>
          </p:nvSpPr>
          <p:spPr>
            <a:xfrm>
              <a:off x="1783916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0D334C42-D619-85CC-7F51-6F2697B761DC}"/>
                </a:ext>
              </a:extLst>
            </p:cNvPr>
            <p:cNvSpPr/>
            <p:nvPr/>
          </p:nvSpPr>
          <p:spPr>
            <a:xfrm>
              <a:off x="1783916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5815CF0C-7FC1-DC97-41C6-53B433A80CBA}"/>
                </a:ext>
              </a:extLst>
            </p:cNvPr>
            <p:cNvSpPr/>
            <p:nvPr/>
          </p:nvSpPr>
          <p:spPr>
            <a:xfrm>
              <a:off x="1783916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53041CB3-45AB-E87E-6F43-31904351338A}"/>
                </a:ext>
              </a:extLst>
            </p:cNvPr>
            <p:cNvSpPr/>
            <p:nvPr/>
          </p:nvSpPr>
          <p:spPr>
            <a:xfrm>
              <a:off x="1783916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123B18C9-3532-FE9D-E06F-B4AC779E3DBC}"/>
                </a:ext>
              </a:extLst>
            </p:cNvPr>
            <p:cNvSpPr/>
            <p:nvPr/>
          </p:nvSpPr>
          <p:spPr>
            <a:xfrm>
              <a:off x="1783916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13DD916A-F325-8A33-105A-87649EFC6E4E}"/>
                </a:ext>
              </a:extLst>
            </p:cNvPr>
            <p:cNvSpPr/>
            <p:nvPr/>
          </p:nvSpPr>
          <p:spPr>
            <a:xfrm>
              <a:off x="2036402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618393B2-D3C3-F98B-A9CF-DA61C231E6FD}"/>
                </a:ext>
              </a:extLst>
            </p:cNvPr>
            <p:cNvSpPr/>
            <p:nvPr/>
          </p:nvSpPr>
          <p:spPr>
            <a:xfrm>
              <a:off x="2036402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91A99BB8-8FAC-1DA5-2B11-6CF7A5B9FB78}"/>
                </a:ext>
              </a:extLst>
            </p:cNvPr>
            <p:cNvSpPr/>
            <p:nvPr/>
          </p:nvSpPr>
          <p:spPr>
            <a:xfrm>
              <a:off x="2036402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689507AF-6F0A-7B65-C0CB-3C2B4BB4B0DF}"/>
                </a:ext>
              </a:extLst>
            </p:cNvPr>
            <p:cNvSpPr/>
            <p:nvPr/>
          </p:nvSpPr>
          <p:spPr>
            <a:xfrm>
              <a:off x="2036402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D18B3B96-6461-6B41-9FFC-2AC57D98E661}"/>
                </a:ext>
              </a:extLst>
            </p:cNvPr>
            <p:cNvSpPr/>
            <p:nvPr/>
          </p:nvSpPr>
          <p:spPr>
            <a:xfrm>
              <a:off x="1783916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FB5F21BA-595C-1EB4-E4A8-89B421AA4286}"/>
                </a:ext>
              </a:extLst>
            </p:cNvPr>
            <p:cNvSpPr/>
            <p:nvPr/>
          </p:nvSpPr>
          <p:spPr>
            <a:xfrm>
              <a:off x="1783916" y="196714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F6B1E9BF-9CFF-BC23-B7D1-23A4B4D92A9F}"/>
                </a:ext>
              </a:extLst>
            </p:cNvPr>
            <p:cNvSpPr/>
            <p:nvPr/>
          </p:nvSpPr>
          <p:spPr>
            <a:xfrm>
              <a:off x="1783916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32140FC4-2627-2AA0-C0A3-F86C690F0AEF}"/>
                </a:ext>
              </a:extLst>
            </p:cNvPr>
            <p:cNvSpPr/>
            <p:nvPr/>
          </p:nvSpPr>
          <p:spPr>
            <a:xfrm>
              <a:off x="1783916" y="177555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D26FB458-738C-9D76-3B9A-1EA4CA7A38A4}"/>
                </a:ext>
              </a:extLst>
            </p:cNvPr>
            <p:cNvSpPr/>
            <p:nvPr/>
          </p:nvSpPr>
          <p:spPr>
            <a:xfrm>
              <a:off x="1783916" y="167971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A1F98BEA-5945-AE9B-88D5-B3D94732EC0B}"/>
                </a:ext>
              </a:extLst>
            </p:cNvPr>
            <p:cNvSpPr/>
            <p:nvPr/>
          </p:nvSpPr>
          <p:spPr>
            <a:xfrm>
              <a:off x="1783916" y="139235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9918C88B-438B-B848-2E07-CE3ED7AE6852}"/>
                </a:ext>
              </a:extLst>
            </p:cNvPr>
            <p:cNvSpPr/>
            <p:nvPr/>
          </p:nvSpPr>
          <p:spPr>
            <a:xfrm>
              <a:off x="1783916" y="148812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7C1ED3B5-61D3-ABBB-1354-7F74A3785893}"/>
                </a:ext>
              </a:extLst>
            </p:cNvPr>
            <p:cNvSpPr/>
            <p:nvPr/>
          </p:nvSpPr>
          <p:spPr>
            <a:xfrm>
              <a:off x="1783916" y="225457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3EA901AA-D234-5CFF-5C2D-BC8280120B50}"/>
                </a:ext>
              </a:extLst>
            </p:cNvPr>
            <p:cNvSpPr/>
            <p:nvPr/>
          </p:nvSpPr>
          <p:spPr>
            <a:xfrm>
              <a:off x="1783916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3B6E16B4-5713-6929-B382-9DD27C3DF5F8}"/>
                </a:ext>
              </a:extLst>
            </p:cNvPr>
            <p:cNvSpPr/>
            <p:nvPr/>
          </p:nvSpPr>
          <p:spPr>
            <a:xfrm>
              <a:off x="1783916" y="2158746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D4AAA420-A2A0-5626-FF6F-32A588CC6EEA}"/>
                </a:ext>
              </a:extLst>
            </p:cNvPr>
            <p:cNvSpPr/>
            <p:nvPr/>
          </p:nvSpPr>
          <p:spPr>
            <a:xfrm>
              <a:off x="1783916" y="206297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AEE6E4A2-91F1-1E05-57D4-1BC28A36AC28}"/>
                </a:ext>
              </a:extLst>
            </p:cNvPr>
            <p:cNvSpPr/>
            <p:nvPr/>
          </p:nvSpPr>
          <p:spPr>
            <a:xfrm>
              <a:off x="1783916" y="187138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C6E541CC-FB15-9D74-5738-F3129A0D67D2}"/>
                </a:ext>
              </a:extLst>
            </p:cNvPr>
            <p:cNvSpPr/>
            <p:nvPr/>
          </p:nvSpPr>
          <p:spPr>
            <a:xfrm>
              <a:off x="1531365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BF1C1A25-97C7-E8F3-E5C5-740BF1570DCE}"/>
                </a:ext>
              </a:extLst>
            </p:cNvPr>
            <p:cNvSpPr/>
            <p:nvPr/>
          </p:nvSpPr>
          <p:spPr>
            <a:xfrm>
              <a:off x="2036402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E9E1551D-8C89-FBCD-4969-DBFDB5525495}"/>
                </a:ext>
              </a:extLst>
            </p:cNvPr>
            <p:cNvSpPr/>
            <p:nvPr/>
          </p:nvSpPr>
          <p:spPr>
            <a:xfrm>
              <a:off x="1531365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7041D66D-3903-38F2-A34F-46846A523E6C}"/>
                </a:ext>
              </a:extLst>
            </p:cNvPr>
            <p:cNvSpPr/>
            <p:nvPr/>
          </p:nvSpPr>
          <p:spPr>
            <a:xfrm>
              <a:off x="1531365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C363DB00-6D59-D9C4-FE96-F91FA1DBF280}"/>
                </a:ext>
              </a:extLst>
            </p:cNvPr>
            <p:cNvSpPr/>
            <p:nvPr/>
          </p:nvSpPr>
          <p:spPr>
            <a:xfrm>
              <a:off x="1531365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29D7A41D-5FC4-3B26-0853-BBE95DE8DA97}"/>
                </a:ext>
              </a:extLst>
            </p:cNvPr>
            <p:cNvSpPr/>
            <p:nvPr/>
          </p:nvSpPr>
          <p:spPr>
            <a:xfrm>
              <a:off x="1783916" y="129652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B5BCA8CB-7724-38C6-5191-21D2F38B94EB}"/>
                </a:ext>
              </a:extLst>
            </p:cNvPr>
            <p:cNvSpPr/>
            <p:nvPr/>
          </p:nvSpPr>
          <p:spPr>
            <a:xfrm>
              <a:off x="2036402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20AE1FE0-4C63-1040-AAAA-E30FB06EFAE6}"/>
                </a:ext>
              </a:extLst>
            </p:cNvPr>
            <p:cNvSpPr/>
            <p:nvPr/>
          </p:nvSpPr>
          <p:spPr>
            <a:xfrm>
              <a:off x="1531365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EE5C62B9-09CC-04A2-B7A4-48DFD56E47B1}"/>
                </a:ext>
              </a:extLst>
            </p:cNvPr>
            <p:cNvSpPr/>
            <p:nvPr/>
          </p:nvSpPr>
          <p:spPr>
            <a:xfrm>
              <a:off x="1531365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E6FC9367-6F0D-82EF-1680-D73EF20A1FDE}"/>
                </a:ext>
              </a:extLst>
            </p:cNvPr>
            <p:cNvSpPr/>
            <p:nvPr/>
          </p:nvSpPr>
          <p:spPr>
            <a:xfrm>
              <a:off x="2036402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0FC57F00-44D0-C458-E59C-D5031FCC5D4D}"/>
                </a:ext>
              </a:extLst>
            </p:cNvPr>
            <p:cNvSpPr/>
            <p:nvPr/>
          </p:nvSpPr>
          <p:spPr>
            <a:xfrm>
              <a:off x="1531365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841C50F0-0B0D-7B49-7BCA-BA42BE02D3BC}"/>
                </a:ext>
              </a:extLst>
            </p:cNvPr>
            <p:cNvSpPr/>
            <p:nvPr/>
          </p:nvSpPr>
          <p:spPr>
            <a:xfrm>
              <a:off x="1531365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BA056B56-8A71-041D-FFEC-67910DBFD0D7}"/>
                </a:ext>
              </a:extLst>
            </p:cNvPr>
            <p:cNvSpPr/>
            <p:nvPr/>
          </p:nvSpPr>
          <p:spPr>
            <a:xfrm>
              <a:off x="2036402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196A4B81-826B-9D36-9590-50DAF4F84871}"/>
                </a:ext>
              </a:extLst>
            </p:cNvPr>
            <p:cNvSpPr/>
            <p:nvPr/>
          </p:nvSpPr>
          <p:spPr>
            <a:xfrm>
              <a:off x="1531365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0F38842D-0FA2-7F46-230B-123C843582B4}"/>
                </a:ext>
              </a:extLst>
            </p:cNvPr>
            <p:cNvSpPr/>
            <p:nvPr/>
          </p:nvSpPr>
          <p:spPr>
            <a:xfrm>
              <a:off x="2036402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E99CB302-84D1-D73D-493A-3B0A9B170F87}"/>
                </a:ext>
              </a:extLst>
            </p:cNvPr>
            <p:cNvSpPr/>
            <p:nvPr/>
          </p:nvSpPr>
          <p:spPr>
            <a:xfrm>
              <a:off x="2036402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FEB3B7FA-D1CD-5E15-90FB-9AF05C765DF2}"/>
                </a:ext>
              </a:extLst>
            </p:cNvPr>
            <p:cNvSpPr/>
            <p:nvPr/>
          </p:nvSpPr>
          <p:spPr>
            <a:xfrm>
              <a:off x="2036402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C8016BE8-D8E5-BE98-F836-F7E9C0F00894}"/>
                </a:ext>
              </a:extLst>
            </p:cNvPr>
            <p:cNvSpPr/>
            <p:nvPr/>
          </p:nvSpPr>
          <p:spPr>
            <a:xfrm>
              <a:off x="2036402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05D62652-0708-6A95-F5A4-A20C588E4C10}"/>
                </a:ext>
              </a:extLst>
            </p:cNvPr>
            <p:cNvSpPr/>
            <p:nvPr/>
          </p:nvSpPr>
          <p:spPr>
            <a:xfrm>
              <a:off x="2036402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AB4C31DC-B17E-FF7A-11BA-56C393C15864}"/>
                </a:ext>
              </a:extLst>
            </p:cNvPr>
            <p:cNvSpPr/>
            <p:nvPr/>
          </p:nvSpPr>
          <p:spPr>
            <a:xfrm>
              <a:off x="2036402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69FC131B-12BC-345E-CC47-8B995EE2A9FE}"/>
                </a:ext>
              </a:extLst>
            </p:cNvPr>
            <p:cNvSpPr/>
            <p:nvPr/>
          </p:nvSpPr>
          <p:spPr>
            <a:xfrm>
              <a:off x="2036402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16D218FE-54B7-1830-029A-891EC697DB7E}"/>
                </a:ext>
              </a:extLst>
            </p:cNvPr>
            <p:cNvSpPr/>
            <p:nvPr/>
          </p:nvSpPr>
          <p:spPr>
            <a:xfrm>
              <a:off x="2036402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D14CC42C-E3ED-A6BD-7075-8CB836A2EF2B}"/>
                </a:ext>
              </a:extLst>
            </p:cNvPr>
            <p:cNvSpPr/>
            <p:nvPr/>
          </p:nvSpPr>
          <p:spPr>
            <a:xfrm>
              <a:off x="2036402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3D271EDD-5CC3-73CD-4064-A60EB2EC0606}"/>
                </a:ext>
              </a:extLst>
            </p:cNvPr>
            <p:cNvSpPr/>
            <p:nvPr/>
          </p:nvSpPr>
          <p:spPr>
            <a:xfrm>
              <a:off x="2036402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BB765EC6-AE64-2F59-F88A-92C0456B496A}"/>
                </a:ext>
              </a:extLst>
            </p:cNvPr>
            <p:cNvSpPr/>
            <p:nvPr/>
          </p:nvSpPr>
          <p:spPr>
            <a:xfrm>
              <a:off x="2036402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CDD4A6E9-2061-F6E4-6CB0-B7186C9447E9}"/>
                </a:ext>
              </a:extLst>
            </p:cNvPr>
            <p:cNvSpPr/>
            <p:nvPr/>
          </p:nvSpPr>
          <p:spPr>
            <a:xfrm>
              <a:off x="2288954" y="158395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7EB05FEF-60D3-9E09-A7BA-53F3EAACE732}"/>
                </a:ext>
              </a:extLst>
            </p:cNvPr>
            <p:cNvSpPr/>
            <p:nvPr/>
          </p:nvSpPr>
          <p:spPr>
            <a:xfrm>
              <a:off x="1118052" y="3020967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E5A3A3F8-DC28-1F03-AB08-84AC0E8F5DCB}"/>
                </a:ext>
              </a:extLst>
            </p:cNvPr>
            <p:cNvSpPr/>
            <p:nvPr/>
          </p:nvSpPr>
          <p:spPr>
            <a:xfrm>
              <a:off x="1118052" y="321256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B986C2EE-9EFA-2E89-BD57-608B75543A94}"/>
                </a:ext>
              </a:extLst>
            </p:cNvPr>
            <p:cNvSpPr/>
            <p:nvPr/>
          </p:nvSpPr>
          <p:spPr>
            <a:xfrm>
              <a:off x="1118052" y="263777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685CBF02-92CB-E34C-47DE-DAC5A2ACD2FA}"/>
                </a:ext>
              </a:extLst>
            </p:cNvPr>
            <p:cNvSpPr/>
            <p:nvPr/>
          </p:nvSpPr>
          <p:spPr>
            <a:xfrm>
              <a:off x="2288954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DE28AC23-1AD4-45DF-B40A-DE272BE67FB4}"/>
                </a:ext>
              </a:extLst>
            </p:cNvPr>
            <p:cNvSpPr/>
            <p:nvPr/>
          </p:nvSpPr>
          <p:spPr>
            <a:xfrm>
              <a:off x="1118052" y="273360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B71BCDB3-5B34-EF74-6C3C-9F5857DBB594}"/>
                </a:ext>
              </a:extLst>
            </p:cNvPr>
            <p:cNvSpPr/>
            <p:nvPr/>
          </p:nvSpPr>
          <p:spPr>
            <a:xfrm>
              <a:off x="1118052" y="282936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ADB8342B-A9AE-8877-AA61-5E625D20F33B}"/>
                </a:ext>
              </a:extLst>
            </p:cNvPr>
            <p:cNvSpPr/>
            <p:nvPr/>
          </p:nvSpPr>
          <p:spPr>
            <a:xfrm>
              <a:off x="1118052" y="2925201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0AA7BAAF-2114-3502-899A-E849CC9394DA}"/>
                </a:ext>
              </a:extLst>
            </p:cNvPr>
            <p:cNvSpPr/>
            <p:nvPr/>
          </p:nvSpPr>
          <p:spPr>
            <a:xfrm>
              <a:off x="1118052" y="3308395"/>
              <a:ext cx="160696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13A42913-AA38-9C7E-2E4E-B2083AEDE69D}"/>
                </a:ext>
              </a:extLst>
            </p:cNvPr>
            <p:cNvSpPr/>
            <p:nvPr/>
          </p:nvSpPr>
          <p:spPr>
            <a:xfrm>
              <a:off x="2036402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654B452E-E7E9-3362-2617-4B27172B49C0}"/>
                </a:ext>
              </a:extLst>
            </p:cNvPr>
            <p:cNvSpPr/>
            <p:nvPr/>
          </p:nvSpPr>
          <p:spPr>
            <a:xfrm>
              <a:off x="1783916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AD270117-21D3-05A2-DC29-F4DBFCFBFAD9}"/>
                </a:ext>
              </a:extLst>
            </p:cNvPr>
            <p:cNvSpPr/>
            <p:nvPr/>
          </p:nvSpPr>
          <p:spPr>
            <a:xfrm>
              <a:off x="1278813" y="3308395"/>
              <a:ext cx="25255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39E16EE5-54DE-8039-DED1-A87C6F2350C3}"/>
                </a:ext>
              </a:extLst>
            </p:cNvPr>
            <p:cNvSpPr/>
            <p:nvPr/>
          </p:nvSpPr>
          <p:spPr>
            <a:xfrm>
              <a:off x="1531365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91C2F4F6-B6CB-7C18-9D23-E79E5EF3BD96}"/>
                </a:ext>
              </a:extLst>
            </p:cNvPr>
            <p:cNvSpPr/>
            <p:nvPr/>
          </p:nvSpPr>
          <p:spPr>
            <a:xfrm>
              <a:off x="1118052" y="311679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255F9992-116A-2CEE-8581-28ECFBA282BA}"/>
                </a:ext>
              </a:extLst>
            </p:cNvPr>
            <p:cNvSpPr/>
            <p:nvPr/>
          </p:nvSpPr>
          <p:spPr>
            <a:xfrm>
              <a:off x="1118052" y="1775551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161A5884-99EB-CF81-0F90-C9E58996C006}"/>
                </a:ext>
              </a:extLst>
            </p:cNvPr>
            <p:cNvSpPr/>
            <p:nvPr/>
          </p:nvSpPr>
          <p:spPr>
            <a:xfrm>
              <a:off x="1118052" y="196714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B4E2BCE6-58C6-79FA-B9F1-A2A3FD5E7DA9}"/>
                </a:ext>
              </a:extLst>
            </p:cNvPr>
            <p:cNvSpPr/>
            <p:nvPr/>
          </p:nvSpPr>
          <p:spPr>
            <a:xfrm>
              <a:off x="1118052" y="2541940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E3D37CB9-0735-0985-C244-6D59CB13E18C}"/>
                </a:ext>
              </a:extLst>
            </p:cNvPr>
            <p:cNvSpPr/>
            <p:nvPr/>
          </p:nvSpPr>
          <p:spPr>
            <a:xfrm>
              <a:off x="1118052" y="167971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B61D41A1-A7C7-BC3C-91C1-9D8FA11C67AE}"/>
                </a:ext>
              </a:extLst>
            </p:cNvPr>
            <p:cNvSpPr/>
            <p:nvPr/>
          </p:nvSpPr>
          <p:spPr>
            <a:xfrm>
              <a:off x="1118052" y="158395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7ECD9D2F-C7E1-3D36-BEAE-11B651C01DFA}"/>
                </a:ext>
              </a:extLst>
            </p:cNvPr>
            <p:cNvSpPr/>
            <p:nvPr/>
          </p:nvSpPr>
          <p:spPr>
            <a:xfrm>
              <a:off x="1118052" y="187138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0FB2E673-632C-4177-2DF1-4A7BDCC57AC6}"/>
                </a:ext>
              </a:extLst>
            </p:cNvPr>
            <p:cNvSpPr/>
            <p:nvPr/>
          </p:nvSpPr>
          <p:spPr>
            <a:xfrm>
              <a:off x="1118052" y="2350343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A63F835C-F43D-935F-4C87-444FDBE759A6}"/>
                </a:ext>
              </a:extLst>
            </p:cNvPr>
            <p:cNvSpPr/>
            <p:nvPr/>
          </p:nvSpPr>
          <p:spPr>
            <a:xfrm>
              <a:off x="1118052" y="244617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857CFF2E-6D75-AD0C-A049-EA1EED33BBC2}"/>
                </a:ext>
              </a:extLst>
            </p:cNvPr>
            <p:cNvSpPr/>
            <p:nvPr/>
          </p:nvSpPr>
          <p:spPr>
            <a:xfrm>
              <a:off x="1118052" y="2062979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30DFA6CF-3FAF-E297-5A45-9699A9080F23}"/>
                </a:ext>
              </a:extLst>
            </p:cNvPr>
            <p:cNvSpPr/>
            <p:nvPr/>
          </p:nvSpPr>
          <p:spPr>
            <a:xfrm>
              <a:off x="1118052" y="2254577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23B5C710-8A9D-C2DB-DDD8-6328B12CCEB2}"/>
                </a:ext>
              </a:extLst>
            </p:cNvPr>
            <p:cNvSpPr/>
            <p:nvPr/>
          </p:nvSpPr>
          <p:spPr>
            <a:xfrm>
              <a:off x="1118052" y="2158746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2AD9C021-0B93-F287-8464-638A8D2B32D0}"/>
                </a:ext>
              </a:extLst>
            </p:cNvPr>
            <p:cNvSpPr/>
            <p:nvPr/>
          </p:nvSpPr>
          <p:spPr>
            <a:xfrm>
              <a:off x="2794056" y="148812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EB13BEF7-329C-5FE6-8385-93E644C0CD76}"/>
                </a:ext>
              </a:extLst>
            </p:cNvPr>
            <p:cNvSpPr/>
            <p:nvPr/>
          </p:nvSpPr>
          <p:spPr>
            <a:xfrm>
              <a:off x="2794056" y="196714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E7D608C1-7E51-FCE6-15E1-2AA6AA16E7E7}"/>
                </a:ext>
              </a:extLst>
            </p:cNvPr>
            <p:cNvSpPr/>
            <p:nvPr/>
          </p:nvSpPr>
          <p:spPr>
            <a:xfrm>
              <a:off x="2794056" y="187138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81377AFE-1713-7AD6-0494-783B89E0AF77}"/>
                </a:ext>
              </a:extLst>
            </p:cNvPr>
            <p:cNvSpPr/>
            <p:nvPr/>
          </p:nvSpPr>
          <p:spPr>
            <a:xfrm>
              <a:off x="2794056" y="206297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6AED7B9D-0F4F-10AD-A4E7-6287908402B9}"/>
                </a:ext>
              </a:extLst>
            </p:cNvPr>
            <p:cNvSpPr/>
            <p:nvPr/>
          </p:nvSpPr>
          <p:spPr>
            <a:xfrm>
              <a:off x="2794056" y="1775551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F4D89373-614C-8FAB-0EF2-2F6FE7E0CF07}"/>
                </a:ext>
              </a:extLst>
            </p:cNvPr>
            <p:cNvSpPr/>
            <p:nvPr/>
          </p:nvSpPr>
          <p:spPr>
            <a:xfrm>
              <a:off x="2794056" y="2158746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B8AB666F-633D-97E9-44CB-CF6B45AE107D}"/>
                </a:ext>
              </a:extLst>
            </p:cNvPr>
            <p:cNvSpPr/>
            <p:nvPr/>
          </p:nvSpPr>
          <p:spPr>
            <a:xfrm>
              <a:off x="2541505" y="3308395"/>
              <a:ext cx="252551" cy="5854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47AF54B4-B3C1-B125-9C03-C4108641B3E0}"/>
                </a:ext>
              </a:extLst>
            </p:cNvPr>
            <p:cNvSpPr/>
            <p:nvPr/>
          </p:nvSpPr>
          <p:spPr>
            <a:xfrm>
              <a:off x="2794056" y="129652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2F11EDA2-9172-536D-4213-1C89E7366B1E}"/>
                </a:ext>
              </a:extLst>
            </p:cNvPr>
            <p:cNvSpPr/>
            <p:nvPr/>
          </p:nvSpPr>
          <p:spPr>
            <a:xfrm>
              <a:off x="2794056" y="1392356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EFE69CE2-DD03-7E14-02BD-450186CC533C}"/>
                </a:ext>
              </a:extLst>
            </p:cNvPr>
            <p:cNvSpPr/>
            <p:nvPr/>
          </p:nvSpPr>
          <p:spPr>
            <a:xfrm>
              <a:off x="2794056" y="167971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AC5B70BE-EDF2-9576-5374-53EB188F2778}"/>
                </a:ext>
              </a:extLst>
            </p:cNvPr>
            <p:cNvSpPr/>
            <p:nvPr/>
          </p:nvSpPr>
          <p:spPr>
            <a:xfrm>
              <a:off x="2794056" y="158395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26BE4058-62A6-D990-C75D-059AA6FFF16D}"/>
                </a:ext>
              </a:extLst>
            </p:cNvPr>
            <p:cNvSpPr/>
            <p:nvPr/>
          </p:nvSpPr>
          <p:spPr>
            <a:xfrm>
              <a:off x="1118052" y="1488122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56E02C27-9204-8497-AA1B-FBA2C65BB559}"/>
                </a:ext>
              </a:extLst>
            </p:cNvPr>
            <p:cNvSpPr/>
            <p:nvPr/>
          </p:nvSpPr>
          <p:spPr>
            <a:xfrm>
              <a:off x="2794056" y="2254577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10B777E8-FAB8-5FD0-427D-0D64F650A85D}"/>
                </a:ext>
              </a:extLst>
            </p:cNvPr>
            <p:cNvSpPr/>
            <p:nvPr/>
          </p:nvSpPr>
          <p:spPr>
            <a:xfrm>
              <a:off x="2794056" y="3020967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B038795F-9E5B-C01E-0A6D-EB91A0D8F193}"/>
                </a:ext>
              </a:extLst>
            </p:cNvPr>
            <p:cNvSpPr/>
            <p:nvPr/>
          </p:nvSpPr>
          <p:spPr>
            <a:xfrm>
              <a:off x="2794056" y="311679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7749356F-B9B0-28FD-1265-0D4CD178B4C3}"/>
                </a:ext>
              </a:extLst>
            </p:cNvPr>
            <p:cNvSpPr/>
            <p:nvPr/>
          </p:nvSpPr>
          <p:spPr>
            <a:xfrm>
              <a:off x="2794056" y="3308395"/>
              <a:ext cx="267871" cy="5854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3D05896B-3FD3-8B12-03D7-1D435ED29F53}"/>
                </a:ext>
              </a:extLst>
            </p:cNvPr>
            <p:cNvSpPr/>
            <p:nvPr/>
          </p:nvSpPr>
          <p:spPr>
            <a:xfrm>
              <a:off x="2794056" y="2925201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4ACCC34C-6B1E-A5C2-DB4E-9715FB139276}"/>
                </a:ext>
              </a:extLst>
            </p:cNvPr>
            <p:cNvSpPr/>
            <p:nvPr/>
          </p:nvSpPr>
          <p:spPr>
            <a:xfrm>
              <a:off x="2794056" y="235034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8313DF98-50D9-1F42-E345-4BA6CA4293A6}"/>
                </a:ext>
              </a:extLst>
            </p:cNvPr>
            <p:cNvSpPr/>
            <p:nvPr/>
          </p:nvSpPr>
          <p:spPr>
            <a:xfrm>
              <a:off x="2794056" y="321256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7F5042D7-D0E2-A402-29A6-8B9826739AF3}"/>
                </a:ext>
              </a:extLst>
            </p:cNvPr>
            <p:cNvSpPr/>
            <p:nvPr/>
          </p:nvSpPr>
          <p:spPr>
            <a:xfrm>
              <a:off x="2794056" y="2829369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40E5A2D9-617C-0508-B4C0-CA17CCE7F0E3}"/>
                </a:ext>
              </a:extLst>
            </p:cNvPr>
            <p:cNvSpPr/>
            <p:nvPr/>
          </p:nvSpPr>
          <p:spPr>
            <a:xfrm>
              <a:off x="2794056" y="2446174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4641ACF6-0419-948E-DE4F-9FD59EF156B3}"/>
                </a:ext>
              </a:extLst>
            </p:cNvPr>
            <p:cNvSpPr/>
            <p:nvPr/>
          </p:nvSpPr>
          <p:spPr>
            <a:xfrm>
              <a:off x="2794056" y="2541940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B4BBEA8F-3F82-E5B7-2B16-8634F78E2E23}"/>
                </a:ext>
              </a:extLst>
            </p:cNvPr>
            <p:cNvSpPr/>
            <p:nvPr/>
          </p:nvSpPr>
          <p:spPr>
            <a:xfrm>
              <a:off x="2794056" y="2733603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9EF9F7C2-3F85-A956-F62C-12453A2601BC}"/>
                </a:ext>
              </a:extLst>
            </p:cNvPr>
            <p:cNvSpPr/>
            <p:nvPr/>
          </p:nvSpPr>
          <p:spPr>
            <a:xfrm>
              <a:off x="2794056" y="2637772"/>
              <a:ext cx="26787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4BAEFD19-D1E2-96E5-0CAA-B9707AB6AEB0}"/>
                </a:ext>
              </a:extLst>
            </p:cNvPr>
            <p:cNvSpPr/>
            <p:nvPr/>
          </p:nvSpPr>
          <p:spPr>
            <a:xfrm>
              <a:off x="2036402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563596FD-27F7-7D22-3B7F-9D55C37FB816}"/>
                </a:ext>
              </a:extLst>
            </p:cNvPr>
            <p:cNvSpPr/>
            <p:nvPr/>
          </p:nvSpPr>
          <p:spPr>
            <a:xfrm>
              <a:off x="2036402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ABF84793-F3E8-7AE2-B08A-CBBAAA32CD32}"/>
                </a:ext>
              </a:extLst>
            </p:cNvPr>
            <p:cNvSpPr/>
            <p:nvPr/>
          </p:nvSpPr>
          <p:spPr>
            <a:xfrm>
              <a:off x="2541505" y="311679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A2D6457A-BA4B-6DFB-E18F-017ED461EB22}"/>
                </a:ext>
              </a:extLst>
            </p:cNvPr>
            <p:cNvSpPr/>
            <p:nvPr/>
          </p:nvSpPr>
          <p:spPr>
            <a:xfrm>
              <a:off x="2541505" y="302096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D07E0C09-882F-C133-4878-E36CA81930E8}"/>
                </a:ext>
              </a:extLst>
            </p:cNvPr>
            <p:cNvSpPr/>
            <p:nvPr/>
          </p:nvSpPr>
          <p:spPr>
            <a:xfrm>
              <a:off x="2541505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E9F25CA7-9EC1-6C2F-8359-2CA9EDEFADC8}"/>
                </a:ext>
              </a:extLst>
            </p:cNvPr>
            <p:cNvSpPr/>
            <p:nvPr/>
          </p:nvSpPr>
          <p:spPr>
            <a:xfrm>
              <a:off x="2288954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5F551834-4F5E-A4EC-9B9F-BCEB1AB1CE14}"/>
                </a:ext>
              </a:extLst>
            </p:cNvPr>
            <p:cNvSpPr/>
            <p:nvPr/>
          </p:nvSpPr>
          <p:spPr>
            <a:xfrm>
              <a:off x="2541505" y="292520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E5B83F69-5E07-034A-759F-BC3173F1824F}"/>
                </a:ext>
              </a:extLst>
            </p:cNvPr>
            <p:cNvSpPr/>
            <p:nvPr/>
          </p:nvSpPr>
          <p:spPr>
            <a:xfrm>
              <a:off x="2541505" y="2541940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A7DB6D36-A8EE-682F-7FBD-11702701153F}"/>
                </a:ext>
              </a:extLst>
            </p:cNvPr>
            <p:cNvSpPr/>
            <p:nvPr/>
          </p:nvSpPr>
          <p:spPr>
            <a:xfrm>
              <a:off x="2541505" y="244617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53362F6C-0176-854D-D5CD-AB5EB5240F89}"/>
                </a:ext>
              </a:extLst>
            </p:cNvPr>
            <p:cNvSpPr/>
            <p:nvPr/>
          </p:nvSpPr>
          <p:spPr>
            <a:xfrm>
              <a:off x="2541505" y="263777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E41F7A14-3255-53AB-DEB0-A48F4FA97592}"/>
                </a:ext>
              </a:extLst>
            </p:cNvPr>
            <p:cNvSpPr/>
            <p:nvPr/>
          </p:nvSpPr>
          <p:spPr>
            <a:xfrm>
              <a:off x="2541505" y="273360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97901962-1C27-E4D0-AD44-E00F15AB9102}"/>
                </a:ext>
              </a:extLst>
            </p:cNvPr>
            <p:cNvSpPr/>
            <p:nvPr/>
          </p:nvSpPr>
          <p:spPr>
            <a:xfrm>
              <a:off x="2541505" y="282936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2119C659-1058-78BF-D0E0-0B168BAFF508}"/>
                </a:ext>
              </a:extLst>
            </p:cNvPr>
            <p:cNvSpPr/>
            <p:nvPr/>
          </p:nvSpPr>
          <p:spPr>
            <a:xfrm>
              <a:off x="1783916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46563136-4D67-415D-7891-84FF8AE25A7C}"/>
                </a:ext>
              </a:extLst>
            </p:cNvPr>
            <p:cNvSpPr/>
            <p:nvPr/>
          </p:nvSpPr>
          <p:spPr>
            <a:xfrm>
              <a:off x="1278813" y="2637772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7BDEDD47-5174-4868-29FB-F8FBEBCB98A5}"/>
                </a:ext>
              </a:extLst>
            </p:cNvPr>
            <p:cNvSpPr/>
            <p:nvPr/>
          </p:nvSpPr>
          <p:spPr>
            <a:xfrm>
              <a:off x="1278813" y="273360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447B2EA1-7FE4-3384-2EC5-4CF130433F4C}"/>
                </a:ext>
              </a:extLst>
            </p:cNvPr>
            <p:cNvSpPr/>
            <p:nvPr/>
          </p:nvSpPr>
          <p:spPr>
            <a:xfrm>
              <a:off x="1278813" y="2829369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3E9BC503-AD83-15E6-6FB8-41E1C31332BE}"/>
                </a:ext>
              </a:extLst>
            </p:cNvPr>
            <p:cNvSpPr/>
            <p:nvPr/>
          </p:nvSpPr>
          <p:spPr>
            <a:xfrm>
              <a:off x="1278813" y="2541940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A934D811-12B9-9A5E-4ED8-25678C456EA9}"/>
                </a:ext>
              </a:extLst>
            </p:cNvPr>
            <p:cNvSpPr/>
            <p:nvPr/>
          </p:nvSpPr>
          <p:spPr>
            <a:xfrm>
              <a:off x="1278813" y="244617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38494105-B1D4-3A40-154D-86E82E9DB944}"/>
                </a:ext>
              </a:extLst>
            </p:cNvPr>
            <p:cNvSpPr/>
            <p:nvPr/>
          </p:nvSpPr>
          <p:spPr>
            <a:xfrm>
              <a:off x="1531365" y="321256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A6393399-C01B-E39C-358E-4BE5D9538F4C}"/>
                </a:ext>
              </a:extLst>
            </p:cNvPr>
            <p:cNvSpPr/>
            <p:nvPr/>
          </p:nvSpPr>
          <p:spPr>
            <a:xfrm>
              <a:off x="2541505" y="235034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31EB71C4-D9EC-529C-B9CF-041A725BBF56}"/>
                </a:ext>
              </a:extLst>
            </p:cNvPr>
            <p:cNvSpPr/>
            <p:nvPr/>
          </p:nvSpPr>
          <p:spPr>
            <a:xfrm>
              <a:off x="1278813" y="3212564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E73C9EE8-46CF-ED96-63B6-2D7FE20FA762}"/>
                </a:ext>
              </a:extLst>
            </p:cNvPr>
            <p:cNvSpPr/>
            <p:nvPr/>
          </p:nvSpPr>
          <p:spPr>
            <a:xfrm>
              <a:off x="1278813" y="3020967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5E0BDBFD-41BF-E144-E405-A61959A28BA1}"/>
                </a:ext>
              </a:extLst>
            </p:cNvPr>
            <p:cNvSpPr/>
            <p:nvPr/>
          </p:nvSpPr>
          <p:spPr>
            <a:xfrm>
              <a:off x="1278813" y="3116798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D1BD1B08-D6FF-B6E9-AE80-6BDAA23503C5}"/>
                </a:ext>
              </a:extLst>
            </p:cNvPr>
            <p:cNvSpPr/>
            <p:nvPr/>
          </p:nvSpPr>
          <p:spPr>
            <a:xfrm>
              <a:off x="1278813" y="2925201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CB8DCA1B-5E55-D248-CC6E-E3C43C5334E7}"/>
                </a:ext>
              </a:extLst>
            </p:cNvPr>
            <p:cNvSpPr/>
            <p:nvPr/>
          </p:nvSpPr>
          <p:spPr>
            <a:xfrm>
              <a:off x="1783916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61DBE02D-8814-6844-15B9-137DE182888B}"/>
                </a:ext>
              </a:extLst>
            </p:cNvPr>
            <p:cNvSpPr/>
            <p:nvPr/>
          </p:nvSpPr>
          <p:spPr>
            <a:xfrm>
              <a:off x="2794056" y="1200758"/>
              <a:ext cx="26787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53429EB1-3AA2-BAA4-584B-9F7EFF660D15}"/>
                </a:ext>
              </a:extLst>
            </p:cNvPr>
            <p:cNvSpPr/>
            <p:nvPr/>
          </p:nvSpPr>
          <p:spPr>
            <a:xfrm>
              <a:off x="2288954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66D57CD7-3CAE-00D7-6440-357E1AA848CC}"/>
                </a:ext>
              </a:extLst>
            </p:cNvPr>
            <p:cNvSpPr/>
            <p:nvPr/>
          </p:nvSpPr>
          <p:spPr>
            <a:xfrm>
              <a:off x="2541505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352AF1DB-2648-4102-FC2C-F0E3310DBE7E}"/>
                </a:ext>
              </a:extLst>
            </p:cNvPr>
            <p:cNvSpPr/>
            <p:nvPr/>
          </p:nvSpPr>
          <p:spPr>
            <a:xfrm>
              <a:off x="1118052" y="1392356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34B598FB-DB8C-671C-5089-C251C4E38097}"/>
                </a:ext>
              </a:extLst>
            </p:cNvPr>
            <p:cNvSpPr/>
            <p:nvPr/>
          </p:nvSpPr>
          <p:spPr>
            <a:xfrm>
              <a:off x="1278813" y="2350343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663357AD-0C56-1DC2-9AA9-7C127661AA7F}"/>
                </a:ext>
              </a:extLst>
            </p:cNvPr>
            <p:cNvSpPr/>
            <p:nvPr/>
          </p:nvSpPr>
          <p:spPr>
            <a:xfrm>
              <a:off x="1118052" y="1296524"/>
              <a:ext cx="160696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7C67828F-3C68-CDD1-B119-46BDD7A80D7A}"/>
                </a:ext>
              </a:extLst>
            </p:cNvPr>
            <p:cNvSpPr/>
            <p:nvPr/>
          </p:nvSpPr>
          <p:spPr>
            <a:xfrm>
              <a:off x="1118052" y="1200758"/>
              <a:ext cx="160696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74F7791E-298B-B0F2-CFAD-71B93FB26D0D}"/>
                </a:ext>
              </a:extLst>
            </p:cNvPr>
            <p:cNvSpPr/>
            <p:nvPr/>
          </p:nvSpPr>
          <p:spPr>
            <a:xfrm>
              <a:off x="1278813" y="1101667"/>
              <a:ext cx="252551" cy="99090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682CEE85-426F-4168-E17C-750B3CD53C28}"/>
                </a:ext>
              </a:extLst>
            </p:cNvPr>
            <p:cNvSpPr/>
            <p:nvPr/>
          </p:nvSpPr>
          <p:spPr>
            <a:xfrm>
              <a:off x="1531365" y="1101667"/>
              <a:ext cx="252551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FC86EDE9-B587-C825-5A54-8A4DAF102E9D}"/>
                </a:ext>
              </a:extLst>
            </p:cNvPr>
            <p:cNvSpPr/>
            <p:nvPr/>
          </p:nvSpPr>
          <p:spPr>
            <a:xfrm>
              <a:off x="1118052" y="1101667"/>
              <a:ext cx="160696" cy="99090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5A49BEAD-35D6-645F-0A7B-90E53EF9D864}"/>
                </a:ext>
              </a:extLst>
            </p:cNvPr>
            <p:cNvSpPr/>
            <p:nvPr/>
          </p:nvSpPr>
          <p:spPr>
            <a:xfrm>
              <a:off x="2541505" y="187138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3AFCAABF-BE59-F7B6-5481-8BD3C4B7635F}"/>
                </a:ext>
              </a:extLst>
            </p:cNvPr>
            <p:cNvSpPr/>
            <p:nvPr/>
          </p:nvSpPr>
          <p:spPr>
            <a:xfrm>
              <a:off x="2541505" y="1775551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29" name="Rectangle 328">
              <a:extLst>
                <a:ext uri="{FF2B5EF4-FFF2-40B4-BE49-F238E27FC236}">
                  <a16:creationId xmlns:a16="http://schemas.microsoft.com/office/drawing/2014/main" id="{7FE8619A-6414-4C14-693A-B9151E051ACA}"/>
                </a:ext>
              </a:extLst>
            </p:cNvPr>
            <p:cNvSpPr/>
            <p:nvPr/>
          </p:nvSpPr>
          <p:spPr>
            <a:xfrm>
              <a:off x="2541505" y="196714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0" name="Rectangle 329">
              <a:extLst>
                <a:ext uri="{FF2B5EF4-FFF2-40B4-BE49-F238E27FC236}">
                  <a16:creationId xmlns:a16="http://schemas.microsoft.com/office/drawing/2014/main" id="{032707C9-A731-FAED-00AF-6C094A029FE8}"/>
                </a:ext>
              </a:extLst>
            </p:cNvPr>
            <p:cNvSpPr/>
            <p:nvPr/>
          </p:nvSpPr>
          <p:spPr>
            <a:xfrm>
              <a:off x="2541505" y="2254577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1" name="Rectangle 330">
              <a:extLst>
                <a:ext uri="{FF2B5EF4-FFF2-40B4-BE49-F238E27FC236}">
                  <a16:creationId xmlns:a16="http://schemas.microsoft.com/office/drawing/2014/main" id="{B5FC274C-1481-0CA0-4FB1-D2E377D76291}"/>
                </a:ext>
              </a:extLst>
            </p:cNvPr>
            <p:cNvSpPr/>
            <p:nvPr/>
          </p:nvSpPr>
          <p:spPr>
            <a:xfrm>
              <a:off x="2541505" y="215874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2" name="Rectangle 331">
              <a:extLst>
                <a:ext uri="{FF2B5EF4-FFF2-40B4-BE49-F238E27FC236}">
                  <a16:creationId xmlns:a16="http://schemas.microsoft.com/office/drawing/2014/main" id="{807A2B6D-0F15-47D9-A777-62410EA91138}"/>
                </a:ext>
              </a:extLst>
            </p:cNvPr>
            <p:cNvSpPr/>
            <p:nvPr/>
          </p:nvSpPr>
          <p:spPr>
            <a:xfrm>
              <a:off x="2541505" y="206297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3" name="Rectangle 332">
              <a:extLst>
                <a:ext uri="{FF2B5EF4-FFF2-40B4-BE49-F238E27FC236}">
                  <a16:creationId xmlns:a16="http://schemas.microsoft.com/office/drawing/2014/main" id="{3FD2530A-CF91-103B-C1E1-CC9FDF481F5A}"/>
                </a:ext>
              </a:extLst>
            </p:cNvPr>
            <p:cNvSpPr/>
            <p:nvPr/>
          </p:nvSpPr>
          <p:spPr>
            <a:xfrm>
              <a:off x="2541505" y="1200758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4" name="Rectangle 333">
              <a:extLst>
                <a:ext uri="{FF2B5EF4-FFF2-40B4-BE49-F238E27FC236}">
                  <a16:creationId xmlns:a16="http://schemas.microsoft.com/office/drawing/2014/main" id="{F6DA8F9D-EC4F-33F4-83AE-A281A810A1D1}"/>
                </a:ext>
              </a:extLst>
            </p:cNvPr>
            <p:cNvSpPr/>
            <p:nvPr/>
          </p:nvSpPr>
          <p:spPr>
            <a:xfrm>
              <a:off x="2541505" y="1392356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499663B3-96C8-C91B-2ACC-4CA6FE3CD7FB}"/>
                </a:ext>
              </a:extLst>
            </p:cNvPr>
            <p:cNvSpPr/>
            <p:nvPr/>
          </p:nvSpPr>
          <p:spPr>
            <a:xfrm>
              <a:off x="2541505" y="1296524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6" name="Rectangle 335">
              <a:extLst>
                <a:ext uri="{FF2B5EF4-FFF2-40B4-BE49-F238E27FC236}">
                  <a16:creationId xmlns:a16="http://schemas.microsoft.com/office/drawing/2014/main" id="{E45CE787-D6F0-01FB-EC42-D76A92FCA8AF}"/>
                </a:ext>
              </a:extLst>
            </p:cNvPr>
            <p:cNvSpPr/>
            <p:nvPr/>
          </p:nvSpPr>
          <p:spPr>
            <a:xfrm>
              <a:off x="2541505" y="1679719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3392FE08-6E91-0255-8553-7D98F26A91D8}"/>
                </a:ext>
              </a:extLst>
            </p:cNvPr>
            <p:cNvSpPr/>
            <p:nvPr/>
          </p:nvSpPr>
          <p:spPr>
            <a:xfrm>
              <a:off x="2541505" y="1583953"/>
              <a:ext cx="252551" cy="95831"/>
            </a:xfrm>
            <a:prstGeom prst="rect">
              <a:avLst/>
            </a:prstGeom>
            <a:solidFill>
              <a:srgbClr val="ECEFE9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38" name="Rectangle 337">
              <a:extLst>
                <a:ext uri="{FF2B5EF4-FFF2-40B4-BE49-F238E27FC236}">
                  <a16:creationId xmlns:a16="http://schemas.microsoft.com/office/drawing/2014/main" id="{370390AA-1352-1270-C3F3-B51DB5A025F5}"/>
                </a:ext>
              </a:extLst>
            </p:cNvPr>
            <p:cNvSpPr/>
            <p:nvPr/>
          </p:nvSpPr>
          <p:spPr>
            <a:xfrm>
              <a:off x="2541505" y="1488122"/>
              <a:ext cx="252551" cy="95831"/>
            </a:xfrm>
            <a:prstGeom prst="rect">
              <a:avLst/>
            </a:prstGeom>
            <a:solidFill>
              <a:srgbClr val="26282C"/>
            </a:solidFill>
            <a:ln w="6519" cap="flat">
              <a:noFill/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339" name="TextBox 338">
            <a:extLst>
              <a:ext uri="{FF2B5EF4-FFF2-40B4-BE49-F238E27FC236}">
                <a16:creationId xmlns:a16="http://schemas.microsoft.com/office/drawing/2014/main" id="{14B28E00-D100-138D-4EC0-BA83E6D37E36}"/>
              </a:ext>
            </a:extLst>
          </p:cNvPr>
          <p:cNvSpPr txBox="1"/>
          <p:nvPr/>
        </p:nvSpPr>
        <p:spPr>
          <a:xfrm rot="16200000">
            <a:off x="-371841" y="1671332"/>
            <a:ext cx="23471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N" sz="5400" spc="0" baseline="0" dirty="0">
                <a:ln w="6519" cap="flat">
                  <a:solidFill>
                    <a:srgbClr val="FFFFFF"/>
                  </a:solidFill>
                  <a:miter/>
                </a:ln>
                <a:solidFill>
                  <a:srgbClr val="E8B408"/>
                </a:solidFill>
                <a:latin typeface="BBH Sans Hegarty" pitchFamily="2" charset="0"/>
                <a:cs typeface="Arial"/>
                <a:sym typeface="Arial"/>
                <a:rtl val="0"/>
              </a:rPr>
              <a:t>2024</a:t>
            </a:r>
          </a:p>
        </p:txBody>
      </p:sp>
      <p:sp>
        <p:nvSpPr>
          <p:cNvPr id="340" name="Freeform: Shape 339">
            <a:extLst>
              <a:ext uri="{FF2B5EF4-FFF2-40B4-BE49-F238E27FC236}">
                <a16:creationId xmlns:a16="http://schemas.microsoft.com/office/drawing/2014/main" id="{6C8F9AB3-B83B-6CCE-1F1F-017ABE1D9544}"/>
              </a:ext>
            </a:extLst>
          </p:cNvPr>
          <p:cNvSpPr/>
          <p:nvPr/>
        </p:nvSpPr>
        <p:spPr>
          <a:xfrm>
            <a:off x="571683" y="1132568"/>
            <a:ext cx="2477141" cy="2000788"/>
          </a:xfrm>
          <a:custGeom>
            <a:avLst/>
            <a:gdLst>
              <a:gd name="csX0" fmla="*/ 337235 w 2477141"/>
              <a:gd name="csY0" fmla="*/ 53587 h 2000788"/>
              <a:gd name="csX1" fmla="*/ 47068 w 2477141"/>
              <a:gd name="csY1" fmla="*/ 277846 h 2000788"/>
              <a:gd name="csX2" fmla="*/ 0 w 2477141"/>
              <a:gd name="csY2" fmla="*/ 338278 h 2000788"/>
              <a:gd name="csX3" fmla="*/ 259071 w 2477141"/>
              <a:gd name="csY3" fmla="*/ 233711 h 2000788"/>
              <a:gd name="csX4" fmla="*/ 832168 w 2477141"/>
              <a:gd name="csY4" fmla="*/ 0 h 2000788"/>
              <a:gd name="csX5" fmla="*/ 731447 w 2477141"/>
              <a:gd name="csY5" fmla="*/ 181623 h 2000788"/>
              <a:gd name="csX6" fmla="*/ 393951 w 2477141"/>
              <a:gd name="csY6" fmla="*/ 397015 h 2000788"/>
              <a:gd name="csX7" fmla="*/ 188729 w 2477141"/>
              <a:gd name="csY7" fmla="*/ 598196 h 2000788"/>
              <a:gd name="csX8" fmla="*/ 322306 w 2477141"/>
              <a:gd name="csY8" fmla="*/ 518989 h 2000788"/>
              <a:gd name="csX9" fmla="*/ 1253826 w 2477141"/>
              <a:gd name="csY9" fmla="*/ 30640 h 2000788"/>
              <a:gd name="csX10" fmla="*/ 1182637 w 2477141"/>
              <a:gd name="csY10" fmla="*/ 182080 h 2000788"/>
              <a:gd name="csX11" fmla="*/ 37550 w 2477141"/>
              <a:gd name="csY11" fmla="*/ 1254608 h 2000788"/>
              <a:gd name="csX12" fmla="*/ 611234 w 2477141"/>
              <a:gd name="csY12" fmla="*/ 871804 h 2000788"/>
              <a:gd name="csX13" fmla="*/ 356401 w 2477141"/>
              <a:gd name="csY13" fmla="*/ 1166404 h 2000788"/>
              <a:gd name="csX14" fmla="*/ 87617 w 2477141"/>
              <a:gd name="csY14" fmla="*/ 1451356 h 2000788"/>
              <a:gd name="csX15" fmla="*/ 304639 w 2477141"/>
              <a:gd name="csY15" fmla="*/ 1289942 h 2000788"/>
              <a:gd name="csX16" fmla="*/ 452363 w 2477141"/>
              <a:gd name="csY16" fmla="*/ 1268559 h 2000788"/>
              <a:gd name="csX17" fmla="*/ 427916 w 2477141"/>
              <a:gd name="csY17" fmla="*/ 1395943 h 2000788"/>
              <a:gd name="csX18" fmla="*/ 222172 w 2477141"/>
              <a:gd name="csY18" fmla="*/ 1614856 h 2000788"/>
              <a:gd name="csX19" fmla="*/ 12973 w 2477141"/>
              <a:gd name="csY19" fmla="*/ 1904436 h 2000788"/>
              <a:gd name="csX20" fmla="*/ 1149194 w 2477141"/>
              <a:gd name="csY20" fmla="*/ 812089 h 2000788"/>
              <a:gd name="csX21" fmla="*/ 1457810 w 2477141"/>
              <a:gd name="csY21" fmla="*/ 348187 h 2000788"/>
              <a:gd name="csX22" fmla="*/ 1668247 w 2477141"/>
              <a:gd name="csY22" fmla="*/ 79012 h 2000788"/>
              <a:gd name="csX23" fmla="*/ 1145869 w 2477141"/>
              <a:gd name="csY23" fmla="*/ 1189677 h 2000788"/>
              <a:gd name="csX24" fmla="*/ 852834 w 2477141"/>
              <a:gd name="csY24" fmla="*/ 1450117 h 2000788"/>
              <a:gd name="csX25" fmla="*/ 508297 w 2477141"/>
              <a:gd name="csY25" fmla="*/ 1738002 h 2000788"/>
              <a:gd name="csX26" fmla="*/ 150983 w 2477141"/>
              <a:gd name="csY26" fmla="*/ 2000788 h 2000788"/>
              <a:gd name="csX27" fmla="*/ 299815 w 2477141"/>
              <a:gd name="csY27" fmla="*/ 1959457 h 2000788"/>
              <a:gd name="csX28" fmla="*/ 702241 w 2477141"/>
              <a:gd name="csY28" fmla="*/ 1822686 h 2000788"/>
              <a:gd name="csX29" fmla="*/ 688551 w 2477141"/>
              <a:gd name="csY29" fmla="*/ 1948179 h 2000788"/>
              <a:gd name="csX30" fmla="*/ 980609 w 2477141"/>
              <a:gd name="csY30" fmla="*/ 1927579 h 2000788"/>
              <a:gd name="csX31" fmla="*/ 1232834 w 2477141"/>
              <a:gd name="csY31" fmla="*/ 1770076 h 2000788"/>
              <a:gd name="csX32" fmla="*/ 1426061 w 2477141"/>
              <a:gd name="csY32" fmla="*/ 1577957 h 2000788"/>
              <a:gd name="csX33" fmla="*/ 1604686 w 2477141"/>
              <a:gd name="csY33" fmla="*/ 1133287 h 2000788"/>
              <a:gd name="csX34" fmla="*/ 2023019 w 2477141"/>
              <a:gd name="csY34" fmla="*/ 315917 h 2000788"/>
              <a:gd name="csX35" fmla="*/ 2183520 w 2477141"/>
              <a:gd name="csY35" fmla="*/ 150918 h 2000788"/>
              <a:gd name="csX36" fmla="*/ 2374400 w 2477141"/>
              <a:gd name="csY36" fmla="*/ 81033 h 2000788"/>
              <a:gd name="csX37" fmla="*/ 2277265 w 2477141"/>
              <a:gd name="csY37" fmla="*/ 308225 h 2000788"/>
              <a:gd name="csX38" fmla="*/ 1943746 w 2477141"/>
              <a:gd name="csY38" fmla="*/ 963072 h 2000788"/>
              <a:gd name="csX39" fmla="*/ 1806127 w 2477141"/>
              <a:gd name="csY39" fmla="*/ 1416609 h 2000788"/>
              <a:gd name="csX40" fmla="*/ 1620332 w 2477141"/>
              <a:gd name="csY40" fmla="*/ 1837810 h 2000788"/>
              <a:gd name="csX41" fmla="*/ 1887747 w 2477141"/>
              <a:gd name="csY41" fmla="*/ 1768772 h 2000788"/>
              <a:gd name="csX42" fmla="*/ 2477142 w 2477141"/>
              <a:gd name="csY42" fmla="*/ 1663097 h 2000788"/>
              <a:gd name="csX43" fmla="*/ 2015587 w 2477141"/>
              <a:gd name="csY43" fmla="*/ 1844003 h 20007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</a:cxnLst>
            <a:rect l="l" t="t" r="r" b="b"/>
            <a:pathLst>
              <a:path w="2477141" h="2000788">
                <a:moveTo>
                  <a:pt x="337235" y="53587"/>
                </a:moveTo>
                <a:cubicBezTo>
                  <a:pt x="240556" y="128297"/>
                  <a:pt x="143812" y="203071"/>
                  <a:pt x="47068" y="277846"/>
                </a:cubicBezTo>
                <a:cubicBezTo>
                  <a:pt x="26337" y="293883"/>
                  <a:pt x="4042" y="312397"/>
                  <a:pt x="0" y="338278"/>
                </a:cubicBezTo>
                <a:cubicBezTo>
                  <a:pt x="94332" y="354446"/>
                  <a:pt x="179472" y="286777"/>
                  <a:pt x="259071" y="233711"/>
                </a:cubicBezTo>
                <a:cubicBezTo>
                  <a:pt x="431437" y="118844"/>
                  <a:pt x="633530" y="58607"/>
                  <a:pt x="832168" y="0"/>
                </a:cubicBezTo>
                <a:cubicBezTo>
                  <a:pt x="855572" y="70472"/>
                  <a:pt x="791032" y="137293"/>
                  <a:pt x="731447" y="181623"/>
                </a:cubicBezTo>
                <a:cubicBezTo>
                  <a:pt x="624273" y="261287"/>
                  <a:pt x="511361" y="333324"/>
                  <a:pt x="393951" y="397015"/>
                </a:cubicBezTo>
                <a:cubicBezTo>
                  <a:pt x="306660" y="444344"/>
                  <a:pt x="206396" y="500409"/>
                  <a:pt x="188729" y="598196"/>
                </a:cubicBezTo>
                <a:cubicBezTo>
                  <a:pt x="240556" y="589917"/>
                  <a:pt x="282148" y="552758"/>
                  <a:pt x="322306" y="518989"/>
                </a:cubicBezTo>
                <a:cubicBezTo>
                  <a:pt x="592003" y="292449"/>
                  <a:pt x="926109" y="159719"/>
                  <a:pt x="1253826" y="30640"/>
                </a:cubicBezTo>
                <a:cubicBezTo>
                  <a:pt x="1258324" y="87748"/>
                  <a:pt x="1219405" y="138141"/>
                  <a:pt x="1182637" y="182080"/>
                </a:cubicBezTo>
                <a:cubicBezTo>
                  <a:pt x="845141" y="585679"/>
                  <a:pt x="496954" y="998210"/>
                  <a:pt x="37550" y="1254608"/>
                </a:cubicBezTo>
                <a:cubicBezTo>
                  <a:pt x="141922" y="1042606"/>
                  <a:pt x="387563" y="947948"/>
                  <a:pt x="611234" y="871804"/>
                </a:cubicBezTo>
                <a:cubicBezTo>
                  <a:pt x="588874" y="1003752"/>
                  <a:pt x="468661" y="1093455"/>
                  <a:pt x="356401" y="1166404"/>
                </a:cubicBezTo>
                <a:cubicBezTo>
                  <a:pt x="244142" y="1239353"/>
                  <a:pt x="121386" y="1321820"/>
                  <a:pt x="87617" y="1451356"/>
                </a:cubicBezTo>
                <a:cubicBezTo>
                  <a:pt x="159980" y="1397573"/>
                  <a:pt x="232342" y="1343790"/>
                  <a:pt x="304639" y="1289942"/>
                </a:cubicBezTo>
                <a:cubicBezTo>
                  <a:pt x="348904" y="1257020"/>
                  <a:pt x="417094" y="1226054"/>
                  <a:pt x="452363" y="1268559"/>
                </a:cubicBezTo>
                <a:cubicBezTo>
                  <a:pt x="482286" y="1304610"/>
                  <a:pt x="456144" y="1358588"/>
                  <a:pt x="427916" y="1395943"/>
                </a:cubicBezTo>
                <a:cubicBezTo>
                  <a:pt x="367549" y="1476063"/>
                  <a:pt x="298446" y="1549599"/>
                  <a:pt x="222172" y="1614856"/>
                </a:cubicBezTo>
                <a:cubicBezTo>
                  <a:pt x="128557" y="1694976"/>
                  <a:pt x="14277" y="1781289"/>
                  <a:pt x="12973" y="1904436"/>
                </a:cubicBezTo>
                <a:cubicBezTo>
                  <a:pt x="497215" y="1685197"/>
                  <a:pt x="834971" y="1240853"/>
                  <a:pt x="1149194" y="812089"/>
                </a:cubicBezTo>
                <a:cubicBezTo>
                  <a:pt x="1259041" y="662149"/>
                  <a:pt x="1368954" y="511492"/>
                  <a:pt x="1457810" y="348187"/>
                </a:cubicBezTo>
                <a:cubicBezTo>
                  <a:pt x="1513092" y="246554"/>
                  <a:pt x="1566288" y="133708"/>
                  <a:pt x="1668247" y="79012"/>
                </a:cubicBezTo>
                <a:cubicBezTo>
                  <a:pt x="1649146" y="497149"/>
                  <a:pt x="1441121" y="892991"/>
                  <a:pt x="1145869" y="1189677"/>
                </a:cubicBezTo>
                <a:cubicBezTo>
                  <a:pt x="1053623" y="1282314"/>
                  <a:pt x="953163" y="1366346"/>
                  <a:pt x="852834" y="1450117"/>
                </a:cubicBezTo>
                <a:cubicBezTo>
                  <a:pt x="737966" y="1546079"/>
                  <a:pt x="623164" y="1642040"/>
                  <a:pt x="508297" y="1738002"/>
                </a:cubicBezTo>
                <a:cubicBezTo>
                  <a:pt x="394669" y="1832986"/>
                  <a:pt x="280193" y="1928491"/>
                  <a:pt x="150983" y="2000788"/>
                </a:cubicBezTo>
                <a:cubicBezTo>
                  <a:pt x="201898" y="1992705"/>
                  <a:pt x="250987" y="1976016"/>
                  <a:pt x="299815" y="1959457"/>
                </a:cubicBezTo>
                <a:cubicBezTo>
                  <a:pt x="433979" y="1913888"/>
                  <a:pt x="568078" y="1868254"/>
                  <a:pt x="702241" y="1822686"/>
                </a:cubicBezTo>
                <a:cubicBezTo>
                  <a:pt x="721994" y="1862518"/>
                  <a:pt x="716453" y="1913562"/>
                  <a:pt x="688551" y="1948179"/>
                </a:cubicBezTo>
                <a:cubicBezTo>
                  <a:pt x="783535" y="1977711"/>
                  <a:pt x="888102" y="1964347"/>
                  <a:pt x="980609" y="1927579"/>
                </a:cubicBezTo>
                <a:cubicBezTo>
                  <a:pt x="1073115" y="1890811"/>
                  <a:pt x="1155126" y="1832204"/>
                  <a:pt x="1232834" y="1770076"/>
                </a:cubicBezTo>
                <a:cubicBezTo>
                  <a:pt x="1304023" y="1713164"/>
                  <a:pt x="1373061" y="1652145"/>
                  <a:pt x="1426061" y="1577957"/>
                </a:cubicBezTo>
                <a:cubicBezTo>
                  <a:pt x="1519415" y="1447379"/>
                  <a:pt x="1556314" y="1286291"/>
                  <a:pt x="1604686" y="1133287"/>
                </a:cubicBezTo>
                <a:cubicBezTo>
                  <a:pt x="1697453" y="840121"/>
                  <a:pt x="1839505" y="562602"/>
                  <a:pt x="2023019" y="315917"/>
                </a:cubicBezTo>
                <a:cubicBezTo>
                  <a:pt x="2069044" y="254051"/>
                  <a:pt x="2118850" y="193032"/>
                  <a:pt x="2183520" y="150918"/>
                </a:cubicBezTo>
                <a:cubicBezTo>
                  <a:pt x="2240693" y="113694"/>
                  <a:pt x="2307253" y="92898"/>
                  <a:pt x="2374400" y="81033"/>
                </a:cubicBezTo>
                <a:cubicBezTo>
                  <a:pt x="2380528" y="164999"/>
                  <a:pt x="2325898" y="239513"/>
                  <a:pt x="2277265" y="308225"/>
                </a:cubicBezTo>
                <a:cubicBezTo>
                  <a:pt x="2135213" y="508819"/>
                  <a:pt x="2022432" y="730209"/>
                  <a:pt x="1943746" y="963072"/>
                </a:cubicBezTo>
                <a:cubicBezTo>
                  <a:pt x="1893158" y="1112752"/>
                  <a:pt x="1856585" y="1266929"/>
                  <a:pt x="1806127" y="1416609"/>
                </a:cubicBezTo>
                <a:cubicBezTo>
                  <a:pt x="1757038" y="1562181"/>
                  <a:pt x="1694715" y="1703385"/>
                  <a:pt x="1620332" y="1837810"/>
                </a:cubicBezTo>
                <a:cubicBezTo>
                  <a:pt x="1712838" y="1849088"/>
                  <a:pt x="1801564" y="1804171"/>
                  <a:pt x="1887747" y="1768772"/>
                </a:cubicBezTo>
                <a:cubicBezTo>
                  <a:pt x="2073803" y="1692368"/>
                  <a:pt x="2276157" y="1656056"/>
                  <a:pt x="2477142" y="1663097"/>
                </a:cubicBezTo>
                <a:cubicBezTo>
                  <a:pt x="2323290" y="1723399"/>
                  <a:pt x="2169439" y="1783701"/>
                  <a:pt x="2015587" y="1844003"/>
                </a:cubicBezTo>
              </a:path>
            </a:pathLst>
          </a:custGeom>
          <a:noFill/>
          <a:ln w="0" cap="flat">
            <a:solidFill>
              <a:srgbClr val="020202"/>
            </a:solidFill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id="{4556ABA2-C7FC-D247-19C9-B8492E6C0EE0}"/>
              </a:ext>
            </a:extLst>
          </p:cNvPr>
          <p:cNvSpPr/>
          <p:nvPr/>
        </p:nvSpPr>
        <p:spPr>
          <a:xfrm>
            <a:off x="966090" y="1323416"/>
            <a:ext cx="1603903" cy="1603903"/>
          </a:xfrm>
          <a:prstGeom prst="rect">
            <a:avLst/>
          </a:prstGeom>
          <a:solidFill>
            <a:srgbClr val="006699"/>
          </a:solidFill>
          <a:ln w="6519" cap="flat">
            <a:noFill/>
            <a:prstDash val="solid"/>
            <a:miter/>
          </a:ln>
        </p:spPr>
        <p:txBody>
          <a:bodyPr/>
          <a:lstStyle/>
          <a:p>
            <a:endParaRPr lang="en-IN"/>
          </a:p>
        </p:txBody>
      </p:sp>
      <p:pic>
        <p:nvPicPr>
          <p:cNvPr id="405" name="Picture Placeholder 404">
            <a:extLst>
              <a:ext uri="{FF2B5EF4-FFF2-40B4-BE49-F238E27FC236}">
                <a16:creationId xmlns:a16="http://schemas.microsoft.com/office/drawing/2014/main" id="{4BC52086-5B82-128B-800A-83DD4B28441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6091" y="1323417"/>
            <a:ext cx="1603903" cy="1603903"/>
          </a:xfrm>
        </p:spPr>
      </p:pic>
      <p:pic>
        <p:nvPicPr>
          <p:cNvPr id="407" name="Picture Placeholder 406">
            <a:extLst>
              <a:ext uri="{FF2B5EF4-FFF2-40B4-BE49-F238E27FC236}">
                <a16:creationId xmlns:a16="http://schemas.microsoft.com/office/drawing/2014/main" id="{A55D581E-53A0-6D7E-FFC3-910C6650C33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96142" y="1323417"/>
            <a:ext cx="1603903" cy="1603903"/>
          </a:xfrm>
        </p:spPr>
      </p:pic>
      <p:pic>
        <p:nvPicPr>
          <p:cNvPr id="409" name="Picture Placeholder 408">
            <a:extLst>
              <a:ext uri="{FF2B5EF4-FFF2-40B4-BE49-F238E27FC236}">
                <a16:creationId xmlns:a16="http://schemas.microsoft.com/office/drawing/2014/main" id="{EA0EF96B-4185-AD5C-6CCA-31E52A1AF93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83859" y="1323417"/>
            <a:ext cx="1603903" cy="1603903"/>
          </a:xfrm>
        </p:spPr>
      </p:pic>
      <p:pic>
        <p:nvPicPr>
          <p:cNvPr id="411" name="Picture Placeholder 410">
            <a:extLst>
              <a:ext uri="{FF2B5EF4-FFF2-40B4-BE49-F238E27FC236}">
                <a16:creationId xmlns:a16="http://schemas.microsoft.com/office/drawing/2014/main" id="{89379F1B-32C0-3FCB-EB02-6C9F0A9C4D3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71576" y="1323417"/>
            <a:ext cx="1603903" cy="1603903"/>
          </a:xfrm>
        </p:spPr>
      </p:pic>
      <p:sp>
        <p:nvSpPr>
          <p:cNvPr id="352" name="TextBox 351">
            <a:extLst>
              <a:ext uri="{FF2B5EF4-FFF2-40B4-BE49-F238E27FC236}">
                <a16:creationId xmlns:a16="http://schemas.microsoft.com/office/drawing/2014/main" id="{28EEE2C6-04BB-0900-950A-5DE2AAA0DBC4}"/>
              </a:ext>
            </a:extLst>
          </p:cNvPr>
          <p:cNvSpPr txBox="1"/>
          <p:nvPr/>
        </p:nvSpPr>
        <p:spPr>
          <a:xfrm>
            <a:off x="580398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3" name="TextBox 352">
            <a:extLst>
              <a:ext uri="{FF2B5EF4-FFF2-40B4-BE49-F238E27FC236}">
                <a16:creationId xmlns:a16="http://schemas.microsoft.com/office/drawing/2014/main" id="{8D515A51-8A83-6FDF-4789-EEC377F43078}"/>
              </a:ext>
            </a:extLst>
          </p:cNvPr>
          <p:cNvSpPr txBox="1"/>
          <p:nvPr/>
        </p:nvSpPr>
        <p:spPr>
          <a:xfrm>
            <a:off x="580398" y="3606800"/>
            <a:ext cx="13890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HERMES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@Mercator</a:t>
            </a:r>
          </a:p>
        </p:txBody>
      </p:sp>
      <p:sp>
        <p:nvSpPr>
          <p:cNvPr id="354" name="TextBox 353">
            <a:extLst>
              <a:ext uri="{FF2B5EF4-FFF2-40B4-BE49-F238E27FC236}">
                <a16:creationId xmlns:a16="http://schemas.microsoft.com/office/drawing/2014/main" id="{89016183-5701-8507-F100-230067699B0C}"/>
              </a:ext>
            </a:extLst>
          </p:cNvPr>
          <p:cNvSpPr txBox="1"/>
          <p:nvPr/>
        </p:nvSpPr>
        <p:spPr>
          <a:xfrm>
            <a:off x="1799598" y="3429000"/>
            <a:ext cx="10374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abundances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5" name="TextBox 354">
            <a:extLst>
              <a:ext uri="{FF2B5EF4-FFF2-40B4-BE49-F238E27FC236}">
                <a16:creationId xmlns:a16="http://schemas.microsoft.com/office/drawing/2014/main" id="{ACEB6F03-1557-CF74-6CA9-AD366BD601E7}"/>
              </a:ext>
            </a:extLst>
          </p:cNvPr>
          <p:cNvSpPr txBox="1"/>
          <p:nvPr/>
        </p:nvSpPr>
        <p:spPr>
          <a:xfrm>
            <a:off x="1799598" y="3606800"/>
            <a:ext cx="8611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Carbon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Oxygen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Scandium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Vanadium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Manganese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Cobalt</a:t>
            </a:r>
            <a:endParaRPr lang="en-IN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6" name="TextBox 355">
            <a:extLst>
              <a:ext uri="{FF2B5EF4-FFF2-40B4-BE49-F238E27FC236}">
                <a16:creationId xmlns:a16="http://schemas.microsoft.com/office/drawing/2014/main" id="{54A648E4-B009-23C2-003D-CAC27A33B051}"/>
              </a:ext>
            </a:extLst>
          </p:cNvPr>
          <p:cNvSpPr txBox="1"/>
          <p:nvPr/>
        </p:nvSpPr>
        <p:spPr>
          <a:xfrm>
            <a:off x="580398" y="4743938"/>
            <a:ext cx="928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Stars analysed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7" name="TextBox 356">
            <a:extLst>
              <a:ext uri="{FF2B5EF4-FFF2-40B4-BE49-F238E27FC236}">
                <a16:creationId xmlns:a16="http://schemas.microsoft.com/office/drawing/2014/main" id="{C2E9BF29-A8C2-EA61-73AE-ECB70A4D7F96}"/>
              </a:ext>
            </a:extLst>
          </p:cNvPr>
          <p:cNvSpPr txBox="1"/>
          <p:nvPr/>
        </p:nvSpPr>
        <p:spPr>
          <a:xfrm>
            <a:off x="580398" y="4883638"/>
            <a:ext cx="550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179</a:t>
            </a:r>
          </a:p>
        </p:txBody>
      </p:sp>
      <p:sp>
        <p:nvSpPr>
          <p:cNvPr id="358" name="TextBox 357">
            <a:extLst>
              <a:ext uri="{FF2B5EF4-FFF2-40B4-BE49-F238E27FC236}">
                <a16:creationId xmlns:a16="http://schemas.microsoft.com/office/drawing/2014/main" id="{87234EBC-9457-2E75-F9D1-333AF6DBC9BE}"/>
              </a:ext>
            </a:extLst>
          </p:cNvPr>
          <p:cNvSpPr txBox="1"/>
          <p:nvPr/>
        </p:nvSpPr>
        <p:spPr>
          <a:xfrm>
            <a:off x="1799598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9" name="TextBox 358">
            <a:extLst>
              <a:ext uri="{FF2B5EF4-FFF2-40B4-BE49-F238E27FC236}">
                <a16:creationId xmlns:a16="http://schemas.microsoft.com/office/drawing/2014/main" id="{0ECE6FC9-7673-40A7-EED0-CF6FC3C41BDD}"/>
              </a:ext>
            </a:extLst>
          </p:cNvPr>
          <p:cNvSpPr txBox="1"/>
          <p:nvPr/>
        </p:nvSpPr>
        <p:spPr>
          <a:xfrm>
            <a:off x="1799598" y="4883638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High-res</a:t>
            </a:r>
          </a:p>
        </p:txBody>
      </p:sp>
      <p:sp>
        <p:nvSpPr>
          <p:cNvPr id="361" name="TextBox 360">
            <a:extLst>
              <a:ext uri="{FF2B5EF4-FFF2-40B4-BE49-F238E27FC236}">
                <a16:creationId xmlns:a16="http://schemas.microsoft.com/office/drawing/2014/main" id="{6FCF5A19-B88C-5CC5-4CF1-6A45BD51B210}"/>
              </a:ext>
            </a:extLst>
          </p:cNvPr>
          <p:cNvSpPr txBox="1"/>
          <p:nvPr/>
        </p:nvSpPr>
        <p:spPr>
          <a:xfrm>
            <a:off x="1218222" y="5431431"/>
            <a:ext cx="17267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latin typeface="Calibri" panose="020F0502020204030204" pitchFamily="34" charset="0"/>
                <a:cs typeface="Calibri" panose="020F0502020204030204" pitchFamily="34" charset="0"/>
              </a:rPr>
              <a:t>DUQUE-ARRIBAS ET AL. 2024</a:t>
            </a:r>
            <a:endParaRPr lang="en-IN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6" name="Graphic 365">
            <a:extLst>
              <a:ext uri="{FF2B5EF4-FFF2-40B4-BE49-F238E27FC236}">
                <a16:creationId xmlns:a16="http://schemas.microsoft.com/office/drawing/2014/main" id="{FC578531-52DA-F48B-5305-80BECACF64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5007" y="5444209"/>
            <a:ext cx="220664" cy="220664"/>
          </a:xfrm>
          <a:prstGeom prst="rect">
            <a:avLst/>
          </a:prstGeom>
        </p:spPr>
      </p:pic>
      <p:sp>
        <p:nvSpPr>
          <p:cNvPr id="369" name="TextBox 368">
            <a:extLst>
              <a:ext uri="{FF2B5EF4-FFF2-40B4-BE49-F238E27FC236}">
                <a16:creationId xmlns:a16="http://schemas.microsoft.com/office/drawing/2014/main" id="{EDFCED58-C76B-14A6-35B4-46F01234F3EB}"/>
              </a:ext>
            </a:extLst>
          </p:cNvPr>
          <p:cNvSpPr txBox="1"/>
          <p:nvPr/>
        </p:nvSpPr>
        <p:spPr>
          <a:xfrm>
            <a:off x="12508936" y="3429000"/>
            <a:ext cx="8018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surveys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0" name="TextBox 369">
            <a:extLst>
              <a:ext uri="{FF2B5EF4-FFF2-40B4-BE49-F238E27FC236}">
                <a16:creationId xmlns:a16="http://schemas.microsoft.com/office/drawing/2014/main" id="{6DE6061A-FE54-55EC-9CD7-97FB30D81574}"/>
              </a:ext>
            </a:extLst>
          </p:cNvPr>
          <p:cNvSpPr txBox="1"/>
          <p:nvPr/>
        </p:nvSpPr>
        <p:spPr>
          <a:xfrm>
            <a:off x="12508936" y="3606800"/>
            <a:ext cx="72006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Gaia DR3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2MASS</a:t>
            </a:r>
          </a:p>
          <a:p>
            <a:r>
              <a:rPr lang="en-IN" sz="1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CatWISE</a:t>
            </a:r>
            <a:endParaRPr lang="en-IN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1" name="TextBox 370">
            <a:extLst>
              <a:ext uri="{FF2B5EF4-FFF2-40B4-BE49-F238E27FC236}">
                <a16:creationId xmlns:a16="http://schemas.microsoft.com/office/drawing/2014/main" id="{BB5F70B7-7CFD-A663-AA83-537C17D58947}"/>
              </a:ext>
            </a:extLst>
          </p:cNvPr>
          <p:cNvSpPr txBox="1"/>
          <p:nvPr/>
        </p:nvSpPr>
        <p:spPr>
          <a:xfrm>
            <a:off x="13728136" y="3429000"/>
            <a:ext cx="11897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methodologies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2" name="TextBox 371">
            <a:extLst>
              <a:ext uri="{FF2B5EF4-FFF2-40B4-BE49-F238E27FC236}">
                <a16:creationId xmlns:a16="http://schemas.microsoft.com/office/drawing/2014/main" id="{BAE518F7-E784-51DD-46B8-C4691E449261}"/>
              </a:ext>
            </a:extLst>
          </p:cNvPr>
          <p:cNvSpPr txBox="1"/>
          <p:nvPr/>
        </p:nvSpPr>
        <p:spPr>
          <a:xfrm>
            <a:off x="13728136" y="3606800"/>
            <a:ext cx="11769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fits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Neural Networks</a:t>
            </a:r>
          </a:p>
        </p:txBody>
      </p:sp>
      <p:sp>
        <p:nvSpPr>
          <p:cNvPr id="373" name="TextBox 372">
            <a:extLst>
              <a:ext uri="{FF2B5EF4-FFF2-40B4-BE49-F238E27FC236}">
                <a16:creationId xmlns:a16="http://schemas.microsoft.com/office/drawing/2014/main" id="{C6D71619-6961-04FA-C130-82F09D4053A4}"/>
              </a:ext>
            </a:extLst>
          </p:cNvPr>
          <p:cNvSpPr txBox="1"/>
          <p:nvPr/>
        </p:nvSpPr>
        <p:spPr>
          <a:xfrm>
            <a:off x="12508936" y="4743938"/>
            <a:ext cx="9172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Stars included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4" name="TextBox 373">
            <a:extLst>
              <a:ext uri="{FF2B5EF4-FFF2-40B4-BE49-F238E27FC236}">
                <a16:creationId xmlns:a16="http://schemas.microsoft.com/office/drawing/2014/main" id="{994FD245-F46A-C5D0-29C9-C3C21E7CCE75}"/>
              </a:ext>
            </a:extLst>
          </p:cNvPr>
          <p:cNvSpPr txBox="1"/>
          <p:nvPr/>
        </p:nvSpPr>
        <p:spPr>
          <a:xfrm>
            <a:off x="12508936" y="4883638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+4900</a:t>
            </a:r>
          </a:p>
        </p:txBody>
      </p:sp>
      <p:sp>
        <p:nvSpPr>
          <p:cNvPr id="375" name="TextBox 374">
            <a:extLst>
              <a:ext uri="{FF2B5EF4-FFF2-40B4-BE49-F238E27FC236}">
                <a16:creationId xmlns:a16="http://schemas.microsoft.com/office/drawing/2014/main" id="{BEFB1C74-A69B-6B89-F12E-AC0E08E1E13E}"/>
              </a:ext>
            </a:extLst>
          </p:cNvPr>
          <p:cNvSpPr txBox="1"/>
          <p:nvPr/>
        </p:nvSpPr>
        <p:spPr>
          <a:xfrm>
            <a:off x="13728136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6" name="TextBox 375">
            <a:extLst>
              <a:ext uri="{FF2B5EF4-FFF2-40B4-BE49-F238E27FC236}">
                <a16:creationId xmlns:a16="http://schemas.microsoft.com/office/drawing/2014/main" id="{8F94BFAC-21E0-A3FB-857E-3201261B15BC}"/>
              </a:ext>
            </a:extLst>
          </p:cNvPr>
          <p:cNvSpPr txBox="1"/>
          <p:nvPr/>
        </p:nvSpPr>
        <p:spPr>
          <a:xfrm>
            <a:off x="13728136" y="4883638"/>
            <a:ext cx="12691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Photometry</a:t>
            </a:r>
          </a:p>
        </p:txBody>
      </p:sp>
      <p:sp>
        <p:nvSpPr>
          <p:cNvPr id="377" name="TextBox 376">
            <a:extLst>
              <a:ext uri="{FF2B5EF4-FFF2-40B4-BE49-F238E27FC236}">
                <a16:creationId xmlns:a16="http://schemas.microsoft.com/office/drawing/2014/main" id="{C047A2A8-F830-53CC-D47B-9ED045AC6D16}"/>
              </a:ext>
            </a:extLst>
          </p:cNvPr>
          <p:cNvSpPr txBox="1"/>
          <p:nvPr/>
        </p:nvSpPr>
        <p:spPr>
          <a:xfrm>
            <a:off x="12821351" y="5431431"/>
            <a:ext cx="20521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DUQUE-ARRIBAS ET AL. 2023, 2025</a:t>
            </a:r>
            <a:endParaRPr lang="en-IN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8" name="Graphic 377">
            <a:extLst>
              <a:ext uri="{FF2B5EF4-FFF2-40B4-BE49-F238E27FC236}">
                <a16:creationId xmlns:a16="http://schemas.microsoft.com/office/drawing/2014/main" id="{83444DC6-685D-80F8-ED8D-D335507D9D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613545" y="5444209"/>
            <a:ext cx="220664" cy="220664"/>
          </a:xfrm>
          <a:prstGeom prst="rect">
            <a:avLst/>
          </a:prstGeom>
        </p:spPr>
      </p:pic>
      <p:sp>
        <p:nvSpPr>
          <p:cNvPr id="380" name="TextBox 379">
            <a:extLst>
              <a:ext uri="{FF2B5EF4-FFF2-40B4-BE49-F238E27FC236}">
                <a16:creationId xmlns:a16="http://schemas.microsoft.com/office/drawing/2014/main" id="{B3C1F4F7-8AE8-BDCD-D012-CBACE1F0B970}"/>
              </a:ext>
            </a:extLst>
          </p:cNvPr>
          <p:cNvSpPr txBox="1"/>
          <p:nvPr/>
        </p:nvSpPr>
        <p:spPr>
          <a:xfrm>
            <a:off x="15396653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1" name="TextBox 380">
            <a:extLst>
              <a:ext uri="{FF2B5EF4-FFF2-40B4-BE49-F238E27FC236}">
                <a16:creationId xmlns:a16="http://schemas.microsoft.com/office/drawing/2014/main" id="{4BB9D36F-3176-6EBB-8D18-A831C786D8A7}"/>
              </a:ext>
            </a:extLst>
          </p:cNvPr>
          <p:cNvSpPr txBox="1"/>
          <p:nvPr/>
        </p:nvSpPr>
        <p:spPr>
          <a:xfrm>
            <a:off x="15396653" y="3606800"/>
            <a:ext cx="1008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CAFOS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@ 2.2m CAHA</a:t>
            </a:r>
          </a:p>
        </p:txBody>
      </p:sp>
      <p:sp>
        <p:nvSpPr>
          <p:cNvPr id="382" name="TextBox 381">
            <a:extLst>
              <a:ext uri="{FF2B5EF4-FFF2-40B4-BE49-F238E27FC236}">
                <a16:creationId xmlns:a16="http://schemas.microsoft.com/office/drawing/2014/main" id="{A02A60F5-8A33-ACA7-444B-C32D7A98958D}"/>
              </a:ext>
            </a:extLst>
          </p:cNvPr>
          <p:cNvSpPr txBox="1"/>
          <p:nvPr/>
        </p:nvSpPr>
        <p:spPr>
          <a:xfrm>
            <a:off x="16615853" y="3429000"/>
            <a:ext cx="9845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R packages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3" name="TextBox 382">
            <a:extLst>
              <a:ext uri="{FF2B5EF4-FFF2-40B4-BE49-F238E27FC236}">
                <a16:creationId xmlns:a16="http://schemas.microsoft.com/office/drawing/2014/main" id="{2465612B-087D-7DCC-D766-49F1A9E47DBF}"/>
              </a:ext>
            </a:extLst>
          </p:cNvPr>
          <p:cNvSpPr txBox="1"/>
          <p:nvPr/>
        </p:nvSpPr>
        <p:spPr>
          <a:xfrm>
            <a:off x="16615853" y="3606800"/>
            <a:ext cx="7585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projpred</a:t>
            </a:r>
            <a:endParaRPr lang="en-IN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brms</a:t>
            </a:r>
          </a:p>
          <a:p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loo</a:t>
            </a:r>
          </a:p>
          <a:p>
            <a:r>
              <a:rPr lang="en-IN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bayesplot</a:t>
            </a:r>
            <a:endParaRPr lang="en-IN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4" name="TextBox 383">
            <a:extLst>
              <a:ext uri="{FF2B5EF4-FFF2-40B4-BE49-F238E27FC236}">
                <a16:creationId xmlns:a16="http://schemas.microsoft.com/office/drawing/2014/main" id="{6F9F799C-1B6A-8974-98A2-677CA0B00006}"/>
              </a:ext>
            </a:extLst>
          </p:cNvPr>
          <p:cNvSpPr txBox="1"/>
          <p:nvPr/>
        </p:nvSpPr>
        <p:spPr>
          <a:xfrm>
            <a:off x="15396653" y="4743938"/>
            <a:ext cx="928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Stars analysed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5" name="TextBox 384">
            <a:extLst>
              <a:ext uri="{FF2B5EF4-FFF2-40B4-BE49-F238E27FC236}">
                <a16:creationId xmlns:a16="http://schemas.microsoft.com/office/drawing/2014/main" id="{F5BCC75D-5495-4365-1618-F886D81F0A40}"/>
              </a:ext>
            </a:extLst>
          </p:cNvPr>
          <p:cNvSpPr txBox="1"/>
          <p:nvPr/>
        </p:nvSpPr>
        <p:spPr>
          <a:xfrm>
            <a:off x="15396653" y="4883638"/>
            <a:ext cx="67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+770</a:t>
            </a:r>
          </a:p>
        </p:txBody>
      </p:sp>
      <p:sp>
        <p:nvSpPr>
          <p:cNvPr id="386" name="TextBox 385">
            <a:extLst>
              <a:ext uri="{FF2B5EF4-FFF2-40B4-BE49-F238E27FC236}">
                <a16:creationId xmlns:a16="http://schemas.microsoft.com/office/drawing/2014/main" id="{CA27892F-F089-C6B2-91E2-359A0E2CCE24}"/>
              </a:ext>
            </a:extLst>
          </p:cNvPr>
          <p:cNvSpPr txBox="1"/>
          <p:nvPr/>
        </p:nvSpPr>
        <p:spPr>
          <a:xfrm>
            <a:off x="16615853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7" name="TextBox 386">
            <a:extLst>
              <a:ext uri="{FF2B5EF4-FFF2-40B4-BE49-F238E27FC236}">
                <a16:creationId xmlns:a16="http://schemas.microsoft.com/office/drawing/2014/main" id="{389B4C36-A036-4FCF-6657-04A8FBA7A9A0}"/>
              </a:ext>
            </a:extLst>
          </p:cNvPr>
          <p:cNvSpPr txBox="1"/>
          <p:nvPr/>
        </p:nvSpPr>
        <p:spPr>
          <a:xfrm>
            <a:off x="16615853" y="488363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Trade Gothic Next Heavy" panose="020B0903040303020004" pitchFamily="34" charset="0"/>
                <a:cs typeface="Calibri" panose="020F0502020204030204" pitchFamily="34" charset="0"/>
              </a:rPr>
              <a:t>Low-res</a:t>
            </a:r>
          </a:p>
        </p:txBody>
      </p:sp>
      <p:sp>
        <p:nvSpPr>
          <p:cNvPr id="388" name="TextBox 387">
            <a:extLst>
              <a:ext uri="{FF2B5EF4-FFF2-40B4-BE49-F238E27FC236}">
                <a16:creationId xmlns:a16="http://schemas.microsoft.com/office/drawing/2014/main" id="{20356BB3-6726-E118-4C7E-058BBDC28334}"/>
              </a:ext>
            </a:extLst>
          </p:cNvPr>
          <p:cNvSpPr txBox="1"/>
          <p:nvPr/>
        </p:nvSpPr>
        <p:spPr>
          <a:xfrm>
            <a:off x="15797234" y="5431431"/>
            <a:ext cx="1963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latin typeface="Calibri" panose="020F0502020204030204" pitchFamily="34" charset="0"/>
                <a:cs typeface="Calibri" panose="020F0502020204030204" pitchFamily="34" charset="0"/>
              </a:rPr>
              <a:t>DUQUE-ARRIBAS ET AL. (IN PREP)</a:t>
            </a:r>
            <a:endParaRPr lang="en-IN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9" name="Graphic 388">
            <a:extLst>
              <a:ext uri="{FF2B5EF4-FFF2-40B4-BE49-F238E27FC236}">
                <a16:creationId xmlns:a16="http://schemas.microsoft.com/office/drawing/2014/main" id="{177C99E6-84FD-0E96-6FE4-EB18ABF92A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501262" y="5444209"/>
            <a:ext cx="220664" cy="220664"/>
          </a:xfrm>
          <a:prstGeom prst="rect">
            <a:avLst/>
          </a:prstGeom>
        </p:spPr>
      </p:pic>
      <p:sp>
        <p:nvSpPr>
          <p:cNvPr id="391" name="TextBox 390">
            <a:extLst>
              <a:ext uri="{FF2B5EF4-FFF2-40B4-BE49-F238E27FC236}">
                <a16:creationId xmlns:a16="http://schemas.microsoft.com/office/drawing/2014/main" id="{DE235E4C-63FA-15AE-500A-0A9EDEB77CF7}"/>
              </a:ext>
            </a:extLst>
          </p:cNvPr>
          <p:cNvSpPr txBox="1"/>
          <p:nvPr/>
        </p:nvSpPr>
        <p:spPr>
          <a:xfrm>
            <a:off x="18284370" y="3429000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instrument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2" name="TextBox 391">
            <a:extLst>
              <a:ext uri="{FF2B5EF4-FFF2-40B4-BE49-F238E27FC236}">
                <a16:creationId xmlns:a16="http://schemas.microsoft.com/office/drawing/2014/main" id="{08EC9AD8-845A-2A9B-A855-430B437FB9E5}"/>
              </a:ext>
            </a:extLst>
          </p:cNvPr>
          <p:cNvSpPr txBox="1"/>
          <p:nvPr/>
        </p:nvSpPr>
        <p:spPr>
          <a:xfrm>
            <a:off x="18284370" y="3606800"/>
            <a:ext cx="1008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CARMENES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 3.5m CAHA</a:t>
            </a:r>
            <a:endParaRPr lang="en-IN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3" name="TextBox 392">
            <a:extLst>
              <a:ext uri="{FF2B5EF4-FFF2-40B4-BE49-F238E27FC236}">
                <a16:creationId xmlns:a16="http://schemas.microsoft.com/office/drawing/2014/main" id="{22F58461-C931-3A05-4AF8-DB41280DFD54}"/>
              </a:ext>
            </a:extLst>
          </p:cNvPr>
          <p:cNvSpPr txBox="1"/>
          <p:nvPr/>
        </p:nvSpPr>
        <p:spPr>
          <a:xfrm>
            <a:off x="19503570" y="3429000"/>
            <a:ext cx="9140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proposals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4" name="TextBox 393">
            <a:extLst>
              <a:ext uri="{FF2B5EF4-FFF2-40B4-BE49-F238E27FC236}">
                <a16:creationId xmlns:a16="http://schemas.microsoft.com/office/drawing/2014/main" id="{C3D47919-5553-26CB-96CD-AC0CE95FC8BA}"/>
              </a:ext>
            </a:extLst>
          </p:cNvPr>
          <p:cNvSpPr txBox="1"/>
          <p:nvPr/>
        </p:nvSpPr>
        <p:spPr>
          <a:xfrm>
            <a:off x="19503570" y="3606800"/>
            <a:ext cx="12378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23A-3.5-010 (36h)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23B-3.5-009 (23h)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24A-3.5-007 (20h)</a:t>
            </a:r>
          </a:p>
          <a:p>
            <a:r>
              <a:rPr lang="en-I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24B-3.5-008 (29h)</a:t>
            </a:r>
          </a:p>
        </p:txBody>
      </p:sp>
      <p:sp>
        <p:nvSpPr>
          <p:cNvPr id="395" name="TextBox 394">
            <a:extLst>
              <a:ext uri="{FF2B5EF4-FFF2-40B4-BE49-F238E27FC236}">
                <a16:creationId xmlns:a16="http://schemas.microsoft.com/office/drawing/2014/main" id="{2EAB73F7-1323-739A-0608-44056B6B94DC}"/>
              </a:ext>
            </a:extLst>
          </p:cNvPr>
          <p:cNvSpPr txBox="1"/>
          <p:nvPr/>
        </p:nvSpPr>
        <p:spPr>
          <a:xfrm>
            <a:off x="18284370" y="4743938"/>
            <a:ext cx="11208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observations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6" name="TextBox 395">
            <a:extLst>
              <a:ext uri="{FF2B5EF4-FFF2-40B4-BE49-F238E27FC236}">
                <a16:creationId xmlns:a16="http://schemas.microsoft.com/office/drawing/2014/main" id="{E9B7229E-1702-CB5E-1CF7-0A8B8067F2A9}"/>
              </a:ext>
            </a:extLst>
          </p:cNvPr>
          <p:cNvSpPr txBox="1"/>
          <p:nvPr/>
        </p:nvSpPr>
        <p:spPr>
          <a:xfrm>
            <a:off x="18284370" y="4883638"/>
            <a:ext cx="11785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3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+200 spectra</a:t>
            </a:r>
          </a:p>
          <a:p>
            <a:r>
              <a:rPr lang="en-IN" sz="13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44 stars</a:t>
            </a:r>
          </a:p>
        </p:txBody>
      </p:sp>
      <p:sp>
        <p:nvSpPr>
          <p:cNvPr id="397" name="TextBox 396">
            <a:extLst>
              <a:ext uri="{FF2B5EF4-FFF2-40B4-BE49-F238E27FC236}">
                <a16:creationId xmlns:a16="http://schemas.microsoft.com/office/drawing/2014/main" id="{27CDCC6D-16B5-D030-9210-8FFC942C79BB}"/>
              </a:ext>
            </a:extLst>
          </p:cNvPr>
          <p:cNvSpPr txBox="1"/>
          <p:nvPr/>
        </p:nvSpPr>
        <p:spPr>
          <a:xfrm>
            <a:off x="19503570" y="474393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Genre</a:t>
            </a:r>
            <a:endParaRPr lang="en-IN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8" name="TextBox 397">
            <a:extLst>
              <a:ext uri="{FF2B5EF4-FFF2-40B4-BE49-F238E27FC236}">
                <a16:creationId xmlns:a16="http://schemas.microsoft.com/office/drawing/2014/main" id="{9F3F0370-2909-8DC5-D2B2-69E2012361FF}"/>
              </a:ext>
            </a:extLst>
          </p:cNvPr>
          <p:cNvSpPr txBox="1"/>
          <p:nvPr/>
        </p:nvSpPr>
        <p:spPr>
          <a:xfrm>
            <a:off x="19503570" y="4883638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latin typeface="Trade Gothic Next Heavy" panose="020B0903040303020004" pitchFamily="34" charset="0"/>
                <a:cs typeface="Calibri" panose="020F0502020204030204" pitchFamily="34" charset="0"/>
              </a:rPr>
              <a:t>High-res</a:t>
            </a:r>
          </a:p>
        </p:txBody>
      </p:sp>
      <p:sp>
        <p:nvSpPr>
          <p:cNvPr id="399" name="TextBox 398">
            <a:extLst>
              <a:ext uri="{FF2B5EF4-FFF2-40B4-BE49-F238E27FC236}">
                <a16:creationId xmlns:a16="http://schemas.microsoft.com/office/drawing/2014/main" id="{B28848F6-CE2D-0140-0873-89C3354816BB}"/>
              </a:ext>
            </a:extLst>
          </p:cNvPr>
          <p:cNvSpPr txBox="1"/>
          <p:nvPr/>
        </p:nvSpPr>
        <p:spPr>
          <a:xfrm>
            <a:off x="19375845" y="5431431"/>
            <a:ext cx="12731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N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PROGRESS</a:t>
            </a:r>
            <a:endParaRPr lang="en-IN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0" name="Graphic 399">
            <a:extLst>
              <a:ext uri="{FF2B5EF4-FFF2-40B4-BE49-F238E27FC236}">
                <a16:creationId xmlns:a16="http://schemas.microsoft.com/office/drawing/2014/main" id="{D0DC430E-E6CC-B1AD-00B5-98F8CFD8F6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388979" y="5444209"/>
            <a:ext cx="220664" cy="220664"/>
          </a:xfrm>
          <a:prstGeom prst="rect">
            <a:avLst/>
          </a:prstGeom>
        </p:spPr>
      </p:pic>
      <p:sp>
        <p:nvSpPr>
          <p:cNvPr id="99" name="Rectángulo redondeado 98">
            <a:extLst>
              <a:ext uri="{FF2B5EF4-FFF2-40B4-BE49-F238E27FC236}">
                <a16:creationId xmlns:a16="http://schemas.microsoft.com/office/drawing/2014/main" id="{579146A4-FB79-28EF-58C0-6B273AA27CD1}"/>
              </a:ext>
            </a:extLst>
          </p:cNvPr>
          <p:cNvSpPr/>
          <p:nvPr/>
        </p:nvSpPr>
        <p:spPr>
          <a:xfrm>
            <a:off x="8083831" y="1175547"/>
            <a:ext cx="3560566" cy="4532305"/>
          </a:xfrm>
          <a:prstGeom prst="roundRect">
            <a:avLst>
              <a:gd name="adj" fmla="val 75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1246">
            <a:extLst>
              <a:ext uri="{FF2B5EF4-FFF2-40B4-BE49-F238E27FC236}">
                <a16:creationId xmlns:a16="http://schemas.microsoft.com/office/drawing/2014/main" id="{3A463564-10B8-0F8B-633C-6C29B5EB9B3B}"/>
              </a:ext>
            </a:extLst>
          </p:cNvPr>
          <p:cNvSpPr txBox="1"/>
          <p:nvPr/>
        </p:nvSpPr>
        <p:spPr>
          <a:xfrm>
            <a:off x="3505232" y="1266264"/>
            <a:ext cx="1669047" cy="369332"/>
          </a:xfrm>
          <a:prstGeom prst="rect">
            <a:avLst/>
          </a:prstGeom>
          <a:solidFill>
            <a:srgbClr val="EAB601"/>
          </a:solidFill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282828"/>
                </a:solidFill>
                <a:latin typeface="BBH Sans Hegarty" pitchFamily="2" charset="0"/>
              </a:rPr>
              <a:t>Exoplanets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D8D677F-CBEB-42E2-81D6-DEE654DBF23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156660" y="1209112"/>
            <a:ext cx="3333071" cy="2589937"/>
          </a:xfrm>
          <a:prstGeom prst="rect">
            <a:avLst/>
          </a:prstGeom>
        </p:spPr>
      </p:pic>
      <p:pic>
        <p:nvPicPr>
          <p:cNvPr id="7" name="Imagen 6" descr="Imagen de la pantalla de un celular de un mensaje en letras negras&#10;&#10;El contenido generado por IA puede ser incorrecto.">
            <a:extLst>
              <a:ext uri="{FF2B5EF4-FFF2-40B4-BE49-F238E27FC236}">
                <a16:creationId xmlns:a16="http://schemas.microsoft.com/office/drawing/2014/main" id="{6A18AFD5-33EA-0468-999C-AEA938E254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86818" y="3758938"/>
            <a:ext cx="2365231" cy="1971026"/>
          </a:xfrm>
          <a:prstGeom prst="rect">
            <a:avLst/>
          </a:prstGeom>
        </p:spPr>
      </p:pic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35764CF0-9604-3EFC-E0BC-367A2F4C2966}"/>
              </a:ext>
            </a:extLst>
          </p:cNvPr>
          <p:cNvSpPr/>
          <p:nvPr/>
        </p:nvSpPr>
        <p:spPr>
          <a:xfrm>
            <a:off x="8936334" y="4160798"/>
            <a:ext cx="2067441" cy="165228"/>
          </a:xfrm>
          <a:prstGeom prst="roundRect">
            <a:avLst/>
          </a:prstGeom>
          <a:solidFill>
            <a:srgbClr val="EAB60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Rectángulo redondeado 105">
            <a:extLst>
              <a:ext uri="{FF2B5EF4-FFF2-40B4-BE49-F238E27FC236}">
                <a16:creationId xmlns:a16="http://schemas.microsoft.com/office/drawing/2014/main" id="{ACCEBA0E-B1C0-6FCF-07AE-3B8AF2E5286D}"/>
              </a:ext>
            </a:extLst>
          </p:cNvPr>
          <p:cNvSpPr/>
          <p:nvPr/>
        </p:nvSpPr>
        <p:spPr>
          <a:xfrm>
            <a:off x="8936335" y="4346242"/>
            <a:ext cx="2067441" cy="165228"/>
          </a:xfrm>
          <a:prstGeom prst="roundRect">
            <a:avLst/>
          </a:prstGeom>
          <a:solidFill>
            <a:srgbClr val="EAB60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Rectángulo redondeado 112">
            <a:extLst>
              <a:ext uri="{FF2B5EF4-FFF2-40B4-BE49-F238E27FC236}">
                <a16:creationId xmlns:a16="http://schemas.microsoft.com/office/drawing/2014/main" id="{71CF0894-F10D-4D01-9B35-74EF5B37D8B7}"/>
              </a:ext>
            </a:extLst>
          </p:cNvPr>
          <p:cNvSpPr/>
          <p:nvPr/>
        </p:nvSpPr>
        <p:spPr>
          <a:xfrm>
            <a:off x="8929808" y="5240510"/>
            <a:ext cx="2067441" cy="165228"/>
          </a:xfrm>
          <a:prstGeom prst="roundRect">
            <a:avLst/>
          </a:prstGeom>
          <a:solidFill>
            <a:srgbClr val="EAB60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CuadroTexto 119">
            <a:extLst>
              <a:ext uri="{FF2B5EF4-FFF2-40B4-BE49-F238E27FC236}">
                <a16:creationId xmlns:a16="http://schemas.microsoft.com/office/drawing/2014/main" id="{6C4632F4-1C44-FD95-FE14-69A7D6C5D71E}"/>
              </a:ext>
            </a:extLst>
          </p:cNvPr>
          <p:cNvSpPr txBox="1"/>
          <p:nvPr/>
        </p:nvSpPr>
        <p:spPr>
          <a:xfrm>
            <a:off x="3539027" y="1688725"/>
            <a:ext cx="4382087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We have 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24 exoplanets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in 17 planetary systems around the FGK primaries.</a:t>
            </a:r>
            <a:endParaRPr lang="en-GB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perform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K-S test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evaluate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disparity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stars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without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exoplanets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finding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only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[Fe/H], [C/Fe] and [Mn/Fe] </a:t>
            </a:r>
            <a:r>
              <a:rPr lang="es-E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distributions</a:t>
            </a:r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host and single </a:t>
            </a:r>
            <a:r>
              <a:rPr lang="es-E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stars</a:t>
            </a:r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es-E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different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might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indicate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species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than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iron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also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play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an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important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role in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planet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formation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mechanisms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8" descr="User icon on transparent background 19879186 PNG">
            <a:extLst>
              <a:ext uri="{FF2B5EF4-FFF2-40B4-BE49-F238E27FC236}">
                <a16:creationId xmlns:a16="http://schemas.microsoft.com/office/drawing/2014/main" id="{06BE8345-83FD-C5BC-5FAC-A61DFD4E8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0" y="6400849"/>
            <a:ext cx="526124" cy="31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6BE8DAF-B998-A4DB-69E6-8D0D31AFE075}"/>
              </a:ext>
            </a:extLst>
          </p:cNvPr>
          <p:cNvSpPr txBox="1"/>
          <p:nvPr/>
        </p:nvSpPr>
        <p:spPr>
          <a:xfrm>
            <a:off x="482065" y="6381337"/>
            <a:ext cx="2538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Christian Duque Arribas</a:t>
            </a:r>
          </a:p>
        </p:txBody>
      </p:sp>
      <p:pic>
        <p:nvPicPr>
          <p:cNvPr id="5" name="Imagen 4" descr="Icono&#10;&#10;El contenido generado por IA puede ser incorrecto.">
            <a:extLst>
              <a:ext uri="{FF2B5EF4-FFF2-40B4-BE49-F238E27FC236}">
                <a16:creationId xmlns:a16="http://schemas.microsoft.com/office/drawing/2014/main" id="{0E929808-E16E-1686-8317-1A7385F9858D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70000"/>
                    </a14:imgEffect>
                    <a14:imgEffect>
                      <a14:saturation sat="0"/>
                    </a14:imgEffect>
                    <a14:imgEffect>
                      <a14:brightnessContrast bright="-100000" contrast="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82733" y="6062633"/>
            <a:ext cx="684560" cy="771057"/>
          </a:xfrm>
          <a:prstGeom prst="rect">
            <a:avLst/>
          </a:prstGeom>
        </p:spPr>
      </p:pic>
      <p:pic>
        <p:nvPicPr>
          <p:cNvPr id="9" name="Gráfico 8" descr="Inalámbrico con relleno sólido">
            <a:extLst>
              <a:ext uri="{FF2B5EF4-FFF2-40B4-BE49-F238E27FC236}">
                <a16:creationId xmlns:a16="http://schemas.microsoft.com/office/drawing/2014/main" id="{C719714D-6474-C81C-A60F-CDEB29AF98D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2693786">
            <a:off x="10820550" y="-9973"/>
            <a:ext cx="420541" cy="420541"/>
          </a:xfrm>
          <a:prstGeom prst="rect">
            <a:avLst/>
          </a:prstGeom>
        </p:spPr>
      </p:pic>
      <p:pic>
        <p:nvPicPr>
          <p:cNvPr id="49" name="Gráfico 48" descr="Silenciar altavoz con relleno sólido">
            <a:extLst>
              <a:ext uri="{FF2B5EF4-FFF2-40B4-BE49-F238E27FC236}">
                <a16:creationId xmlns:a16="http://schemas.microsoft.com/office/drawing/2014/main" id="{083362D7-DD96-9E3B-7DDD-6F7B1D6ED9E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340344" y="47796"/>
            <a:ext cx="420541" cy="420541"/>
          </a:xfrm>
          <a:prstGeom prst="rect">
            <a:avLst/>
          </a:prstGeom>
        </p:spPr>
      </p:pic>
      <p:pic>
        <p:nvPicPr>
          <p:cNvPr id="50" name="Gráfico 49" descr="Batería completa con relleno sólido">
            <a:extLst>
              <a:ext uri="{FF2B5EF4-FFF2-40B4-BE49-F238E27FC236}">
                <a16:creationId xmlns:a16="http://schemas.microsoft.com/office/drawing/2014/main" id="{29F7F57C-3472-A949-4A73-D6B1A89E57D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659297" y="41470"/>
            <a:ext cx="420541" cy="420541"/>
          </a:xfrm>
          <a:prstGeom prst="rect">
            <a:avLst/>
          </a:prstGeom>
        </p:spPr>
      </p:pic>
      <p:pic>
        <p:nvPicPr>
          <p:cNvPr id="57" name="Gráfico 56" descr="Señal con relleno sólido">
            <a:extLst>
              <a:ext uri="{FF2B5EF4-FFF2-40B4-BE49-F238E27FC236}">
                <a16:creationId xmlns:a16="http://schemas.microsoft.com/office/drawing/2014/main" id="{D9B25576-0BE4-1D4A-FBE8-A77262FCC86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200289" y="35467"/>
            <a:ext cx="420541" cy="420541"/>
          </a:xfrm>
          <a:prstGeom prst="rect">
            <a:avLst/>
          </a:prstGeom>
        </p:spPr>
      </p:pic>
      <p:sp>
        <p:nvSpPr>
          <p:cNvPr id="64" name="CuadroTexto 63">
            <a:extLst>
              <a:ext uri="{FF2B5EF4-FFF2-40B4-BE49-F238E27FC236}">
                <a16:creationId xmlns:a16="http://schemas.microsoft.com/office/drawing/2014/main" id="{CA87F44A-AFA6-580D-AC79-A1FD09558041}"/>
              </a:ext>
            </a:extLst>
          </p:cNvPr>
          <p:cNvSpPr txBox="1"/>
          <p:nvPr/>
        </p:nvSpPr>
        <p:spPr>
          <a:xfrm>
            <a:off x="73726" y="18710"/>
            <a:ext cx="1196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07:00</a:t>
            </a:r>
          </a:p>
        </p:txBody>
      </p:sp>
    </p:spTree>
    <p:extLst>
      <p:ext uri="{BB962C8B-B14F-4D97-AF65-F5344CB8AC3E}">
        <p14:creationId xmlns:p14="http://schemas.microsoft.com/office/powerpoint/2010/main" val="2508463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3751</TotalTime>
  <Words>4346</Words>
  <Application>Microsoft Macintosh PowerPoint</Application>
  <PresentationFormat>Panorámica</PresentationFormat>
  <Paragraphs>1616</Paragraphs>
  <Slides>33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5" baseType="lpstr">
      <vt:lpstr>Cambria Math</vt:lpstr>
      <vt:lpstr>Aptos Display</vt:lpstr>
      <vt:lpstr>Calibri</vt:lpstr>
      <vt:lpstr>Courier New</vt:lpstr>
      <vt:lpstr>Century Gothic</vt:lpstr>
      <vt:lpstr>Aptos</vt:lpstr>
      <vt:lpstr>Arial</vt:lpstr>
      <vt:lpstr>BBH Sans Hegarty</vt:lpstr>
      <vt:lpstr>Trade Gothic LT Std Cn</vt:lpstr>
      <vt:lpstr>Trade Gothic Next Heavy</vt:lpstr>
      <vt:lpstr>Calibri Light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Amal Babu</dc:creator>
  <cp:lastModifiedBy>CHRISTIAN DUQUE ARRIBAS</cp:lastModifiedBy>
  <cp:revision>74</cp:revision>
  <dcterms:created xsi:type="dcterms:W3CDTF">2025-12-04T04:19:13Z</dcterms:created>
  <dcterms:modified xsi:type="dcterms:W3CDTF">2025-12-10T08:20:23Z</dcterms:modified>
</cp:coreProperties>
</file>