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54" r:id="rId4"/>
  </p:sldMasterIdLst>
  <p:notesMasterIdLst>
    <p:notesMasterId r:id="rId43"/>
  </p:notesMasterIdLst>
  <p:sldIdLst>
    <p:sldId id="418" r:id="rId5"/>
    <p:sldId id="257" r:id="rId6"/>
    <p:sldId id="460" r:id="rId7"/>
    <p:sldId id="405" r:id="rId8"/>
    <p:sldId id="256" r:id="rId9"/>
    <p:sldId id="412" r:id="rId10"/>
    <p:sldId id="430" r:id="rId11"/>
    <p:sldId id="429" r:id="rId12"/>
    <p:sldId id="463" r:id="rId13"/>
    <p:sldId id="426" r:id="rId14"/>
    <p:sldId id="431" r:id="rId15"/>
    <p:sldId id="436" r:id="rId16"/>
    <p:sldId id="464" r:id="rId17"/>
    <p:sldId id="419" r:id="rId18"/>
    <p:sldId id="420" r:id="rId19"/>
    <p:sldId id="421" r:id="rId20"/>
    <p:sldId id="432" r:id="rId21"/>
    <p:sldId id="424" r:id="rId22"/>
    <p:sldId id="425" r:id="rId23"/>
    <p:sldId id="434" r:id="rId24"/>
    <p:sldId id="439" r:id="rId25"/>
    <p:sldId id="445" r:id="rId26"/>
    <p:sldId id="449" r:id="rId27"/>
    <p:sldId id="447" r:id="rId28"/>
    <p:sldId id="448" r:id="rId29"/>
    <p:sldId id="465" r:id="rId30"/>
    <p:sldId id="446" r:id="rId31"/>
    <p:sldId id="458" r:id="rId32"/>
    <p:sldId id="442" r:id="rId33"/>
    <p:sldId id="451" r:id="rId34"/>
    <p:sldId id="457" r:id="rId35"/>
    <p:sldId id="466" r:id="rId36"/>
    <p:sldId id="327" r:id="rId37"/>
    <p:sldId id="456" r:id="rId38"/>
    <p:sldId id="453" r:id="rId39"/>
    <p:sldId id="423" r:id="rId40"/>
    <p:sldId id="444" r:id="rId41"/>
    <p:sldId id="454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mberto D'Alesio" initials="UD" lastIdx="1" clrIdx="0">
    <p:extLst>
      <p:ext uri="{19B8F6BF-5375-455C-9EA6-DF929625EA0E}">
        <p15:presenceInfo xmlns:p15="http://schemas.microsoft.com/office/powerpoint/2012/main" userId="Umberto D'Ales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01B8D"/>
    <a:srgbClr val="00438D"/>
    <a:srgbClr val="CC0000"/>
    <a:srgbClr val="001F00"/>
    <a:srgbClr val="007EBC"/>
    <a:srgbClr val="3D8900"/>
    <a:srgbClr val="CCFFFF"/>
    <a:srgbClr val="0099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BD0E7E-3C21-42A3-A3D4-559BD02955F9}" v="3064" dt="2026-05-12T06:18:53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921" autoAdjust="0"/>
  </p:normalViewPr>
  <p:slideViewPr>
    <p:cSldViewPr snapToGrid="0">
      <p:cViewPr varScale="1">
        <p:scale>
          <a:sx n="62" d="100"/>
          <a:sy n="62" d="100"/>
        </p:scale>
        <p:origin x="1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mberto D'Alesio" userId="c25386d6-e741-4908-b816-c5a6b48563be" providerId="ADAL" clId="{FE28125A-A00B-4B73-B05B-DC5EBB02A0A5}"/>
    <pc:docChg chg="undo custSel addSld delSld modSld sldOrd">
      <pc:chgData name="Umberto D'Alesio" userId="c25386d6-e741-4908-b816-c5a6b48563be" providerId="ADAL" clId="{FE28125A-A00B-4B73-B05B-DC5EBB02A0A5}" dt="2026-05-12T06:49:24.705" v="17090" actId="114"/>
      <pc:docMkLst>
        <pc:docMk/>
      </pc:docMkLst>
      <pc:sldChg chg="addSp delSp modSp add mod modAnim">
        <pc:chgData name="Umberto D'Alesio" userId="c25386d6-e741-4908-b816-c5a6b48563be" providerId="ADAL" clId="{FE28125A-A00B-4B73-B05B-DC5EBB02A0A5}" dt="2026-05-11T11:04:25.937" v="15632" actId="20577"/>
        <pc:sldMkLst>
          <pc:docMk/>
          <pc:sldMk cId="0" sldId="256"/>
        </pc:sldMkLst>
        <pc:spChg chg="add mod">
          <ac:chgData name="Umberto D'Alesio" userId="c25386d6-e741-4908-b816-c5a6b48563be" providerId="ADAL" clId="{FE28125A-A00B-4B73-B05B-DC5EBB02A0A5}" dt="2026-05-10T17:50:33.108" v="15438" actId="1076"/>
          <ac:spMkLst>
            <pc:docMk/>
            <pc:sldMk cId="0" sldId="256"/>
            <ac:spMk id="2" creationId="{CCC1947C-FA3C-90F0-65CC-7E75769773C0}"/>
          </ac:spMkLst>
        </pc:spChg>
        <pc:spChg chg="mod">
          <ac:chgData name="Umberto D'Alesio" userId="c25386d6-e741-4908-b816-c5a6b48563be" providerId="ADAL" clId="{FE28125A-A00B-4B73-B05B-DC5EBB02A0A5}" dt="2026-05-09T21:47:13.308" v="14210" actId="114"/>
          <ac:spMkLst>
            <pc:docMk/>
            <pc:sldMk cId="0" sldId="256"/>
            <ac:spMk id="3" creationId="{00000000-0000-0000-0000-000000000000}"/>
          </ac:spMkLst>
        </pc:spChg>
        <pc:spChg chg="add mod">
          <ac:chgData name="Umberto D'Alesio" userId="c25386d6-e741-4908-b816-c5a6b48563be" providerId="ADAL" clId="{FE28125A-A00B-4B73-B05B-DC5EBB02A0A5}" dt="2026-05-11T09:57:34.164" v="15591" actId="114"/>
          <ac:spMkLst>
            <pc:docMk/>
            <pc:sldMk cId="0" sldId="256"/>
            <ac:spMk id="8" creationId="{CA7F8831-1F47-456A-A55D-DEE567E94A78}"/>
          </ac:spMkLst>
        </pc:spChg>
        <pc:spChg chg="add mod">
          <ac:chgData name="Umberto D'Alesio" userId="c25386d6-e741-4908-b816-c5a6b48563be" providerId="ADAL" clId="{FE28125A-A00B-4B73-B05B-DC5EBB02A0A5}" dt="2026-05-11T11:04:25.937" v="15632" actId="20577"/>
          <ac:spMkLst>
            <pc:docMk/>
            <pc:sldMk cId="0" sldId="256"/>
            <ac:spMk id="9" creationId="{0F9098BE-B576-5FB3-5611-6B5AEA916CC5}"/>
          </ac:spMkLst>
        </pc:spChg>
        <pc:spChg chg="add mod">
          <ac:chgData name="Umberto D'Alesio" userId="c25386d6-e741-4908-b816-c5a6b48563be" providerId="ADAL" clId="{FE28125A-A00B-4B73-B05B-DC5EBB02A0A5}" dt="2026-05-11T09:58:01.615" v="15594" actId="114"/>
          <ac:spMkLst>
            <pc:docMk/>
            <pc:sldMk cId="0" sldId="256"/>
            <ac:spMk id="10" creationId="{1E5E4CC6-3175-B9CB-E7DC-C5A0CCB3EC69}"/>
          </ac:spMkLst>
        </pc:spChg>
        <pc:spChg chg="add mod">
          <ac:chgData name="Umberto D'Alesio" userId="c25386d6-e741-4908-b816-c5a6b48563be" providerId="ADAL" clId="{FE28125A-A00B-4B73-B05B-DC5EBB02A0A5}" dt="2026-05-11T09:57:45.439" v="15592" actId="114"/>
          <ac:spMkLst>
            <pc:docMk/>
            <pc:sldMk cId="0" sldId="256"/>
            <ac:spMk id="12" creationId="{B1F99E39-23FE-FB8D-0F57-D46565717FF1}"/>
          </ac:spMkLst>
        </pc:spChg>
      </pc:sldChg>
      <pc:sldChg chg="addSp delSp modSp mod addAnim delAnim modAnim">
        <pc:chgData name="Umberto D'Alesio" userId="c25386d6-e741-4908-b816-c5a6b48563be" providerId="ADAL" clId="{FE28125A-A00B-4B73-B05B-DC5EBB02A0A5}" dt="2026-05-12T05:50:45.808" v="16663" actId="20577"/>
        <pc:sldMkLst>
          <pc:docMk/>
          <pc:sldMk cId="4225859035" sldId="257"/>
        </pc:sldMkLst>
        <pc:spChg chg="mod">
          <ac:chgData name="Umberto D'Alesio" userId="c25386d6-e741-4908-b816-c5a6b48563be" providerId="ADAL" clId="{FE28125A-A00B-4B73-B05B-DC5EBB02A0A5}" dt="2026-05-12T05:50:45.808" v="16663" actId="20577"/>
          <ac:spMkLst>
            <pc:docMk/>
            <pc:sldMk cId="4225859035" sldId="257"/>
            <ac:spMk id="3" creationId="{00000000-0000-0000-0000-000000000000}"/>
          </ac:spMkLst>
        </pc:spChg>
        <pc:spChg chg="add mod">
          <ac:chgData name="Umberto D'Alesio" userId="c25386d6-e741-4908-b816-c5a6b48563be" providerId="ADAL" clId="{FE28125A-A00B-4B73-B05B-DC5EBB02A0A5}" dt="2026-05-10T17:51:51.113" v="15443"/>
          <ac:spMkLst>
            <pc:docMk/>
            <pc:sldMk cId="4225859035" sldId="257"/>
            <ac:spMk id="4" creationId="{09DD0214-63AA-0B70-34A0-3A71505B3944}"/>
          </ac:spMkLst>
        </pc:spChg>
        <pc:picChg chg="add">
          <ac:chgData name="Umberto D'Alesio" userId="c25386d6-e741-4908-b816-c5a6b48563be" providerId="ADAL" clId="{FE28125A-A00B-4B73-B05B-DC5EBB02A0A5}" dt="2026-05-11T15:43:00.217" v="15723"/>
          <ac:picMkLst>
            <pc:docMk/>
            <pc:sldMk cId="4225859035" sldId="257"/>
            <ac:picMk id="1026" creationId="{5E81FEB6-AB16-38A2-2E8D-70EC74DD6393}"/>
          </ac:picMkLst>
        </pc:picChg>
        <pc:picChg chg="add mod">
          <ac:chgData name="Umberto D'Alesio" userId="c25386d6-e741-4908-b816-c5a6b48563be" providerId="ADAL" clId="{FE28125A-A00B-4B73-B05B-DC5EBB02A0A5}" dt="2026-05-11T15:44:24.187" v="15748" actId="1035"/>
          <ac:picMkLst>
            <pc:docMk/>
            <pc:sldMk cId="4225859035" sldId="257"/>
            <ac:picMk id="1028" creationId="{5A61679A-7408-69D7-24EF-0B964718C298}"/>
          </ac:picMkLst>
        </pc:picChg>
      </pc:sldChg>
      <pc:sldChg chg="addSp modSp mod modAnim">
        <pc:chgData name="Umberto D'Alesio" userId="c25386d6-e741-4908-b816-c5a6b48563be" providerId="ADAL" clId="{FE28125A-A00B-4B73-B05B-DC5EBB02A0A5}" dt="2026-05-12T05:47:50.552" v="16621" actId="20577"/>
        <pc:sldMkLst>
          <pc:docMk/>
          <pc:sldMk cId="2800200525" sldId="405"/>
        </pc:sldMkLst>
        <pc:spChg chg="mod">
          <ac:chgData name="Umberto D'Alesio" userId="c25386d6-e741-4908-b816-c5a6b48563be" providerId="ADAL" clId="{FE28125A-A00B-4B73-B05B-DC5EBB02A0A5}" dt="2026-05-12T05:47:50.552" v="16621" actId="20577"/>
          <ac:spMkLst>
            <pc:docMk/>
            <pc:sldMk cId="2800200525" sldId="405"/>
            <ac:spMk id="3" creationId="{CAC69073-F02B-45C1-89FE-4060958C6A80}"/>
          </ac:spMkLst>
        </pc:spChg>
        <pc:spChg chg="mod">
          <ac:chgData name="Umberto D'Alesio" userId="c25386d6-e741-4908-b816-c5a6b48563be" providerId="ADAL" clId="{FE28125A-A00B-4B73-B05B-DC5EBB02A0A5}" dt="2026-05-09T21:20:40.066" v="14152" actId="207"/>
          <ac:spMkLst>
            <pc:docMk/>
            <pc:sldMk cId="2800200525" sldId="405"/>
            <ac:spMk id="5" creationId="{CC247503-55D2-18DA-858C-5B92E7CB07D4}"/>
          </ac:spMkLst>
        </pc:spChg>
        <pc:picChg chg="add mod ord">
          <ac:chgData name="Umberto D'Alesio" userId="c25386d6-e741-4908-b816-c5a6b48563be" providerId="ADAL" clId="{FE28125A-A00B-4B73-B05B-DC5EBB02A0A5}" dt="2026-05-08T15:32:43.367" v="12519" actId="167"/>
          <ac:picMkLst>
            <pc:docMk/>
            <pc:sldMk cId="2800200525" sldId="405"/>
            <ac:picMk id="6" creationId="{C713BF7D-312D-B26F-3125-466663ADE4D3}"/>
          </ac:picMkLst>
        </pc:picChg>
      </pc:sldChg>
      <pc:sldChg chg="modSp mod modAnim">
        <pc:chgData name="Umberto D'Alesio" userId="c25386d6-e741-4908-b816-c5a6b48563be" providerId="ADAL" clId="{FE28125A-A00B-4B73-B05B-DC5EBB02A0A5}" dt="2026-05-08T15:33:32.167" v="12537" actId="20577"/>
        <pc:sldMkLst>
          <pc:docMk/>
          <pc:sldMk cId="2721849405" sldId="412"/>
        </pc:sldMkLst>
        <pc:spChg chg="mod">
          <ac:chgData name="Umberto D'Alesio" userId="c25386d6-e741-4908-b816-c5a6b48563be" providerId="ADAL" clId="{FE28125A-A00B-4B73-B05B-DC5EBB02A0A5}" dt="2026-05-08T15:33:32.167" v="12537" actId="20577"/>
          <ac:spMkLst>
            <pc:docMk/>
            <pc:sldMk cId="2721849405" sldId="412"/>
            <ac:spMk id="3" creationId="{CAC69073-F02B-45C1-89FE-4060958C6A80}"/>
          </ac:spMkLst>
        </pc:spChg>
      </pc:sldChg>
      <pc:sldChg chg="addSp delSp modSp mod setBg">
        <pc:chgData name="Umberto D'Alesio" userId="c25386d6-e741-4908-b816-c5a6b48563be" providerId="ADAL" clId="{FE28125A-A00B-4B73-B05B-DC5EBB02A0A5}" dt="2026-05-12T06:18:53.136" v="17020"/>
        <pc:sldMkLst>
          <pc:docMk/>
          <pc:sldMk cId="1246313621" sldId="418"/>
        </pc:sldMkLst>
        <pc:spChg chg="mod">
          <ac:chgData name="Umberto D'Alesio" userId="c25386d6-e741-4908-b816-c5a6b48563be" providerId="ADAL" clId="{FE28125A-A00B-4B73-B05B-DC5EBB02A0A5}" dt="2026-05-11T06:38:10.382" v="15455" actId="20577"/>
          <ac:spMkLst>
            <pc:docMk/>
            <pc:sldMk cId="1246313621" sldId="418"/>
            <ac:spMk id="2" creationId="{62BEF7F3-A692-C038-F1A1-C27AA18568AA}"/>
          </ac:spMkLst>
        </pc:spChg>
        <pc:spChg chg="mod">
          <ac:chgData name="Umberto D'Alesio" userId="c25386d6-e741-4908-b816-c5a6b48563be" providerId="ADAL" clId="{FE28125A-A00B-4B73-B05B-DC5EBB02A0A5}" dt="2026-05-11T15:41:35.512" v="15722" actId="20577"/>
          <ac:spMkLst>
            <pc:docMk/>
            <pc:sldMk cId="1246313621" sldId="418"/>
            <ac:spMk id="3" creationId="{D1C9F712-9497-C107-17A7-97E55CC67D0E}"/>
          </ac:spMkLst>
        </pc:spChg>
        <pc:picChg chg="mod">
          <ac:chgData name="Umberto D'Alesio" userId="c25386d6-e741-4908-b816-c5a6b48563be" providerId="ADAL" clId="{FE28125A-A00B-4B73-B05B-DC5EBB02A0A5}" dt="2026-05-12T06:03:46.492" v="16778" actId="1036"/>
          <ac:picMkLst>
            <pc:docMk/>
            <pc:sldMk cId="1246313621" sldId="418"/>
            <ac:picMk id="5" creationId="{00196AF1-76D7-1E5D-FBC1-653500657880}"/>
          </ac:picMkLst>
        </pc:picChg>
        <pc:picChg chg="add del mod">
          <ac:chgData name="Umberto D'Alesio" userId="c25386d6-e741-4908-b816-c5a6b48563be" providerId="ADAL" clId="{FE28125A-A00B-4B73-B05B-DC5EBB02A0A5}" dt="2026-05-11T21:05:43.727" v="16116" actId="478"/>
          <ac:picMkLst>
            <pc:docMk/>
            <pc:sldMk cId="1246313621" sldId="418"/>
            <ac:picMk id="6" creationId="{5A90CDEE-37FC-F0F1-D30A-9AD8B2673742}"/>
          </ac:picMkLst>
        </pc:picChg>
        <pc:picChg chg="mod ord">
          <ac:chgData name="Umberto D'Alesio" userId="c25386d6-e741-4908-b816-c5a6b48563be" providerId="ADAL" clId="{FE28125A-A00B-4B73-B05B-DC5EBB02A0A5}" dt="2026-05-12T06:00:55.914" v="16711" actId="1035"/>
          <ac:picMkLst>
            <pc:docMk/>
            <pc:sldMk cId="1246313621" sldId="418"/>
            <ac:picMk id="7" creationId="{744EBD58-CEEE-6F85-EEDB-DEC73C163C29}"/>
          </ac:picMkLst>
        </pc:picChg>
        <pc:picChg chg="mod">
          <ac:chgData name="Umberto D'Alesio" userId="c25386d6-e741-4908-b816-c5a6b48563be" providerId="ADAL" clId="{FE28125A-A00B-4B73-B05B-DC5EBB02A0A5}" dt="2026-05-12T06:02:30.138" v="16762" actId="1076"/>
          <ac:picMkLst>
            <pc:docMk/>
            <pc:sldMk cId="1246313621" sldId="418"/>
            <ac:picMk id="11" creationId="{920DC24B-EB89-2745-D145-B2B5DA27776F}"/>
          </ac:picMkLst>
        </pc:picChg>
        <pc:picChg chg="mod ord">
          <ac:chgData name="Umberto D'Alesio" userId="c25386d6-e741-4908-b816-c5a6b48563be" providerId="ADAL" clId="{FE28125A-A00B-4B73-B05B-DC5EBB02A0A5}" dt="2026-05-12T06:03:40.864" v="16773" actId="1036"/>
          <ac:picMkLst>
            <pc:docMk/>
            <pc:sldMk cId="1246313621" sldId="418"/>
            <ac:picMk id="14" creationId="{260A51CB-D739-1AC8-935C-96B1FDEE8FB3}"/>
          </ac:picMkLst>
        </pc:picChg>
        <pc:picChg chg="add del mod">
          <ac:chgData name="Umberto D'Alesio" userId="c25386d6-e741-4908-b816-c5a6b48563be" providerId="ADAL" clId="{FE28125A-A00B-4B73-B05B-DC5EBB02A0A5}" dt="2026-05-12T05:59:39.215" v="16669" actId="478"/>
          <ac:picMkLst>
            <pc:docMk/>
            <pc:sldMk cId="1246313621" sldId="418"/>
            <ac:picMk id="1026" creationId="{3768E121-3417-FEA1-FB24-001B3E210828}"/>
          </ac:picMkLst>
        </pc:picChg>
      </pc:sldChg>
      <pc:sldChg chg="modSp mod modNotesTx">
        <pc:chgData name="Umberto D'Alesio" userId="c25386d6-e741-4908-b816-c5a6b48563be" providerId="ADAL" clId="{FE28125A-A00B-4B73-B05B-DC5EBB02A0A5}" dt="2026-05-11T11:06:26.079" v="15633" actId="20577"/>
        <pc:sldMkLst>
          <pc:docMk/>
          <pc:sldMk cId="2430651030" sldId="419"/>
        </pc:sldMkLst>
        <pc:spChg chg="mod">
          <ac:chgData name="Umberto D'Alesio" userId="c25386d6-e741-4908-b816-c5a6b48563be" providerId="ADAL" clId="{FE28125A-A00B-4B73-B05B-DC5EBB02A0A5}" dt="2026-05-11T11:06:26.079" v="15633" actId="20577"/>
          <ac:spMkLst>
            <pc:docMk/>
            <pc:sldMk cId="2430651030" sldId="419"/>
            <ac:spMk id="2" creationId="{452582BA-A4CC-930B-992F-59E2E8ED110F}"/>
          </ac:spMkLst>
        </pc:spChg>
        <pc:spChg chg="mod">
          <ac:chgData name="Umberto D'Alesio" userId="c25386d6-e741-4908-b816-c5a6b48563be" providerId="ADAL" clId="{FE28125A-A00B-4B73-B05B-DC5EBB02A0A5}" dt="2026-05-10T06:45:50.965" v="14310" actId="20577"/>
          <ac:spMkLst>
            <pc:docMk/>
            <pc:sldMk cId="2430651030" sldId="419"/>
            <ac:spMk id="9" creationId="{F355D63E-B918-1985-09BE-BD6602A656CE}"/>
          </ac:spMkLst>
        </pc:spChg>
        <pc:picChg chg="mod">
          <ac:chgData name="Umberto D'Alesio" userId="c25386d6-e741-4908-b816-c5a6b48563be" providerId="ADAL" clId="{FE28125A-A00B-4B73-B05B-DC5EBB02A0A5}" dt="2026-05-09T07:30:08.531" v="13886" actId="1036"/>
          <ac:picMkLst>
            <pc:docMk/>
            <pc:sldMk cId="2430651030" sldId="419"/>
            <ac:picMk id="12" creationId="{EF171816-3EBD-3B1F-5986-FC13D61172DA}"/>
          </ac:picMkLst>
        </pc:picChg>
        <pc:picChg chg="mod">
          <ac:chgData name="Umberto D'Alesio" userId="c25386d6-e741-4908-b816-c5a6b48563be" providerId="ADAL" clId="{FE28125A-A00B-4B73-B05B-DC5EBB02A0A5}" dt="2026-05-09T07:30:08.531" v="13886" actId="1036"/>
          <ac:picMkLst>
            <pc:docMk/>
            <pc:sldMk cId="2430651030" sldId="419"/>
            <ac:picMk id="14" creationId="{28AA8D98-5D0D-7C6A-FB71-B02E23E0FCFB}"/>
          </ac:picMkLst>
        </pc:picChg>
      </pc:sldChg>
      <pc:sldChg chg="addSp delSp modSp mod">
        <pc:chgData name="Umberto D'Alesio" userId="c25386d6-e741-4908-b816-c5a6b48563be" providerId="ADAL" clId="{FE28125A-A00B-4B73-B05B-DC5EBB02A0A5}" dt="2026-05-11T09:40:13.955" v="15586" actId="113"/>
        <pc:sldMkLst>
          <pc:docMk/>
          <pc:sldMk cId="1894108546" sldId="420"/>
        </pc:sldMkLst>
        <pc:spChg chg="add mod">
          <ac:chgData name="Umberto D'Alesio" userId="c25386d6-e741-4908-b816-c5a6b48563be" providerId="ADAL" clId="{FE28125A-A00B-4B73-B05B-DC5EBB02A0A5}" dt="2026-05-09T07:31:01.900" v="13896" actId="20577"/>
          <ac:spMkLst>
            <pc:docMk/>
            <pc:sldMk cId="1894108546" sldId="420"/>
            <ac:spMk id="3" creationId="{DA431825-047D-18E0-F46D-16DCC00AB78F}"/>
          </ac:spMkLst>
        </pc:spChg>
        <pc:spChg chg="mod">
          <ac:chgData name="Umberto D'Alesio" userId="c25386d6-e741-4908-b816-c5a6b48563be" providerId="ADAL" clId="{FE28125A-A00B-4B73-B05B-DC5EBB02A0A5}" dt="2026-05-11T09:40:13.955" v="15586" actId="113"/>
          <ac:spMkLst>
            <pc:docMk/>
            <pc:sldMk cId="1894108546" sldId="420"/>
            <ac:spMk id="13" creationId="{874B5917-B2A6-0080-2CEB-D0C44CDE2584}"/>
          </ac:spMkLst>
        </pc:spChg>
        <pc:picChg chg="mod">
          <ac:chgData name="Umberto D'Alesio" userId="c25386d6-e741-4908-b816-c5a6b48563be" providerId="ADAL" clId="{FE28125A-A00B-4B73-B05B-DC5EBB02A0A5}" dt="2026-05-08T21:39:21.446" v="12984" actId="1076"/>
          <ac:picMkLst>
            <pc:docMk/>
            <pc:sldMk cId="1894108546" sldId="420"/>
            <ac:picMk id="7" creationId="{E981F171-FF4A-6B86-53F9-04A9D74D839A}"/>
          </ac:picMkLst>
        </pc:picChg>
        <pc:picChg chg="mod">
          <ac:chgData name="Umberto D'Alesio" userId="c25386d6-e741-4908-b816-c5a6b48563be" providerId="ADAL" clId="{FE28125A-A00B-4B73-B05B-DC5EBB02A0A5}" dt="2026-05-09T07:30:33.601" v="13889" actId="1076"/>
          <ac:picMkLst>
            <pc:docMk/>
            <pc:sldMk cId="1894108546" sldId="420"/>
            <ac:picMk id="11" creationId="{069FBB74-12BD-E812-0564-1EE42CB32C40}"/>
          </ac:picMkLst>
        </pc:picChg>
      </pc:sldChg>
      <pc:sldChg chg="addSp delSp modSp mod">
        <pc:chgData name="Umberto D'Alesio" userId="c25386d6-e741-4908-b816-c5a6b48563be" providerId="ADAL" clId="{FE28125A-A00B-4B73-B05B-DC5EBB02A0A5}" dt="2026-05-12T05:16:48.100" v="16209" actId="20577"/>
        <pc:sldMkLst>
          <pc:docMk/>
          <pc:sldMk cId="765151737" sldId="421"/>
        </pc:sldMkLst>
        <pc:spChg chg="mod">
          <ac:chgData name="Umberto D'Alesio" userId="c25386d6-e741-4908-b816-c5a6b48563be" providerId="ADAL" clId="{FE28125A-A00B-4B73-B05B-DC5EBB02A0A5}" dt="2026-05-12T05:16:48.100" v="16209" actId="20577"/>
          <ac:spMkLst>
            <pc:docMk/>
            <pc:sldMk cId="765151737" sldId="421"/>
            <ac:spMk id="5" creationId="{89619AF1-1362-7729-8B1C-E272AD9EFF63}"/>
          </ac:spMkLst>
        </pc:spChg>
        <pc:spChg chg="add mod">
          <ac:chgData name="Umberto D'Alesio" userId="c25386d6-e741-4908-b816-c5a6b48563be" providerId="ADAL" clId="{FE28125A-A00B-4B73-B05B-DC5EBB02A0A5}" dt="2026-05-10T06:47:21.440" v="14346" actId="20577"/>
          <ac:spMkLst>
            <pc:docMk/>
            <pc:sldMk cId="765151737" sldId="421"/>
            <ac:spMk id="6" creationId="{DBBE727D-CD89-5372-8F4E-7249FB709BDB}"/>
          </ac:spMkLst>
        </pc:spChg>
        <pc:picChg chg="mod">
          <ac:chgData name="Umberto D'Alesio" userId="c25386d6-e741-4908-b816-c5a6b48563be" providerId="ADAL" clId="{FE28125A-A00B-4B73-B05B-DC5EBB02A0A5}" dt="2026-05-08T21:38:40.330" v="12949" actId="1076"/>
          <ac:picMkLst>
            <pc:docMk/>
            <pc:sldMk cId="765151737" sldId="421"/>
            <ac:picMk id="3" creationId="{CF9DAD76-A510-B143-FDFF-78E875DBDFD7}"/>
          </ac:picMkLst>
        </pc:picChg>
      </pc:sldChg>
      <pc:sldChg chg="addSp delSp modSp mod ord">
        <pc:chgData name="Umberto D'Alesio" userId="c25386d6-e741-4908-b816-c5a6b48563be" providerId="ADAL" clId="{FE28125A-A00B-4B73-B05B-DC5EBB02A0A5}" dt="2026-05-11T15:55:12.243" v="15944" actId="20577"/>
        <pc:sldMkLst>
          <pc:docMk/>
          <pc:sldMk cId="873726564" sldId="423"/>
        </pc:sldMkLst>
        <pc:spChg chg="add mod">
          <ac:chgData name="Umberto D'Alesio" userId="c25386d6-e741-4908-b816-c5a6b48563be" providerId="ADAL" clId="{FE28125A-A00B-4B73-B05B-DC5EBB02A0A5}" dt="2026-05-08T21:41:26.537" v="13000"/>
          <ac:spMkLst>
            <pc:docMk/>
            <pc:sldMk cId="873726564" sldId="423"/>
            <ac:spMk id="7" creationId="{61D31333-B1CB-106C-331C-B3B3420406C8}"/>
          </ac:spMkLst>
        </pc:spChg>
        <pc:spChg chg="mod">
          <ac:chgData name="Umberto D'Alesio" userId="c25386d6-e741-4908-b816-c5a6b48563be" providerId="ADAL" clId="{FE28125A-A00B-4B73-B05B-DC5EBB02A0A5}" dt="2026-05-11T15:55:12.243" v="15944" actId="20577"/>
          <ac:spMkLst>
            <pc:docMk/>
            <pc:sldMk cId="873726564" sldId="423"/>
            <ac:spMk id="10" creationId="{BF8CB764-CEE6-0369-155D-FCB7FB5E31FC}"/>
          </ac:spMkLst>
        </pc:spChg>
        <pc:picChg chg="mod">
          <ac:chgData name="Umberto D'Alesio" userId="c25386d6-e741-4908-b816-c5a6b48563be" providerId="ADAL" clId="{FE28125A-A00B-4B73-B05B-DC5EBB02A0A5}" dt="2026-05-08T21:42:05.546" v="13010" actId="1076"/>
          <ac:picMkLst>
            <pc:docMk/>
            <pc:sldMk cId="873726564" sldId="423"/>
            <ac:picMk id="9" creationId="{AF6437E0-F924-9951-2F0E-3976B3322850}"/>
          </ac:picMkLst>
        </pc:picChg>
      </pc:sldChg>
      <pc:sldChg chg="addSp delSp modSp mod">
        <pc:chgData name="Umberto D'Alesio" userId="c25386d6-e741-4908-b816-c5a6b48563be" providerId="ADAL" clId="{FE28125A-A00B-4B73-B05B-DC5EBB02A0A5}" dt="2026-05-11T21:04:24.145" v="16115" actId="1076"/>
        <pc:sldMkLst>
          <pc:docMk/>
          <pc:sldMk cId="3251419139" sldId="424"/>
        </pc:sldMkLst>
        <pc:spChg chg="add del mod">
          <ac:chgData name="Umberto D'Alesio" userId="c25386d6-e741-4908-b816-c5a6b48563be" providerId="ADAL" clId="{FE28125A-A00B-4B73-B05B-DC5EBB02A0A5}" dt="2026-05-11T09:35:21.485" v="15510" actId="478"/>
          <ac:spMkLst>
            <pc:docMk/>
            <pc:sldMk cId="3251419139" sldId="424"/>
            <ac:spMk id="3" creationId="{34A0D2CF-6FF2-B200-90FA-0E212F83FFC2}"/>
          </ac:spMkLst>
        </pc:spChg>
        <pc:spChg chg="mod">
          <ac:chgData name="Umberto D'Alesio" userId="c25386d6-e741-4908-b816-c5a6b48563be" providerId="ADAL" clId="{FE28125A-A00B-4B73-B05B-DC5EBB02A0A5}" dt="2026-05-10T06:49:44.599" v="14412" actId="20577"/>
          <ac:spMkLst>
            <pc:docMk/>
            <pc:sldMk cId="3251419139" sldId="424"/>
            <ac:spMk id="5" creationId="{9380A7E1-8EBE-CD52-FC97-363E4C57B36D}"/>
          </ac:spMkLst>
        </pc:spChg>
        <pc:spChg chg="add del mod">
          <ac:chgData name="Umberto D'Alesio" userId="c25386d6-e741-4908-b816-c5a6b48563be" providerId="ADAL" clId="{FE28125A-A00B-4B73-B05B-DC5EBB02A0A5}" dt="2026-05-11T09:35:26.171" v="15511" actId="478"/>
          <ac:spMkLst>
            <pc:docMk/>
            <pc:sldMk cId="3251419139" sldId="424"/>
            <ac:spMk id="6" creationId="{39F8F9C0-FD83-C14C-6B85-E32836593CEE}"/>
          </ac:spMkLst>
        </pc:spChg>
        <pc:spChg chg="add mod">
          <ac:chgData name="Umberto D'Alesio" userId="c25386d6-e741-4908-b816-c5a6b48563be" providerId="ADAL" clId="{FE28125A-A00B-4B73-B05B-DC5EBB02A0A5}" dt="2026-05-11T21:04:24.145" v="16115" actId="1076"/>
          <ac:spMkLst>
            <pc:docMk/>
            <pc:sldMk cId="3251419139" sldId="424"/>
            <ac:spMk id="7" creationId="{D2F25EAC-0B8D-24D0-2059-57CD9BDB8570}"/>
          </ac:spMkLst>
        </pc:spChg>
        <pc:picChg chg="mod">
          <ac:chgData name="Umberto D'Alesio" userId="c25386d6-e741-4908-b816-c5a6b48563be" providerId="ADAL" clId="{FE28125A-A00B-4B73-B05B-DC5EBB02A0A5}" dt="2026-05-08T21:42:16.327" v="13017" actId="1036"/>
          <ac:picMkLst>
            <pc:docMk/>
            <pc:sldMk cId="3251419139" sldId="424"/>
            <ac:picMk id="10" creationId="{7DDF8EBF-1A63-6A16-1786-03D14BD93BAD}"/>
          </ac:picMkLst>
        </pc:picChg>
      </pc:sldChg>
      <pc:sldChg chg="addSp delSp modSp mod">
        <pc:chgData name="Umberto D'Alesio" userId="c25386d6-e741-4908-b816-c5a6b48563be" providerId="ADAL" clId="{FE28125A-A00B-4B73-B05B-DC5EBB02A0A5}" dt="2026-05-12T05:17:10.558" v="16210" actId="20577"/>
        <pc:sldMkLst>
          <pc:docMk/>
          <pc:sldMk cId="3207813708" sldId="425"/>
        </pc:sldMkLst>
        <pc:spChg chg="mod">
          <ac:chgData name="Umberto D'Alesio" userId="c25386d6-e741-4908-b816-c5a6b48563be" providerId="ADAL" clId="{FE28125A-A00B-4B73-B05B-DC5EBB02A0A5}" dt="2026-05-12T05:17:10.558" v="16210" actId="20577"/>
          <ac:spMkLst>
            <pc:docMk/>
            <pc:sldMk cId="3207813708" sldId="425"/>
            <ac:spMk id="3" creationId="{2A241AF1-E91C-1135-93A5-603B33AA9D7F}"/>
          </ac:spMkLst>
        </pc:spChg>
        <pc:spChg chg="add mod">
          <ac:chgData name="Umberto D'Alesio" userId="c25386d6-e741-4908-b816-c5a6b48563be" providerId="ADAL" clId="{FE28125A-A00B-4B73-B05B-DC5EBB02A0A5}" dt="2026-05-10T06:50:48.731" v="14439" actId="20577"/>
          <ac:spMkLst>
            <pc:docMk/>
            <pc:sldMk cId="3207813708" sldId="425"/>
            <ac:spMk id="6" creationId="{5B4E77E9-3103-2597-A83D-8872AFC366FE}"/>
          </ac:spMkLst>
        </pc:spChg>
        <pc:spChg chg="add mod">
          <ac:chgData name="Umberto D'Alesio" userId="c25386d6-e741-4908-b816-c5a6b48563be" providerId="ADAL" clId="{FE28125A-A00B-4B73-B05B-DC5EBB02A0A5}" dt="2026-05-10T20:42:17.632" v="15450" actId="1076"/>
          <ac:spMkLst>
            <pc:docMk/>
            <pc:sldMk cId="3207813708" sldId="425"/>
            <ac:spMk id="7" creationId="{A0CA2965-3C73-8648-1CE3-03A029C05D59}"/>
          </ac:spMkLst>
        </pc:spChg>
        <pc:picChg chg="mod">
          <ac:chgData name="Umberto D'Alesio" userId="c25386d6-e741-4908-b816-c5a6b48563be" providerId="ADAL" clId="{FE28125A-A00B-4B73-B05B-DC5EBB02A0A5}" dt="2026-05-09T07:38:25.038" v="14012" actId="1038"/>
          <ac:picMkLst>
            <pc:docMk/>
            <pc:sldMk cId="3207813708" sldId="425"/>
            <ac:picMk id="10" creationId="{9044C936-D21F-C561-A2C6-76D710B1DDE4}"/>
          </ac:picMkLst>
        </pc:picChg>
        <pc:picChg chg="mod">
          <ac:chgData name="Umberto D'Alesio" userId="c25386d6-e741-4908-b816-c5a6b48563be" providerId="ADAL" clId="{FE28125A-A00B-4B73-B05B-DC5EBB02A0A5}" dt="2026-05-09T07:38:25.038" v="14012" actId="1038"/>
          <ac:picMkLst>
            <pc:docMk/>
            <pc:sldMk cId="3207813708" sldId="425"/>
            <ac:picMk id="14" creationId="{9D0F1D2D-CA1C-50DF-6F38-2888572CE617}"/>
          </ac:picMkLst>
        </pc:picChg>
      </pc:sldChg>
      <pc:sldChg chg="delSp modSp mod modAnim">
        <pc:chgData name="Umberto D'Alesio" userId="c25386d6-e741-4908-b816-c5a6b48563be" providerId="ADAL" clId="{FE28125A-A00B-4B73-B05B-DC5EBB02A0A5}" dt="2026-05-12T05:48:26.713" v="16622" actId="207"/>
        <pc:sldMkLst>
          <pc:docMk/>
          <pc:sldMk cId="3757012772" sldId="429"/>
        </pc:sldMkLst>
        <pc:spChg chg="mod">
          <ac:chgData name="Umberto D'Alesio" userId="c25386d6-e741-4908-b816-c5a6b48563be" providerId="ADAL" clId="{FE28125A-A00B-4B73-B05B-DC5EBB02A0A5}" dt="2026-05-12T05:48:26.713" v="16622" actId="207"/>
          <ac:spMkLst>
            <pc:docMk/>
            <pc:sldMk cId="3757012772" sldId="429"/>
            <ac:spMk id="9" creationId="{A2381151-CA9E-A48E-9BD8-77D8980935AC}"/>
          </ac:spMkLst>
        </pc:spChg>
        <pc:spChg chg="mod">
          <ac:chgData name="Umberto D'Alesio" userId="c25386d6-e741-4908-b816-c5a6b48563be" providerId="ADAL" clId="{FE28125A-A00B-4B73-B05B-DC5EBB02A0A5}" dt="2026-05-07T13:52:05.393" v="11418" actId="207"/>
          <ac:spMkLst>
            <pc:docMk/>
            <pc:sldMk cId="3757012772" sldId="429"/>
            <ac:spMk id="13" creationId="{907D7330-1A85-5888-C092-BD1A26FCADFF}"/>
          </ac:spMkLst>
        </pc:spChg>
        <pc:picChg chg="mod">
          <ac:chgData name="Umberto D'Alesio" userId="c25386d6-e741-4908-b816-c5a6b48563be" providerId="ADAL" clId="{FE28125A-A00B-4B73-B05B-DC5EBB02A0A5}" dt="2026-05-07T13:50:26.465" v="11412" actId="1076"/>
          <ac:picMkLst>
            <pc:docMk/>
            <pc:sldMk cId="3757012772" sldId="429"/>
            <ac:picMk id="12" creationId="{8BC55644-111A-97F4-0268-0B5D795F8AA1}"/>
          </ac:picMkLst>
        </pc:picChg>
        <pc:picChg chg="mod">
          <ac:chgData name="Umberto D'Alesio" userId="c25386d6-e741-4908-b816-c5a6b48563be" providerId="ADAL" clId="{FE28125A-A00B-4B73-B05B-DC5EBB02A0A5}" dt="2026-05-07T13:50:30.260" v="11413" actId="1076"/>
          <ac:picMkLst>
            <pc:docMk/>
            <pc:sldMk cId="3757012772" sldId="429"/>
            <ac:picMk id="9230" creationId="{373587FB-F6FC-B427-7CB8-758263AE2774}"/>
          </ac:picMkLst>
        </pc:picChg>
      </pc:sldChg>
      <pc:sldChg chg="delSp modSp mod delAnim">
        <pc:chgData name="Umberto D'Alesio" userId="c25386d6-e741-4908-b816-c5a6b48563be" providerId="ADAL" clId="{FE28125A-A00B-4B73-B05B-DC5EBB02A0A5}" dt="2026-05-11T21:03:50.618" v="16114" actId="20577"/>
        <pc:sldMkLst>
          <pc:docMk/>
          <pc:sldMk cId="2593490390" sldId="430"/>
        </pc:sldMkLst>
        <pc:spChg chg="mod">
          <ac:chgData name="Umberto D'Alesio" userId="c25386d6-e741-4908-b816-c5a6b48563be" providerId="ADAL" clId="{FE28125A-A00B-4B73-B05B-DC5EBB02A0A5}" dt="2026-05-11T21:03:50.618" v="16114" actId="20577"/>
          <ac:spMkLst>
            <pc:docMk/>
            <pc:sldMk cId="2593490390" sldId="430"/>
            <ac:spMk id="2" creationId="{72BE0979-AEA7-65F7-362A-81FAA1D1C069}"/>
          </ac:spMkLst>
        </pc:spChg>
      </pc:sldChg>
      <pc:sldChg chg="addSp delSp modSp mod addAnim delAnim modAnim">
        <pc:chgData name="Umberto D'Alesio" userId="c25386d6-e741-4908-b816-c5a6b48563be" providerId="ADAL" clId="{FE28125A-A00B-4B73-B05B-DC5EBB02A0A5}" dt="2026-05-12T05:14:47.659" v="16208" actId="1036"/>
        <pc:sldMkLst>
          <pc:docMk/>
          <pc:sldMk cId="2509868135" sldId="431"/>
        </pc:sldMkLst>
        <pc:spChg chg="mod">
          <ac:chgData name="Umberto D'Alesio" userId="c25386d6-e741-4908-b816-c5a6b48563be" providerId="ADAL" clId="{FE28125A-A00B-4B73-B05B-DC5EBB02A0A5}" dt="2026-05-12T05:14:47.659" v="16208" actId="1036"/>
          <ac:spMkLst>
            <pc:docMk/>
            <pc:sldMk cId="2509868135" sldId="431"/>
            <ac:spMk id="3" creationId="{61E4F7F6-A738-818E-9042-987922F9F55F}"/>
          </ac:spMkLst>
        </pc:spChg>
        <pc:spChg chg="mod">
          <ac:chgData name="Umberto D'Alesio" userId="c25386d6-e741-4908-b816-c5a6b48563be" providerId="ADAL" clId="{FE28125A-A00B-4B73-B05B-DC5EBB02A0A5}" dt="2026-05-11T09:39:01.059" v="15576" actId="114"/>
          <ac:spMkLst>
            <pc:docMk/>
            <pc:sldMk cId="2509868135" sldId="431"/>
            <ac:spMk id="15" creationId="{D4339903-5B6C-F616-F4F7-275A567B7596}"/>
          </ac:spMkLst>
        </pc:spChg>
        <pc:spChg chg="mod">
          <ac:chgData name="Umberto D'Alesio" userId="c25386d6-e741-4908-b816-c5a6b48563be" providerId="ADAL" clId="{FE28125A-A00B-4B73-B05B-DC5EBB02A0A5}" dt="2026-05-12T05:14:28.607" v="16191" actId="1036"/>
          <ac:spMkLst>
            <pc:docMk/>
            <pc:sldMk cId="2509868135" sldId="431"/>
            <ac:spMk id="16" creationId="{A0213688-D996-BC19-0531-574BCC675783}"/>
          </ac:spMkLst>
        </pc:spChg>
        <pc:picChg chg="mod">
          <ac:chgData name="Umberto D'Alesio" userId="c25386d6-e741-4908-b816-c5a6b48563be" providerId="ADAL" clId="{FE28125A-A00B-4B73-B05B-DC5EBB02A0A5}" dt="2026-05-12T05:14:28.607" v="16191" actId="1036"/>
          <ac:picMkLst>
            <pc:docMk/>
            <pc:sldMk cId="2509868135" sldId="431"/>
            <ac:picMk id="8" creationId="{C869A51D-6AD3-8DE1-44CD-735A4E1F4AD9}"/>
          </ac:picMkLst>
        </pc:picChg>
        <pc:picChg chg="mod">
          <ac:chgData name="Umberto D'Alesio" userId="c25386d6-e741-4908-b816-c5a6b48563be" providerId="ADAL" clId="{FE28125A-A00B-4B73-B05B-DC5EBB02A0A5}" dt="2026-05-12T05:14:28.607" v="16191" actId="1036"/>
          <ac:picMkLst>
            <pc:docMk/>
            <pc:sldMk cId="2509868135" sldId="431"/>
            <ac:picMk id="14" creationId="{4998672B-A876-2C5C-D0FD-90E4EC424C8D}"/>
          </ac:picMkLst>
        </pc:picChg>
        <pc:picChg chg="add mod">
          <ac:chgData name="Umberto D'Alesio" userId="c25386d6-e741-4908-b816-c5a6b48563be" providerId="ADAL" clId="{FE28125A-A00B-4B73-B05B-DC5EBB02A0A5}" dt="2026-05-12T05:14:28.607" v="16191" actId="1036"/>
          <ac:picMkLst>
            <pc:docMk/>
            <pc:sldMk cId="2509868135" sldId="431"/>
            <ac:picMk id="1026" creationId="{7F9D278B-7D4E-B738-D0BA-E381847F3498}"/>
          </ac:picMkLst>
        </pc:picChg>
        <pc:picChg chg="add mod">
          <ac:chgData name="Umberto D'Alesio" userId="c25386d6-e741-4908-b816-c5a6b48563be" providerId="ADAL" clId="{FE28125A-A00B-4B73-B05B-DC5EBB02A0A5}" dt="2026-05-12T05:14:28.607" v="16191" actId="1036"/>
          <ac:picMkLst>
            <pc:docMk/>
            <pc:sldMk cId="2509868135" sldId="431"/>
            <ac:picMk id="1028" creationId="{058A9470-AB0F-A184-2B00-6BD95B9AF62A}"/>
          </ac:picMkLst>
        </pc:picChg>
      </pc:sldChg>
      <pc:sldChg chg="modSp mod modAnim">
        <pc:chgData name="Umberto D'Alesio" userId="c25386d6-e741-4908-b816-c5a6b48563be" providerId="ADAL" clId="{FE28125A-A00B-4B73-B05B-DC5EBB02A0A5}" dt="2026-05-10T06:50:33.366" v="14431" actId="20577"/>
        <pc:sldMkLst>
          <pc:docMk/>
          <pc:sldMk cId="154247068" sldId="432"/>
        </pc:sldMkLst>
        <pc:spChg chg="mod">
          <ac:chgData name="Umberto D'Alesio" userId="c25386d6-e741-4908-b816-c5a6b48563be" providerId="ADAL" clId="{FE28125A-A00B-4B73-B05B-DC5EBB02A0A5}" dt="2026-05-10T06:50:33.366" v="14431" actId="20577"/>
          <ac:spMkLst>
            <pc:docMk/>
            <pc:sldMk cId="154247068" sldId="432"/>
            <ac:spMk id="3" creationId="{E56DDB52-D5E9-296E-67DF-8E5888A371C9}"/>
          </ac:spMkLst>
        </pc:spChg>
      </pc:sldChg>
      <pc:sldChg chg="addSp modSp mod modAnim">
        <pc:chgData name="Umberto D'Alesio" userId="c25386d6-e741-4908-b816-c5a6b48563be" providerId="ADAL" clId="{FE28125A-A00B-4B73-B05B-DC5EBB02A0A5}" dt="2026-05-11T15:47:25.392" v="15776" actId="20577"/>
        <pc:sldMkLst>
          <pc:docMk/>
          <pc:sldMk cId="770948512" sldId="434"/>
        </pc:sldMkLst>
        <pc:spChg chg="mod">
          <ac:chgData name="Umberto D'Alesio" userId="c25386d6-e741-4908-b816-c5a6b48563be" providerId="ADAL" clId="{FE28125A-A00B-4B73-B05B-DC5EBB02A0A5}" dt="2026-05-11T15:47:25.392" v="15776" actId="20577"/>
          <ac:spMkLst>
            <pc:docMk/>
            <pc:sldMk cId="770948512" sldId="434"/>
            <ac:spMk id="3" creationId="{D3C117A9-01AD-A71D-EBD2-04A95C3CD005}"/>
          </ac:spMkLst>
        </pc:spChg>
      </pc:sldChg>
      <pc:sldChg chg="addSp modSp mod">
        <pc:chgData name="Umberto D'Alesio" userId="c25386d6-e741-4908-b816-c5a6b48563be" providerId="ADAL" clId="{FE28125A-A00B-4B73-B05B-DC5EBB02A0A5}" dt="2026-05-12T06:49:24.705" v="17090" actId="114"/>
        <pc:sldMkLst>
          <pc:docMk/>
          <pc:sldMk cId="4188385955" sldId="436"/>
        </pc:sldMkLst>
        <pc:spChg chg="mod">
          <ac:chgData name="Umberto D'Alesio" userId="c25386d6-e741-4908-b816-c5a6b48563be" providerId="ADAL" clId="{FE28125A-A00B-4B73-B05B-DC5EBB02A0A5}" dt="2026-05-12T06:46:11.490" v="17057" actId="207"/>
          <ac:spMkLst>
            <pc:docMk/>
            <pc:sldMk cId="4188385955" sldId="436"/>
            <ac:spMk id="2" creationId="{C9BA24C0-2BFC-47EF-B717-E8458830FD05}"/>
          </ac:spMkLst>
        </pc:spChg>
        <pc:spChg chg="add mod">
          <ac:chgData name="Umberto D'Alesio" userId="c25386d6-e741-4908-b816-c5a6b48563be" providerId="ADAL" clId="{FE28125A-A00B-4B73-B05B-DC5EBB02A0A5}" dt="2026-05-12T06:49:24.705" v="17090" actId="114"/>
          <ac:spMkLst>
            <pc:docMk/>
            <pc:sldMk cId="4188385955" sldId="436"/>
            <ac:spMk id="5" creationId="{B31B7E20-DA4A-66E2-F57A-22BF21352E92}"/>
          </ac:spMkLst>
        </pc:spChg>
      </pc:sldChg>
      <pc:sldChg chg="addSp delSp modSp mod">
        <pc:chgData name="Umberto D'Alesio" userId="c25386d6-e741-4908-b816-c5a6b48563be" providerId="ADAL" clId="{FE28125A-A00B-4B73-B05B-DC5EBB02A0A5}" dt="2026-05-12T06:49:10.453" v="17089" actId="114"/>
        <pc:sldMkLst>
          <pc:docMk/>
          <pc:sldMk cId="1181138835" sldId="439"/>
        </pc:sldMkLst>
        <pc:spChg chg="mod">
          <ac:chgData name="Umberto D'Alesio" userId="c25386d6-e741-4908-b816-c5a6b48563be" providerId="ADAL" clId="{FE28125A-A00B-4B73-B05B-DC5EBB02A0A5}" dt="2026-05-12T06:48:54.883" v="17088" actId="208"/>
          <ac:spMkLst>
            <pc:docMk/>
            <pc:sldMk cId="1181138835" sldId="439"/>
            <ac:spMk id="3" creationId="{054B0F28-8A66-615C-8C07-EE3A1E3E33C7}"/>
          </ac:spMkLst>
        </pc:spChg>
        <pc:spChg chg="add mod">
          <ac:chgData name="Umberto D'Alesio" userId="c25386d6-e741-4908-b816-c5a6b48563be" providerId="ADAL" clId="{FE28125A-A00B-4B73-B05B-DC5EBB02A0A5}" dt="2026-05-12T06:49:10.453" v="17089" actId="114"/>
          <ac:spMkLst>
            <pc:docMk/>
            <pc:sldMk cId="1181138835" sldId="439"/>
            <ac:spMk id="5" creationId="{03235580-5C3A-1713-B8D0-55CB9A0039CA}"/>
          </ac:spMkLst>
        </pc:spChg>
        <pc:picChg chg="add mod">
          <ac:chgData name="Umberto D'Alesio" userId="c25386d6-e741-4908-b816-c5a6b48563be" providerId="ADAL" clId="{FE28125A-A00B-4B73-B05B-DC5EBB02A0A5}" dt="2026-04-24T15:04:26.769" v="11079" actId="1076"/>
          <ac:picMkLst>
            <pc:docMk/>
            <pc:sldMk cId="1181138835" sldId="439"/>
            <ac:picMk id="2052" creationId="{291EF902-7162-CF22-E342-E2B20B43612E}"/>
          </ac:picMkLst>
        </pc:picChg>
      </pc:sldChg>
      <pc:sldChg chg="addSp delSp modSp mod ord modAnim">
        <pc:chgData name="Umberto D'Alesio" userId="c25386d6-e741-4908-b816-c5a6b48563be" providerId="ADAL" clId="{FE28125A-A00B-4B73-B05B-DC5EBB02A0A5}" dt="2026-05-12T05:49:50.495" v="16627" actId="14100"/>
        <pc:sldMkLst>
          <pc:docMk/>
          <pc:sldMk cId="3993388753" sldId="442"/>
        </pc:sldMkLst>
        <pc:spChg chg="mod">
          <ac:chgData name="Umberto D'Alesio" userId="c25386d6-e741-4908-b816-c5a6b48563be" providerId="ADAL" clId="{FE28125A-A00B-4B73-B05B-DC5EBB02A0A5}" dt="2026-05-12T05:49:50.495" v="16627" actId="14100"/>
          <ac:spMkLst>
            <pc:docMk/>
            <pc:sldMk cId="3993388753" sldId="442"/>
            <ac:spMk id="2" creationId="{B1573973-3ACC-1C41-81C4-D4D84E40D924}"/>
          </ac:spMkLst>
        </pc:spChg>
        <pc:spChg chg="mod">
          <ac:chgData name="Umberto D'Alesio" userId="c25386d6-e741-4908-b816-c5a6b48563be" providerId="ADAL" clId="{FE28125A-A00B-4B73-B05B-DC5EBB02A0A5}" dt="2026-05-10T13:21:55.376" v="14915" actId="20577"/>
          <ac:spMkLst>
            <pc:docMk/>
            <pc:sldMk cId="3993388753" sldId="442"/>
            <ac:spMk id="3" creationId="{7F1B1ABB-FB49-4F27-8928-C986C17ADFB9}"/>
          </ac:spMkLst>
        </pc:spChg>
        <pc:spChg chg="add mod">
          <ac:chgData name="Umberto D'Alesio" userId="c25386d6-e741-4908-b816-c5a6b48563be" providerId="ADAL" clId="{FE28125A-A00B-4B73-B05B-DC5EBB02A0A5}" dt="2026-05-12T05:21:03.127" v="16333" actId="1076"/>
          <ac:spMkLst>
            <pc:docMk/>
            <pc:sldMk cId="3993388753" sldId="442"/>
            <ac:spMk id="6" creationId="{2C324B94-5F3B-E631-42F7-301F3644E463}"/>
          </ac:spMkLst>
        </pc:spChg>
        <pc:spChg chg="add mod">
          <ac:chgData name="Umberto D'Alesio" userId="c25386d6-e741-4908-b816-c5a6b48563be" providerId="ADAL" clId="{FE28125A-A00B-4B73-B05B-DC5EBB02A0A5}" dt="2026-05-12T05:27:53.247" v="16579" actId="1076"/>
          <ac:spMkLst>
            <pc:docMk/>
            <pc:sldMk cId="3993388753" sldId="442"/>
            <ac:spMk id="8" creationId="{8449308C-3CBA-9CAC-B0CC-515392C68B2D}"/>
          </ac:spMkLst>
        </pc:spChg>
        <pc:spChg chg="add mod">
          <ac:chgData name="Umberto D'Alesio" userId="c25386d6-e741-4908-b816-c5a6b48563be" providerId="ADAL" clId="{FE28125A-A00B-4B73-B05B-DC5EBB02A0A5}" dt="2026-05-12T05:28:11.119" v="16580" actId="1076"/>
          <ac:spMkLst>
            <pc:docMk/>
            <pc:sldMk cId="3993388753" sldId="442"/>
            <ac:spMk id="9" creationId="{28B22C93-D92F-9097-9E04-7BF462C6A520}"/>
          </ac:spMkLst>
        </pc:spChg>
        <pc:picChg chg="add mod">
          <ac:chgData name="Umberto D'Alesio" userId="c25386d6-e741-4908-b816-c5a6b48563be" providerId="ADAL" clId="{FE28125A-A00B-4B73-B05B-DC5EBB02A0A5}" dt="2026-05-12T05:20:40.233" v="16330" actId="14100"/>
          <ac:picMkLst>
            <pc:docMk/>
            <pc:sldMk cId="3993388753" sldId="442"/>
            <ac:picMk id="7" creationId="{EFBFE551-06C9-C78D-08D2-6A944076F5FD}"/>
          </ac:picMkLst>
        </pc:picChg>
      </pc:sldChg>
      <pc:sldChg chg="addSp delSp modSp mod ord">
        <pc:chgData name="Umberto D'Alesio" userId="c25386d6-e741-4908-b816-c5a6b48563be" providerId="ADAL" clId="{FE28125A-A00B-4B73-B05B-DC5EBB02A0A5}" dt="2026-05-11T15:56:06.049" v="15992" actId="1037"/>
        <pc:sldMkLst>
          <pc:docMk/>
          <pc:sldMk cId="2493036464" sldId="444"/>
        </pc:sldMkLst>
        <pc:spChg chg="mod">
          <ac:chgData name="Umberto D'Alesio" userId="c25386d6-e741-4908-b816-c5a6b48563be" providerId="ADAL" clId="{FE28125A-A00B-4B73-B05B-DC5EBB02A0A5}" dt="2026-05-11T15:56:02.245" v="15980" actId="1076"/>
          <ac:spMkLst>
            <pc:docMk/>
            <pc:sldMk cId="2493036464" sldId="444"/>
            <ac:spMk id="2" creationId="{E6008425-A7EC-BA50-944C-91EAAA5B0C61}"/>
          </ac:spMkLst>
        </pc:spChg>
        <pc:picChg chg="add mod">
          <ac:chgData name="Umberto D'Alesio" userId="c25386d6-e741-4908-b816-c5a6b48563be" providerId="ADAL" clId="{FE28125A-A00B-4B73-B05B-DC5EBB02A0A5}" dt="2026-05-11T15:56:06.049" v="15992" actId="1037"/>
          <ac:picMkLst>
            <pc:docMk/>
            <pc:sldMk cId="2493036464" sldId="444"/>
            <ac:picMk id="8" creationId="{BD2D1938-D4F8-2FCA-4447-F83B1298470B}"/>
          </ac:picMkLst>
        </pc:picChg>
      </pc:sldChg>
      <pc:sldChg chg="addSp delSp modSp mod delAnim modAnim">
        <pc:chgData name="Umberto D'Alesio" userId="c25386d6-e741-4908-b816-c5a6b48563be" providerId="ADAL" clId="{FE28125A-A00B-4B73-B05B-DC5EBB02A0A5}" dt="2026-05-09T21:51:22.366" v="14220"/>
        <pc:sldMkLst>
          <pc:docMk/>
          <pc:sldMk cId="3019876048" sldId="445"/>
        </pc:sldMkLst>
        <pc:picChg chg="add mod ord">
          <ac:chgData name="Umberto D'Alesio" userId="c25386d6-e741-4908-b816-c5a6b48563be" providerId="ADAL" clId="{FE28125A-A00B-4B73-B05B-DC5EBB02A0A5}" dt="2026-04-24T15:07:21.338" v="11087" actId="1076"/>
          <ac:picMkLst>
            <pc:docMk/>
            <pc:sldMk cId="3019876048" sldId="445"/>
            <ac:picMk id="9" creationId="{5178B26A-6402-F97D-8F56-0F9E49854DAD}"/>
          </ac:picMkLst>
        </pc:picChg>
        <pc:picChg chg="add mod">
          <ac:chgData name="Umberto D'Alesio" userId="c25386d6-e741-4908-b816-c5a6b48563be" providerId="ADAL" clId="{FE28125A-A00B-4B73-B05B-DC5EBB02A0A5}" dt="2026-04-24T15:09:32.769" v="11094" actId="1076"/>
          <ac:picMkLst>
            <pc:docMk/>
            <pc:sldMk cId="3019876048" sldId="445"/>
            <ac:picMk id="3074" creationId="{468CC534-D22B-B4A8-47C1-CC4BAC7C3B36}"/>
          </ac:picMkLst>
        </pc:picChg>
        <pc:cxnChg chg="mod ord">
          <ac:chgData name="Umberto D'Alesio" userId="c25386d6-e741-4908-b816-c5a6b48563be" providerId="ADAL" clId="{FE28125A-A00B-4B73-B05B-DC5EBB02A0A5}" dt="2026-04-24T15:07:25.391" v="11088" actId="14100"/>
          <ac:cxnSpMkLst>
            <pc:docMk/>
            <pc:sldMk cId="3019876048" sldId="445"/>
            <ac:cxnSpMk id="3" creationId="{62F1485C-F239-7DB4-416B-3A895843C64F}"/>
          </ac:cxnSpMkLst>
        </pc:cxnChg>
        <pc:cxnChg chg="mod ord">
          <ac:chgData name="Umberto D'Alesio" userId="c25386d6-e741-4908-b816-c5a6b48563be" providerId="ADAL" clId="{FE28125A-A00B-4B73-B05B-DC5EBB02A0A5}" dt="2026-04-24T15:07:32.746" v="11089" actId="1076"/>
          <ac:cxnSpMkLst>
            <pc:docMk/>
            <pc:sldMk cId="3019876048" sldId="445"/>
            <ac:cxnSpMk id="21" creationId="{C9B6B623-82B6-2FDE-54FB-A47379BBB47D}"/>
          </ac:cxnSpMkLst>
        </pc:cxnChg>
      </pc:sldChg>
      <pc:sldChg chg="addSp delSp modSp mod addAnim delAnim">
        <pc:chgData name="Umberto D'Alesio" userId="c25386d6-e741-4908-b816-c5a6b48563be" providerId="ADAL" clId="{FE28125A-A00B-4B73-B05B-DC5EBB02A0A5}" dt="2026-05-12T05:30:08.848" v="16592" actId="207"/>
        <pc:sldMkLst>
          <pc:docMk/>
          <pc:sldMk cId="1136052193" sldId="446"/>
        </pc:sldMkLst>
        <pc:spChg chg="mod">
          <ac:chgData name="Umberto D'Alesio" userId="c25386d6-e741-4908-b816-c5a6b48563be" providerId="ADAL" clId="{FE28125A-A00B-4B73-B05B-DC5EBB02A0A5}" dt="2026-05-12T05:30:08.848" v="16592" actId="207"/>
          <ac:spMkLst>
            <pc:docMk/>
            <pc:sldMk cId="1136052193" sldId="446"/>
            <ac:spMk id="2" creationId="{62EBAD5C-1A6A-54F3-2AB9-350AED714369}"/>
          </ac:spMkLst>
        </pc:spChg>
        <pc:spChg chg="mod">
          <ac:chgData name="Umberto D'Alesio" userId="c25386d6-e741-4908-b816-c5a6b48563be" providerId="ADAL" clId="{FE28125A-A00B-4B73-B05B-DC5EBB02A0A5}" dt="2026-05-10T13:02:28.656" v="14708" actId="207"/>
          <ac:spMkLst>
            <pc:docMk/>
            <pc:sldMk cId="1136052193" sldId="446"/>
            <ac:spMk id="3" creationId="{C2376C62-2CCA-A79A-868C-3A567512D21E}"/>
          </ac:spMkLst>
        </pc:spChg>
        <pc:spChg chg="mod">
          <ac:chgData name="Umberto D'Alesio" userId="c25386d6-e741-4908-b816-c5a6b48563be" providerId="ADAL" clId="{FE28125A-A00B-4B73-B05B-DC5EBB02A0A5}" dt="2026-05-09T07:47:59.793" v="14070" actId="114"/>
          <ac:spMkLst>
            <pc:docMk/>
            <pc:sldMk cId="1136052193" sldId="446"/>
            <ac:spMk id="7" creationId="{BC78011D-0712-9C59-EEC0-50E22BB76D2E}"/>
          </ac:spMkLst>
        </pc:spChg>
        <pc:spChg chg="add mod">
          <ac:chgData name="Umberto D'Alesio" userId="c25386d6-e741-4908-b816-c5a6b48563be" providerId="ADAL" clId="{FE28125A-A00B-4B73-B05B-DC5EBB02A0A5}" dt="2026-05-10T13:01:57.611" v="14703" actId="20577"/>
          <ac:spMkLst>
            <pc:docMk/>
            <pc:sldMk cId="1136052193" sldId="446"/>
            <ac:spMk id="9" creationId="{F59FB687-3723-B7E4-B12E-F7EF3CEE0110}"/>
          </ac:spMkLst>
        </pc:spChg>
        <pc:spChg chg="add mod">
          <ac:chgData name="Umberto D'Alesio" userId="c25386d6-e741-4908-b816-c5a6b48563be" providerId="ADAL" clId="{FE28125A-A00B-4B73-B05B-DC5EBB02A0A5}" dt="2026-05-10T13:02:01.105" v="14705" actId="20577"/>
          <ac:spMkLst>
            <pc:docMk/>
            <pc:sldMk cId="1136052193" sldId="446"/>
            <ac:spMk id="10" creationId="{01DD674C-71C3-BE0E-8BFC-126F087E2013}"/>
          </ac:spMkLst>
        </pc:spChg>
        <pc:spChg chg="add mod">
          <ac:chgData name="Umberto D'Alesio" userId="c25386d6-e741-4908-b816-c5a6b48563be" providerId="ADAL" clId="{FE28125A-A00B-4B73-B05B-DC5EBB02A0A5}" dt="2026-05-10T13:02:04.924" v="14707" actId="20577"/>
          <ac:spMkLst>
            <pc:docMk/>
            <pc:sldMk cId="1136052193" sldId="446"/>
            <ac:spMk id="11" creationId="{23FB7A99-3052-F911-251C-D46BFB229ACB}"/>
          </ac:spMkLst>
        </pc:spChg>
        <pc:picChg chg="add mod">
          <ac:chgData name="Umberto D'Alesio" userId="c25386d6-e741-4908-b816-c5a6b48563be" providerId="ADAL" clId="{FE28125A-A00B-4B73-B05B-DC5EBB02A0A5}" dt="2026-05-07T14:13:36.845" v="11628" actId="1076"/>
          <ac:picMkLst>
            <pc:docMk/>
            <pc:sldMk cId="1136052193" sldId="446"/>
            <ac:picMk id="8" creationId="{CFD88E38-60BF-2AF1-655D-FF9C44F748E3}"/>
          </ac:picMkLst>
        </pc:picChg>
      </pc:sldChg>
      <pc:sldChg chg="addSp delSp modSp mod addAnim delAnim modAnim">
        <pc:chgData name="Umberto D'Alesio" userId="c25386d6-e741-4908-b816-c5a6b48563be" providerId="ADAL" clId="{FE28125A-A00B-4B73-B05B-DC5EBB02A0A5}" dt="2026-05-12T06:12:23.868" v="17012" actId="1037"/>
        <pc:sldMkLst>
          <pc:docMk/>
          <pc:sldMk cId="1924670270" sldId="447"/>
        </pc:sldMkLst>
        <pc:spChg chg="add mod">
          <ac:chgData name="Umberto D'Alesio" userId="c25386d6-e741-4908-b816-c5a6b48563be" providerId="ADAL" clId="{FE28125A-A00B-4B73-B05B-DC5EBB02A0A5}" dt="2026-05-12T06:11:23.356" v="16942" actId="14100"/>
          <ac:spMkLst>
            <pc:docMk/>
            <pc:sldMk cId="1924670270" sldId="447"/>
            <ac:spMk id="6" creationId="{C9255E68-87D8-C960-DF36-C53E1B699CCA}"/>
          </ac:spMkLst>
        </pc:spChg>
        <pc:spChg chg="add del mod">
          <ac:chgData name="Umberto D'Alesio" userId="c25386d6-e741-4908-b816-c5a6b48563be" providerId="ADAL" clId="{FE28125A-A00B-4B73-B05B-DC5EBB02A0A5}" dt="2026-05-12T06:10:00.754" v="16831"/>
          <ac:spMkLst>
            <pc:docMk/>
            <pc:sldMk cId="1924670270" sldId="447"/>
            <ac:spMk id="8" creationId="{D59C28CE-0DE2-60CF-4B4F-A5E6B1821B97}"/>
          </ac:spMkLst>
        </pc:spChg>
        <pc:spChg chg="add del mod">
          <ac:chgData name="Umberto D'Alesio" userId="c25386d6-e741-4908-b816-c5a6b48563be" providerId="ADAL" clId="{FE28125A-A00B-4B73-B05B-DC5EBB02A0A5}" dt="2026-05-12T06:11:27.550" v="16943" actId="478"/>
          <ac:spMkLst>
            <pc:docMk/>
            <pc:sldMk cId="1924670270" sldId="447"/>
            <ac:spMk id="10" creationId="{B7A6F027-A43C-35EF-8FC7-F7804877090C}"/>
          </ac:spMkLst>
        </pc:spChg>
        <pc:spChg chg="mod">
          <ac:chgData name="Umberto D'Alesio" userId="c25386d6-e741-4908-b816-c5a6b48563be" providerId="ADAL" clId="{FE28125A-A00B-4B73-B05B-DC5EBB02A0A5}" dt="2026-04-24T15:11:47.468" v="11107" actId="20577"/>
          <ac:spMkLst>
            <pc:docMk/>
            <pc:sldMk cId="1924670270" sldId="447"/>
            <ac:spMk id="23" creationId="{3D0369F4-CB3D-696F-7BFF-C2AF0FAE3ED6}"/>
          </ac:spMkLst>
        </pc:spChg>
        <pc:spChg chg="mod">
          <ac:chgData name="Umberto D'Alesio" userId="c25386d6-e741-4908-b816-c5a6b48563be" providerId="ADAL" clId="{FE28125A-A00B-4B73-B05B-DC5EBB02A0A5}" dt="2026-05-12T06:12:23.868" v="17012" actId="1037"/>
          <ac:spMkLst>
            <pc:docMk/>
            <pc:sldMk cId="1924670270" sldId="447"/>
            <ac:spMk id="26" creationId="{03467DEC-71FA-4134-F6CF-5DA0B89CF8C6}"/>
          </ac:spMkLst>
        </pc:spChg>
        <pc:picChg chg="mod">
          <ac:chgData name="Umberto D'Alesio" userId="c25386d6-e741-4908-b816-c5a6b48563be" providerId="ADAL" clId="{FE28125A-A00B-4B73-B05B-DC5EBB02A0A5}" dt="2026-05-07T14:04:58.023" v="11564" actId="1076"/>
          <ac:picMkLst>
            <pc:docMk/>
            <pc:sldMk cId="1924670270" sldId="447"/>
            <ac:picMk id="2" creationId="{C32885F8-BFE1-A39B-1FD9-32C82D22BE11}"/>
          </ac:picMkLst>
        </pc:picChg>
        <pc:picChg chg="add mod">
          <ac:chgData name="Umberto D'Alesio" userId="c25386d6-e741-4908-b816-c5a6b48563be" providerId="ADAL" clId="{FE28125A-A00B-4B73-B05B-DC5EBB02A0A5}" dt="2026-04-24T15:11:29.171" v="11101"/>
          <ac:picMkLst>
            <pc:docMk/>
            <pc:sldMk cId="1924670270" sldId="447"/>
            <ac:picMk id="3" creationId="{76A051B5-E36B-545C-FFB8-E6CDDBF29EFC}"/>
          </ac:picMkLst>
        </pc:picChg>
        <pc:picChg chg="mod">
          <ac:chgData name="Umberto D'Alesio" userId="c25386d6-e741-4908-b816-c5a6b48563be" providerId="ADAL" clId="{FE28125A-A00B-4B73-B05B-DC5EBB02A0A5}" dt="2026-05-12T06:11:44.193" v="16991" actId="1038"/>
          <ac:picMkLst>
            <pc:docMk/>
            <pc:sldMk cId="1924670270" sldId="447"/>
            <ac:picMk id="1028" creationId="{2F8E091F-7012-4BE5-5C13-E8ABE7F21AD4}"/>
          </ac:picMkLst>
        </pc:picChg>
        <pc:picChg chg="mod">
          <ac:chgData name="Umberto D'Alesio" userId="c25386d6-e741-4908-b816-c5a6b48563be" providerId="ADAL" clId="{FE28125A-A00B-4B73-B05B-DC5EBB02A0A5}" dt="2026-05-12T06:11:37.363" v="16961" actId="1038"/>
          <ac:picMkLst>
            <pc:docMk/>
            <pc:sldMk cId="1924670270" sldId="447"/>
            <ac:picMk id="1030" creationId="{0760C3DB-D0D2-EA86-6F38-48A2CE2DE449}"/>
          </ac:picMkLst>
        </pc:picChg>
        <pc:picChg chg="add mod">
          <ac:chgData name="Umberto D'Alesio" userId="c25386d6-e741-4908-b816-c5a6b48563be" providerId="ADAL" clId="{FE28125A-A00B-4B73-B05B-DC5EBB02A0A5}" dt="2026-04-24T15:13:32.492" v="11145" actId="1076"/>
          <ac:picMkLst>
            <pc:docMk/>
            <pc:sldMk cId="1924670270" sldId="447"/>
            <ac:picMk id="4098" creationId="{34B68B17-D285-69D3-6315-28D01E20A17A}"/>
          </ac:picMkLst>
        </pc:picChg>
      </pc:sldChg>
      <pc:sldChg chg="addSp modSp mod addAnim delAnim modAnim">
        <pc:chgData name="Umberto D'Alesio" userId="c25386d6-e741-4908-b816-c5a6b48563be" providerId="ADAL" clId="{FE28125A-A00B-4B73-B05B-DC5EBB02A0A5}" dt="2026-05-11T20:44:13.277" v="16007"/>
        <pc:sldMkLst>
          <pc:docMk/>
          <pc:sldMk cId="93118351" sldId="448"/>
        </pc:sldMkLst>
        <pc:spChg chg="add mod">
          <ac:chgData name="Umberto D'Alesio" userId="c25386d6-e741-4908-b816-c5a6b48563be" providerId="ADAL" clId="{FE28125A-A00B-4B73-B05B-DC5EBB02A0A5}" dt="2026-05-09T07:43:50.951" v="14050" actId="1076"/>
          <ac:spMkLst>
            <pc:docMk/>
            <pc:sldMk cId="93118351" sldId="448"/>
            <ac:spMk id="2" creationId="{433C6424-7C94-AA09-1611-15EC004F05B7}"/>
          </ac:spMkLst>
        </pc:spChg>
        <pc:spChg chg="add mod">
          <ac:chgData name="Umberto D'Alesio" userId="c25386d6-e741-4908-b816-c5a6b48563be" providerId="ADAL" clId="{FE28125A-A00B-4B73-B05B-DC5EBB02A0A5}" dt="2026-05-09T21:54:07.633" v="14228" actId="14100"/>
          <ac:spMkLst>
            <pc:docMk/>
            <pc:sldMk cId="93118351" sldId="448"/>
            <ac:spMk id="3" creationId="{F9A53762-5B6E-0BFD-20EB-8B1DB9761587}"/>
          </ac:spMkLst>
        </pc:spChg>
        <pc:spChg chg="add mod">
          <ac:chgData name="Umberto D'Alesio" userId="c25386d6-e741-4908-b816-c5a6b48563be" providerId="ADAL" clId="{FE28125A-A00B-4B73-B05B-DC5EBB02A0A5}" dt="2026-05-10T12:59:53.367" v="14527" actId="14100"/>
          <ac:spMkLst>
            <pc:docMk/>
            <pc:sldMk cId="93118351" sldId="448"/>
            <ac:spMk id="5" creationId="{760CB710-2700-3686-2383-0E17F8C29457}"/>
          </ac:spMkLst>
        </pc:spChg>
        <pc:picChg chg="mod">
          <ac:chgData name="Umberto D'Alesio" userId="c25386d6-e741-4908-b816-c5a6b48563be" providerId="ADAL" clId="{FE28125A-A00B-4B73-B05B-DC5EBB02A0A5}" dt="2026-05-10T12:59:56.388" v="14532" actId="1035"/>
          <ac:picMkLst>
            <pc:docMk/>
            <pc:sldMk cId="93118351" sldId="448"/>
            <ac:picMk id="14" creationId="{CE38B7DE-6704-D4F0-F25F-1D5F00833F2E}"/>
          </ac:picMkLst>
        </pc:picChg>
        <pc:picChg chg="mod">
          <ac:chgData name="Umberto D'Alesio" userId="c25386d6-e741-4908-b816-c5a6b48563be" providerId="ADAL" clId="{FE28125A-A00B-4B73-B05B-DC5EBB02A0A5}" dt="2026-05-09T07:43:19.112" v="14037" actId="1076"/>
          <ac:picMkLst>
            <pc:docMk/>
            <pc:sldMk cId="93118351" sldId="448"/>
            <ac:picMk id="4110" creationId="{FF6627C4-7E7B-BD67-A5B9-AA13840A83A4}"/>
          </ac:picMkLst>
        </pc:picChg>
        <pc:picChg chg="mod">
          <ac:chgData name="Umberto D'Alesio" userId="c25386d6-e741-4908-b816-c5a6b48563be" providerId="ADAL" clId="{FE28125A-A00B-4B73-B05B-DC5EBB02A0A5}" dt="2026-05-09T07:43:22.066" v="14038" actId="1076"/>
          <ac:picMkLst>
            <pc:docMk/>
            <pc:sldMk cId="93118351" sldId="448"/>
            <ac:picMk id="4112" creationId="{F7D73479-DCD5-AA79-E3F3-479A8190DA62}"/>
          </ac:picMkLst>
        </pc:picChg>
      </pc:sldChg>
      <pc:sldChg chg="addSp delSp modSp">
        <pc:chgData name="Umberto D'Alesio" userId="c25386d6-e741-4908-b816-c5a6b48563be" providerId="ADAL" clId="{FE28125A-A00B-4B73-B05B-DC5EBB02A0A5}" dt="2026-04-24T15:11:11.956" v="11099" actId="1076"/>
        <pc:sldMkLst>
          <pc:docMk/>
          <pc:sldMk cId="337261263" sldId="449"/>
        </pc:sldMkLst>
        <pc:picChg chg="add mod">
          <ac:chgData name="Umberto D'Alesio" userId="c25386d6-e741-4908-b816-c5a6b48563be" providerId="ADAL" clId="{FE28125A-A00B-4B73-B05B-DC5EBB02A0A5}" dt="2026-04-24T15:11:11.956" v="11099" actId="1076"/>
          <ac:picMkLst>
            <pc:docMk/>
            <pc:sldMk cId="337261263" sldId="449"/>
            <ac:picMk id="2" creationId="{9E7E2F77-CD31-2761-DF91-807AB3798F36}"/>
          </ac:picMkLst>
        </pc:picChg>
      </pc:sldChg>
      <pc:sldChg chg="addSp delSp modSp mod delAnim modAnim">
        <pc:chgData name="Umberto D'Alesio" userId="c25386d6-e741-4908-b816-c5a6b48563be" providerId="ADAL" clId="{FE28125A-A00B-4B73-B05B-DC5EBB02A0A5}" dt="2026-05-12T05:50:08.661" v="16629" actId="20577"/>
        <pc:sldMkLst>
          <pc:docMk/>
          <pc:sldMk cId="886148774" sldId="451"/>
        </pc:sldMkLst>
        <pc:spChg chg="mod">
          <ac:chgData name="Umberto D'Alesio" userId="c25386d6-e741-4908-b816-c5a6b48563be" providerId="ADAL" clId="{FE28125A-A00B-4B73-B05B-DC5EBB02A0A5}" dt="2026-05-12T05:50:08.661" v="16629" actId="20577"/>
          <ac:spMkLst>
            <pc:docMk/>
            <pc:sldMk cId="886148774" sldId="451"/>
            <ac:spMk id="2" creationId="{E9B1F3BA-DEFD-976E-972A-37AD32E17FFE}"/>
          </ac:spMkLst>
        </pc:spChg>
        <pc:spChg chg="add mod">
          <ac:chgData name="Umberto D'Alesio" userId="c25386d6-e741-4908-b816-c5a6b48563be" providerId="ADAL" clId="{FE28125A-A00B-4B73-B05B-DC5EBB02A0A5}" dt="2026-05-11T20:50:23.937" v="16035" actId="20577"/>
          <ac:spMkLst>
            <pc:docMk/>
            <pc:sldMk cId="886148774" sldId="451"/>
            <ac:spMk id="5" creationId="{253772E4-348B-FB9F-7B6A-AD1B6149E75B}"/>
          </ac:spMkLst>
        </pc:spChg>
      </pc:sldChg>
      <pc:sldChg chg="modSp mod ord">
        <pc:chgData name="Umberto D'Alesio" userId="c25386d6-e741-4908-b816-c5a6b48563be" providerId="ADAL" clId="{FE28125A-A00B-4B73-B05B-DC5EBB02A0A5}" dt="2026-05-11T21:03:37.850" v="16112"/>
        <pc:sldMkLst>
          <pc:docMk/>
          <pc:sldMk cId="2279311766" sldId="454"/>
        </pc:sldMkLst>
        <pc:spChg chg="mod">
          <ac:chgData name="Umberto D'Alesio" userId="c25386d6-e741-4908-b816-c5a6b48563be" providerId="ADAL" clId="{FE28125A-A00B-4B73-B05B-DC5EBB02A0A5}" dt="2026-05-08T08:45:22.399" v="12189" actId="207"/>
          <ac:spMkLst>
            <pc:docMk/>
            <pc:sldMk cId="2279311766" sldId="454"/>
            <ac:spMk id="29" creationId="{A457AFCB-3698-D47C-9979-6CCF38CD8A3D}"/>
          </ac:spMkLst>
        </pc:spChg>
        <pc:spChg chg="mod">
          <ac:chgData name="Umberto D'Alesio" userId="c25386d6-e741-4908-b816-c5a6b48563be" providerId="ADAL" clId="{FE28125A-A00B-4B73-B05B-DC5EBB02A0A5}" dt="2026-05-08T08:45:12.031" v="12188" actId="207"/>
          <ac:spMkLst>
            <pc:docMk/>
            <pc:sldMk cId="2279311766" sldId="454"/>
            <ac:spMk id="30" creationId="{28456766-A3F4-4498-E62E-A7EAC72BFF99}"/>
          </ac:spMkLst>
        </pc:spChg>
      </pc:sldChg>
      <pc:sldChg chg="addSp delSp modSp mod delAnim modAnim">
        <pc:chgData name="Umberto D'Alesio" userId="c25386d6-e741-4908-b816-c5a6b48563be" providerId="ADAL" clId="{FE28125A-A00B-4B73-B05B-DC5EBB02A0A5}" dt="2026-05-12T05:30:32.401" v="16595" actId="207"/>
        <pc:sldMkLst>
          <pc:docMk/>
          <pc:sldMk cId="2587538225" sldId="457"/>
        </pc:sldMkLst>
        <pc:spChg chg="mod">
          <ac:chgData name="Umberto D'Alesio" userId="c25386d6-e741-4908-b816-c5a6b48563be" providerId="ADAL" clId="{FE28125A-A00B-4B73-B05B-DC5EBB02A0A5}" dt="2026-05-12T05:30:32.401" v="16595" actId="207"/>
          <ac:spMkLst>
            <pc:docMk/>
            <pc:sldMk cId="2587538225" sldId="457"/>
            <ac:spMk id="2" creationId="{27934F12-6666-0442-2857-E924963ABC61}"/>
          </ac:spMkLst>
        </pc:spChg>
        <pc:spChg chg="add mod">
          <ac:chgData name="Umberto D'Alesio" userId="c25386d6-e741-4908-b816-c5a6b48563be" providerId="ADAL" clId="{FE28125A-A00B-4B73-B05B-DC5EBB02A0A5}" dt="2026-05-12T05:21:39.783" v="16436" actId="1038"/>
          <ac:spMkLst>
            <pc:docMk/>
            <pc:sldMk cId="2587538225" sldId="457"/>
            <ac:spMk id="3" creationId="{287011FF-949D-F843-2D02-47DB330C10C3}"/>
          </ac:spMkLst>
        </pc:spChg>
        <pc:spChg chg="add mod">
          <ac:chgData name="Umberto D'Alesio" userId="c25386d6-e741-4908-b816-c5a6b48563be" providerId="ADAL" clId="{FE28125A-A00B-4B73-B05B-DC5EBB02A0A5}" dt="2026-05-12T05:22:53.338" v="16501" actId="1038"/>
          <ac:spMkLst>
            <pc:docMk/>
            <pc:sldMk cId="2587538225" sldId="457"/>
            <ac:spMk id="6" creationId="{E90016B1-813A-9AA7-1736-2781FF691F20}"/>
          </ac:spMkLst>
        </pc:spChg>
        <pc:spChg chg="add mod">
          <ac:chgData name="Umberto D'Alesio" userId="c25386d6-e741-4908-b816-c5a6b48563be" providerId="ADAL" clId="{FE28125A-A00B-4B73-B05B-DC5EBB02A0A5}" dt="2026-05-12T05:22:43.897" v="16484" actId="1038"/>
          <ac:spMkLst>
            <pc:docMk/>
            <pc:sldMk cId="2587538225" sldId="457"/>
            <ac:spMk id="7" creationId="{2DFC4015-A180-7B7B-B1C0-E3B7D2DC3E8D}"/>
          </ac:spMkLst>
        </pc:spChg>
        <pc:spChg chg="add mod">
          <ac:chgData name="Umberto D'Alesio" userId="c25386d6-e741-4908-b816-c5a6b48563be" providerId="ADAL" clId="{FE28125A-A00B-4B73-B05B-DC5EBB02A0A5}" dt="2026-05-12T05:23:52.740" v="16574" actId="1038"/>
          <ac:spMkLst>
            <pc:docMk/>
            <pc:sldMk cId="2587538225" sldId="457"/>
            <ac:spMk id="8" creationId="{BA487EE3-4025-4189-FFF9-A9D3ABC9D111}"/>
          </ac:spMkLst>
        </pc:spChg>
        <pc:spChg chg="add del mod">
          <ac:chgData name="Umberto D'Alesio" userId="c25386d6-e741-4908-b816-c5a6b48563be" providerId="ADAL" clId="{FE28125A-A00B-4B73-B05B-DC5EBB02A0A5}" dt="2026-05-11T15:51:17.931" v="15781" actId="20577"/>
          <ac:spMkLst>
            <pc:docMk/>
            <pc:sldMk cId="2587538225" sldId="457"/>
            <ac:spMk id="13" creationId="{0E7EF097-4BC7-ECAE-DCC0-596615D3C571}"/>
          </ac:spMkLst>
        </pc:spChg>
        <pc:spChg chg="add mod">
          <ac:chgData name="Umberto D'Alesio" userId="c25386d6-e741-4908-b816-c5a6b48563be" providerId="ADAL" clId="{FE28125A-A00B-4B73-B05B-DC5EBB02A0A5}" dt="2026-05-12T05:23:21.620" v="16542" actId="1036"/>
          <ac:spMkLst>
            <pc:docMk/>
            <pc:sldMk cId="2587538225" sldId="457"/>
            <ac:spMk id="18" creationId="{BC4DA2DF-C5EB-E165-34B3-3A2180B32C45}"/>
          </ac:spMkLst>
        </pc:spChg>
        <pc:spChg chg="add mod">
          <ac:chgData name="Umberto D'Alesio" userId="c25386d6-e741-4908-b816-c5a6b48563be" providerId="ADAL" clId="{FE28125A-A00B-4B73-B05B-DC5EBB02A0A5}" dt="2026-05-12T05:23:29.490" v="16565" actId="1036"/>
          <ac:spMkLst>
            <pc:docMk/>
            <pc:sldMk cId="2587538225" sldId="457"/>
            <ac:spMk id="19" creationId="{9018814B-B159-C141-C0EE-00B50076565A}"/>
          </ac:spMkLst>
        </pc:spChg>
        <pc:picChg chg="add mod">
          <ac:chgData name="Umberto D'Alesio" userId="c25386d6-e741-4908-b816-c5a6b48563be" providerId="ADAL" clId="{FE28125A-A00B-4B73-B05B-DC5EBB02A0A5}" dt="2026-05-11T15:52:17.725" v="15935" actId="1037"/>
          <ac:picMkLst>
            <pc:docMk/>
            <pc:sldMk cId="2587538225" sldId="457"/>
            <ac:picMk id="5" creationId="{58CEB65A-244A-2708-1B1C-844D72F03C1A}"/>
          </ac:picMkLst>
        </pc:picChg>
        <pc:picChg chg="add mod">
          <ac:chgData name="Umberto D'Alesio" userId="c25386d6-e741-4908-b816-c5a6b48563be" providerId="ADAL" clId="{FE28125A-A00B-4B73-B05B-DC5EBB02A0A5}" dt="2026-05-12T05:21:31.491" v="16357" actId="1036"/>
          <ac:picMkLst>
            <pc:docMk/>
            <pc:sldMk cId="2587538225" sldId="457"/>
            <ac:picMk id="9" creationId="{7304ABD1-FD29-2294-F6E5-48CE174C93EA}"/>
          </ac:picMkLst>
        </pc:picChg>
      </pc:sldChg>
      <pc:sldChg chg="addSp delSp modSp mod ord">
        <pc:chgData name="Umberto D'Alesio" userId="c25386d6-e741-4908-b816-c5a6b48563be" providerId="ADAL" clId="{FE28125A-A00B-4B73-B05B-DC5EBB02A0A5}" dt="2026-05-12T05:49:43.389" v="16626" actId="27636"/>
        <pc:sldMkLst>
          <pc:docMk/>
          <pc:sldMk cId="2258546317" sldId="458"/>
        </pc:sldMkLst>
        <pc:spChg chg="add mod">
          <ac:chgData name="Umberto D'Alesio" userId="c25386d6-e741-4908-b816-c5a6b48563be" providerId="ADAL" clId="{FE28125A-A00B-4B73-B05B-DC5EBB02A0A5}" dt="2026-05-12T05:19:58.681" v="16273" actId="1038"/>
          <ac:spMkLst>
            <pc:docMk/>
            <pc:sldMk cId="2258546317" sldId="458"/>
            <ac:spMk id="2" creationId="{C05324B0-22D9-158E-FA41-BD2719B53D86}"/>
          </ac:spMkLst>
        </pc:spChg>
        <pc:spChg chg="mod">
          <ac:chgData name="Umberto D'Alesio" userId="c25386d6-e741-4908-b816-c5a6b48563be" providerId="ADAL" clId="{FE28125A-A00B-4B73-B05B-DC5EBB02A0A5}" dt="2026-05-12T05:49:43.389" v="16626" actId="27636"/>
          <ac:spMkLst>
            <pc:docMk/>
            <pc:sldMk cId="2258546317" sldId="458"/>
            <ac:spMk id="5" creationId="{5D5E8E1C-1235-1957-5CDE-A50A97D7C7DB}"/>
          </ac:spMkLst>
        </pc:spChg>
        <pc:spChg chg="add mod">
          <ac:chgData name="Umberto D'Alesio" userId="c25386d6-e741-4908-b816-c5a6b48563be" providerId="ADAL" clId="{FE28125A-A00B-4B73-B05B-DC5EBB02A0A5}" dt="2026-05-12T05:19:58.681" v="16273" actId="1038"/>
          <ac:spMkLst>
            <pc:docMk/>
            <pc:sldMk cId="2258546317" sldId="458"/>
            <ac:spMk id="6" creationId="{C6B743CC-ED1C-BA59-44BE-318DAB0C920B}"/>
          </ac:spMkLst>
        </pc:spChg>
        <pc:spChg chg="add mod">
          <ac:chgData name="Umberto D'Alesio" userId="c25386d6-e741-4908-b816-c5a6b48563be" providerId="ADAL" clId="{FE28125A-A00B-4B73-B05B-DC5EBB02A0A5}" dt="2026-05-12T05:27:42.473" v="16578" actId="1076"/>
          <ac:spMkLst>
            <pc:docMk/>
            <pc:sldMk cId="2258546317" sldId="458"/>
            <ac:spMk id="7" creationId="{066B559F-9625-3E29-F0AB-2AB4DD090C10}"/>
          </ac:spMkLst>
        </pc:spChg>
        <pc:picChg chg="add">
          <ac:chgData name="Umberto D'Alesio" userId="c25386d6-e741-4908-b816-c5a6b48563be" providerId="ADAL" clId="{FE28125A-A00B-4B73-B05B-DC5EBB02A0A5}" dt="2026-05-07T14:09:09.391" v="11587" actId="22"/>
          <ac:picMkLst>
            <pc:docMk/>
            <pc:sldMk cId="2258546317" sldId="458"/>
            <ac:picMk id="3" creationId="{D30B28E5-A128-E201-395E-1B09852A3C58}"/>
          </ac:picMkLst>
        </pc:picChg>
        <pc:picChg chg="add">
          <ac:chgData name="Umberto D'Alesio" userId="c25386d6-e741-4908-b816-c5a6b48563be" providerId="ADAL" clId="{FE28125A-A00B-4B73-B05B-DC5EBB02A0A5}" dt="2026-05-07T14:09:24.578" v="11588" actId="22"/>
          <ac:picMkLst>
            <pc:docMk/>
            <pc:sldMk cId="2258546317" sldId="458"/>
            <ac:picMk id="8" creationId="{6E1FBD0B-1E09-669E-57A9-9225D6DC9F2A}"/>
          </ac:picMkLst>
        </pc:picChg>
        <pc:picChg chg="add mod">
          <ac:chgData name="Umberto D'Alesio" userId="c25386d6-e741-4908-b816-c5a6b48563be" providerId="ADAL" clId="{FE28125A-A00B-4B73-B05B-DC5EBB02A0A5}" dt="2026-05-12T05:19:41.526" v="16229" actId="1076"/>
          <ac:picMkLst>
            <pc:docMk/>
            <pc:sldMk cId="2258546317" sldId="458"/>
            <ac:picMk id="10" creationId="{78F5DA9D-B3B2-8E4B-6E67-30FED7B43B45}"/>
          </ac:picMkLst>
        </pc:picChg>
      </pc:sldChg>
      <pc:sldChg chg="modSp mod">
        <pc:chgData name="Umberto D'Alesio" userId="c25386d6-e741-4908-b816-c5a6b48563be" providerId="ADAL" clId="{FE28125A-A00B-4B73-B05B-DC5EBB02A0A5}" dt="2026-05-11T20:33:06.752" v="15993" actId="20577"/>
        <pc:sldMkLst>
          <pc:docMk/>
          <pc:sldMk cId="1970402419" sldId="460"/>
        </pc:sldMkLst>
        <pc:spChg chg="mod">
          <ac:chgData name="Umberto D'Alesio" userId="c25386d6-e741-4908-b816-c5a6b48563be" providerId="ADAL" clId="{FE28125A-A00B-4B73-B05B-DC5EBB02A0A5}" dt="2026-05-11T20:33:06.752" v="15993" actId="20577"/>
          <ac:spMkLst>
            <pc:docMk/>
            <pc:sldMk cId="1970402419" sldId="460"/>
            <ac:spMk id="2" creationId="{A343ACD5-BC22-CEF8-D3CE-81E1FE044BD7}"/>
          </ac:spMkLst>
        </pc:spChg>
      </pc:sldChg>
      <pc:sldChg chg="del ord">
        <pc:chgData name="Umberto D'Alesio" userId="c25386d6-e741-4908-b816-c5a6b48563be" providerId="ADAL" clId="{FE28125A-A00B-4B73-B05B-DC5EBB02A0A5}" dt="2026-05-11T15:54:56.312" v="15936" actId="2696"/>
        <pc:sldMkLst>
          <pc:docMk/>
          <pc:sldMk cId="3144183201" sldId="461"/>
        </pc:sldMkLst>
      </pc:sldChg>
      <pc:sldChg chg="modSp mod ord">
        <pc:chgData name="Umberto D'Alesio" userId="c25386d6-e741-4908-b816-c5a6b48563be" providerId="ADAL" clId="{FE28125A-A00B-4B73-B05B-DC5EBB02A0A5}" dt="2026-05-08T18:45:06.645" v="12541" actId="207"/>
        <pc:sldMkLst>
          <pc:docMk/>
          <pc:sldMk cId="405415156" sldId="463"/>
        </pc:sldMkLst>
        <pc:spChg chg="mod">
          <ac:chgData name="Umberto D'Alesio" userId="c25386d6-e741-4908-b816-c5a6b48563be" providerId="ADAL" clId="{FE28125A-A00B-4B73-B05B-DC5EBB02A0A5}" dt="2026-05-08T18:45:06.645" v="12541" actId="207"/>
          <ac:spMkLst>
            <pc:docMk/>
            <pc:sldMk cId="405415156" sldId="463"/>
            <ac:spMk id="11" creationId="{2FDA1495-EFF0-C965-22D6-5B1C8A8FF864}"/>
          </ac:spMkLst>
        </pc:spChg>
      </pc:sldChg>
      <pc:sldChg chg="addSp delSp modSp new mod ord">
        <pc:chgData name="Umberto D'Alesio" userId="c25386d6-e741-4908-b816-c5a6b48563be" providerId="ADAL" clId="{FE28125A-A00B-4B73-B05B-DC5EBB02A0A5}" dt="2026-05-08T09:13:42.005" v="12332" actId="207"/>
        <pc:sldMkLst>
          <pc:docMk/>
          <pc:sldMk cId="577491663" sldId="464"/>
        </pc:sldMkLst>
        <pc:spChg chg="add mod">
          <ac:chgData name="Umberto D'Alesio" userId="c25386d6-e741-4908-b816-c5a6b48563be" providerId="ADAL" clId="{FE28125A-A00B-4B73-B05B-DC5EBB02A0A5}" dt="2026-05-08T07:04:53.429" v="11639" actId="1076"/>
          <ac:spMkLst>
            <pc:docMk/>
            <pc:sldMk cId="577491663" sldId="464"/>
            <ac:spMk id="6" creationId="{F24B85E4-C409-A876-A65C-BED2627FC877}"/>
          </ac:spMkLst>
        </pc:spChg>
        <pc:spChg chg="add mod">
          <ac:chgData name="Umberto D'Alesio" userId="c25386d6-e741-4908-b816-c5a6b48563be" providerId="ADAL" clId="{FE28125A-A00B-4B73-B05B-DC5EBB02A0A5}" dt="2026-05-08T09:13:42.005" v="12332" actId="207"/>
          <ac:spMkLst>
            <pc:docMk/>
            <pc:sldMk cId="577491663" sldId="464"/>
            <ac:spMk id="7" creationId="{B206EB59-BDB5-2FC3-5D1F-9D99DDB248E6}"/>
          </ac:spMkLst>
        </pc:spChg>
        <pc:graphicFrameChg chg="add mod modGraphic">
          <ac:chgData name="Umberto D'Alesio" userId="c25386d6-e741-4908-b816-c5a6b48563be" providerId="ADAL" clId="{FE28125A-A00B-4B73-B05B-DC5EBB02A0A5}" dt="2026-05-08T09:13:20.028" v="12330" actId="20577"/>
          <ac:graphicFrameMkLst>
            <pc:docMk/>
            <pc:sldMk cId="577491663" sldId="464"/>
            <ac:graphicFrameMk id="5" creationId="{DEB8D8B4-5E2B-FF97-0AB1-9C562D880C3B}"/>
          </ac:graphicFrameMkLst>
        </pc:graphicFrameChg>
      </pc:sldChg>
      <pc:sldChg chg="modSp add mod">
        <pc:chgData name="Umberto D'Alesio" userId="c25386d6-e741-4908-b816-c5a6b48563be" providerId="ADAL" clId="{FE28125A-A00B-4B73-B05B-DC5EBB02A0A5}" dt="2026-05-09T07:45:13.851" v="14055" actId="207"/>
        <pc:sldMkLst>
          <pc:docMk/>
          <pc:sldMk cId="135043163" sldId="465"/>
        </pc:sldMkLst>
        <pc:spChg chg="mod">
          <ac:chgData name="Umberto D'Alesio" userId="c25386d6-e741-4908-b816-c5a6b48563be" providerId="ADAL" clId="{FE28125A-A00B-4B73-B05B-DC5EBB02A0A5}" dt="2026-05-08T09:13:59.242" v="12334" actId="207"/>
          <ac:spMkLst>
            <pc:docMk/>
            <pc:sldMk cId="135043163" sldId="465"/>
            <ac:spMk id="7" creationId="{0B78AC51-6EBC-80BB-589D-8F827037D32D}"/>
          </ac:spMkLst>
        </pc:spChg>
        <pc:graphicFrameChg chg="mod modGraphic">
          <ac:chgData name="Umberto D'Alesio" userId="c25386d6-e741-4908-b816-c5a6b48563be" providerId="ADAL" clId="{FE28125A-A00B-4B73-B05B-DC5EBB02A0A5}" dt="2026-05-09T07:45:13.851" v="14055" actId="207"/>
          <ac:graphicFrameMkLst>
            <pc:docMk/>
            <pc:sldMk cId="135043163" sldId="465"/>
            <ac:graphicFrameMk id="5" creationId="{7E71359C-C82D-AC67-4900-0DFEB056034F}"/>
          </ac:graphicFrameMkLst>
        </pc:graphicFrameChg>
      </pc:sldChg>
      <pc:sldChg chg="addSp delSp modSp new mod modAnim">
        <pc:chgData name="Umberto D'Alesio" userId="c25386d6-e741-4908-b816-c5a6b48563be" providerId="ADAL" clId="{FE28125A-A00B-4B73-B05B-DC5EBB02A0A5}" dt="2026-05-12T06:06:14.361" v="16780" actId="20577"/>
        <pc:sldMkLst>
          <pc:docMk/>
          <pc:sldMk cId="2994738316" sldId="466"/>
        </pc:sldMkLst>
        <pc:spChg chg="mod">
          <ac:chgData name="Umberto D'Alesio" userId="c25386d6-e741-4908-b816-c5a6b48563be" providerId="ADAL" clId="{FE28125A-A00B-4B73-B05B-DC5EBB02A0A5}" dt="2026-05-12T06:06:14.361" v="16780" actId="20577"/>
          <ac:spMkLst>
            <pc:docMk/>
            <pc:sldMk cId="2994738316" sldId="466"/>
            <ac:spMk id="3" creationId="{B11427CF-0BD4-82C6-CC5F-7ECEDFC04379}"/>
          </ac:spMkLst>
        </pc:spChg>
        <pc:spChg chg="add mod">
          <ac:chgData name="Umberto D'Alesio" userId="c25386d6-e741-4908-b816-c5a6b48563be" providerId="ADAL" clId="{FE28125A-A00B-4B73-B05B-DC5EBB02A0A5}" dt="2026-05-12T05:50:29.119" v="16646" actId="20577"/>
          <ac:spMkLst>
            <pc:docMk/>
            <pc:sldMk cId="2994738316" sldId="466"/>
            <ac:spMk id="5" creationId="{A551E3A4-512F-53C7-7D37-5EACE2DCB1D2}"/>
          </ac:spMkLst>
        </pc:spChg>
        <pc:spChg chg="add mod">
          <ac:chgData name="Umberto D'Alesio" userId="c25386d6-e741-4908-b816-c5a6b48563be" providerId="ADAL" clId="{FE28125A-A00B-4B73-B05B-DC5EBB02A0A5}" dt="2026-05-10T14:08:07.546" v="15296" actId="207"/>
          <ac:spMkLst>
            <pc:docMk/>
            <pc:sldMk cId="2994738316" sldId="466"/>
            <ac:spMk id="6" creationId="{CBDC387A-3EB1-D28C-BAD8-4D270843C86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B441D-E654-44C0-A824-0ED34DAB5FB8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64DB4-74CA-43E9-B242-B26D6D3013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767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64DB4-74CA-43E9-B242-B26D6D3013D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258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64DB4-74CA-43E9-B242-B26D6D3013D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336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64DB4-74CA-43E9-B242-B26D6D3013D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616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64DB4-74CA-43E9-B242-B26D6D3013D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225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64DB4-74CA-43E9-B242-B26D6D3013D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43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64DB4-74CA-43E9-B242-B26D6D3013D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130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64DB4-74CA-43E9-B242-B26D6D3013D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166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64DB4-74CA-43E9-B242-B26D6D3013D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280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76DBD-5C09-6E73-9174-C036B8D54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4D05CB-8723-81BD-F899-3CF145B82E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04C07C-39D5-7059-FF9E-24DEC35F98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F452D-C993-0F25-7CFE-DB6CEC1CFA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64DB4-74CA-43E9-B242-B26D6D3013D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402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64DB4-74CA-43E9-B242-B26D6D3013D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0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64DB4-74CA-43E9-B242-B26D6D3013D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699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64DB4-74CA-43E9-B242-B26D6D3013D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94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64DB4-74CA-43E9-B242-B26D6D3013D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84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64DB4-74CA-43E9-B242-B26D6D3013D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731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64DB4-74CA-43E9-B242-B26D6D3013D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417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64DB4-74CA-43E9-B242-B26D6D3013D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802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64DB4-74CA-43E9-B242-B26D6D3013D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242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64DB4-74CA-43E9-B242-B26D6D3013D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593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11/09/18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QCD evolution 2026 - May 12, 2026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5271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11/09/18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QCD evolution 2026 - May 12, 2026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30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11/09/18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QCD evolution 2026 - May 12, 2026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532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11/09/18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QCD evolution 2026 - May 12, 2026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37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r>
              <a:rPr lang="en-US"/>
              <a:t>11/09/18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US"/>
              <a:t>U. D'Alesio  University &amp; INFN Cagliari       QCD evolution 2026 - May 12, 2026</a:t>
            </a:r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850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11/09/18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QCD evolution 2026 - May 12, 2026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91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11/09/18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QCD evolution 2026 - May 12, 2026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99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11/09/18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QCD evolution 2026 - May 12, 2026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4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11/09/18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QCD evolution 2026 - May 12, 2026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09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11/09/18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QCD evolution 2026 - May 12, 2026</a:t>
            </a:r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53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11/09/18</a:t>
            </a:r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24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11/09/18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U. D'Alesio  University &amp; INFN Cagliari       QCD evolution 2026 - May 12, 2026</a:t>
            </a:r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7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5.jp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6.png"/><Relationship Id="rId4" Type="http://schemas.openxmlformats.org/officeDocument/2006/relationships/image" Target="../media/image531.png"/><Relationship Id="rId9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2.emf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emf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emf"/><Relationship Id="rId5" Type="http://schemas.openxmlformats.org/officeDocument/2006/relationships/image" Target="../media/image60.emf"/><Relationship Id="rId10" Type="http://schemas.openxmlformats.org/officeDocument/2006/relationships/image" Target="../media/image65.png"/><Relationship Id="rId4" Type="http://schemas.openxmlformats.org/officeDocument/2006/relationships/image" Target="../media/image59.emf"/><Relationship Id="rId9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86.png"/><Relationship Id="rId4" Type="http://schemas.openxmlformats.org/officeDocument/2006/relationships/image" Target="../media/image74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3" Type="http://schemas.openxmlformats.org/officeDocument/2006/relationships/image" Target="../media/image76.emf"/><Relationship Id="rId7" Type="http://schemas.openxmlformats.org/officeDocument/2006/relationships/image" Target="../media/image80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emf"/><Relationship Id="rId5" Type="http://schemas.openxmlformats.org/officeDocument/2006/relationships/image" Target="../media/image78.emf"/><Relationship Id="rId4" Type="http://schemas.openxmlformats.org/officeDocument/2006/relationships/image" Target="../media/image77.emf"/><Relationship Id="rId9" Type="http://schemas.openxmlformats.org/officeDocument/2006/relationships/image" Target="../media/image82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emf"/><Relationship Id="rId4" Type="http://schemas.openxmlformats.org/officeDocument/2006/relationships/image" Target="../media/image8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24D1C5-3A8C-794A-C0F9-CB83F9BC4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C740183-BFCD-4B9D-8E3D-57F3D1036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C3F2604-669B-F8AC-DFC9-FDFDE00C3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7201E63-4B31-82FF-C519-B524908E56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0DCAE2C-AD93-4993-1988-4A17854C5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59C0996-992F-FB10-BC99-64FA247E8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5ADF117-C478-C7B2-5DF6-25EE8847D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6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BEF7F3-A692-C038-F1A1-C27AA1856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504" y="4162031"/>
            <a:ext cx="6205190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C00000"/>
                </a:solidFill>
              </a:rPr>
              <a:t>Collins effect for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pion-in-jet production IN 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hadron-hadron and </a:t>
            </a:r>
            <a:r>
              <a:rPr lang="en-US" sz="2800" b="1" dirty="0">
                <a:solidFill>
                  <a:srgbClr val="0033CC"/>
                </a:solidFill>
              </a:rPr>
              <a:t>lepton-hadron</a:t>
            </a:r>
            <a:r>
              <a:rPr lang="en-US" sz="2800" b="1" dirty="0">
                <a:solidFill>
                  <a:srgbClr val="C00000"/>
                </a:solidFill>
              </a:rPr>
              <a:t> collisions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196AF1-76D7-1E5D-FBC1-6535006578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09554" y="1949931"/>
            <a:ext cx="1041539" cy="97904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20DC24B-EB89-2745-D145-B2B5DA2777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66820" y="1018407"/>
            <a:ext cx="1803623" cy="94227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1C9F712-9497-C107-17A7-97E55CC67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6317" y="4154423"/>
            <a:ext cx="4212935" cy="177474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000" b="1" dirty="0"/>
              <a:t>Umberto D’Alesio</a:t>
            </a:r>
            <a:r>
              <a:rPr lang="en-US" sz="2000" dirty="0"/>
              <a:t>  </a:t>
            </a:r>
          </a:p>
          <a:p>
            <a:pPr algn="ctr"/>
            <a:r>
              <a:rPr lang="en-US" sz="2000" i="1" dirty="0"/>
              <a:t>C. Flore &amp; M. </a:t>
            </a:r>
            <a:r>
              <a:rPr lang="en-US" sz="2000" i="1" dirty="0" err="1"/>
              <a:t>Zaccheddu</a:t>
            </a:r>
            <a:r>
              <a:rPr lang="en-US" sz="2000" i="1" dirty="0"/>
              <a:t>, </a:t>
            </a:r>
          </a:p>
          <a:p>
            <a:pPr algn="ctr"/>
            <a:r>
              <a:rPr lang="en-US" sz="2000" i="1" dirty="0"/>
              <a:t>PLB 2025 &amp; </a:t>
            </a:r>
            <a:r>
              <a:rPr lang="en-US" sz="2000" i="1" dirty="0">
                <a:solidFill>
                  <a:srgbClr val="0033CC"/>
                </a:solidFill>
              </a:rPr>
              <a:t> </a:t>
            </a:r>
          </a:p>
          <a:p>
            <a:pPr algn="ctr"/>
            <a:r>
              <a:rPr lang="en-US" sz="2000" i="1" dirty="0">
                <a:solidFill>
                  <a:srgbClr val="0033CC"/>
                </a:solidFill>
              </a:rPr>
              <a:t>arXiv:2605.02890 [hep-</a:t>
            </a:r>
            <a:r>
              <a:rPr lang="en-US" sz="2000" i="1" dirty="0" err="1">
                <a:solidFill>
                  <a:srgbClr val="0033CC"/>
                </a:solidFill>
              </a:rPr>
              <a:t>ph</a:t>
            </a:r>
            <a:r>
              <a:rPr lang="en-US" sz="2000" i="1" dirty="0">
                <a:solidFill>
                  <a:srgbClr val="0033CC"/>
                </a:solidFill>
              </a:rPr>
              <a:t>]</a:t>
            </a:r>
          </a:p>
          <a:p>
            <a:pPr algn="ctr"/>
            <a:r>
              <a:rPr lang="en-US" sz="2000" b="1" i="1" dirty="0">
                <a:solidFill>
                  <a:srgbClr val="0033CC"/>
                </a:solidFill>
              </a:rPr>
              <a:t>to appear in PLB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25EEC3-7A85-C0CD-66B2-FBE6E5CAC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78BE14B-CBDD-3869-E35C-CFF04CC4C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8075405-CB03-208C-60E2-E2DD5929A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0A51CB-D739-1AC8-935C-96B1FDEE8F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09554" y="2911178"/>
            <a:ext cx="942276" cy="9422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EBD58-CEEE-6F85-EEDB-DEC73C163C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66820" y="19664"/>
            <a:ext cx="1881352" cy="100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13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B0537-A64D-8AC9-E783-3EA3C75C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338" y="596180"/>
            <a:ext cx="5573323" cy="826698"/>
          </a:xfrm>
        </p:spPr>
        <p:txBody>
          <a:bodyPr>
            <a:normAutofit fontScale="90000"/>
          </a:bodyPr>
          <a:lstStyle/>
          <a:p>
            <a:r>
              <a:rPr lang="en-US" dirty="0"/>
              <a:t>Collins asymmetry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4C9204-118C-E89F-4F2F-4B2D00CB2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QCD evolution 2026 - May 12, 2026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8D2B56-7D8F-83C3-93E5-CF9CEF70C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814" y="4930691"/>
            <a:ext cx="9596372" cy="10674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232B3E-FDCA-5D2F-FCFF-62D39209A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013" y="1280160"/>
            <a:ext cx="3677332" cy="1039247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03A6B033-A57B-8757-E4F4-2790939E7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8603" y="2372810"/>
            <a:ext cx="11597474" cy="2435057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46D9811-716C-1C16-0074-95901FF1C6CF}"/>
              </a:ext>
            </a:extLst>
          </p:cNvPr>
          <p:cNvCxnSpPr>
            <a:cxnSpLocks/>
          </p:cNvCxnSpPr>
          <p:nvPr/>
        </p:nvCxnSpPr>
        <p:spPr>
          <a:xfrm flipH="1">
            <a:off x="7136295" y="2319407"/>
            <a:ext cx="1838740" cy="119343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7DEA47F-C274-EBAB-4789-8AC4F12C02EA}"/>
              </a:ext>
            </a:extLst>
          </p:cNvPr>
          <p:cNvCxnSpPr>
            <a:cxnSpLocks/>
          </p:cNvCxnSpPr>
          <p:nvPr/>
        </p:nvCxnSpPr>
        <p:spPr>
          <a:xfrm flipH="1">
            <a:off x="4793978" y="1422878"/>
            <a:ext cx="261728" cy="1834856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24A1CB-93A1-C105-E305-CDA777A9DD1A}"/>
              </a:ext>
            </a:extLst>
          </p:cNvPr>
          <p:cNvSpPr/>
          <p:nvPr/>
        </p:nvSpPr>
        <p:spPr>
          <a:xfrm>
            <a:off x="4582134" y="5010271"/>
            <a:ext cx="1045028" cy="79465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1590007-575D-4FC7-0DE4-FD448116B9E0}"/>
              </a:ext>
            </a:extLst>
          </p:cNvPr>
          <p:cNvSpPr/>
          <p:nvPr/>
        </p:nvSpPr>
        <p:spPr>
          <a:xfrm>
            <a:off x="9024252" y="5001280"/>
            <a:ext cx="1815504" cy="79465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D8C72F-854D-FE8C-16E5-4499397B076A}"/>
              </a:ext>
            </a:extLst>
          </p:cNvPr>
          <p:cNvSpPr txBox="1"/>
          <p:nvPr/>
        </p:nvSpPr>
        <p:spPr>
          <a:xfrm>
            <a:off x="4745931" y="5882407"/>
            <a:ext cx="2625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Collinear initial state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6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A7AE0-ED00-9A75-D1AF-5F2F37202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336" y="550356"/>
            <a:ext cx="4923328" cy="1074480"/>
          </a:xfrm>
        </p:spPr>
        <p:txBody>
          <a:bodyPr/>
          <a:lstStyle/>
          <a:p>
            <a:r>
              <a:rPr lang="en-US" dirty="0"/>
              <a:t>parametrizations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98FBE4-98CB-5AA3-7EDD-E00CA33A0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QCD evolution 2026 - May 12, 2026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69A51D-6AD3-8DE1-44CD-735A4E1F4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12" y="3690681"/>
            <a:ext cx="8206585" cy="10258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98672B-A876-2C5C-D0FD-90E4EC424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123" y="4493163"/>
            <a:ext cx="4126600" cy="10698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4339903-5B6C-F616-F4F7-275A567B7596}"/>
                  </a:ext>
                </a:extLst>
              </p:cNvPr>
              <p:cNvSpPr txBox="1"/>
              <p:nvPr/>
            </p:nvSpPr>
            <p:spPr>
              <a:xfrm>
                <a:off x="3770930" y="1338351"/>
                <a:ext cx="45784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solidFill>
                      <a:srgbClr val="0070C0"/>
                    </a:solidFill>
                  </a:rPr>
                  <a:t>FIT to SIDIS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800" i="1" dirty="0">
                    <a:solidFill>
                      <a:srgbClr val="0070C0"/>
                    </a:solidFill>
                  </a:rPr>
                  <a:t> data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4339903-5B6C-F616-F4F7-275A567B7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930" y="1338351"/>
                <a:ext cx="4578433" cy="523220"/>
              </a:xfrm>
              <a:prstGeom prst="rect">
                <a:avLst/>
              </a:prstGeom>
              <a:blipFill>
                <a:blip r:embed="rId4"/>
                <a:stretch>
                  <a:fillRect l="-2796" t="-14118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A0213688-D996-BC19-0531-574BCC675783}"/>
              </a:ext>
            </a:extLst>
          </p:cNvPr>
          <p:cNvSpPr txBox="1"/>
          <p:nvPr/>
        </p:nvSpPr>
        <p:spPr>
          <a:xfrm>
            <a:off x="2038485" y="2747902"/>
            <a:ext cx="6018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only valence  -   Soffer bound </a:t>
            </a:r>
            <a:r>
              <a:rPr lang="en-US" sz="2400" i="1" dirty="0"/>
              <a:t>a posteriori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E4F7F6-A738-818E-9042-987922F9F55F}"/>
              </a:ext>
            </a:extLst>
          </p:cNvPr>
          <p:cNvSpPr txBox="1"/>
          <p:nvPr/>
        </p:nvSpPr>
        <p:spPr>
          <a:xfrm>
            <a:off x="2682257" y="1782486"/>
            <a:ext cx="71449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1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NimbusRomNo9L-Regu"/>
              </a:rPr>
              <a:t>Boglione</a:t>
            </a:r>
            <a:r>
              <a:rPr lang="en-US" sz="1800" b="0" i="1" u="none" strike="noStrike" baseline="0" dirty="0">
                <a:solidFill>
                  <a:schemeClr val="accent1">
                    <a:lumMod val="75000"/>
                  </a:schemeClr>
                </a:solidFill>
                <a:latin typeface="NimbusRomNo9L-Regu"/>
              </a:rPr>
              <a:t>, UD, Flore, Gonzalez-Hernandez, Murgia, </a:t>
            </a:r>
            <a:r>
              <a:rPr lang="en-US" sz="1800" b="0" i="1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NimbusRomNo9L-Regu"/>
              </a:rPr>
              <a:t>Prokudin</a:t>
            </a:r>
            <a:r>
              <a:rPr lang="en-US" sz="1800" b="0" i="1" u="none" strike="noStrike" baseline="0" dirty="0">
                <a:solidFill>
                  <a:schemeClr val="accent1">
                    <a:lumMod val="75000"/>
                  </a:schemeClr>
                </a:solidFill>
                <a:latin typeface="NimbusRomNo9L-Regu"/>
              </a:rPr>
              <a:t>, </a:t>
            </a:r>
            <a:r>
              <a:rPr lang="fr-FR" sz="1800" b="0" i="1" u="none" strike="noStrike" baseline="0" dirty="0">
                <a:solidFill>
                  <a:schemeClr val="accent1">
                    <a:lumMod val="75000"/>
                  </a:schemeClr>
                </a:solidFill>
                <a:latin typeface="NimbusRomNo9L-Regu"/>
              </a:rPr>
              <a:t>PLB2024 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9D278B-7D4E-B738-D0BA-E381847F3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57" y="4945150"/>
            <a:ext cx="4922196" cy="3544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58A9470-AB0F-A184-2B00-6BD95B9AF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2742664"/>
            <a:ext cx="1109281" cy="53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86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A24C0-2BFC-47EF-B717-E8458830F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652" y="2620548"/>
            <a:ext cx="3228694" cy="160934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Results</a:t>
            </a:r>
            <a:br>
              <a:rPr lang="en-US" dirty="0"/>
            </a:br>
            <a:r>
              <a:rPr lang="en-US" i="1" dirty="0">
                <a:solidFill>
                  <a:srgbClr val="0070C0"/>
                </a:solidFill>
              </a:rPr>
              <a:t>predictions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F77F9E-C415-C59B-233B-27B308FE5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QCD evolution 2026 - May 12, 2026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1B7E20-DA4A-66E2-F57A-22BF21352E92}"/>
              </a:ext>
            </a:extLst>
          </p:cNvPr>
          <p:cNvSpPr txBox="1"/>
          <p:nvPr/>
        </p:nvSpPr>
        <p:spPr>
          <a:xfrm>
            <a:off x="3294993" y="4237452"/>
            <a:ext cx="5602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</a:rPr>
              <a:t>UD</a:t>
            </a:r>
            <a:r>
              <a:rPr lang="en-US" sz="1800" b="1" i="1" dirty="0">
                <a:solidFill>
                  <a:srgbClr val="C00000"/>
                </a:solidFill>
              </a:rPr>
              <a:t>,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i="1" dirty="0">
                <a:solidFill>
                  <a:srgbClr val="C00000"/>
                </a:solidFill>
              </a:rPr>
              <a:t>C. Flore, M. </a:t>
            </a:r>
            <a:r>
              <a:rPr lang="en-US" sz="1800" i="1" dirty="0" err="1">
                <a:solidFill>
                  <a:srgbClr val="C00000"/>
                </a:solidFill>
              </a:rPr>
              <a:t>Zaccheddu</a:t>
            </a:r>
            <a:r>
              <a:rPr lang="en-US" sz="1800" i="1" dirty="0">
                <a:solidFill>
                  <a:srgbClr val="C00000"/>
                </a:solidFill>
              </a:rPr>
              <a:t>, PLB 2025   </a:t>
            </a:r>
          </a:p>
        </p:txBody>
      </p:sp>
    </p:spTree>
    <p:extLst>
      <p:ext uri="{BB962C8B-B14F-4D97-AF65-F5344CB8AC3E}">
        <p14:creationId xmlns:p14="http://schemas.microsoft.com/office/powerpoint/2010/main" val="4188385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DEB8D8B4-5E2B-FF97-0AB1-9C562D880C3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69659890"/>
                  </p:ext>
                </p:extLst>
              </p:nvPr>
            </p:nvGraphicFramePr>
            <p:xfrm>
              <a:off x="1836674" y="1508153"/>
              <a:ext cx="8518651" cy="4250135"/>
            </p:xfrm>
            <a:graphic>
              <a:graphicData uri="http://schemas.openxmlformats.org/drawingml/2006/table">
                <a:tbl>
                  <a:tblPr/>
                  <a:tblGrid>
                    <a:gridCol w="1563214">
                      <a:extLst>
                        <a:ext uri="{9D8B030D-6E8A-4147-A177-3AD203B41FA5}">
                          <a16:colId xmlns:a16="http://schemas.microsoft.com/office/drawing/2014/main" val="3771510143"/>
                        </a:ext>
                      </a:extLst>
                    </a:gridCol>
                    <a:gridCol w="3458112">
                      <a:extLst>
                        <a:ext uri="{9D8B030D-6E8A-4147-A177-3AD203B41FA5}">
                          <a16:colId xmlns:a16="http://schemas.microsoft.com/office/drawing/2014/main" val="3091535028"/>
                        </a:ext>
                      </a:extLst>
                    </a:gridCol>
                    <a:gridCol w="3497325">
                      <a:extLst>
                        <a:ext uri="{9D8B030D-6E8A-4147-A177-3AD203B41FA5}">
                          <a16:colId xmlns:a16="http://schemas.microsoft.com/office/drawing/2014/main" val="2294364310"/>
                        </a:ext>
                      </a:extLst>
                    </a:gridCol>
                  </a:tblGrid>
                  <a:tr h="194882">
                    <a:tc>
                      <a:txBody>
                        <a:bodyPr/>
                        <a:lstStyle/>
                        <a:p>
                          <a:pPr algn="ctr" fontAlgn="base">
                            <a:lnSpc>
                              <a:spcPts val="2400"/>
                            </a:lnSpc>
                            <a:buNone/>
                          </a:pPr>
                          <a:r>
                            <a:rPr lang="en-US" sz="2000" b="1" i="0" dirty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Variable​</a:t>
                          </a:r>
                          <a:endParaRPr lang="en-US" sz="2000" b="1" i="0" dirty="0">
                            <a:solidFill>
                              <a:srgbClr val="FFFFFF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481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66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ase">
                            <a:lnSpc>
                              <a:spcPts val="2400"/>
                            </a:lnSpc>
                            <a:buNone/>
                          </a:pPr>
                          <a:r>
                            <a:rPr lang="en-US" sz="2000" b="1" i="0" dirty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Values​/ranges</a:t>
                          </a:r>
                          <a:endParaRPr lang="en-US" sz="2000" b="1" i="0" dirty="0">
                            <a:solidFill>
                              <a:srgbClr val="FFFFFF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481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66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ase">
                            <a:lnSpc>
                              <a:spcPts val="2400"/>
                            </a:lnSpc>
                            <a:buNone/>
                          </a:pPr>
                          <a:r>
                            <a:rPr lang="en-US" sz="2000" b="1" i="0" dirty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Description​</a:t>
                          </a:r>
                          <a:endParaRPr lang="en-US" sz="2000" b="1" i="0" dirty="0">
                            <a:solidFill>
                              <a:srgbClr val="FFFFFF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481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66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0051185"/>
                      </a:ext>
                    </a:extLst>
                  </a:tr>
                  <a:tr h="432239">
                    <a:tc>
                      <a:txBody>
                        <a:bodyPr/>
                        <a:lstStyle/>
                        <a:p>
                          <a:pPr algn="ctr" fontAlgn="base">
                            <a:lnSpc>
                              <a:spcPts val="2640"/>
                            </a:lnSpc>
                            <a:buNone/>
                          </a:pPr>
                          <a:r>
                            <a:rPr lang="en-US" sz="2000" b="1" i="0" dirty="0">
                              <a:solidFill>
                                <a:srgbClr val="0066CC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√s</a:t>
                          </a: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​</a:t>
                          </a:r>
                          <a:endParaRPr lang="en-US" sz="2000" b="0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481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3120"/>
                            </a:lnSpc>
                            <a:buNone/>
                          </a:pPr>
                          <a:r>
                            <a:rPr lang="en-US" sz="2000" b="1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   200            </a:t>
                          </a:r>
                          <a:r>
                            <a:rPr lang="en-US" sz="2000" b="1" i="0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500</a:t>
                          </a:r>
                          <a:r>
                            <a:rPr lang="en-US" sz="2000" b="1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​GeV</a:t>
                          </a:r>
                          <a:endParaRPr lang="en-US" sz="2000" b="1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481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2400"/>
                            </a:lnSpc>
                            <a:buNone/>
                          </a:pPr>
                          <a:r>
                            <a:rPr lang="en-US" sz="2000" b="0" i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Center-of-mass energy​</a:t>
                          </a:r>
                          <a:endParaRPr lang="en-US" sz="2000" b="0" i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481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8071865"/>
                      </a:ext>
                    </a:extLst>
                  </a:tr>
                  <a:tr h="658445"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264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00438D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00438D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00438D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𝒋𝑻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i="1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3120"/>
                            </a:lnSpc>
                            <a:buNone/>
                          </a:pPr>
                          <a:r>
                            <a:rPr lang="en-US" sz="2000" b="1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[6–30]         </a:t>
                          </a:r>
                          <a:r>
                            <a:rPr lang="en-US" sz="2000" b="1" i="0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[8–60] </a:t>
                          </a: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​</a:t>
                          </a:r>
                          <a:r>
                            <a:rPr lang="en-US" sz="2000" b="1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GeV</a:t>
                          </a:r>
                          <a:endParaRPr lang="en-US" sz="2000" b="1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2400"/>
                            </a:lnSpc>
                            <a:buNone/>
                          </a:pPr>
                          <a:r>
                            <a:rPr lang="en-US" sz="2000" b="0" i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Jet transverse momentum​</a:t>
                          </a:r>
                          <a:endParaRPr lang="en-US" sz="2000" b="0" i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1347429"/>
                      </a:ext>
                    </a:extLst>
                  </a:tr>
                  <a:tr h="432239">
                    <a:tc>
                      <a:txBody>
                        <a:bodyPr/>
                        <a:lstStyle/>
                        <a:p>
                          <a:pPr algn="ctr" fontAlgn="base">
                            <a:lnSpc>
                              <a:spcPts val="264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2000" b="1" i="1" smtClean="0">
                                        <a:solidFill>
                                          <a:srgbClr val="00438D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000" b="1" i="1" smtClean="0">
                                        <a:solidFill>
                                          <a:srgbClr val="00438D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𝜼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00438D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3120"/>
                            </a:lnSpc>
                            <a:buNone/>
                          </a:pPr>
                          <a:r>
                            <a:rPr lang="en-US" sz="2000" b="1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≤0.9 </a:t>
                          </a: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​</a:t>
                          </a:r>
                          <a:endParaRPr lang="en-US" sz="2000" b="0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2400"/>
                            </a:lnSpc>
                            <a:buNone/>
                          </a:pPr>
                          <a:r>
                            <a:rPr lang="en-US" sz="2000" b="0" i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Jet pseudorapidity​</a:t>
                          </a:r>
                          <a:endParaRPr lang="en-US" sz="2000" b="0" i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7573260"/>
                      </a:ext>
                    </a:extLst>
                  </a:tr>
                  <a:tr h="238606"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264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00438D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00438D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00438D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3120"/>
                            </a:lnSpc>
                            <a:buNone/>
                          </a:pPr>
                          <a:r>
                            <a:rPr lang="en-US" sz="2000" b="1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rgbClr val="001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1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rgbClr val="001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𝒋𝑻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b="1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/ √s</a:t>
                          </a: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​</a:t>
                          </a:r>
                          <a:endParaRPr lang="en-US" sz="2000" b="0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2400"/>
                            </a:lnSpc>
                            <a:buNone/>
                          </a:pPr>
                          <a:r>
                            <a:rPr lang="en-US" sz="2000" b="0" i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Scaling variable​</a:t>
                          </a:r>
                          <a:endParaRPr lang="en-US" sz="2000" b="0" i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8929907"/>
                      </a:ext>
                    </a:extLst>
                  </a:tr>
                  <a:tr h="644610"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264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438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438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j</m:t>
                                    </m:r>
                                  </m:e>
                                  <m:sub>
                                    <m:r>
                                      <a:rPr kumimoji="0" lang="en-US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438D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𝑻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900" b="0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3120"/>
                            </a:lnSpc>
                            <a:buNone/>
                          </a:pPr>
                          <a:r>
                            <a:rPr lang="en-US" sz="2000" b="1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[0.1–1.25]   </a:t>
                          </a:r>
                          <a:r>
                            <a:rPr lang="en-US" sz="2000" b="1" i="0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[0.1-1.5] </a:t>
                          </a:r>
                          <a:r>
                            <a:rPr lang="en-US" sz="2000" b="1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GeV</a:t>
                          </a: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​</a:t>
                          </a:r>
                          <a:endParaRPr lang="en-US" sz="2000" b="0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2400"/>
                            </a:lnSpc>
                            <a:buNone/>
                          </a:pP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Pion transverse momentum relative to the jet axis​</a:t>
                          </a:r>
                          <a:endParaRPr lang="en-US" sz="2000" b="0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0534964"/>
                      </a:ext>
                    </a:extLst>
                  </a:tr>
                  <a:tr h="644610">
                    <a:tc>
                      <a:txBody>
                        <a:bodyPr/>
                        <a:lstStyle/>
                        <a:p>
                          <a:pPr algn="ctr" fontAlgn="base">
                            <a:lnSpc>
                              <a:spcPts val="2640"/>
                            </a:lnSpc>
                            <a:buNone/>
                          </a:pPr>
                          <a:r>
                            <a:rPr lang="en-US" sz="2000" b="0" i="1" dirty="0">
                              <a:solidFill>
                                <a:srgbClr val="00438D"/>
                              </a:solidFill>
                              <a:effectLst/>
                            </a:rPr>
                            <a:t>z</a:t>
                          </a: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3120"/>
                            </a:lnSpc>
                            <a:buNone/>
                          </a:pPr>
                          <a:r>
                            <a:rPr lang="en-US" sz="2000" b="1" i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[0.1–0.8]</a:t>
                          </a:r>
                          <a:r>
                            <a:rPr lang="en-US" sz="2000" b="0" i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​</a:t>
                          </a:r>
                          <a:endParaRPr lang="en-US" sz="2000" b="0" i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2400"/>
                            </a:lnSpc>
                            <a:buNone/>
                          </a:pP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Longitudinal momentum fraction carried by the pion​</a:t>
                          </a:r>
                          <a:endParaRPr lang="en-US" sz="2000" b="0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5992716"/>
                      </a:ext>
                    </a:extLst>
                  </a:tr>
                  <a:tr h="644610">
                    <a:tc>
                      <a:txBody>
                        <a:bodyPr/>
                        <a:lstStyle/>
                        <a:p>
                          <a:pPr algn="ctr" fontAlgn="base">
                            <a:lnSpc>
                              <a:spcPts val="2640"/>
                            </a:lnSpc>
                            <a:buNone/>
                          </a:pPr>
                          <a:r>
                            <a:rPr lang="en-US" sz="2000" b="1" i="1" dirty="0">
                              <a:solidFill>
                                <a:srgbClr val="00438D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R</a:t>
                          </a:r>
                          <a:endParaRPr lang="en-US" sz="2000" b="0" i="1" dirty="0">
                            <a:solidFill>
                              <a:srgbClr val="00438D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3120"/>
                            </a:lnSpc>
                            <a:buNone/>
                          </a:pPr>
                          <a:r>
                            <a:rPr lang="en-US" sz="2000" b="1" i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[0.05–0.6]</a:t>
                          </a:r>
                          <a:r>
                            <a:rPr lang="en-US" sz="2000" b="0" i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​</a:t>
                          </a:r>
                          <a:endParaRPr lang="en-US" sz="2000" b="0" i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2400"/>
                            </a:lnSpc>
                            <a:buNone/>
                          </a:pP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Jet cone radius</a:t>
                          </a:r>
                          <a:endParaRPr lang="en-US" sz="2000" b="0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92024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DEB8D8B4-5E2B-FF97-0AB1-9C562D880C3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69659890"/>
                  </p:ext>
                </p:extLst>
              </p:nvPr>
            </p:nvGraphicFramePr>
            <p:xfrm>
              <a:off x="1836674" y="1508153"/>
              <a:ext cx="8518651" cy="4250135"/>
            </p:xfrm>
            <a:graphic>
              <a:graphicData uri="http://schemas.openxmlformats.org/drawingml/2006/table">
                <a:tbl>
                  <a:tblPr/>
                  <a:tblGrid>
                    <a:gridCol w="1563214">
                      <a:extLst>
                        <a:ext uri="{9D8B030D-6E8A-4147-A177-3AD203B41FA5}">
                          <a16:colId xmlns:a16="http://schemas.microsoft.com/office/drawing/2014/main" val="3771510143"/>
                        </a:ext>
                      </a:extLst>
                    </a:gridCol>
                    <a:gridCol w="3458112">
                      <a:extLst>
                        <a:ext uri="{9D8B030D-6E8A-4147-A177-3AD203B41FA5}">
                          <a16:colId xmlns:a16="http://schemas.microsoft.com/office/drawing/2014/main" val="3091535028"/>
                        </a:ext>
                      </a:extLst>
                    </a:gridCol>
                    <a:gridCol w="3497325">
                      <a:extLst>
                        <a:ext uri="{9D8B030D-6E8A-4147-A177-3AD203B41FA5}">
                          <a16:colId xmlns:a16="http://schemas.microsoft.com/office/drawing/2014/main" val="2294364310"/>
                        </a:ext>
                      </a:extLst>
                    </a:gridCol>
                  </a:tblGrid>
                  <a:tr h="349772">
                    <a:tc>
                      <a:txBody>
                        <a:bodyPr/>
                        <a:lstStyle/>
                        <a:p>
                          <a:pPr algn="ctr" fontAlgn="base">
                            <a:lnSpc>
                              <a:spcPts val="2400"/>
                            </a:lnSpc>
                            <a:buNone/>
                          </a:pPr>
                          <a:r>
                            <a:rPr lang="en-US" sz="2000" b="1" i="0" dirty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Variable​</a:t>
                          </a:r>
                          <a:endParaRPr lang="en-US" sz="2000" b="1" i="0" dirty="0">
                            <a:solidFill>
                              <a:srgbClr val="FFFFFF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481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66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ase">
                            <a:lnSpc>
                              <a:spcPts val="2400"/>
                            </a:lnSpc>
                            <a:buNone/>
                          </a:pPr>
                          <a:r>
                            <a:rPr lang="en-US" sz="2000" b="1" i="0" dirty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Values​/ranges</a:t>
                          </a:r>
                          <a:endParaRPr lang="en-US" sz="2000" b="1" i="0" dirty="0">
                            <a:solidFill>
                              <a:srgbClr val="FFFFFF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481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66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ase">
                            <a:lnSpc>
                              <a:spcPts val="2400"/>
                            </a:lnSpc>
                            <a:buNone/>
                          </a:pPr>
                          <a:r>
                            <a:rPr lang="en-US" sz="2000" b="1" i="0" dirty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Description​</a:t>
                          </a:r>
                          <a:endParaRPr lang="en-US" sz="2000" b="1" i="0" dirty="0">
                            <a:solidFill>
                              <a:srgbClr val="FFFFFF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481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66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0051185"/>
                      </a:ext>
                    </a:extLst>
                  </a:tr>
                  <a:tr h="432239">
                    <a:tc>
                      <a:txBody>
                        <a:bodyPr/>
                        <a:lstStyle/>
                        <a:p>
                          <a:pPr algn="ctr" fontAlgn="base">
                            <a:lnSpc>
                              <a:spcPts val="2640"/>
                            </a:lnSpc>
                            <a:buNone/>
                          </a:pPr>
                          <a:r>
                            <a:rPr lang="en-US" sz="2000" b="1" i="0" dirty="0">
                              <a:solidFill>
                                <a:srgbClr val="0066CC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√s</a:t>
                          </a: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​</a:t>
                          </a:r>
                          <a:endParaRPr lang="en-US" sz="2000" b="0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481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3120"/>
                            </a:lnSpc>
                            <a:buNone/>
                          </a:pPr>
                          <a:r>
                            <a:rPr lang="en-US" sz="2000" b="1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   200            </a:t>
                          </a:r>
                          <a:r>
                            <a:rPr lang="en-US" sz="2000" b="1" i="0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500</a:t>
                          </a:r>
                          <a:r>
                            <a:rPr lang="en-US" sz="2000" b="1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​GeV</a:t>
                          </a:r>
                          <a:endParaRPr lang="en-US" sz="2000" b="1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481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2400"/>
                            </a:lnSpc>
                            <a:buNone/>
                          </a:pPr>
                          <a:r>
                            <a:rPr lang="en-US" sz="2000" b="0" i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Center-of-mass energy​</a:t>
                          </a:r>
                          <a:endParaRPr lang="en-US" sz="2000" b="0" i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481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8071865"/>
                      </a:ext>
                    </a:extLst>
                  </a:tr>
                  <a:tr h="6584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9" t="-125688" r="-444747" b="-4238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3120"/>
                            </a:lnSpc>
                            <a:buNone/>
                          </a:pPr>
                          <a:r>
                            <a:rPr lang="en-US" sz="2000" b="1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[6–30]         </a:t>
                          </a:r>
                          <a:r>
                            <a:rPr lang="en-US" sz="2000" b="1" i="0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[8–60] </a:t>
                          </a: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​</a:t>
                          </a:r>
                          <a:r>
                            <a:rPr lang="en-US" sz="2000" b="1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GeV</a:t>
                          </a:r>
                          <a:endParaRPr lang="en-US" sz="2000" b="1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2400"/>
                            </a:lnSpc>
                            <a:buNone/>
                          </a:pPr>
                          <a:r>
                            <a:rPr lang="en-US" sz="2000" b="0" i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Jet transverse momentum​</a:t>
                          </a:r>
                          <a:endParaRPr lang="en-US" sz="2000" b="0" i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1347429"/>
                      </a:ext>
                    </a:extLst>
                  </a:tr>
                  <a:tr h="4322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9" t="-346479" r="-444747" b="-550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3120"/>
                            </a:lnSpc>
                            <a:buNone/>
                          </a:pPr>
                          <a:r>
                            <a:rPr lang="en-US" sz="2000" b="1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≤0.9 </a:t>
                          </a: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​</a:t>
                          </a:r>
                          <a:endParaRPr lang="en-US" sz="2000" b="0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2400"/>
                            </a:lnSpc>
                            <a:buNone/>
                          </a:pPr>
                          <a:r>
                            <a:rPr lang="en-US" sz="2000" b="0" i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Jet pseudorapidity​</a:t>
                          </a:r>
                          <a:endParaRPr lang="en-US" sz="2000" b="0" i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7573260"/>
                      </a:ext>
                    </a:extLst>
                  </a:tr>
                  <a:tr h="4236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9" t="-459420" r="-444747" b="-4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5503" t="-459420" r="-101587" b="-4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2400"/>
                            </a:lnSpc>
                            <a:buNone/>
                          </a:pPr>
                          <a:r>
                            <a:rPr lang="en-US" sz="2000" b="0" i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Scaling variable​</a:t>
                          </a:r>
                          <a:endParaRPr lang="en-US" sz="2000" b="0" i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8929907"/>
                      </a:ext>
                    </a:extLst>
                  </a:tr>
                  <a:tr h="6545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9" t="-357407" r="-444747" b="-198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3120"/>
                            </a:lnSpc>
                            <a:buNone/>
                          </a:pPr>
                          <a:r>
                            <a:rPr lang="en-US" sz="2000" b="1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[0.1–1.25]   </a:t>
                          </a:r>
                          <a:r>
                            <a:rPr lang="en-US" sz="2000" b="1" i="0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[0.1-1.5] </a:t>
                          </a:r>
                          <a:r>
                            <a:rPr lang="en-US" sz="2000" b="1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GeV</a:t>
                          </a: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​</a:t>
                          </a:r>
                          <a:endParaRPr lang="en-US" sz="2000" b="0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2400"/>
                            </a:lnSpc>
                            <a:buNone/>
                          </a:pP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Pion transverse momentum relative to the jet axis​</a:t>
                          </a:r>
                          <a:endParaRPr lang="en-US" sz="2000" b="0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0534964"/>
                      </a:ext>
                    </a:extLst>
                  </a:tr>
                  <a:tr h="654572">
                    <a:tc>
                      <a:txBody>
                        <a:bodyPr/>
                        <a:lstStyle/>
                        <a:p>
                          <a:pPr algn="ctr" fontAlgn="base">
                            <a:lnSpc>
                              <a:spcPts val="2640"/>
                            </a:lnSpc>
                            <a:buNone/>
                          </a:pPr>
                          <a:r>
                            <a:rPr lang="en-US" sz="2000" b="0" i="1" dirty="0">
                              <a:solidFill>
                                <a:srgbClr val="00438D"/>
                              </a:solidFill>
                              <a:effectLst/>
                            </a:rPr>
                            <a:t>z</a:t>
                          </a: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3120"/>
                            </a:lnSpc>
                            <a:buNone/>
                          </a:pPr>
                          <a:r>
                            <a:rPr lang="en-US" sz="2000" b="1" i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[0.1–0.8]</a:t>
                          </a:r>
                          <a:r>
                            <a:rPr lang="en-US" sz="2000" b="0" i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​</a:t>
                          </a:r>
                          <a:endParaRPr lang="en-US" sz="2000" b="0" i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2400"/>
                            </a:lnSpc>
                            <a:buNone/>
                          </a:pP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Longitudinal momentum fraction carried by the pion​</a:t>
                          </a:r>
                          <a:endParaRPr lang="en-US" sz="2000" b="0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5992716"/>
                      </a:ext>
                    </a:extLst>
                  </a:tr>
                  <a:tr h="644610">
                    <a:tc>
                      <a:txBody>
                        <a:bodyPr/>
                        <a:lstStyle/>
                        <a:p>
                          <a:pPr algn="ctr" fontAlgn="base">
                            <a:lnSpc>
                              <a:spcPts val="2640"/>
                            </a:lnSpc>
                            <a:buNone/>
                          </a:pPr>
                          <a:r>
                            <a:rPr lang="en-US" sz="2000" b="1" i="1" dirty="0">
                              <a:solidFill>
                                <a:srgbClr val="00438D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R</a:t>
                          </a:r>
                          <a:endParaRPr lang="en-US" sz="2000" b="0" i="1" dirty="0">
                            <a:solidFill>
                              <a:srgbClr val="00438D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3120"/>
                            </a:lnSpc>
                            <a:buNone/>
                          </a:pPr>
                          <a:r>
                            <a:rPr lang="en-US" sz="2000" b="1" i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[0.05–0.6]</a:t>
                          </a:r>
                          <a:r>
                            <a:rPr lang="en-US" sz="2000" b="0" i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​</a:t>
                          </a:r>
                          <a:endParaRPr lang="en-US" sz="2000" b="0" i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2400"/>
                            </a:lnSpc>
                            <a:buNone/>
                          </a:pP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Jet cone radius</a:t>
                          </a:r>
                          <a:endParaRPr lang="en-US" sz="2000" b="0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92024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BDE81-E48D-B5EB-5ED9-2545DEBAC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QCD evolution 2026 - May 12, 2026</a:t>
            </a:r>
            <a:endParaRPr lang="en-GB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24B85E4-C409-A876-A65C-BED2627FC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062718" y="1230111"/>
            <a:ext cx="385382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06EB59-BDB5-2FC3-5D1F-9D99DDB24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8389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STAR</a:t>
            </a:r>
            <a:r>
              <a:rPr lang="en-US" dirty="0"/>
              <a:t> kinematics</a:t>
            </a:r>
          </a:p>
        </p:txBody>
      </p:sp>
    </p:spTree>
    <p:extLst>
      <p:ext uri="{BB962C8B-B14F-4D97-AF65-F5344CB8AC3E}">
        <p14:creationId xmlns:p14="http://schemas.microsoft.com/office/powerpoint/2010/main" val="577491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52582BA-A4CC-930B-992F-59E2E8ED110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260875" y="567356"/>
                <a:ext cx="7877019" cy="727942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dirty="0" err="1"/>
                  <a:t>AsYmmetries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vs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  </a:t>
                </a:r>
                <a:b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</a:br>
                <a:r>
                  <a:rPr lang="en-US" sz="2400" i="1" dirty="0">
                    <a:solidFill>
                      <a:srgbClr val="00438D"/>
                    </a:solidFill>
                  </a:rPr>
                  <a:t>predictions/data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52582BA-A4CC-930B-992F-59E2E8ED11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60875" y="567356"/>
                <a:ext cx="7877019" cy="727942"/>
              </a:xfrm>
              <a:blipFill>
                <a:blip r:embed="rId3"/>
                <a:stretch>
                  <a:fillRect t="-52941" b="-4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8962E-5CB9-D557-FFD6-0C5FB0718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QCD evolution 2026 - May 12, 2026</a:t>
            </a: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55D63E-B918-1985-09BE-BD6602A656CE}"/>
              </a:ext>
            </a:extLst>
          </p:cNvPr>
          <p:cNvSpPr txBox="1"/>
          <p:nvPr/>
        </p:nvSpPr>
        <p:spPr>
          <a:xfrm>
            <a:off x="1758291" y="5145130"/>
            <a:ext cx="8409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C0000"/>
                </a:solidFill>
              </a:rPr>
              <a:t>           STAR 200 GeV</a:t>
            </a:r>
            <a:r>
              <a:rPr lang="en-US" dirty="0"/>
              <a:t>                                                                      </a:t>
            </a:r>
            <a:r>
              <a:rPr lang="en-US" b="1" dirty="0">
                <a:solidFill>
                  <a:srgbClr val="CC0000"/>
                </a:solidFill>
              </a:rPr>
              <a:t>STAR 510 GeV</a:t>
            </a: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F171816-3EBD-3B1F-5986-FC13D6117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9228" y="1504621"/>
            <a:ext cx="5107392" cy="3657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AA8D98-5D0D-7C6A-FB71-B02E23E0FC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2599" y="1525717"/>
            <a:ext cx="5107393" cy="365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22E830-7772-9CA7-2B4F-495E83C2B68C}"/>
                  </a:ext>
                </a:extLst>
              </p:cNvPr>
              <p:cNvSpPr txBox="1"/>
              <p:nvPr/>
            </p:nvSpPr>
            <p:spPr>
              <a:xfrm>
                <a:off x="1465554" y="5680840"/>
                <a:ext cx="89949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33CC"/>
                    </a:solidFill>
                  </a:rPr>
                  <a:t>Central value: median of the compressed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33CC"/>
                    </a:solidFill>
                  </a:rPr>
                  <a:t> MC sets;  uncertainties at 2𝜎 (CL).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22E830-7772-9CA7-2B4F-495E83C2B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554" y="5680840"/>
                <a:ext cx="8994912" cy="369332"/>
              </a:xfrm>
              <a:prstGeom prst="rect">
                <a:avLst/>
              </a:prstGeom>
              <a:blipFill>
                <a:blip r:embed="rId6"/>
                <a:stretch>
                  <a:fillRect l="-542" t="-11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651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271AEA-2FC6-1785-007F-EE6BFCF51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QCD evolution 2026 - May 12, 2026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874B5917-B2A6-0080-2CEB-D0C44CDE25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132642" y="588452"/>
                <a:ext cx="7926715" cy="727942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dirty="0"/>
                  <a:t>ASYMMETRIEs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b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</a:br>
                <a:r>
                  <a:rPr lang="en-US" sz="2400" i="1" dirty="0">
                    <a:solidFill>
                      <a:srgbClr val="00438D"/>
                    </a:solidFill>
                  </a:rPr>
                  <a:t>predictions/data</a:t>
                </a:r>
                <a:endParaRPr lang="en-US" dirty="0"/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874B5917-B2A6-0080-2CEB-D0C44CDE25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132642" y="588452"/>
                <a:ext cx="7926715" cy="727942"/>
              </a:xfrm>
              <a:blipFill>
                <a:blip r:embed="rId3"/>
                <a:stretch>
                  <a:fillRect t="-53782" b="-40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69FBB74-12BD-E812-0564-1EE42CB32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0287" y="1822569"/>
            <a:ext cx="5507369" cy="39440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81F171-FF4A-6B86-53F9-04A9D74D8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7656" y="1822570"/>
            <a:ext cx="5507369" cy="39440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431825-047D-18E0-F46D-16DCC00AB78F}"/>
              </a:ext>
            </a:extLst>
          </p:cNvPr>
          <p:cNvSpPr txBox="1"/>
          <p:nvPr/>
        </p:nvSpPr>
        <p:spPr>
          <a:xfrm>
            <a:off x="1758291" y="5766608"/>
            <a:ext cx="8409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C0000"/>
                </a:solidFill>
              </a:rPr>
              <a:t>                 200 GeV</a:t>
            </a:r>
            <a:r>
              <a:rPr lang="en-US" dirty="0"/>
              <a:t>                                                                               </a:t>
            </a:r>
            <a:r>
              <a:rPr lang="en-US" b="1" dirty="0">
                <a:solidFill>
                  <a:srgbClr val="CC0000"/>
                </a:solidFill>
              </a:rPr>
              <a:t>510 GeV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108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B33545-32AC-EDC6-5586-C4D84F454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QCD evolution 2026 - May 12, 2026</a:t>
            </a:r>
            <a:endParaRPr lang="en-GB" dirty="0"/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CF9DAD76-A510-B143-FDFF-78E875DBD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778" y="1607698"/>
            <a:ext cx="8136443" cy="4665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89619AF1-1362-7729-8B1C-E272AD9EFF6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192277" y="485258"/>
                <a:ext cx="8964057" cy="727942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dirty="0"/>
                  <a:t>ASYMMETRIEs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vs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binned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𝐣</m:t>
                        </m:r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400" i="1" dirty="0">
                    <a:solidFill>
                      <a:srgbClr val="00438D"/>
                    </a:solidFill>
                  </a:rPr>
                  <a:t>predictions/data</a:t>
                </a:r>
                <a:endParaRPr lang="en-US" dirty="0"/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89619AF1-1362-7729-8B1C-E272AD9EFF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192277" y="485258"/>
                <a:ext cx="8964057" cy="727942"/>
              </a:xfrm>
              <a:blipFill>
                <a:blip r:embed="rId4"/>
                <a:stretch>
                  <a:fillRect t="-57143" b="-44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BBE727D-CD89-5372-8F4E-7249FB709BDB}"/>
              </a:ext>
            </a:extLst>
          </p:cNvPr>
          <p:cNvSpPr txBox="1"/>
          <p:nvPr/>
        </p:nvSpPr>
        <p:spPr>
          <a:xfrm>
            <a:off x="392696" y="3244334"/>
            <a:ext cx="16350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   STAR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510 GeV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51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93DC1-74B9-AA82-72E5-71035FF23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793" y="484632"/>
            <a:ext cx="2806413" cy="1065872"/>
          </a:xfrm>
        </p:spPr>
        <p:txBody>
          <a:bodyPr/>
          <a:lstStyle/>
          <a:p>
            <a:r>
              <a:rPr lang="en-US" dirty="0"/>
              <a:t>Remarks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6DDB52-D5E9-296E-67DF-8E5888A371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0205" y="2044290"/>
                <a:ext cx="10971588" cy="405079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 significant energy dependence; good agreement data-theory</a:t>
                </a:r>
              </a:p>
              <a:p>
                <a:r>
                  <a:rPr lang="en-US" dirty="0"/>
                  <a:t>No evidence of TMD-factorization breaking and mild evolution effect</a:t>
                </a:r>
              </a:p>
              <a:p>
                <a:r>
                  <a:rPr lang="en-US" dirty="0"/>
                  <a:t>Discrepancies at moderate/large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limits in Collins FF parametrization; reliable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&gt;0.2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,probes  transversity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,(beyond SIDIS) </a:t>
                </a:r>
                <a:r>
                  <a:rPr lang="en-US" dirty="0">
                    <a:solidFill>
                      <a:schemeClr val="accent2"/>
                    </a:solidFill>
                  </a:rPr>
                  <a:t>access to large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>
                    <a:solidFill>
                      <a:srgbClr val="00438D"/>
                    </a:solidFill>
                  </a:rPr>
                  <a:t>Combined/global fit, including this dataset, essential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6DDB52-D5E9-296E-67DF-8E5888A371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0205" y="2044290"/>
                <a:ext cx="10971588" cy="4050792"/>
              </a:xfrm>
              <a:blipFill>
                <a:blip r:embed="rId2"/>
                <a:stretch>
                  <a:fillRect l="-222" t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8FF683-8217-2B8E-526A-303E2812C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QCD evolution 2026 - May 12, 2026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4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647190-7EDD-1A6B-BBD6-4EFC6A18A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QCD evolution 2026 - May 12, 2026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80A7E1-8EBE-CD52-FC97-363E4C57B36D}"/>
              </a:ext>
            </a:extLst>
          </p:cNvPr>
          <p:cNvSpPr txBox="1"/>
          <p:nvPr/>
        </p:nvSpPr>
        <p:spPr>
          <a:xfrm>
            <a:off x="361509" y="3098037"/>
            <a:ext cx="16711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   STAR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510 GeV</a:t>
            </a:r>
            <a:endParaRPr lang="en-US" sz="2400" dirty="0"/>
          </a:p>
          <a:p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DDF8EBF-1A63-6A16-1786-03D14BD93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6553" y="1586173"/>
            <a:ext cx="7918892" cy="45449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D2F25EAC-0B8D-24D0-2059-57CD9BDB85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67560" y="423454"/>
                <a:ext cx="9616964" cy="727942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dirty="0"/>
                  <a:t>Asymmetries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binned in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𝐣</m:t>
                        </m:r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rgbClr val="00438D"/>
                    </a:solidFill>
                  </a:rPr>
                  <a:t> predictions/data</a:t>
                </a:r>
                <a:endParaRPr lang="en-US" dirty="0"/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D2F25EAC-0B8D-24D0-2059-57CD9BDB85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67560" y="423454"/>
                <a:ext cx="9616964" cy="727942"/>
              </a:xfrm>
              <a:blipFill>
                <a:blip r:embed="rId4"/>
                <a:stretch>
                  <a:fillRect t="-55833" b="-4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1419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E771B-5FE1-3C2F-6147-93DBC99D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QCD evolution 2026 - May 12, 2026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2A241AF1-E91C-1135-93A5-603B33AA9D7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63677" y="226451"/>
                <a:ext cx="8264645" cy="727942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dirty="0"/>
                  <a:t>asymmetries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binned in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dirty="0"/>
                  <a:t> </a:t>
                </a:r>
                <a:r>
                  <a:rPr lang="en-US" sz="2400" i="1" dirty="0">
                    <a:solidFill>
                      <a:srgbClr val="00438D"/>
                    </a:solidFill>
                  </a:rPr>
                  <a:t>predictions/data</a:t>
                </a:r>
                <a:endParaRPr lang="en-US" dirty="0"/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2A241AF1-E91C-1135-93A5-603B33AA9D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63677" y="226451"/>
                <a:ext cx="8264645" cy="727942"/>
              </a:xfrm>
              <a:blipFill>
                <a:blip r:embed="rId3"/>
                <a:stretch>
                  <a:fillRect t="-5250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9044C936-D21F-C561-A2C6-76D710B1D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693" y="1238378"/>
            <a:ext cx="2327396" cy="5029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0F1D2D-CA1C-50DF-6F38-2888572CE6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964" y="1263883"/>
            <a:ext cx="2327397" cy="502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4E77E9-3103-2597-A83D-8872AFC366FE}"/>
              </a:ext>
            </a:extLst>
          </p:cNvPr>
          <p:cNvSpPr txBox="1"/>
          <p:nvPr/>
        </p:nvSpPr>
        <p:spPr>
          <a:xfrm>
            <a:off x="1892134" y="3051871"/>
            <a:ext cx="1646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   STAR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200 GeV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CA2965-3C73-8648-1CE3-03A029C05D59}"/>
              </a:ext>
            </a:extLst>
          </p:cNvPr>
          <p:cNvSpPr txBox="1"/>
          <p:nvPr/>
        </p:nvSpPr>
        <p:spPr>
          <a:xfrm>
            <a:off x="9342236" y="3051871"/>
            <a:ext cx="1646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   STAR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510 GeV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13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3996" y="429547"/>
            <a:ext cx="2410866" cy="1256034"/>
          </a:xfrm>
        </p:spPr>
        <p:txBody>
          <a:bodyPr>
            <a:normAutofit/>
          </a:bodyPr>
          <a:lstStyle/>
          <a:p>
            <a:r>
              <a:rPr lang="en-GB" dirty="0"/>
              <a:t>Outline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1855" y="1685581"/>
                <a:ext cx="10228084" cy="4223754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sz="2600" dirty="0">
                    <a:solidFill>
                      <a:schemeClr val="accent1">
                        <a:lumMod val="75000"/>
                      </a:schemeClr>
                    </a:solidFill>
                  </a:rPr>
                  <a:t>Hadron-in-jet in </a:t>
                </a:r>
                <a14:m>
                  <m:oMath xmlns:m="http://schemas.openxmlformats.org/officeDocument/2006/math">
                    <m:r>
                      <a:rPr lang="it-IT" sz="26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𝒑𝒑</m:t>
                    </m:r>
                  </m:oMath>
                </a14:m>
                <a:r>
                  <a:rPr lang="en-US" sz="2600" dirty="0">
                    <a:solidFill>
                      <a:schemeClr val="accent1">
                        <a:lumMod val="75000"/>
                      </a:schemeClr>
                    </a:solidFill>
                  </a:rPr>
                  <a:t> collisions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sz="2000" dirty="0"/>
                  <a:t>Motivations</a:t>
                </a:r>
              </a:p>
              <a:p>
                <a:pPr lvl="0">
                  <a:buClr>
                    <a:srgbClr val="D34817">
                      <a:lumMod val="75000"/>
                    </a:srgbClr>
                  </a:buCl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sz="2600" dirty="0">
                    <a:solidFill>
                      <a:srgbClr val="0070C0"/>
                    </a:solidFill>
                  </a:rPr>
                  <a:t>Pion-in-jet production in </a:t>
                </a:r>
                <a14:m>
                  <m:oMath xmlns:m="http://schemas.openxmlformats.org/officeDocument/2006/math">
                    <m:r>
                      <a:rPr lang="it-IT" sz="2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𝒑𝒑</m:t>
                    </m:r>
                  </m:oMath>
                </a14:m>
                <a:r>
                  <a:rPr lang="en-US" sz="2600" dirty="0">
                    <a:solidFill>
                      <a:srgbClr val="0070C0"/>
                    </a:solidFill>
                  </a:rPr>
                  <a:t> collisions: Collins asymmetry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sz="2000" dirty="0"/>
                  <a:t>Formalism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sz="2000" dirty="0"/>
                  <a:t>Predictions and comparison with 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/>
                  <a:t>STAR measurements  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sz="2000" dirty="0"/>
                  <a:t>Test of universality and TMD factorization  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lvl="0">
                  <a:buClr>
                    <a:srgbClr val="D34817">
                      <a:lumMod val="75000"/>
                    </a:srgbClr>
                  </a:buClr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sz="2600" dirty="0">
                    <a:solidFill>
                      <a:srgbClr val="601B8D"/>
                    </a:solidFill>
                  </a:rPr>
                  <a:t>Pion-in-jet production in</a:t>
                </a:r>
                <a14:m>
                  <m:oMath xmlns:m="http://schemas.openxmlformats.org/officeDocument/2006/math">
                    <m:r>
                      <a:rPr lang="en-US" sz="2600" b="0" i="0" dirty="0" smtClean="0">
                        <a:solidFill>
                          <a:srgbClr val="601B8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600" b="1" i="1" dirty="0">
                        <a:solidFill>
                          <a:srgbClr val="601B8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it-IT" sz="2600" b="1" i="1">
                        <a:solidFill>
                          <a:srgbClr val="601B8D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600" b="1" i="1" smtClean="0">
                        <a:solidFill>
                          <a:srgbClr val="601B8D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b="1" dirty="0">
                    <a:solidFill>
                      <a:srgbClr val="601B8D"/>
                    </a:solidFill>
                  </a:rPr>
                  <a:t>(</a:t>
                </a:r>
                <a:r>
                  <a:rPr lang="en-US" sz="2600" b="1" i="1" dirty="0">
                    <a:solidFill>
                      <a:srgbClr val="601B8D"/>
                    </a:solidFill>
                  </a:rPr>
                  <a:t>ep</a:t>
                </a:r>
                <a:r>
                  <a:rPr lang="en-US" sz="2600" b="1" dirty="0">
                    <a:solidFill>
                      <a:srgbClr val="601B8D"/>
                    </a:solidFill>
                  </a:rPr>
                  <a:t>) </a:t>
                </a:r>
                <a:r>
                  <a:rPr lang="en-US" sz="2600" dirty="0">
                    <a:solidFill>
                      <a:srgbClr val="601B8D"/>
                    </a:solidFill>
                  </a:rPr>
                  <a:t>collisions: Collins asymmetry</a:t>
                </a:r>
                <a:endParaRPr lang="en-US" sz="2000" dirty="0"/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sz="2000" dirty="0"/>
                  <a:t>LO + </a:t>
                </a:r>
                <a:r>
                  <a:rPr lang="en-US" sz="2000" dirty="0" err="1"/>
                  <a:t>quasireal</a:t>
                </a:r>
                <a:r>
                  <a:rPr lang="en-US" sz="2000" dirty="0"/>
                  <a:t> photon exchange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sz="2000" dirty="0"/>
                  <a:t>Predictions for EIC kinematics </a:t>
                </a:r>
              </a:p>
              <a:p>
                <a:pPr marL="274320" lvl="1" indent="0">
                  <a:buNone/>
                </a:pPr>
                <a:endParaRPr lang="en-US" sz="2000" dirty="0"/>
              </a:p>
              <a:p>
                <a:pPr marL="274320" lvl="1" indent="0">
                  <a:buNone/>
                </a:pPr>
                <a:r>
                  <a:rPr lang="en-US" sz="2600" dirty="0">
                    <a:solidFill>
                      <a:srgbClr val="0033CC"/>
                    </a:solidFill>
                  </a:rPr>
                  <a:t>Conclusions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1855" y="1685581"/>
                <a:ext cx="10228084" cy="4223754"/>
              </a:xfrm>
              <a:blipFill>
                <a:blip r:embed="rId2"/>
                <a:stretch>
                  <a:fillRect l="-298" t="-3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DD0214-63AA-0B70-34A0-3A71505B3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r>
              <a:rPr lang="en-US" dirty="0"/>
              <a:t>U. D'Alesio  University &amp; INFN Cagliari       QCD evolution 2026 - May 12,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585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2A994-B9AC-8FAB-5732-4F2EB5B42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44830-03BA-0597-9D19-A6146BBB7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793" y="484632"/>
            <a:ext cx="2990155" cy="1065872"/>
          </a:xfrm>
        </p:spPr>
        <p:txBody>
          <a:bodyPr/>
          <a:lstStyle/>
          <a:p>
            <a:r>
              <a:rPr lang="en-US" dirty="0"/>
              <a:t>Remarks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C117A9-01AD-A71D-EBD2-04A95C3CD0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80358" y="2121408"/>
                <a:ext cx="10425466" cy="405079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Overall good agreement</a:t>
                </a:r>
              </a:p>
              <a:p>
                <a:r>
                  <a:rPr lang="en-US" dirty="0"/>
                  <a:t>Sensitive distributions </a:t>
                </a:r>
                <a:r>
                  <a:rPr lang="en-US" sz="2400" b="1" dirty="0">
                    <a:cs typeface="Times New Roman" panose="02020603050405020304" pitchFamily="18" charset="0"/>
                  </a:rPr>
                  <a:t>→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/>
                  <a:t>probe intrinsic transverse momentum and 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correlation.</a:t>
                </a:r>
              </a:p>
              <a:p>
                <a:r>
                  <a:rPr lang="en-US" dirty="0"/>
                  <a:t>Over-simplified Gaussian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modeling </a:t>
                </a:r>
                <a:r>
                  <a:rPr lang="en-US" b="1" dirty="0">
                    <a:cs typeface="Times New Roman" panose="02020603050405020304" pitchFamily="18" charset="0"/>
                  </a:rPr>
                  <a:t>→ </a:t>
                </a:r>
                <a:r>
                  <a:rPr lang="en-US" dirty="0">
                    <a:cs typeface="Times New Roman" panose="02020603050405020304" pitchFamily="18" charset="0"/>
                  </a:rPr>
                  <a:t>needs more flexible (</a:t>
                </a:r>
                <a:r>
                  <a:rPr lang="en-US" dirty="0"/>
                  <a:t>flavor/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dependent parametrization, especially at 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Mild-scale dependence in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Need for improved jet-fragmentation modeling (and/or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 model).</a:t>
                </a:r>
                <a:endParaRPr lang="en-US" dirty="0">
                  <a:solidFill>
                    <a:srgbClr val="0033CC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Importance of a combined fit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C117A9-01AD-A71D-EBD2-04A95C3CD0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80358" y="2121408"/>
                <a:ext cx="10425466" cy="4050792"/>
              </a:xfrm>
              <a:blipFill>
                <a:blip r:embed="rId3"/>
                <a:stretch>
                  <a:fillRect l="-234" t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B25FF0-861A-6C42-39A0-639961388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QCD evolution 2026 - May 12, 2026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94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3624C-64E9-C61F-5D62-7AA3CDF81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QCD evolution 2026 - May 12, 2026</a:t>
            </a:r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54B0F28-8A66-615C-8C07-EE3A1E3E33C7}"/>
              </a:ext>
            </a:extLst>
          </p:cNvPr>
          <p:cNvSpPr/>
          <p:nvPr/>
        </p:nvSpPr>
        <p:spPr>
          <a:xfrm>
            <a:off x="893562" y="2908635"/>
            <a:ext cx="1878227" cy="1207213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91EF902-7162-CF22-E342-E2B20B436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3050037"/>
            <a:ext cx="9848850" cy="92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235580-5C3A-1713-B8D0-55CB9A0039CA}"/>
              </a:ext>
            </a:extLst>
          </p:cNvPr>
          <p:cNvSpPr txBox="1"/>
          <p:nvPr/>
        </p:nvSpPr>
        <p:spPr>
          <a:xfrm>
            <a:off x="1786758" y="4458523"/>
            <a:ext cx="86184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</a:rPr>
              <a:t>UD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i="1" dirty="0">
                <a:solidFill>
                  <a:srgbClr val="C00000"/>
                </a:solidFill>
              </a:rPr>
              <a:t>C. Flore &amp; M. Zaccheddu, arXiv:2605.02890 [hep-</a:t>
            </a:r>
            <a:r>
              <a:rPr lang="en-US" sz="1800" i="1" dirty="0" err="1">
                <a:solidFill>
                  <a:srgbClr val="C00000"/>
                </a:solidFill>
              </a:rPr>
              <a:t>ph</a:t>
            </a:r>
            <a:r>
              <a:rPr lang="en-US" sz="1800" i="1" dirty="0">
                <a:solidFill>
                  <a:srgbClr val="C00000"/>
                </a:solidFill>
              </a:rPr>
              <a:t>] to appear in PLB</a:t>
            </a:r>
          </a:p>
        </p:txBody>
      </p:sp>
    </p:spTree>
    <p:extLst>
      <p:ext uri="{BB962C8B-B14F-4D97-AF65-F5344CB8AC3E}">
        <p14:creationId xmlns:p14="http://schemas.microsoft.com/office/powerpoint/2010/main" val="1181138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FB765-462A-AF23-B83A-CF8A216D5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88EDC-F9E1-2ABD-23FB-24627D3F5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338" y="596180"/>
            <a:ext cx="5573323" cy="826698"/>
          </a:xfrm>
        </p:spPr>
        <p:txBody>
          <a:bodyPr>
            <a:normAutofit fontScale="90000"/>
          </a:bodyPr>
          <a:lstStyle/>
          <a:p>
            <a:r>
              <a:rPr lang="en-US" dirty="0"/>
              <a:t>Collins asymmetry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F7CDF3-0940-531F-DEC1-C142C0C3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QCD evolution 2026 - May 12, 2026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CB2910-CD57-DE64-2646-0D058E927640}"/>
              </a:ext>
            </a:extLst>
          </p:cNvPr>
          <p:cNvSpPr txBox="1"/>
          <p:nvPr/>
        </p:nvSpPr>
        <p:spPr>
          <a:xfrm>
            <a:off x="1391478" y="5555974"/>
            <a:ext cx="6749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Formally identical, but less channels involved w.r.t the </a:t>
            </a:r>
            <a:r>
              <a:rPr lang="en-US" i="1" dirty="0"/>
              <a:t>pp</a:t>
            </a:r>
            <a:r>
              <a:rPr lang="en-US" dirty="0"/>
              <a:t> case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178B26A-6402-F97D-8F56-0F9E49854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7169" y="2767855"/>
            <a:ext cx="8075346" cy="1664823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2F1485C-F239-7DB4-416B-3A895843C64F}"/>
              </a:ext>
            </a:extLst>
          </p:cNvPr>
          <p:cNvCxnSpPr>
            <a:cxnSpLocks/>
          </p:cNvCxnSpPr>
          <p:nvPr/>
        </p:nvCxnSpPr>
        <p:spPr>
          <a:xfrm flipH="1">
            <a:off x="4198132" y="1422878"/>
            <a:ext cx="857574" cy="1914907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9B6B623-82B6-2FDE-54FB-A47379BBB47D}"/>
              </a:ext>
            </a:extLst>
          </p:cNvPr>
          <p:cNvCxnSpPr>
            <a:cxnSpLocks/>
          </p:cNvCxnSpPr>
          <p:nvPr/>
        </p:nvCxnSpPr>
        <p:spPr>
          <a:xfrm flipH="1">
            <a:off x="6145320" y="2069553"/>
            <a:ext cx="1838740" cy="119343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468CC534-D22B-B4A8-47C1-CC4BAC7C3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63" y="1514810"/>
            <a:ext cx="3458303" cy="86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87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33BD7-934E-D1C8-CFCF-B2772E0A3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3331E6-7150-C253-5055-891702B7A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QCD evolution 2026 - May 12, 2026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AAEFD5-A7F3-852A-1877-32DDAF87B4C4}"/>
              </a:ext>
            </a:extLst>
          </p:cNvPr>
          <p:cNvSpPr txBox="1"/>
          <p:nvPr/>
        </p:nvSpPr>
        <p:spPr>
          <a:xfrm>
            <a:off x="794257" y="1805657"/>
            <a:ext cx="90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LO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34363A10-3455-3349-A669-B67A962AC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36" y="1831802"/>
            <a:ext cx="1743709" cy="47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5512E6-1E6F-9302-9A9E-516C0470CD35}"/>
                  </a:ext>
                </a:extLst>
              </p:cNvPr>
              <p:cNvSpPr txBox="1"/>
              <p:nvPr/>
            </p:nvSpPr>
            <p:spPr>
              <a:xfrm>
                <a:off x="6096000" y="5002761"/>
                <a:ext cx="4151870" cy="899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/>
                  <a:t> implies large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(at not large positive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5512E6-1E6F-9302-9A9E-516C0470C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002761"/>
                <a:ext cx="4151870" cy="899477"/>
              </a:xfrm>
              <a:prstGeom prst="rect">
                <a:avLst/>
              </a:prstGeom>
              <a:blipFill>
                <a:blip r:embed="rId4"/>
                <a:stretch>
                  <a:fillRect l="-2203" t="-6122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>
            <a:extLst>
              <a:ext uri="{FF2B5EF4-FFF2-40B4-BE49-F238E27FC236}">
                <a16:creationId xmlns:a16="http://schemas.microsoft.com/office/drawing/2014/main" id="{3E695B34-535D-78E5-1CF5-850EA9DE6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078" y="2770222"/>
            <a:ext cx="3452813" cy="88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4356C73A-0F80-11B6-ECBE-E8DA33607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193" y="4236974"/>
            <a:ext cx="4717190" cy="5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82A14382-E29C-722C-FD71-36B9AABF7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75" y="2825116"/>
            <a:ext cx="5953381" cy="5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F78251C-43C0-8AFD-37E5-F20FF82F4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05" y="3949743"/>
            <a:ext cx="2266534" cy="77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9E7E2F77-CD31-2761-DF91-807AB3798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520" y="428364"/>
            <a:ext cx="7891345" cy="74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6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ADE5D2-CC30-1E76-303F-8B10DD336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QCD evolution 2026 - May 12, 2026</a:t>
            </a:r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0369F4-CB3D-696F-7BFF-C2AF0FAE3ED6}"/>
              </a:ext>
            </a:extLst>
          </p:cNvPr>
          <p:cNvSpPr txBox="1"/>
          <p:nvPr/>
        </p:nvSpPr>
        <p:spPr>
          <a:xfrm>
            <a:off x="257175" y="1399741"/>
            <a:ext cx="10875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Final lepton is not observed               also collinear…</a:t>
            </a:r>
          </a:p>
          <a:p>
            <a:r>
              <a:rPr lang="en-US" sz="2400" dirty="0" err="1"/>
              <a:t>quasireal</a:t>
            </a:r>
            <a:r>
              <a:rPr lang="en-US" sz="2400" dirty="0"/>
              <a:t> photon exchange  [WW approximation]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1CC3A3D-3149-B8AE-6A48-BA7481B12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993" y="3891465"/>
            <a:ext cx="4695814" cy="1136803"/>
          </a:xfrm>
          <a:prstGeom prst="rect">
            <a:avLst/>
          </a:prstGeo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7F00266A-04E1-5BB2-50F4-E596C5ED2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871" y="2472389"/>
            <a:ext cx="8983362" cy="5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03467DEC-71FA-4134-F6CF-5DA0B89CF8C6}"/>
              </a:ext>
            </a:extLst>
          </p:cNvPr>
          <p:cNvSpPr/>
          <p:nvPr/>
        </p:nvSpPr>
        <p:spPr>
          <a:xfrm>
            <a:off x="4465233" y="1509146"/>
            <a:ext cx="716368" cy="3060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F8E091F-7012-4BE5-5C13-E8ABE7F21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140" y="5850778"/>
            <a:ext cx="3162713" cy="34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760C3DB-D0D2-EA86-6F38-48A2CE2DE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808" y="5830113"/>
            <a:ext cx="1909966" cy="34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32885F8-BFE1-A39B-1FD9-32C82D22B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6" y="4765960"/>
            <a:ext cx="8396048" cy="83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6A051B5-E36B-545C-FFB8-E6CDDBF29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520" y="428364"/>
            <a:ext cx="7891345" cy="74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34B68B17-D285-69D3-6315-28D01E20A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84" y="3281309"/>
            <a:ext cx="8576831" cy="81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255E68-87D8-C960-DF36-C53E1B699CCA}"/>
              </a:ext>
            </a:extLst>
          </p:cNvPr>
          <p:cNvSpPr txBox="1"/>
          <p:nvPr/>
        </p:nvSpPr>
        <p:spPr>
          <a:xfrm>
            <a:off x="53936" y="5725719"/>
            <a:ext cx="49700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C00000"/>
                </a:solidFill>
                <a:latin typeface="NimbusRomNo9L-Regu"/>
              </a:rPr>
              <a:t>B. A. </a:t>
            </a:r>
            <a:r>
              <a:rPr lang="en-US" sz="1800" b="0" i="0" u="none" strike="noStrike" baseline="0" dirty="0" err="1">
                <a:solidFill>
                  <a:srgbClr val="C00000"/>
                </a:solidFill>
                <a:latin typeface="NimbusRomNo9L-Regu"/>
              </a:rPr>
              <a:t>Kniehl</a:t>
            </a:r>
            <a:r>
              <a:rPr lang="en-US" sz="1800" b="0" i="0" u="none" strike="noStrike" baseline="0" dirty="0">
                <a:solidFill>
                  <a:srgbClr val="C00000"/>
                </a:solidFill>
                <a:latin typeface="NimbusRomNo9L-Regu"/>
              </a:rPr>
              <a:t>, G. Kramer, M. Spira, Z. Phys. C 1997 </a:t>
            </a:r>
          </a:p>
        </p:txBody>
      </p:sp>
    </p:spTree>
    <p:extLst>
      <p:ext uri="{BB962C8B-B14F-4D97-AF65-F5344CB8AC3E}">
        <p14:creationId xmlns:p14="http://schemas.microsoft.com/office/powerpoint/2010/main" val="192467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4E731-E99A-5311-60E4-694196E94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71D20-F8C3-9E56-592E-348E0DB30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QCD evolution 2026 - May 12, 2026</a:t>
            </a:r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38B7DE-6704-D4F0-F25F-1D5F00833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504" y="4448532"/>
            <a:ext cx="1263018" cy="5683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CDC7C8-4449-51A3-D0F0-BAD2B16D2826}"/>
              </a:ext>
            </a:extLst>
          </p:cNvPr>
          <p:cNvSpPr txBox="1"/>
          <p:nvPr/>
        </p:nvSpPr>
        <p:spPr>
          <a:xfrm flipH="1">
            <a:off x="560647" y="4590533"/>
            <a:ext cx="3745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Numerator: only one channel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0EFF8D-140B-45C8-9B2F-FC01A3443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192" y="1041336"/>
            <a:ext cx="5018772" cy="23590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0392043-721B-7466-ECC3-977813CE32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431" y="1158191"/>
            <a:ext cx="4777750" cy="2281268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1AC7CFBB-5FE8-2A12-2A64-27A871D06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145" y="3465741"/>
            <a:ext cx="3422121" cy="71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CD795055-942A-59B0-4613-719DB58D1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430" y="3406798"/>
            <a:ext cx="3019425" cy="78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61C171CF-244D-B0B2-816F-165866C0D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724" y="5278378"/>
            <a:ext cx="3019425" cy="84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>
            <a:extLst>
              <a:ext uri="{FF2B5EF4-FFF2-40B4-BE49-F238E27FC236}">
                <a16:creationId xmlns:a16="http://schemas.microsoft.com/office/drawing/2014/main" id="{FF6627C4-7E7B-BD67-A5B9-AA13840A8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04" y="772864"/>
            <a:ext cx="1289548" cy="26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>
            <a:extLst>
              <a:ext uri="{FF2B5EF4-FFF2-40B4-BE49-F238E27FC236}">
                <a16:creationId xmlns:a16="http://schemas.microsoft.com/office/drawing/2014/main" id="{F7D73479-DCD5-AA79-E3F3-479A8190D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277" y="822886"/>
            <a:ext cx="1226058" cy="2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42645BA-1D83-65F6-3D50-BDC15C1172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1775" y="4314820"/>
            <a:ext cx="4669119" cy="477063"/>
          </a:xfrm>
          <a:prstGeom prst="rect">
            <a:avLst/>
          </a:prstGeom>
        </p:spPr>
      </p:pic>
      <p:pic>
        <p:nvPicPr>
          <p:cNvPr id="4114" name="Picture 18">
            <a:extLst>
              <a:ext uri="{FF2B5EF4-FFF2-40B4-BE49-F238E27FC236}">
                <a16:creationId xmlns:a16="http://schemas.microsoft.com/office/drawing/2014/main" id="{47032788-B5F7-671C-EB4F-E41A954D5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99" y="5442490"/>
            <a:ext cx="6722076" cy="49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C6424-7C94-AA09-1611-15EC004F05B7}"/>
              </a:ext>
            </a:extLst>
          </p:cNvPr>
          <p:cNvSpPr txBox="1"/>
          <p:nvPr/>
        </p:nvSpPr>
        <p:spPr>
          <a:xfrm>
            <a:off x="5211824" y="74179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Channels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A53762-5B6E-0BFD-20EB-8B1DB9761587}"/>
              </a:ext>
            </a:extLst>
          </p:cNvPr>
          <p:cNvSpPr/>
          <p:nvPr/>
        </p:nvSpPr>
        <p:spPr>
          <a:xfrm>
            <a:off x="725214" y="1493183"/>
            <a:ext cx="2806262" cy="191361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0CB710-2700-3686-2383-0E17F8C29457}"/>
              </a:ext>
            </a:extLst>
          </p:cNvPr>
          <p:cNvSpPr/>
          <p:nvPr/>
        </p:nvSpPr>
        <p:spPr>
          <a:xfrm>
            <a:off x="4165513" y="4561419"/>
            <a:ext cx="2138918" cy="54530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30123-4162-5100-3E49-6A6FE05FC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7E71359C-C82D-AC67-4900-0DFEB056034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30747595"/>
                  </p:ext>
                </p:extLst>
              </p:nvPr>
            </p:nvGraphicFramePr>
            <p:xfrm>
              <a:off x="1836674" y="1508153"/>
              <a:ext cx="8518651" cy="4250008"/>
            </p:xfrm>
            <a:graphic>
              <a:graphicData uri="http://schemas.openxmlformats.org/drawingml/2006/table">
                <a:tbl>
                  <a:tblPr/>
                  <a:tblGrid>
                    <a:gridCol w="1563214">
                      <a:extLst>
                        <a:ext uri="{9D8B030D-6E8A-4147-A177-3AD203B41FA5}">
                          <a16:colId xmlns:a16="http://schemas.microsoft.com/office/drawing/2014/main" val="3771510143"/>
                        </a:ext>
                      </a:extLst>
                    </a:gridCol>
                    <a:gridCol w="3458112">
                      <a:extLst>
                        <a:ext uri="{9D8B030D-6E8A-4147-A177-3AD203B41FA5}">
                          <a16:colId xmlns:a16="http://schemas.microsoft.com/office/drawing/2014/main" val="3091535028"/>
                        </a:ext>
                      </a:extLst>
                    </a:gridCol>
                    <a:gridCol w="3497325">
                      <a:extLst>
                        <a:ext uri="{9D8B030D-6E8A-4147-A177-3AD203B41FA5}">
                          <a16:colId xmlns:a16="http://schemas.microsoft.com/office/drawing/2014/main" val="2294364310"/>
                        </a:ext>
                      </a:extLst>
                    </a:gridCol>
                  </a:tblGrid>
                  <a:tr h="194882">
                    <a:tc>
                      <a:txBody>
                        <a:bodyPr/>
                        <a:lstStyle/>
                        <a:p>
                          <a:pPr algn="ctr" fontAlgn="base">
                            <a:lnSpc>
                              <a:spcPts val="2400"/>
                            </a:lnSpc>
                            <a:buNone/>
                          </a:pPr>
                          <a:r>
                            <a:rPr lang="en-US" sz="2000" b="1" i="0" dirty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Variable​</a:t>
                          </a:r>
                          <a:endParaRPr lang="en-US" sz="2000" b="1" i="0" dirty="0">
                            <a:solidFill>
                              <a:srgbClr val="FFFFFF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481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66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ase">
                            <a:lnSpc>
                              <a:spcPts val="2400"/>
                            </a:lnSpc>
                            <a:buNone/>
                          </a:pPr>
                          <a:r>
                            <a:rPr lang="en-US" sz="2000" b="1" i="0" dirty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Values​/ranges</a:t>
                          </a:r>
                          <a:endParaRPr lang="en-US" sz="2000" b="1" i="0" dirty="0">
                            <a:solidFill>
                              <a:srgbClr val="FFFFFF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481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66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ase">
                            <a:lnSpc>
                              <a:spcPts val="2400"/>
                            </a:lnSpc>
                            <a:buNone/>
                          </a:pPr>
                          <a:r>
                            <a:rPr lang="en-US" sz="2000" b="1" i="0" dirty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Description​</a:t>
                          </a:r>
                          <a:endParaRPr lang="en-US" sz="2000" b="1" i="0" dirty="0">
                            <a:solidFill>
                              <a:srgbClr val="FFFFFF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481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66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0051185"/>
                      </a:ext>
                    </a:extLst>
                  </a:tr>
                  <a:tr h="432239">
                    <a:tc>
                      <a:txBody>
                        <a:bodyPr/>
                        <a:lstStyle/>
                        <a:p>
                          <a:pPr algn="ctr" fontAlgn="base">
                            <a:lnSpc>
                              <a:spcPts val="2640"/>
                            </a:lnSpc>
                            <a:buNone/>
                          </a:pPr>
                          <a:r>
                            <a:rPr lang="en-US" sz="2000" b="1" i="0" dirty="0">
                              <a:solidFill>
                                <a:srgbClr val="0066CC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√s</a:t>
                          </a: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​</a:t>
                          </a:r>
                          <a:endParaRPr lang="en-US" sz="2000" b="0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481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3120"/>
                            </a:lnSpc>
                            <a:buNone/>
                          </a:pPr>
                          <a:r>
                            <a:rPr lang="en-US" sz="2000" b="1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   45          </a:t>
                          </a:r>
                          <a:r>
                            <a:rPr lang="en-US" sz="2000" b="1" i="0" dirty="0">
                              <a:solidFill>
                                <a:srgbClr val="CC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105</a:t>
                          </a:r>
                          <a:r>
                            <a:rPr lang="en-US" sz="2000" b="1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          </a:t>
                          </a:r>
                          <a:r>
                            <a:rPr lang="en-US" sz="2000" b="1" i="0" dirty="0">
                              <a:solidFill>
                                <a:srgbClr val="601B8D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141</a:t>
                          </a:r>
                          <a:r>
                            <a:rPr lang="en-US" sz="2000" b="1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    GeV</a:t>
                          </a: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​</a:t>
                          </a:r>
                          <a:endParaRPr lang="en-US" sz="2000" b="0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481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2400"/>
                            </a:lnSpc>
                            <a:buNone/>
                          </a:pPr>
                          <a:r>
                            <a:rPr lang="en-US" sz="2000" b="0" i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Center-of-mass energy​</a:t>
                          </a:r>
                          <a:endParaRPr lang="en-US" sz="2000" b="0" i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481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8071865"/>
                      </a:ext>
                    </a:extLst>
                  </a:tr>
                  <a:tr h="658445"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264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0" smtClean="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000" b="1" i="0" smtClean="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𝐣𝐓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3120"/>
                            </a:lnSpc>
                            <a:buNone/>
                          </a:pPr>
                          <a:r>
                            <a:rPr lang="en-US" sz="2000" b="1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[5–15]   </a:t>
                          </a:r>
                          <a:r>
                            <a:rPr lang="en-US" sz="2000" b="1" i="0" dirty="0">
                              <a:solidFill>
                                <a:srgbClr val="CC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[10–30] </a:t>
                          </a:r>
                          <a:r>
                            <a:rPr lang="en-US" sz="2000" b="1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  </a:t>
                          </a:r>
                          <a:r>
                            <a:rPr lang="en-US" sz="2000" b="1" i="0" dirty="0">
                              <a:solidFill>
                                <a:srgbClr val="601B8D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[10–40] </a:t>
                          </a:r>
                          <a:r>
                            <a:rPr lang="en-US" sz="2000" b="1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GeV</a:t>
                          </a: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​</a:t>
                          </a:r>
                          <a:endParaRPr lang="en-US" sz="2000" b="0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2400"/>
                            </a:lnSpc>
                            <a:buNone/>
                          </a:pPr>
                          <a:r>
                            <a:rPr lang="en-US" sz="2000" b="0" i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Jet transverse momentum​</a:t>
                          </a:r>
                          <a:endParaRPr lang="en-US" sz="2000" b="0" i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1347429"/>
                      </a:ext>
                    </a:extLst>
                  </a:tr>
                  <a:tr h="432239">
                    <a:tc>
                      <a:txBody>
                        <a:bodyPr/>
                        <a:lstStyle/>
                        <a:p>
                          <a:pPr algn="ctr" fontAlgn="base">
                            <a:lnSpc>
                              <a:spcPts val="2640"/>
                            </a:lnSpc>
                            <a:buNone/>
                          </a:pPr>
                          <a:r>
                            <a:rPr lang="el-GR" sz="2000" b="1" i="0" dirty="0">
                              <a:solidFill>
                                <a:srgbClr val="0070C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|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2000" b="1" i="1" smtClean="0">
                                      <a:solidFill>
                                        <a:srgbClr val="0070C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b="1" i="1" smtClean="0">
                                      <a:solidFill>
                                        <a:srgbClr val="0070C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η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1" i="1" smtClean="0">
                                      <a:solidFill>
                                        <a:srgbClr val="0070C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b="1" i="0" dirty="0">
                              <a:solidFill>
                                <a:srgbClr val="0070C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|</a:t>
                          </a: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​</a:t>
                          </a:r>
                          <a:endParaRPr lang="en-US" sz="2000" b="0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3120"/>
                            </a:lnSpc>
                            <a:buNone/>
                          </a:pPr>
                          <a:r>
                            <a:rPr lang="en-US" sz="2000" b="1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 ≤ 0.5        </a:t>
                          </a:r>
                          <a:r>
                            <a:rPr lang="en-US" sz="2000" b="1" i="0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≤ 1</a:t>
                          </a:r>
                          <a:r>
                            <a:rPr lang="en-US" sz="2000" b="1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  <a:r>
                            <a:rPr lang="en-US" sz="2000" b="1" i="0" dirty="0">
                              <a:solidFill>
                                <a:srgbClr val="601B8D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           ≤ 1 </a:t>
                          </a: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​</a:t>
                          </a:r>
                          <a:endParaRPr lang="en-US" sz="2000" b="0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2400"/>
                            </a:lnSpc>
                            <a:buNone/>
                          </a:pPr>
                          <a:r>
                            <a:rPr lang="en-US" sz="2000" b="0" i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Jet pseudorapidity​</a:t>
                          </a:r>
                          <a:endParaRPr lang="en-US" sz="2000" b="0" i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7573260"/>
                      </a:ext>
                    </a:extLst>
                  </a:tr>
                  <a:tr h="238606"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264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3120"/>
                            </a:lnSpc>
                            <a:buNone/>
                          </a:pPr>
                          <a:r>
                            <a:rPr lang="en-US" sz="2000" b="1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000" b="1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𝐣𝐓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b="1" i="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  <a:r>
                            <a:rPr lang="en-US" sz="2000" b="1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/ √s</a:t>
                          </a: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​</a:t>
                          </a:r>
                          <a:endParaRPr lang="en-US" sz="2000" b="0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2400"/>
                            </a:lnSpc>
                            <a:buNone/>
                          </a:pPr>
                          <a:r>
                            <a:rPr lang="en-US" sz="2000" b="0" i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Scaling variable​</a:t>
                          </a:r>
                          <a:endParaRPr lang="en-US" sz="2000" b="0" i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8929907"/>
                      </a:ext>
                    </a:extLst>
                  </a:tr>
                  <a:tr h="644610"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264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j</m:t>
                                    </m:r>
                                  </m:e>
                                  <m:sub>
                                    <m:r>
                                      <a:rPr kumimoji="0" lang="en-US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𝑻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900" b="0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3120"/>
                            </a:lnSpc>
                            <a:buNone/>
                          </a:pPr>
                          <a:r>
                            <a:rPr lang="en-US" sz="2000" b="1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[0.1–1.5] GeV</a:t>
                          </a: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​</a:t>
                          </a:r>
                          <a:endParaRPr lang="en-US" sz="2000" b="0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2400"/>
                            </a:lnSpc>
                            <a:buNone/>
                          </a:pP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Pion transverse momentum relative to the jet axis​</a:t>
                          </a:r>
                          <a:endParaRPr lang="en-US" sz="2000" b="0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0534964"/>
                      </a:ext>
                    </a:extLst>
                  </a:tr>
                  <a:tr h="644610">
                    <a:tc>
                      <a:txBody>
                        <a:bodyPr/>
                        <a:lstStyle/>
                        <a:p>
                          <a:pPr algn="ctr" fontAlgn="base">
                            <a:lnSpc>
                              <a:spcPts val="2640"/>
                            </a:lnSpc>
                            <a:buNone/>
                          </a:pPr>
                          <a:r>
                            <a:rPr lang="en-US" sz="2000" b="0" i="1" dirty="0">
                              <a:solidFill>
                                <a:srgbClr val="0070C0"/>
                              </a:solidFill>
                              <a:effectLst/>
                            </a:rPr>
                            <a:t>z</a:t>
                          </a: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3120"/>
                            </a:lnSpc>
                            <a:buNone/>
                          </a:pPr>
                          <a:r>
                            <a:rPr lang="en-US" sz="2000" b="1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[0.1–0.8]</a:t>
                          </a: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​</a:t>
                          </a:r>
                          <a:endParaRPr lang="en-US" sz="2000" b="0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2400"/>
                            </a:lnSpc>
                            <a:buNone/>
                          </a:pP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Longitudinal momentum fraction carried by the pion​</a:t>
                          </a:r>
                          <a:endParaRPr lang="en-US" sz="2000" b="0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5992716"/>
                      </a:ext>
                    </a:extLst>
                  </a:tr>
                  <a:tr h="644610">
                    <a:tc>
                      <a:txBody>
                        <a:bodyPr/>
                        <a:lstStyle/>
                        <a:p>
                          <a:pPr algn="ctr" fontAlgn="base">
                            <a:lnSpc>
                              <a:spcPts val="2640"/>
                            </a:lnSpc>
                            <a:buNone/>
                          </a:pPr>
                          <a:r>
                            <a:rPr lang="en-US" sz="2000" b="1" i="1" dirty="0">
                              <a:solidFill>
                                <a:srgbClr val="0070C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R</a:t>
                          </a:r>
                          <a:endParaRPr lang="en-US" sz="2000" b="0" i="1" dirty="0">
                            <a:solidFill>
                              <a:srgbClr val="0070C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3120"/>
                            </a:lnSpc>
                            <a:buNone/>
                          </a:pPr>
                          <a:r>
                            <a:rPr lang="en-US" sz="2000" b="1" i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[0.05–0.6]</a:t>
                          </a:r>
                          <a:r>
                            <a:rPr lang="en-US" sz="2000" b="0" i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​</a:t>
                          </a:r>
                          <a:endParaRPr lang="en-US" sz="2000" b="0" i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2400"/>
                            </a:lnSpc>
                            <a:buNone/>
                          </a:pP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Jet cone radius</a:t>
                          </a:r>
                          <a:endParaRPr lang="en-US" sz="2000" b="0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92024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7E71359C-C82D-AC67-4900-0DFEB056034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30747595"/>
                  </p:ext>
                </p:extLst>
              </p:nvPr>
            </p:nvGraphicFramePr>
            <p:xfrm>
              <a:off x="1836674" y="1508153"/>
              <a:ext cx="8518651" cy="4250008"/>
            </p:xfrm>
            <a:graphic>
              <a:graphicData uri="http://schemas.openxmlformats.org/drawingml/2006/table">
                <a:tbl>
                  <a:tblPr/>
                  <a:tblGrid>
                    <a:gridCol w="1563214">
                      <a:extLst>
                        <a:ext uri="{9D8B030D-6E8A-4147-A177-3AD203B41FA5}">
                          <a16:colId xmlns:a16="http://schemas.microsoft.com/office/drawing/2014/main" val="3771510143"/>
                        </a:ext>
                      </a:extLst>
                    </a:gridCol>
                    <a:gridCol w="3458112">
                      <a:extLst>
                        <a:ext uri="{9D8B030D-6E8A-4147-A177-3AD203B41FA5}">
                          <a16:colId xmlns:a16="http://schemas.microsoft.com/office/drawing/2014/main" val="3091535028"/>
                        </a:ext>
                      </a:extLst>
                    </a:gridCol>
                    <a:gridCol w="3497325">
                      <a:extLst>
                        <a:ext uri="{9D8B030D-6E8A-4147-A177-3AD203B41FA5}">
                          <a16:colId xmlns:a16="http://schemas.microsoft.com/office/drawing/2014/main" val="2294364310"/>
                        </a:ext>
                      </a:extLst>
                    </a:gridCol>
                  </a:tblGrid>
                  <a:tr h="349772">
                    <a:tc>
                      <a:txBody>
                        <a:bodyPr/>
                        <a:lstStyle/>
                        <a:p>
                          <a:pPr algn="ctr" fontAlgn="base">
                            <a:lnSpc>
                              <a:spcPts val="2400"/>
                            </a:lnSpc>
                            <a:buNone/>
                          </a:pPr>
                          <a:r>
                            <a:rPr lang="en-US" sz="2000" b="1" i="0" dirty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Variable​</a:t>
                          </a:r>
                          <a:endParaRPr lang="en-US" sz="2000" b="1" i="0" dirty="0">
                            <a:solidFill>
                              <a:srgbClr val="FFFFFF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481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66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ase">
                            <a:lnSpc>
                              <a:spcPts val="2400"/>
                            </a:lnSpc>
                            <a:buNone/>
                          </a:pPr>
                          <a:r>
                            <a:rPr lang="en-US" sz="2000" b="1" i="0" dirty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Values​/ranges</a:t>
                          </a:r>
                          <a:endParaRPr lang="en-US" sz="2000" b="1" i="0" dirty="0">
                            <a:solidFill>
                              <a:srgbClr val="FFFFFF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481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66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ase">
                            <a:lnSpc>
                              <a:spcPts val="2400"/>
                            </a:lnSpc>
                            <a:buNone/>
                          </a:pPr>
                          <a:r>
                            <a:rPr lang="en-US" sz="2000" b="1" i="0" dirty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Description​</a:t>
                          </a:r>
                          <a:endParaRPr lang="en-US" sz="2000" b="1" i="0" dirty="0">
                            <a:solidFill>
                              <a:srgbClr val="FFFFFF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481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66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0051185"/>
                      </a:ext>
                    </a:extLst>
                  </a:tr>
                  <a:tr h="432239">
                    <a:tc>
                      <a:txBody>
                        <a:bodyPr/>
                        <a:lstStyle/>
                        <a:p>
                          <a:pPr algn="ctr" fontAlgn="base">
                            <a:lnSpc>
                              <a:spcPts val="2640"/>
                            </a:lnSpc>
                            <a:buNone/>
                          </a:pPr>
                          <a:r>
                            <a:rPr lang="en-US" sz="2000" b="1" i="0" dirty="0">
                              <a:solidFill>
                                <a:srgbClr val="0066CC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√s</a:t>
                          </a: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​</a:t>
                          </a:r>
                          <a:endParaRPr lang="en-US" sz="2000" b="0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481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3120"/>
                            </a:lnSpc>
                            <a:buNone/>
                          </a:pPr>
                          <a:r>
                            <a:rPr lang="en-US" sz="2000" b="1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   45          </a:t>
                          </a:r>
                          <a:r>
                            <a:rPr lang="en-US" sz="2000" b="1" i="0" dirty="0">
                              <a:solidFill>
                                <a:srgbClr val="CC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105</a:t>
                          </a:r>
                          <a:r>
                            <a:rPr lang="en-US" sz="2000" b="1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          </a:t>
                          </a:r>
                          <a:r>
                            <a:rPr lang="en-US" sz="2000" b="1" i="0" dirty="0">
                              <a:solidFill>
                                <a:srgbClr val="601B8D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141</a:t>
                          </a:r>
                          <a:r>
                            <a:rPr lang="en-US" sz="2000" b="1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    GeV</a:t>
                          </a: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​</a:t>
                          </a:r>
                          <a:endParaRPr lang="en-US" sz="2000" b="0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481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2400"/>
                            </a:lnSpc>
                            <a:buNone/>
                          </a:pPr>
                          <a:r>
                            <a:rPr lang="en-US" sz="2000" b="0" i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Center-of-mass energy​</a:t>
                          </a:r>
                          <a:endParaRPr lang="en-US" sz="2000" b="0" i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481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8071865"/>
                      </a:ext>
                    </a:extLst>
                  </a:tr>
                  <a:tr h="6584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9" t="-125688" r="-444747" b="-4238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3120"/>
                            </a:lnSpc>
                            <a:buNone/>
                          </a:pPr>
                          <a:r>
                            <a:rPr lang="en-US" sz="2000" b="1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[5–15]   </a:t>
                          </a:r>
                          <a:r>
                            <a:rPr lang="en-US" sz="2000" b="1" i="0" dirty="0">
                              <a:solidFill>
                                <a:srgbClr val="CC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[10–30] </a:t>
                          </a:r>
                          <a:r>
                            <a:rPr lang="en-US" sz="2000" b="1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  </a:t>
                          </a:r>
                          <a:r>
                            <a:rPr lang="en-US" sz="2000" b="1" i="0" dirty="0">
                              <a:solidFill>
                                <a:srgbClr val="601B8D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[10–40] </a:t>
                          </a:r>
                          <a:r>
                            <a:rPr lang="en-US" sz="2000" b="1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GeV</a:t>
                          </a: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​</a:t>
                          </a:r>
                          <a:endParaRPr lang="en-US" sz="2000" b="0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2400"/>
                            </a:lnSpc>
                            <a:buNone/>
                          </a:pPr>
                          <a:r>
                            <a:rPr lang="en-US" sz="2000" b="0" i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Jet transverse momentum​</a:t>
                          </a:r>
                          <a:endParaRPr lang="en-US" sz="2000" b="0" i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1347429"/>
                      </a:ext>
                    </a:extLst>
                  </a:tr>
                  <a:tr h="4322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9" t="-346479" r="-444747" b="-550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3120"/>
                            </a:lnSpc>
                            <a:buNone/>
                          </a:pPr>
                          <a:r>
                            <a:rPr lang="en-US" sz="2000" b="1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 ≤ 0.5        </a:t>
                          </a:r>
                          <a:r>
                            <a:rPr lang="en-US" sz="2000" b="1" i="0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≤ 1</a:t>
                          </a:r>
                          <a:r>
                            <a:rPr lang="en-US" sz="2000" b="1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  <a:r>
                            <a:rPr lang="en-US" sz="2000" b="1" i="0" dirty="0">
                              <a:solidFill>
                                <a:srgbClr val="601B8D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           ≤ 1 </a:t>
                          </a: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​</a:t>
                          </a:r>
                          <a:endParaRPr lang="en-US" sz="2000" b="0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2400"/>
                            </a:lnSpc>
                            <a:buNone/>
                          </a:pPr>
                          <a:r>
                            <a:rPr lang="en-US" sz="2000" b="0" i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Jet pseudorapidity​</a:t>
                          </a:r>
                          <a:endParaRPr lang="en-US" sz="2000" b="0" i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7573260"/>
                      </a:ext>
                    </a:extLst>
                  </a:tr>
                  <a:tr h="4235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9" t="-459420" r="-444747" b="-4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5503" t="-459420" r="-101587" b="-4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2400"/>
                            </a:lnSpc>
                            <a:buNone/>
                          </a:pPr>
                          <a:r>
                            <a:rPr lang="en-US" sz="2000" b="0" i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Scaling variable​</a:t>
                          </a:r>
                          <a:endParaRPr lang="en-US" sz="2000" b="0" i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8929907"/>
                      </a:ext>
                    </a:extLst>
                  </a:tr>
                  <a:tr h="6545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9" t="-357407" r="-444747" b="-198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3120"/>
                            </a:lnSpc>
                            <a:buNone/>
                          </a:pPr>
                          <a:r>
                            <a:rPr lang="en-US" sz="2000" b="1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[0.1–1.5] GeV</a:t>
                          </a: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​</a:t>
                          </a:r>
                          <a:endParaRPr lang="en-US" sz="2000" b="0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2400"/>
                            </a:lnSpc>
                            <a:buNone/>
                          </a:pP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Pion transverse momentum relative to the jet axis​</a:t>
                          </a:r>
                          <a:endParaRPr lang="en-US" sz="2000" b="0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0534964"/>
                      </a:ext>
                    </a:extLst>
                  </a:tr>
                  <a:tr h="654572">
                    <a:tc>
                      <a:txBody>
                        <a:bodyPr/>
                        <a:lstStyle/>
                        <a:p>
                          <a:pPr algn="ctr" fontAlgn="base">
                            <a:lnSpc>
                              <a:spcPts val="2640"/>
                            </a:lnSpc>
                            <a:buNone/>
                          </a:pPr>
                          <a:r>
                            <a:rPr lang="en-US" sz="2000" b="0" i="1" dirty="0">
                              <a:solidFill>
                                <a:srgbClr val="0070C0"/>
                              </a:solidFill>
                              <a:effectLst/>
                            </a:rPr>
                            <a:t>z</a:t>
                          </a: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3120"/>
                            </a:lnSpc>
                            <a:buNone/>
                          </a:pPr>
                          <a:r>
                            <a:rPr lang="en-US" sz="2000" b="1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[0.1–0.8]</a:t>
                          </a: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​</a:t>
                          </a:r>
                          <a:endParaRPr lang="en-US" sz="2000" b="0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2400"/>
                            </a:lnSpc>
                            <a:buNone/>
                          </a:pP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Longitudinal momentum fraction carried by the pion​</a:t>
                          </a:r>
                          <a:endParaRPr lang="en-US" sz="2000" b="0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DF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5992716"/>
                      </a:ext>
                    </a:extLst>
                  </a:tr>
                  <a:tr h="644610">
                    <a:tc>
                      <a:txBody>
                        <a:bodyPr/>
                        <a:lstStyle/>
                        <a:p>
                          <a:pPr algn="ctr" fontAlgn="base">
                            <a:lnSpc>
                              <a:spcPts val="2640"/>
                            </a:lnSpc>
                            <a:buNone/>
                          </a:pPr>
                          <a:r>
                            <a:rPr lang="en-US" sz="2000" b="1" i="1" dirty="0">
                              <a:solidFill>
                                <a:srgbClr val="0070C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R</a:t>
                          </a:r>
                          <a:endParaRPr lang="en-US" sz="2000" b="0" i="1" dirty="0">
                            <a:solidFill>
                              <a:srgbClr val="0070C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3120"/>
                            </a:lnSpc>
                            <a:buNone/>
                          </a:pPr>
                          <a:r>
                            <a:rPr lang="en-US" sz="2000" b="1" i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[0.05–0.6]</a:t>
                          </a:r>
                          <a:r>
                            <a:rPr lang="en-US" sz="2000" b="0" i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​</a:t>
                          </a:r>
                          <a:endParaRPr lang="en-US" sz="2000" b="0" i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ase">
                            <a:lnSpc>
                              <a:spcPts val="2400"/>
                            </a:lnSpc>
                            <a:buNone/>
                          </a:pP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Jet cone radius</a:t>
                          </a:r>
                          <a:endParaRPr lang="en-US" sz="2000" b="0" i="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marL="44973" marR="44973" marT="22486" marB="22486">
                        <a:lnL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4934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92024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9EBE22-A711-41EB-61D0-F72EE8E97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QCD evolution 2026 - May 12, 2026</a:t>
            </a:r>
            <a:endParaRPr lang="en-GB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73AAFAAF-7BEF-87D4-A154-AD1980BDA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062718" y="1230111"/>
            <a:ext cx="385382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78AC51-6EBC-80BB-589D-8F827037D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8389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EIC</a:t>
            </a:r>
            <a:r>
              <a:rPr lang="en-US" dirty="0"/>
              <a:t> kinematics</a:t>
            </a:r>
          </a:p>
        </p:txBody>
      </p:sp>
    </p:spTree>
    <p:extLst>
      <p:ext uri="{BB962C8B-B14F-4D97-AF65-F5344CB8AC3E}">
        <p14:creationId xmlns:p14="http://schemas.microsoft.com/office/powerpoint/2010/main" val="135043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2EBAD5C-1A6A-54F3-2AB9-350AED71436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66800" y="220091"/>
                <a:ext cx="10058400" cy="1043909"/>
              </a:xfrm>
            </p:spPr>
            <p:txBody>
              <a:bodyPr/>
              <a:lstStyle/>
              <a:p>
                <a:pPr algn="ctr"/>
                <a:r>
                  <a:rPr lang="en-US" dirty="0"/>
                  <a:t>Unpolarized cross sections </a:t>
                </a:r>
                <a:r>
                  <a:rPr lang="en-US" dirty="0">
                    <a:solidFill>
                      <a:srgbClr val="C00000"/>
                    </a:solidFill>
                  </a:rPr>
                  <a:t>vs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endParaRPr lang="en-US" sz="40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2EBAD5C-1A6A-54F3-2AB9-350AED7143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66800" y="220091"/>
                <a:ext cx="10058400" cy="1043909"/>
              </a:xfrm>
              <a:blipFill>
                <a:blip r:embed="rId3"/>
                <a:stretch>
                  <a:fillRect t="-16374" b="-23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46AA5D-FE76-CFC4-A6CC-4BDEB982F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QCD evolution 2026 - May 12, 2026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376C62-2CCA-A79A-868C-3A567512D21E}"/>
              </a:ext>
            </a:extLst>
          </p:cNvPr>
          <p:cNvSpPr txBox="1"/>
          <p:nvPr/>
        </p:nvSpPr>
        <p:spPr>
          <a:xfrm>
            <a:off x="9391135" y="2214935"/>
            <a:ext cx="2753446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sz="2200" dirty="0"/>
              <a:t>Sizeable WW contr.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(LO+WW)/LO</a:t>
            </a:r>
          </a:p>
          <a:p>
            <a:r>
              <a:rPr lang="en-US" sz="2200" dirty="0"/>
              <a:t>around 2-1.5 </a:t>
            </a:r>
          </a:p>
          <a:p>
            <a:endParaRPr lang="en-US" sz="2200" dirty="0"/>
          </a:p>
          <a:p>
            <a:r>
              <a:rPr lang="en-US" sz="2200" dirty="0">
                <a:solidFill>
                  <a:srgbClr val="00438D"/>
                </a:solidFill>
              </a:rPr>
              <a:t>Quark dominance!!!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78011D-0712-9C59-EEC0-50E22BB76D2E}"/>
              </a:ext>
            </a:extLst>
          </p:cNvPr>
          <p:cNvSpPr txBox="1"/>
          <p:nvPr/>
        </p:nvSpPr>
        <p:spPr>
          <a:xfrm>
            <a:off x="763927" y="5875410"/>
            <a:ext cx="9887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00438D"/>
                </a:solidFill>
                <a:latin typeface="NimbusRomNo9L-Regu"/>
              </a:rPr>
              <a:t>backward region: gluon-initiated channels, entering only via the WW term, play </a:t>
            </a:r>
            <a:r>
              <a:rPr lang="en-US" i="1" dirty="0">
                <a:solidFill>
                  <a:srgbClr val="00438D"/>
                </a:solidFill>
                <a:latin typeface="NimbusRomNo9L-Regu"/>
              </a:rPr>
              <a:t>some</a:t>
            </a:r>
            <a:r>
              <a:rPr lang="en-US" sz="1800" b="0" i="1" u="none" strike="noStrike" baseline="0" dirty="0">
                <a:solidFill>
                  <a:srgbClr val="00438D"/>
                </a:solidFill>
                <a:latin typeface="NimbusRomNo9L-Regu"/>
              </a:rPr>
              <a:t> </a:t>
            </a:r>
            <a:r>
              <a:rPr lang="en-US" sz="1800" b="0" i="0" u="none" strike="noStrike" baseline="0" dirty="0">
                <a:solidFill>
                  <a:srgbClr val="00438D"/>
                </a:solidFill>
                <a:latin typeface="NimbusRomNo9L-Regu"/>
              </a:rPr>
              <a:t>role</a:t>
            </a:r>
            <a:endParaRPr lang="en-US" dirty="0">
              <a:solidFill>
                <a:srgbClr val="00438D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D88E38-60BF-2AF1-655D-FF9C44F74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98" y="1781576"/>
            <a:ext cx="8696528" cy="40382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9FB687-3723-B7E4-B12E-F7EF3CEE0110}"/>
              </a:ext>
            </a:extLst>
          </p:cNvPr>
          <p:cNvSpPr txBox="1"/>
          <p:nvPr/>
        </p:nvSpPr>
        <p:spPr>
          <a:xfrm>
            <a:off x="2070538" y="1408386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 GeV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DD674C-71C3-BE0E-8BFC-126F087E2013}"/>
              </a:ext>
            </a:extLst>
          </p:cNvPr>
          <p:cNvSpPr txBox="1"/>
          <p:nvPr/>
        </p:nvSpPr>
        <p:spPr>
          <a:xfrm>
            <a:off x="4703372" y="1382111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105 GeV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FB7A99-3052-F911-251C-D46BFB229ACB}"/>
              </a:ext>
            </a:extLst>
          </p:cNvPr>
          <p:cNvSpPr txBox="1"/>
          <p:nvPr/>
        </p:nvSpPr>
        <p:spPr>
          <a:xfrm>
            <a:off x="7351968" y="1371598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141 GeV</a:t>
            </a:r>
          </a:p>
        </p:txBody>
      </p:sp>
    </p:spTree>
    <p:extLst>
      <p:ext uri="{BB962C8B-B14F-4D97-AF65-F5344CB8AC3E}">
        <p14:creationId xmlns:p14="http://schemas.microsoft.com/office/powerpoint/2010/main" val="113605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A63C-F1E9-4F82-E9F8-247C18740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QCD evolution 2026 - May 12, 2026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5D5E8E1C-1235-1957-5CDE-A50A97D7C7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88136" y="288531"/>
                <a:ext cx="10058400" cy="869573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dirty="0"/>
                  <a:t>Azimuthal asymmetries </a:t>
                </a:r>
                <a:r>
                  <a:rPr lang="en-US" dirty="0">
                    <a:solidFill>
                      <a:srgbClr val="C00000"/>
                    </a:solidFill>
                  </a:rPr>
                  <a:t>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endParaRPr lang="en-US" sz="4800" i="1" dirty="0"/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5D5E8E1C-1235-1957-5CDE-A50A97D7C7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88136" y="288531"/>
                <a:ext cx="10058400" cy="869573"/>
              </a:xfrm>
              <a:blipFill>
                <a:blip r:embed="rId2"/>
                <a:stretch>
                  <a:fillRect t="-21678" b="-27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30B28E5-A128-E201-395E-1B09852A3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937" y="3425734"/>
            <a:ext cx="26126" cy="65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1FBD0B-1E09-669E-57A9-9225D6DC9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937" y="3422468"/>
            <a:ext cx="26126" cy="130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F5DA9D-B3B2-8E4B-6E67-30FED7B43B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2380" y="1956034"/>
            <a:ext cx="9449911" cy="4092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5324B0-22D9-158E-FA41-BD2719B53D86}"/>
              </a:ext>
            </a:extLst>
          </p:cNvPr>
          <p:cNvSpPr txBox="1"/>
          <p:nvPr/>
        </p:nvSpPr>
        <p:spPr>
          <a:xfrm>
            <a:off x="3268708" y="1408386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 GeV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B743CC-ED1C-BA59-44BE-318DAB0C920B}"/>
              </a:ext>
            </a:extLst>
          </p:cNvPr>
          <p:cNvSpPr txBox="1"/>
          <p:nvPr/>
        </p:nvSpPr>
        <p:spPr>
          <a:xfrm>
            <a:off x="5901542" y="1382111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105 GeV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6B559F-9625-3E29-F0AB-2AB4DD090C10}"/>
              </a:ext>
            </a:extLst>
          </p:cNvPr>
          <p:cNvSpPr txBox="1"/>
          <p:nvPr/>
        </p:nvSpPr>
        <p:spPr>
          <a:xfrm>
            <a:off x="8550138" y="1408386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141 GeV</a:t>
            </a:r>
          </a:p>
        </p:txBody>
      </p:sp>
    </p:spTree>
    <p:extLst>
      <p:ext uri="{BB962C8B-B14F-4D97-AF65-F5344CB8AC3E}">
        <p14:creationId xmlns:p14="http://schemas.microsoft.com/office/powerpoint/2010/main" val="2258546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3B740B-1521-1D3E-4621-386FBCC1F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98133"/>
            <a:ext cx="6327648" cy="365125"/>
          </a:xfrm>
        </p:spPr>
        <p:txBody>
          <a:bodyPr/>
          <a:lstStyle/>
          <a:p>
            <a:r>
              <a:rPr lang="en-US" dirty="0"/>
              <a:t>U. D'Alesio  University &amp; INFN Cagliari       QCD evolution 2026 - May 12, 2026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573973-3ACC-1C41-81C4-D4D84E40D92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88136" y="25593"/>
                <a:ext cx="10058400" cy="866280"/>
              </a:xfrm>
            </p:spPr>
            <p:txBody>
              <a:bodyPr/>
              <a:lstStyle/>
              <a:p>
                <a:pPr algn="ctr"/>
                <a:r>
                  <a:rPr lang="en-US" dirty="0"/>
                  <a:t>Azimuthal asymmetries </a:t>
                </a:r>
                <a:r>
                  <a:rPr lang="en-US" dirty="0">
                    <a:solidFill>
                      <a:srgbClr val="C00000"/>
                    </a:solidFill>
                  </a:rPr>
                  <a:t>vs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573973-3ACC-1C41-81C4-D4D84E40D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88136" y="25593"/>
                <a:ext cx="10058400" cy="866280"/>
              </a:xfrm>
              <a:blipFill>
                <a:blip r:embed="rId3"/>
                <a:stretch>
                  <a:fillRect t="-26056" b="-42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1B1ABB-FB49-4F27-8928-C986C17ADF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07526" y="1113980"/>
                <a:ext cx="4186409" cy="44319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/>
                  <a:t>               [LO+WW] results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1800" dirty="0"/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200" dirty="0"/>
                  <a:t> </a:t>
                </a:r>
                <a:r>
                  <a:rPr lang="en-US" sz="1800" dirty="0"/>
                  <a:t>lower values</a:t>
                </a:r>
              </a:p>
              <a:p>
                <a:pPr marL="0" indent="0">
                  <a:buNone/>
                </a:pPr>
                <a:r>
                  <a:rPr lang="en-US" sz="1800" dirty="0"/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l-G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200" dirty="0"/>
                  <a:t> </a:t>
                </a:r>
                <a:r>
                  <a:rPr lang="en-US" sz="1800" dirty="0"/>
                  <a:t>larger values, in size:  </a:t>
                </a:r>
              </a:p>
              <a:p>
                <a:r>
                  <a:rPr lang="en-US" sz="1800" dirty="0"/>
                  <a:t>Larger unfavored Collins FF (integrated over low </a:t>
                </a:r>
                <a:r>
                  <a:rPr lang="en-US" sz="1800" i="1" dirty="0"/>
                  <a:t>z</a:t>
                </a:r>
                <a:r>
                  <a:rPr lang="en-US" sz="1800" dirty="0"/>
                  <a:t>) × u-quark transversity ⇒ stronger effect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Expectations testable at EIC </a:t>
                </a:r>
              </a:p>
              <a:p>
                <a:endParaRPr lang="en-US" sz="2400" dirty="0"/>
              </a:p>
              <a:p>
                <a:r>
                  <a:rPr lang="en-US" sz="1800" dirty="0">
                    <a:solidFill>
                      <a:srgbClr val="C00000"/>
                    </a:solidFill>
                  </a:rPr>
                  <a:t>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sz="1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C00000"/>
                    </a:solidFill>
                  </a:rPr>
                  <a:t>&amp; backward region: low-</a:t>
                </a:r>
                <a:r>
                  <a:rPr lang="en-US" sz="1800" i="1" dirty="0">
                    <a:solidFill>
                      <a:srgbClr val="C00000"/>
                    </a:solidFill>
                  </a:rPr>
                  <a:t>x</a:t>
                </a:r>
                <a:r>
                  <a:rPr lang="en-US" sz="1800" dirty="0">
                    <a:solidFill>
                      <a:srgbClr val="C00000"/>
                    </a:solidFill>
                  </a:rPr>
                  <a:t> values, &lt; 0.1 : access to 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33CC"/>
                    </a:solidFill>
                  </a:rPr>
                  <a:t>         transversity for sea quarks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1B1ABB-FB49-4F27-8928-C986C17AD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526" y="1113980"/>
                <a:ext cx="4186409" cy="4431980"/>
              </a:xfrm>
              <a:prstGeom prst="rect">
                <a:avLst/>
              </a:prstGeom>
              <a:blipFill>
                <a:blip r:embed="rId5"/>
                <a:stretch>
                  <a:fillRect l="-728" t="-1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6">
            <a:extLst>
              <a:ext uri="{FF2B5EF4-FFF2-40B4-BE49-F238E27FC236}">
                <a16:creationId xmlns:a16="http://schemas.microsoft.com/office/drawing/2014/main" id="{4EA186BA-5E9B-DABD-28A1-9BA22B348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948" y="5615872"/>
            <a:ext cx="1886320" cy="53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BFE551-06C9-C78D-08D2-6A944076F5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741" y="1391862"/>
            <a:ext cx="6701887" cy="47943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324B94-5F3B-E631-42F7-301F3644E463}"/>
              </a:ext>
            </a:extLst>
          </p:cNvPr>
          <p:cNvSpPr txBox="1"/>
          <p:nvPr/>
        </p:nvSpPr>
        <p:spPr>
          <a:xfrm>
            <a:off x="1722482" y="978977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 GeV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9308C-3CBA-9CAC-B0CC-515392C68B2D}"/>
              </a:ext>
            </a:extLst>
          </p:cNvPr>
          <p:cNvSpPr txBox="1"/>
          <p:nvPr/>
        </p:nvSpPr>
        <p:spPr>
          <a:xfrm>
            <a:off x="3654108" y="982196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105 GeV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B22C93-D92F-9097-9E04-7BF462C6A520}"/>
              </a:ext>
            </a:extLst>
          </p:cNvPr>
          <p:cNvSpPr txBox="1"/>
          <p:nvPr/>
        </p:nvSpPr>
        <p:spPr>
          <a:xfrm>
            <a:off x="5710769" y="935425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141 GeV</a:t>
            </a:r>
          </a:p>
        </p:txBody>
      </p:sp>
    </p:spTree>
    <p:extLst>
      <p:ext uri="{BB962C8B-B14F-4D97-AF65-F5344CB8AC3E}">
        <p14:creationId xmlns:p14="http://schemas.microsoft.com/office/powerpoint/2010/main" val="399338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3ACD5-BC22-CEF8-D3CE-81E1FE044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3"/>
            <a:ext cx="10058400" cy="4750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“Standard”  TMD processes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CB3F83-309B-B558-D3F4-78DA82F2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 D'Alesio  University &amp; INFN Cagliari       QCD evolution 2026 - May 12, 2026</a:t>
            </a:r>
            <a:endParaRPr lang="en-GB" dirty="0"/>
          </a:p>
        </p:txBody>
      </p:sp>
      <p:pic>
        <p:nvPicPr>
          <p:cNvPr id="10" name="Segnaposto contenuto 5">
            <a:extLst>
              <a:ext uri="{FF2B5EF4-FFF2-40B4-BE49-F238E27FC236}">
                <a16:creationId xmlns:a16="http://schemas.microsoft.com/office/drawing/2014/main" id="{3FE80A52-2911-B8E8-B447-7E125EE07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520" y="1324853"/>
            <a:ext cx="9100039" cy="494793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33">
                <a:extLst>
                  <a:ext uri="{FF2B5EF4-FFF2-40B4-BE49-F238E27FC236}">
                    <a16:creationId xmlns:a16="http://schemas.microsoft.com/office/drawing/2014/main" id="{7273CD82-61DA-4F8B-13C3-39A3B29E3DAC}"/>
                  </a:ext>
                </a:extLst>
              </p:cNvPr>
              <p:cNvSpPr txBox="1"/>
              <p:nvPr/>
            </p:nvSpPr>
            <p:spPr>
              <a:xfrm>
                <a:off x="8915761" y="2630067"/>
                <a:ext cx="3095719" cy="878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  <a:latin typeface="MV Boli" panose="02000500030200090000" pitchFamily="2" charset="0"/>
                    <a:ea typeface="Verdana" panose="020B0604030504040204" pitchFamily="34" charset="0"/>
                    <a:cs typeface="MV Boli" panose="02000500030200090000" pitchFamily="2" charset="0"/>
                  </a:rPr>
                  <a:t>Two-scale processes:</a:t>
                </a:r>
              </a:p>
              <a:p>
                <a:r>
                  <a:rPr lang="en-GB" sz="2400" dirty="0">
                    <a:solidFill>
                      <a:srgbClr val="FF000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it-IT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GB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it-IT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𝑄𝐶𝐷</m:t>
                        </m:r>
                      </m:sub>
                      <m:sup>
                        <m:r>
                          <a:rPr lang="it-IT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it-IT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33">
                <a:extLst>
                  <a:ext uri="{FF2B5EF4-FFF2-40B4-BE49-F238E27FC236}">
                    <a16:creationId xmlns:a16="http://schemas.microsoft.com/office/drawing/2014/main" id="{7273CD82-61DA-4F8B-13C3-39A3B29E3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761" y="2630067"/>
                <a:ext cx="3095719" cy="878446"/>
              </a:xfrm>
              <a:prstGeom prst="rect">
                <a:avLst/>
              </a:prstGeom>
              <a:blipFill>
                <a:blip r:embed="rId3"/>
                <a:stretch>
                  <a:fillRect l="-3156" t="-5517" r="-2170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04024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1F3BA-DEFD-976E-972A-37AD32E17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89216"/>
            <a:ext cx="10058400" cy="1329681"/>
          </a:xfrm>
        </p:spPr>
        <p:txBody>
          <a:bodyPr/>
          <a:lstStyle/>
          <a:p>
            <a:pPr algn="ctr"/>
            <a:r>
              <a:rPr lang="en-US" dirty="0"/>
              <a:t>REMARKS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5C2769-A42E-284D-FFC6-0D4FFEFD0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QCD evolution 2026 - May 12, 2026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53772E4-348B-FB9F-7B6A-AD1B6149E7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3752" y="1606401"/>
                <a:ext cx="10058400" cy="4050792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 </a:t>
                </a:r>
                <a:r>
                  <a:rPr lang="en-US" b="1" dirty="0"/>
                  <a:t>Quark-dominated observable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gluons play a minor role in the denominator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numerator ∝ transversity (no gluon contribution)</a:t>
                </a:r>
              </a:p>
              <a:p>
                <a:pPr marL="0" indent="0">
                  <a:buNone/>
                </a:pPr>
                <a:r>
                  <a:rPr lang="en-US" dirty="0"/>
                  <a:t>👉 clean access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-  </a:t>
                </a:r>
                <a:r>
                  <a:rPr lang="en-US" dirty="0">
                    <a:solidFill>
                      <a:srgbClr val="0033CC"/>
                    </a:solidFill>
                  </a:rPr>
                  <a:t>large negative </a:t>
                </a:r>
                <a:r>
                  <a:rPr lang="en-US" dirty="0" err="1">
                    <a:solidFill>
                      <a:srgbClr val="0033CC"/>
                    </a:solidFill>
                  </a:rPr>
                  <a:t>rapidities</a:t>
                </a:r>
                <a:r>
                  <a:rPr lang="en-US" dirty="0">
                    <a:solidFill>
                      <a:srgbClr val="0033CC"/>
                    </a:solidFill>
                  </a:rPr>
                  <a:t> ⇒ sea-quarks!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b="1" dirty="0"/>
                  <a:t> Implications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expect sizeable asymmetries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enhanced sensitivity to transversity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b="1" dirty="0"/>
                  <a:t>Contrast: </a:t>
                </a:r>
                <a:r>
                  <a:rPr lang="en-US" b="1" i="1" dirty="0"/>
                  <a:t>pp</a:t>
                </a:r>
                <a:r>
                  <a:rPr lang="en-US" b="1" dirty="0"/>
                  <a:t> asymmetries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denominator gluon dominated  ⇒ suppressed asymmetries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53772E4-348B-FB9F-7B6A-AD1B6149E7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3752" y="1606401"/>
                <a:ext cx="10058400" cy="4050792"/>
              </a:xfrm>
              <a:blipFill>
                <a:blip r:embed="rId3"/>
                <a:stretch>
                  <a:fillRect l="-667" t="-1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14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47137-D71E-2428-5F12-CDBD20A57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8B63C-95C9-2993-8BF3-1E6B72659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QCD evolution 2026 - May 12, 2026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934F12-6666-0442-2857-E924963ABC6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88136" y="194742"/>
                <a:ext cx="10058400" cy="962029"/>
              </a:xfrm>
            </p:spPr>
            <p:txBody>
              <a:bodyPr/>
              <a:lstStyle/>
              <a:p>
                <a:pPr algn="ctr"/>
                <a:r>
                  <a:rPr lang="en-US" dirty="0"/>
                  <a:t>Azimuthal asymmetries </a:t>
                </a:r>
                <a:r>
                  <a:rPr lang="en-US" dirty="0">
                    <a:solidFill>
                      <a:srgbClr val="C00000"/>
                    </a:solidFill>
                  </a:rPr>
                  <a:t>vs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US" sz="4800" i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934F12-6666-0442-2857-E924963ABC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88136" y="194742"/>
                <a:ext cx="10058400" cy="962029"/>
              </a:xfrm>
              <a:blipFill>
                <a:blip r:embed="rId3"/>
                <a:stretch>
                  <a:fillRect t="-18354" b="-32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7304ABD1-FD29-2294-F6E5-48CE174C9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4" y="1447551"/>
            <a:ext cx="5942281" cy="42195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7EF097-4BC7-ECAE-DCC0-596615D3C571}"/>
                  </a:ext>
                </a:extLst>
              </p:cNvPr>
              <p:cNvSpPr txBox="1"/>
              <p:nvPr/>
            </p:nvSpPr>
            <p:spPr>
              <a:xfrm>
                <a:off x="5948855" y="1163957"/>
                <a:ext cx="6132098" cy="4145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t">
                  <a:lnSpc>
                    <a:spcPts val="1500"/>
                  </a:lnSpc>
                </a:pPr>
                <a:r>
                  <a:rPr lang="en-US" sz="1600" b="1" dirty="0">
                    <a:latin typeface="Segoe UI" panose="020B0502040204020203" pitchFamily="34" charset="0"/>
                  </a:rPr>
                  <a:t>Forward</a:t>
                </a:r>
                <a:r>
                  <a:rPr lang="en-US" sz="1600" dirty="0">
                    <a:latin typeface="Segoe UI" panose="020B0502040204020203" pitchFamily="34" charset="0"/>
                  </a:rPr>
                  <a:t>:</a:t>
                </a:r>
                <a:r>
                  <a:rPr lang="en-US" sz="1600" b="1" dirty="0">
                    <a:latin typeface="Segoe UI" panose="020B0502040204020203" pitchFamily="34" charset="0"/>
                  </a:rPr>
                  <a:t> </a:t>
                </a:r>
                <a:r>
                  <a:rPr lang="en-US" sz="1600" dirty="0">
                    <a:latin typeface="Segoe UI" panose="020B0502040204020203" pitchFamily="34" charset="0"/>
                  </a:rPr>
                  <a:t>quark dominated (also backward at low energy)</a:t>
                </a:r>
              </a:p>
              <a:p>
                <a:pPr fontAlgn="t">
                  <a:lnSpc>
                    <a:spcPts val="1500"/>
                  </a:lnSpc>
                </a:pPr>
                <a:r>
                  <a:rPr lang="en-US" sz="1600" b="1" dirty="0">
                    <a:latin typeface="Segoe UI" panose="020B0502040204020203" pitchFamily="34" charset="0"/>
                  </a:rPr>
                  <a:t>Higher energies</a:t>
                </a:r>
                <a:r>
                  <a:rPr lang="en-US" sz="1600" dirty="0">
                    <a:latin typeface="Segoe UI" panose="020B0502040204020203" pitchFamily="34" charset="0"/>
                  </a:rPr>
                  <a:t>: gluons contrib. ⇒ forward–backward differences</a:t>
                </a:r>
              </a:p>
              <a:p>
                <a:pPr fontAlgn="t">
                  <a:lnSpc>
                    <a:spcPts val="1500"/>
                  </a:lnSpc>
                  <a:buFont typeface="Arial" panose="020B0604020202020204" pitchFamily="34" charset="0"/>
                  <a:buChar char="•"/>
                </a:pPr>
                <a:endParaRPr lang="en-US" sz="1600" b="1" dirty="0">
                  <a:latin typeface="Segoe UI" panose="020B0502040204020203" pitchFamily="34" charset="0"/>
                </a:endParaRPr>
              </a:p>
              <a:p>
                <a:pPr fontAlgn="t">
                  <a:lnSpc>
                    <a:spcPts val="1500"/>
                  </a:lnSpc>
                </a:pPr>
                <a:r>
                  <a:rPr lang="en-US" sz="1600" b="1" dirty="0">
                    <a:latin typeface="Segoe UI" panose="020B0502040204020203" pitchFamily="34" charset="0"/>
                  </a:rPr>
                  <a:t>Large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sz="1600" dirty="0">
                    <a:latin typeface="Segoe UI" panose="020B0502040204020203" pitchFamily="34" charset="0"/>
                  </a:rPr>
                  <a:t>:</a:t>
                </a:r>
              </a:p>
              <a:p>
                <a:pPr fontAlgn="t">
                  <a:lnSpc>
                    <a:spcPts val="1500"/>
                  </a:lnSpc>
                </a:pPr>
                <a:r>
                  <a:rPr lang="en-US" sz="1600" dirty="0">
                    <a:latin typeface="Segoe UI" panose="020B0502040204020203" pitchFamily="34" charset="0"/>
                  </a:rPr>
                  <a:t>  - Collins FFs follow unpolarized FFs </a:t>
                </a:r>
              </a:p>
              <a:p>
                <a:pPr fontAlgn="t">
                  <a:lnSpc>
                    <a:spcPts val="1500"/>
                  </a:lnSpc>
                </a:pPr>
                <a:r>
                  <a:rPr lang="en-US" sz="1600" dirty="0">
                    <a:latin typeface="Segoe UI" panose="020B0502040204020203" pitchFamily="34" charset="0"/>
                  </a:rPr>
                  <a:t>  - unfavored strongly suppressed</a:t>
                </a:r>
              </a:p>
              <a:p>
                <a:pPr fontAlgn="t">
                  <a:lnSpc>
                    <a:spcPts val="1500"/>
                  </a:lnSpc>
                </a:pPr>
                <a:endParaRPr lang="en-US" sz="1600" dirty="0">
                  <a:latin typeface="Segoe UI" panose="020B0502040204020203" pitchFamily="34" charset="0"/>
                </a:endParaRPr>
              </a:p>
              <a:p>
                <a:pPr fontAlgn="t">
                  <a:lnSpc>
                    <a:spcPts val="1500"/>
                  </a:lnSpc>
                </a:pP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600" b="1" dirty="0">
                    <a:latin typeface="Segoe UI" panose="020B0502040204020203" pitchFamily="34" charset="0"/>
                  </a:rPr>
                  <a:t>-quark dominance </a:t>
                </a:r>
                <a:r>
                  <a:rPr lang="en-US" sz="1600" dirty="0">
                    <a:latin typeface="Segoe UI" panose="020B0502040204020203" pitchFamily="34" charset="0"/>
                  </a:rPr>
                  <a:t>(charge factor)</a:t>
                </a:r>
              </a:p>
              <a:p>
                <a:pPr fontAlgn="t">
                  <a:lnSpc>
                    <a:spcPts val="1500"/>
                  </a:lnSpc>
                </a:pPr>
                <a:r>
                  <a:rPr lang="en-US" sz="1600" dirty="0">
                    <a:latin typeface="Segoe UI" panose="020B0502040204020203" pitchFamily="34" charset="0"/>
                  </a:rPr>
                  <a:t>  - transversity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ar-AE" sz="1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</m:oMath>
                </a14:m>
                <a:r>
                  <a:rPr lang="en-US" sz="1600" dirty="0">
                    <a:latin typeface="Segoe UI" panose="020B0502040204020203" pitchFamily="34" charset="0"/>
                  </a:rPr>
                  <a:t>drives the observable</a:t>
                </a:r>
                <a:br>
                  <a:rPr lang="en-US" sz="1600" dirty="0">
                    <a:latin typeface="Segoe UI" panose="020B0502040204020203" pitchFamily="34" charset="0"/>
                  </a:rPr>
                </a:br>
                <a:endParaRPr lang="en-US" sz="1600" dirty="0">
                  <a:latin typeface="Segoe UI" panose="020B0502040204020203" pitchFamily="34" charset="0"/>
                </a:endParaRPr>
              </a:p>
              <a:p>
                <a:pPr fontAlgn="t">
                  <a:lnSpc>
                    <a:spcPts val="1500"/>
                  </a:lnSpc>
                </a:pPr>
                <a:r>
                  <a:rPr lang="en-US" sz="1600" b="1" dirty="0">
                    <a:latin typeface="Segoe UI" panose="020B0502040204020203" pitchFamily="34" charset="0"/>
                  </a:rPr>
                  <a:t>Charge separation</a:t>
                </a:r>
              </a:p>
              <a:p>
                <a:pPr fontAlgn="t">
                  <a:lnSpc>
                    <a:spcPts val="15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ar-AE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ar-AE" sz="160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ar-AE" sz="16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ar-AE" sz="1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  <m:r>
                      <a:rPr lang="ar-AE" sz="160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600" dirty="0">
                    <a:latin typeface="Segoe UI" panose="020B0502040204020203" pitchFamily="34" charset="0"/>
                  </a:rPr>
                  <a:t> fav Collins → both large ⇒ dominant contribution</a:t>
                </a:r>
              </a:p>
              <a:p>
                <a:pPr fontAlgn="t">
                  <a:lnSpc>
                    <a:spcPts val="1500"/>
                  </a:lnSpc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 </m:t>
                    </m:r>
                    <m:sSup>
                      <m:sSup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ar-AE" sz="160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latin typeface="Segoe UI" panose="020B0502040204020203" pitchFamily="34" charset="0"/>
                  </a:rPr>
                  <a:t>one suppressed factor (</a:t>
                </a:r>
                <a:r>
                  <a:rPr lang="en-US" sz="1600" dirty="0" err="1">
                    <a:latin typeface="Segoe UI" panose="020B0502040204020203" pitchFamily="34" charset="0"/>
                  </a:rPr>
                  <a:t>unfav</a:t>
                </a:r>
                <a:r>
                  <a:rPr lang="en-US" sz="1600" dirty="0">
                    <a:latin typeface="Segoe UI" panose="020B0502040204020203" pitchFamily="34" charset="0"/>
                  </a:rPr>
                  <a:t>./transversity)  ⇒ reduced effect</a:t>
                </a:r>
              </a:p>
              <a:p>
                <a:pPr fontAlgn="t">
                  <a:lnSpc>
                    <a:spcPts val="1500"/>
                  </a:lnSpc>
                  <a:buNone/>
                </a:pPr>
                <a:endParaRPr lang="en-US" sz="1600" dirty="0">
                  <a:latin typeface="Segoe UI" panose="020B0502040204020203" pitchFamily="34" charset="0"/>
                </a:endParaRPr>
              </a:p>
              <a:p>
                <a:pPr fontAlgn="t">
                  <a:lnSpc>
                    <a:spcPts val="1500"/>
                  </a:lnSpc>
                  <a:buNone/>
                </a:pPr>
                <a:r>
                  <a:rPr lang="en-US" sz="1600" b="1" dirty="0">
                    <a:latin typeface="Segoe UI" panose="020B0502040204020203" pitchFamily="34" charset="0"/>
                  </a:rPr>
                  <a:t>Low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US" sz="1600" b="1" dirty="0">
                  <a:latin typeface="Segoe UI" panose="020B0502040204020203" pitchFamily="34" charset="0"/>
                </a:endParaRPr>
              </a:p>
              <a:p>
                <a:pPr fontAlgn="t">
                  <a:lnSpc>
                    <a:spcPts val="1500"/>
                  </a:lnSpc>
                </a:pPr>
                <a:r>
                  <a:rPr lang="en-US" sz="1600" dirty="0">
                    <a:latin typeface="Segoe UI" panose="020B0502040204020203" pitchFamily="34" charset="0"/>
                  </a:rPr>
                  <a:t>   - favored Collins suppressed</a:t>
                </a:r>
                <a:r>
                  <a:rPr lang="en-US" sz="1600" b="1" dirty="0">
                    <a:latin typeface="Segoe UI" panose="020B0502040204020203" pitchFamily="34" charset="0"/>
                  </a:rPr>
                  <a:t>   </a:t>
                </a:r>
                <a:r>
                  <a:rPr lang="en-US" sz="1600" dirty="0">
                    <a:latin typeface="Segoe UI" panose="020B0502040204020203" pitchFamily="34" charset="0"/>
                  </a:rPr>
                  <a:t>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ar-AE" sz="16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600" dirty="0">
                    <a:latin typeface="Segoe UI" panose="020B0502040204020203" pitchFamily="34" charset="0"/>
                  </a:rPr>
                  <a:t>asymmetry strongly reduced</a:t>
                </a:r>
              </a:p>
              <a:p>
                <a:pPr fontAlgn="t">
                  <a:lnSpc>
                    <a:spcPts val="1500"/>
                  </a:lnSpc>
                  <a:buNone/>
                </a:pPr>
                <a:endParaRPr lang="en-US" sz="1600" dirty="0">
                  <a:latin typeface="Segoe UI" panose="020B0502040204020203" pitchFamily="34" charset="0"/>
                </a:endParaRPr>
              </a:p>
              <a:p>
                <a:pPr fontAlgn="t">
                  <a:lnSpc>
                    <a:spcPts val="1500"/>
                  </a:lnSpc>
                  <a:buNone/>
                </a:pPr>
                <a:r>
                  <a:rPr lang="en-US" sz="1600" b="1" dirty="0">
                    <a:latin typeface="Segoe UI" panose="020B0502040204020203" pitchFamily="34" charset="0"/>
                  </a:rPr>
                  <a:t>Comparison with </a:t>
                </a:r>
                <a:r>
                  <a:rPr lang="en-US" sz="1600" b="1" i="1" dirty="0">
                    <a:latin typeface="Segoe UI" panose="020B0502040204020203" pitchFamily="34" charset="0"/>
                  </a:rPr>
                  <a:t>pp</a:t>
                </a:r>
              </a:p>
              <a:p>
                <a:pPr fontAlgn="t">
                  <a:lnSpc>
                    <a:spcPts val="1500"/>
                  </a:lnSpc>
                </a:pPr>
                <a:r>
                  <a:rPr lang="en-US" sz="1600" dirty="0">
                    <a:latin typeface="Segoe UI" panose="020B0502040204020203" pitchFamily="34" charset="0"/>
                  </a:rPr>
                  <a:t>- denominator gluon dominated</a:t>
                </a:r>
              </a:p>
              <a:p>
                <a:pPr fontAlgn="t">
                  <a:lnSpc>
                    <a:spcPts val="1500"/>
                  </a:lnSpc>
                </a:pPr>
                <a:r>
                  <a:rPr lang="en-US" sz="1600" dirty="0">
                    <a:latin typeface="Segoe UI" panose="020B0502040204020203" pitchFamily="34" charset="0"/>
                  </a:rPr>
                  <a:t>- no u-quark dominance</a:t>
                </a:r>
                <a:br>
                  <a:rPr lang="en-US" sz="1600" dirty="0">
                    <a:latin typeface="Segoe UI" panose="020B0502040204020203" pitchFamily="34" charset="0"/>
                  </a:rPr>
                </a:br>
                <a:r>
                  <a:rPr lang="en-US" sz="1600" dirty="0">
                    <a:latin typeface="Segoe UI" panose="020B0502040204020203" pitchFamily="34" charset="0"/>
                  </a:rPr>
                  <a:t>⇒ </a:t>
                </a:r>
                <a:r>
                  <a:rPr lang="en-US" sz="1600" b="1" dirty="0">
                    <a:latin typeface="Segoe UI" panose="020B0502040204020203" pitchFamily="34" charset="0"/>
                  </a:rPr>
                  <a:t>much smaller asymmetries (~2%)</a:t>
                </a:r>
                <a:endParaRPr lang="en-US" sz="1600" dirty="0">
                  <a:latin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7EF097-4BC7-ECAE-DCC0-596615D3C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855" y="1163957"/>
                <a:ext cx="6132098" cy="4145366"/>
              </a:xfrm>
              <a:prstGeom prst="rect">
                <a:avLst/>
              </a:prstGeom>
              <a:blipFill>
                <a:blip r:embed="rId5"/>
                <a:stretch>
                  <a:fillRect l="-596" t="-1471" b="-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BC4DA2DF-C5EB-E165-34B3-3A2180B32C45}"/>
              </a:ext>
            </a:extLst>
          </p:cNvPr>
          <p:cNvSpPr txBox="1"/>
          <p:nvPr/>
        </p:nvSpPr>
        <p:spPr>
          <a:xfrm>
            <a:off x="1088136" y="3064897"/>
            <a:ext cx="12165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Segoe UI" panose="020B0502040204020203" pitchFamily="34" charset="0"/>
              </a:rPr>
              <a:t>Forward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18814B-B159-C141-C0EE-00B50076565A}"/>
              </a:ext>
            </a:extLst>
          </p:cNvPr>
          <p:cNvSpPr txBox="1"/>
          <p:nvPr/>
        </p:nvSpPr>
        <p:spPr>
          <a:xfrm>
            <a:off x="998483" y="4951505"/>
            <a:ext cx="1306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Segoe UI" panose="020B0502040204020203" pitchFamily="34" charset="0"/>
              </a:rPr>
              <a:t>Back</a:t>
            </a:r>
            <a:r>
              <a:rPr lang="en-US" sz="1800" b="1" dirty="0">
                <a:latin typeface="Segoe UI" panose="020B0502040204020203" pitchFamily="34" charset="0"/>
              </a:rPr>
              <a:t>ward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7011FF-949D-F843-2D02-47DB330C10C3}"/>
              </a:ext>
            </a:extLst>
          </p:cNvPr>
          <p:cNvSpPr txBox="1"/>
          <p:nvPr/>
        </p:nvSpPr>
        <p:spPr>
          <a:xfrm>
            <a:off x="7304605" y="5686857"/>
            <a:ext cx="3543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Expectations </a:t>
            </a:r>
            <a:r>
              <a:rPr lang="en-US" i="1" dirty="0"/>
              <a:t>testable</a:t>
            </a:r>
            <a:r>
              <a:rPr lang="en-US" dirty="0"/>
              <a:t> at the EIC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8CEB65A-244A-2708-1B1C-844D72F03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764" y="1707942"/>
            <a:ext cx="3317008" cy="2388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0016B1-813A-9AA7-1736-2781FF691F20}"/>
              </a:ext>
            </a:extLst>
          </p:cNvPr>
          <p:cNvSpPr txBox="1"/>
          <p:nvPr/>
        </p:nvSpPr>
        <p:spPr>
          <a:xfrm>
            <a:off x="986754" y="1031527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 GeV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FC4015-A180-7B7B-B1C0-E3B7D2DC3E8D}"/>
              </a:ext>
            </a:extLst>
          </p:cNvPr>
          <p:cNvSpPr txBox="1"/>
          <p:nvPr/>
        </p:nvSpPr>
        <p:spPr>
          <a:xfrm>
            <a:off x="2603681" y="981864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105 GeV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487EE3-4025-4189-FFF9-A9D3ABC9D111}"/>
              </a:ext>
            </a:extLst>
          </p:cNvPr>
          <p:cNvSpPr txBox="1"/>
          <p:nvPr/>
        </p:nvSpPr>
        <p:spPr>
          <a:xfrm>
            <a:off x="4348946" y="1028309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141 GeV</a:t>
            </a:r>
          </a:p>
        </p:txBody>
      </p:sp>
    </p:spTree>
    <p:extLst>
      <p:ext uri="{BB962C8B-B14F-4D97-AF65-F5344CB8AC3E}">
        <p14:creationId xmlns:p14="http://schemas.microsoft.com/office/powerpoint/2010/main" val="258753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1427CF-0BD4-82C6-CC5F-7ECEDFC043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477352"/>
                <a:ext cx="10184296" cy="4486126"/>
              </a:xfrm>
            </p:spPr>
            <p:txBody>
              <a:bodyPr>
                <a:normAutofit fontScale="25000" lnSpcReduction="20000"/>
              </a:bodyPr>
              <a:lstStyle/>
              <a:p>
                <a:pPr>
                  <a:defRPr sz="2200" b="1"/>
                </a:pPr>
                <a:r>
                  <a:rPr lang="en-US" sz="8000" dirty="0"/>
                  <a:t>h-in-jet azimuthal asymmetries in </a:t>
                </a:r>
                <a:r>
                  <a:rPr lang="en-US" sz="8000" i="1" dirty="0">
                    <a:solidFill>
                      <a:srgbClr val="C00000"/>
                    </a:solidFill>
                  </a:rPr>
                  <a:t>pp</a:t>
                </a:r>
              </a:p>
              <a:p>
                <a:pPr marL="274320" lvl="1" indent="0">
                  <a:buNone/>
                  <a:defRPr sz="1800" b="0">
                    <a:solidFill>
                      <a:srgbClr val="C80000"/>
                    </a:solidFill>
                  </a:defRPr>
                </a:pPr>
                <a:r>
                  <a:rPr lang="en-US" sz="8000" dirty="0"/>
                  <a:t>→ test of TMD-FF universality &amp; TMD factorization</a:t>
                </a:r>
              </a:p>
              <a:p>
                <a:pPr>
                  <a:defRPr sz="2200" b="1"/>
                </a:pPr>
                <a:r>
                  <a:rPr lang="en-US" sz="8000" dirty="0"/>
                  <a:t>TMD mechanism only in fragmentation</a:t>
                </a:r>
              </a:p>
              <a:p>
                <a:pPr marL="274320" lvl="1" indent="0">
                  <a:buNone/>
                  <a:defRPr sz="1800" b="0">
                    <a:solidFill>
                      <a:srgbClr val="C80000"/>
                    </a:solidFill>
                  </a:defRPr>
                </a:pPr>
                <a:r>
                  <a:rPr lang="en-US" sz="8000" dirty="0"/>
                  <a:t>→ clean access, two-scale process</a:t>
                </a:r>
              </a:p>
              <a:p>
                <a:pPr>
                  <a:defRPr sz="2200" b="1"/>
                </a:pPr>
                <a:r>
                  <a:rPr lang="en-US" sz="8000" dirty="0"/>
                  <a:t>Phenomenology</a:t>
                </a:r>
              </a:p>
              <a:p>
                <a:pPr marL="274320" lvl="1" indent="0">
                  <a:buNone/>
                  <a:defRPr sz="1800" b="0"/>
                </a:pPr>
                <a:r>
                  <a:rPr lang="en-US" sz="8000" dirty="0"/>
                  <a:t>→ good agreement (Collins asymmetries)</a:t>
                </a:r>
              </a:p>
              <a:p>
                <a:pPr marL="274320" lvl="1" indent="0">
                  <a:buNone/>
                  <a:defRPr sz="1800" b="0"/>
                </a:pPr>
                <a:r>
                  <a:rPr lang="en-US" sz="8000" dirty="0"/>
                  <a:t>→ also spontaneous transverse </a:t>
                </a:r>
                <a:r>
                  <a:rPr lang="el-GR" sz="8000" dirty="0"/>
                  <a:t>Λ </a:t>
                </a:r>
                <a:r>
                  <a:rPr lang="en-US" sz="8000" dirty="0"/>
                  <a:t>polarization</a:t>
                </a:r>
              </a:p>
              <a:p>
                <a:pPr>
                  <a:defRPr sz="2200" b="1"/>
                </a:pPr>
                <a:r>
                  <a:rPr lang="en-US" sz="8000" dirty="0"/>
                  <a:t>EIC potential (</a:t>
                </a:r>
                <a14:m>
                  <m:oMath xmlns:m="http://schemas.openxmlformats.org/officeDocument/2006/math">
                    <m:r>
                      <a:rPr lang="en-US" sz="8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  <m:r>
                      <a:rPr lang="it-IT" sz="8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8000" dirty="0"/>
                  <a:t>)</a:t>
                </a:r>
              </a:p>
              <a:p>
                <a:pPr marL="274320" lvl="1" indent="0">
                  <a:buNone/>
                  <a:defRPr sz="1800" b="0"/>
                </a:pPr>
                <a:r>
                  <a:rPr lang="en-US" sz="8000" dirty="0"/>
                  <a:t>→ sizeable, measurable asymmetries</a:t>
                </a:r>
              </a:p>
              <a:p>
                <a:pPr marL="274320" lvl="1" indent="0">
                  <a:buNone/>
                  <a:defRPr sz="1800" b="0">
                    <a:solidFill>
                      <a:srgbClr val="C80000"/>
                    </a:solidFill>
                  </a:defRPr>
                </a:pPr>
                <a:r>
                  <a:rPr lang="en-US" sz="8000" dirty="0">
                    <a:solidFill>
                      <a:srgbClr val="601B8D"/>
                    </a:solidFill>
                  </a:rPr>
                  <a:t>→</a:t>
                </a:r>
                <a:r>
                  <a:rPr lang="en-US" sz="8000" dirty="0"/>
                  <a:t> </a:t>
                </a:r>
                <a:r>
                  <a:rPr lang="en-US" sz="8000" dirty="0">
                    <a:solidFill>
                      <a:srgbClr val="601B8D"/>
                    </a:solidFill>
                  </a:rPr>
                  <a:t>sensitivity to valence &amp; sea transversity</a:t>
                </a:r>
              </a:p>
              <a:p>
                <a:pPr marL="274320" lvl="1" indent="0">
                  <a:buNone/>
                  <a:defRPr sz="1800" b="0">
                    <a:solidFill>
                      <a:srgbClr val="C80000"/>
                    </a:solidFill>
                  </a:defRPr>
                </a:pPr>
                <a:r>
                  <a:rPr lang="en-US" sz="8000" dirty="0"/>
                  <a:t>→ flavor separation of Collins FFs</a:t>
                </a:r>
              </a:p>
              <a:p>
                <a:pPr>
                  <a:defRPr sz="2200" b="1">
                    <a:solidFill>
                      <a:srgbClr val="C80000"/>
                    </a:solidFill>
                  </a:defRPr>
                </a:pPr>
                <a:r>
                  <a:rPr lang="en-US" sz="8000" dirty="0"/>
                  <a:t>Open theoretical issues</a:t>
                </a:r>
              </a:p>
              <a:p>
                <a:pPr marL="274320" lvl="1" indent="0">
                  <a:buNone/>
                  <a:defRPr sz="1800" b="0"/>
                </a:pPr>
                <a:r>
                  <a:rPr lang="en-US" sz="8000" dirty="0"/>
                  <a:t>→ factorization breaking? TMD vs models</a:t>
                </a:r>
              </a:p>
              <a:p>
                <a:pPr marL="274320" lvl="1" indent="0">
                  <a:buNone/>
                  <a:defRPr sz="1800" b="0"/>
                </a:pPr>
                <a:r>
                  <a:rPr lang="en-US" sz="8000" dirty="0"/>
                  <a:t>→ beyond LO: jet fragmentation, jet-TMD-FF, TMD FFs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1427CF-0BD4-82C6-CC5F-7ECEDFC043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477352"/>
                <a:ext cx="10184296" cy="4486126"/>
              </a:xfrm>
              <a:blipFill>
                <a:blip r:embed="rId2"/>
                <a:stretch>
                  <a:fillRect l="-239" t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D5E703-25F9-B881-BC35-9CF641BEA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QCD evolution 2026 - May 12, 2026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51E3A4-512F-53C7-7D37-5EACE2DC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485" y="196461"/>
            <a:ext cx="6589199" cy="1035991"/>
          </a:xfrm>
        </p:spPr>
        <p:txBody>
          <a:bodyPr/>
          <a:lstStyle/>
          <a:p>
            <a:pPr algn="ctr"/>
            <a:r>
              <a:rPr lang="en-GB" dirty="0"/>
              <a:t>Conclusions</a:t>
            </a:r>
          </a:p>
        </p:txBody>
      </p:sp>
      <p:sp>
        <p:nvSpPr>
          <p:cNvPr id="6" name="CasellaDiTesto 3">
            <a:extLst>
              <a:ext uri="{FF2B5EF4-FFF2-40B4-BE49-F238E27FC236}">
                <a16:creationId xmlns:a16="http://schemas.microsoft.com/office/drawing/2014/main" id="{CBDC387A-3EB1-D28C-BAD8-4D270843C863}"/>
              </a:ext>
            </a:extLst>
          </p:cNvPr>
          <p:cNvSpPr txBox="1"/>
          <p:nvPr/>
        </p:nvSpPr>
        <p:spPr>
          <a:xfrm rot="20628955">
            <a:off x="7486376" y="3952576"/>
            <a:ext cx="3831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438D"/>
                </a:solidFill>
                <a:latin typeface="+mj-lt"/>
              </a:rPr>
              <a:t>THANKS for the ATTENTION </a:t>
            </a:r>
          </a:p>
        </p:txBody>
      </p:sp>
    </p:spTree>
    <p:extLst>
      <p:ext uri="{BB962C8B-B14F-4D97-AF65-F5344CB8AC3E}">
        <p14:creationId xmlns:p14="http://schemas.microsoft.com/office/powerpoint/2010/main" val="299473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B92D83-2799-4609-8B5F-DF3DA2F3B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423" y="2346683"/>
            <a:ext cx="7772400" cy="1609344"/>
          </a:xfrm>
        </p:spPr>
        <p:txBody>
          <a:bodyPr/>
          <a:lstStyle/>
          <a:p>
            <a:pPr algn="ctr"/>
            <a:r>
              <a:rPr lang="en-GB" dirty="0"/>
              <a:t>Back-up slides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61C5C8A-3B11-4F3C-99F6-9233E5FB2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QCD evolution 2026 - May 12, 2026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125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EAC36-2217-FC37-0A2D-29A5390C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19427"/>
          </a:xfrm>
        </p:spPr>
        <p:txBody>
          <a:bodyPr>
            <a:normAutofit/>
          </a:bodyPr>
          <a:lstStyle/>
          <a:p>
            <a:r>
              <a:rPr lang="en-US" sz="4000" dirty="0"/>
              <a:t>The semi-inclusive TMD fragmenting jet function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662A606-DB8B-50E6-56F9-ED6790D31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136" y="2702738"/>
            <a:ext cx="8375688" cy="86570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17A6C-FA4C-B5F9-777C-03155B744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QCD evolution 2026 - May 12, 2026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1F9DE7-A1CA-C452-23C6-CC7E56275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82" y="3652836"/>
            <a:ext cx="6882348" cy="6655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672136-C44E-0C69-A18D-5C9C71D9C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848" y="4402740"/>
            <a:ext cx="6016644" cy="8819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2BF43B-889E-C6FF-03CE-C2ECEFD6CC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2541" y="1650158"/>
            <a:ext cx="2380686" cy="24564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485FD8B-9B9F-62C5-993F-C42222B185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9841" y="4147920"/>
            <a:ext cx="2488899" cy="3733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2DBF2F2-AF41-2CFC-F0AC-309A8B040C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0707" y="4120866"/>
            <a:ext cx="779134" cy="4274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7888C54-EF8B-8416-5C45-27A3E083E8C6}"/>
              </a:ext>
            </a:extLst>
          </p:cNvPr>
          <p:cNvSpPr txBox="1"/>
          <p:nvPr/>
        </p:nvSpPr>
        <p:spPr>
          <a:xfrm>
            <a:off x="7603580" y="5391184"/>
            <a:ext cx="2059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TMD factorization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EADD07-208B-0655-79F5-04EFCF6599F8}"/>
              </a:ext>
            </a:extLst>
          </p:cNvPr>
          <p:cNvSpPr txBox="1"/>
          <p:nvPr/>
        </p:nvSpPr>
        <p:spPr>
          <a:xfrm>
            <a:off x="325321" y="5865320"/>
            <a:ext cx="61572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Kang, Liu, Ringer, Xing, JHEP 1711 (2017) 068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0C1C1CD-16C0-139B-8F34-39B42C8803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752" y="1797074"/>
            <a:ext cx="9208177" cy="8212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5E6A16B-0A64-5103-AB5C-30EC116E5A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3647" y="5214983"/>
            <a:ext cx="2510542" cy="56270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CA9DDF2-54BD-56E6-9084-6F2B3625CE74}"/>
              </a:ext>
            </a:extLst>
          </p:cNvPr>
          <p:cNvSpPr txBox="1"/>
          <p:nvPr/>
        </p:nvSpPr>
        <p:spPr>
          <a:xfrm>
            <a:off x="7378294" y="4639121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TMD FF</a:t>
            </a:r>
          </a:p>
        </p:txBody>
      </p:sp>
    </p:spTree>
    <p:extLst>
      <p:ext uri="{BB962C8B-B14F-4D97-AF65-F5344CB8AC3E}">
        <p14:creationId xmlns:p14="http://schemas.microsoft.com/office/powerpoint/2010/main" val="335341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79809-5126-BDC9-C705-759796123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Uncertainty bands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0F0E8-1694-21D3-71EE-D350471BD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adopt as an indicator the Welch’s 𝑡-statistic, defined as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2BAC0-4D16-4088-5525-017E22308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QCD evolution 2026 - May 12, 2026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A060A5-5B32-1E7B-D322-94243D373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279" y="2836180"/>
            <a:ext cx="2359025" cy="14098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8FFE58-D4CF-5C92-CA50-EC104B08D24C}"/>
              </a:ext>
            </a:extLst>
          </p:cNvPr>
          <p:cNvSpPr txBox="1"/>
          <p:nvPr/>
        </p:nvSpPr>
        <p:spPr>
          <a:xfrm>
            <a:off x="983974" y="4470469"/>
            <a:ext cx="102969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which quantifies the difference of the arithmetical means of two samples with unequal variances and sizes. One has to verify that |𝑡| is such that the corresponding 𝑝-values are ≳ 0.1. Provided this condition holds, one can conclude that the sampled distribution and the original distribution are statistically equivalent. Notice that we sample directly in the parameter space.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DF05F3-FFAD-4B7D-1043-E5F4EC456A39}"/>
              </a:ext>
            </a:extLst>
          </p:cNvPr>
          <p:cNvSpPr txBox="1"/>
          <p:nvPr/>
        </p:nvSpPr>
        <p:spPr>
          <a:xfrm>
            <a:off x="4449279" y="1590270"/>
            <a:ext cx="2766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Compression procedure</a:t>
            </a:r>
          </a:p>
        </p:txBody>
      </p:sp>
    </p:spTree>
    <p:extLst>
      <p:ext uri="{BB962C8B-B14F-4D97-AF65-F5344CB8AC3E}">
        <p14:creationId xmlns:p14="http://schemas.microsoft.com/office/powerpoint/2010/main" val="5339151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2F7CF0-91BB-6E96-B336-26E9D161C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 D'Alesio  University &amp; INFN Cagliari       QCD evolution 2026 - May 12, 2026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F6437E0-F924-9951-2F0E-3976B3322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3798" y="1591317"/>
            <a:ext cx="7824403" cy="44907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8CB764-CEE6-0369-155D-FCB7FB5E31FC}"/>
              </a:ext>
            </a:extLst>
          </p:cNvPr>
          <p:cNvSpPr txBox="1"/>
          <p:nvPr/>
        </p:nvSpPr>
        <p:spPr>
          <a:xfrm>
            <a:off x="516835" y="3098037"/>
            <a:ext cx="14468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   STAR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200 GeV</a:t>
            </a:r>
            <a:endParaRPr lang="en-US" sz="2400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61D31333-B1CB-106C-331C-B3B3420406C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63677" y="488012"/>
                <a:ext cx="8264645" cy="727942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dirty="0"/>
                  <a:t>predictions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binned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𝒋𝑻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61D31333-B1CB-106C-331C-B3B3420406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63677" y="488012"/>
                <a:ext cx="8264645" cy="727942"/>
              </a:xfrm>
              <a:blipFill>
                <a:blip r:embed="rId3"/>
                <a:stretch>
                  <a:fillRect t="-36975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7265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EF905A-31F8-8EEE-B904-982E1AF6B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QCD evolution 2026 - May 12, 2026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008425-A7EC-BA50-944C-91EAAA5B0C61}"/>
                  </a:ext>
                </a:extLst>
              </p:cNvPr>
              <p:cNvSpPr txBox="1"/>
              <p:nvPr/>
            </p:nvSpPr>
            <p:spPr>
              <a:xfrm>
                <a:off x="8922194" y="1478187"/>
                <a:ext cx="3269806" cy="1292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Azimuthal asymmetries </a:t>
                </a:r>
              </a:p>
              <a:p>
                <a:r>
                  <a:rPr lang="en-US" sz="2000" dirty="0"/>
                  <a:t>in lepton-proton collisions</a:t>
                </a:r>
              </a:p>
              <a:p>
                <a:r>
                  <a:rPr lang="en-US" sz="2000" dirty="0"/>
                  <a:t>as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at fixed </a:t>
                </a:r>
                <a:r>
                  <a:rPr lang="en-US" i="1" dirty="0"/>
                  <a:t>z</a:t>
                </a:r>
                <a:r>
                  <a:rPr lang="en-US" dirty="0"/>
                  <a:t> bins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008425-A7EC-BA50-944C-91EAAA5B0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194" y="1478187"/>
                <a:ext cx="3269806" cy="1292662"/>
              </a:xfrm>
              <a:prstGeom prst="rect">
                <a:avLst/>
              </a:prstGeom>
              <a:blipFill>
                <a:blip r:embed="rId3"/>
                <a:stretch>
                  <a:fillRect l="-2052" t="-2347" r="-933" b="-6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D2D1938-D4F8-2FCA-4447-F83B12984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4" y="517160"/>
            <a:ext cx="8782087" cy="506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364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DA35A49D-F188-2148-D6A1-6DF641ABD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454979"/>
            <a:ext cx="4480549" cy="4051300"/>
          </a:xfrm>
          <a:prstGeom prst="rect">
            <a:avLst/>
          </a:prstGeom>
        </p:spPr>
      </p:pic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F7172789-AD6B-8E89-8F7B-048D36D96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8989" y="1454978"/>
            <a:ext cx="4693130" cy="4051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9973FB-6B9A-479E-0D86-6D8732CD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35545"/>
            <a:ext cx="10058400" cy="926725"/>
          </a:xfrm>
        </p:spPr>
        <p:txBody>
          <a:bodyPr/>
          <a:lstStyle/>
          <a:p>
            <a:pPr algn="ctr"/>
            <a:r>
              <a:rPr lang="en-US" dirty="0"/>
              <a:t>Transversity and Collins FFs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2E3258-C4A7-7B4D-5021-D7520C285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QCD evolution 2026 - May 12, 2026</a:t>
            </a:r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DF05D85-4D8D-7CBF-04B9-30C1FD93A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42" y="2941184"/>
            <a:ext cx="1492145" cy="4878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3F194D-1C3B-3688-C996-6CA6AC1D6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0986" y="3511164"/>
            <a:ext cx="1576744" cy="51547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457AFCB-3698-D47C-9979-6CCF38CD8A3D}"/>
              </a:ext>
            </a:extLst>
          </p:cNvPr>
          <p:cNvSpPr txBox="1"/>
          <p:nvPr/>
        </p:nvSpPr>
        <p:spPr>
          <a:xfrm>
            <a:off x="401512" y="5857958"/>
            <a:ext cx="103426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1" u="none" strike="noStrike" baseline="0" dirty="0">
                <a:solidFill>
                  <a:srgbClr val="C00000"/>
                </a:solidFill>
                <a:latin typeface="NimbusRomNo9L-Regu"/>
              </a:rPr>
              <a:t>PLB 2024 </a:t>
            </a:r>
            <a:r>
              <a:rPr lang="en-US" sz="1800" b="0" i="1" u="none" strike="noStrike" baseline="0" dirty="0" err="1">
                <a:solidFill>
                  <a:srgbClr val="C00000"/>
                </a:solidFill>
                <a:latin typeface="NimbusRomNo9L-Regu"/>
              </a:rPr>
              <a:t>Boglione</a:t>
            </a:r>
            <a:r>
              <a:rPr lang="en-US" sz="1800" b="0" i="1" u="none" strike="noStrike" baseline="0" dirty="0">
                <a:solidFill>
                  <a:srgbClr val="C00000"/>
                </a:solidFill>
                <a:latin typeface="NimbusRomNo9L-Regu"/>
              </a:rPr>
              <a:t>, UD, Flore, Gonzalez-Hernandez, Murgia, </a:t>
            </a:r>
            <a:r>
              <a:rPr lang="en-US" sz="1800" b="0" i="1" u="none" strike="noStrike" baseline="0" dirty="0" err="1">
                <a:solidFill>
                  <a:srgbClr val="C00000"/>
                </a:solidFill>
                <a:latin typeface="NimbusRomNo9L-Regu"/>
              </a:rPr>
              <a:t>Prokudin</a:t>
            </a:r>
            <a:r>
              <a:rPr lang="fr-FR" sz="1800" b="0" i="1" u="none" strike="noStrike" baseline="0" dirty="0">
                <a:solidFill>
                  <a:srgbClr val="C00000"/>
                </a:solidFill>
                <a:latin typeface="NimbusRomNo9L-Regu"/>
              </a:rPr>
              <a:t> 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456766-A3F4-4498-E62E-A7EAC72BFF99}"/>
              </a:ext>
            </a:extLst>
          </p:cNvPr>
          <p:cNvSpPr txBox="1"/>
          <p:nvPr/>
        </p:nvSpPr>
        <p:spPr>
          <a:xfrm>
            <a:off x="401511" y="5514320"/>
            <a:ext cx="103426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1" u="none" strike="noStrike" baseline="0" dirty="0">
                <a:solidFill>
                  <a:srgbClr val="C00000"/>
                </a:solidFill>
                <a:latin typeface="NimbusRomNo9L-Regu"/>
              </a:rPr>
              <a:t>PLB 2020 UD, Flore, </a:t>
            </a:r>
            <a:r>
              <a:rPr lang="en-US" sz="1800" b="0" i="1" u="none" strike="noStrike" baseline="0" dirty="0" err="1">
                <a:solidFill>
                  <a:srgbClr val="C00000"/>
                </a:solidFill>
                <a:latin typeface="NimbusRomNo9L-Regu"/>
              </a:rPr>
              <a:t>Prokudin</a:t>
            </a:r>
            <a:r>
              <a:rPr lang="fr-FR" sz="1800" b="0" i="1" u="none" strike="noStrike" baseline="0" dirty="0">
                <a:solidFill>
                  <a:srgbClr val="C00000"/>
                </a:solidFill>
                <a:latin typeface="NimbusRomNo9L-Regu"/>
              </a:rPr>
              <a:t> 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3B443CA-5F67-0FB6-137B-0409284A1038}"/>
              </a:ext>
            </a:extLst>
          </p:cNvPr>
          <p:cNvSpPr txBox="1"/>
          <p:nvPr/>
        </p:nvSpPr>
        <p:spPr>
          <a:xfrm>
            <a:off x="9156109" y="2030555"/>
            <a:ext cx="500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fav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E1BCC0-6407-AD1F-7D87-68F386DD88A3}"/>
              </a:ext>
            </a:extLst>
          </p:cNvPr>
          <p:cNvSpPr txBox="1"/>
          <p:nvPr/>
        </p:nvSpPr>
        <p:spPr>
          <a:xfrm>
            <a:off x="6913183" y="3335896"/>
            <a:ext cx="76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unfav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260DAA-5D9E-4C00-0C5A-E467B91BB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8332" y="5857959"/>
            <a:ext cx="4076053" cy="5270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E56925-B97E-B059-63AF-0BA5A7EA6AD5}"/>
              </a:ext>
            </a:extLst>
          </p:cNvPr>
          <p:cNvSpPr txBox="1"/>
          <p:nvPr/>
        </p:nvSpPr>
        <p:spPr>
          <a:xfrm>
            <a:off x="6966298" y="5431837"/>
            <a:ext cx="414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Proper</a:t>
            </a:r>
            <a:r>
              <a:rPr lang="en-US" dirty="0"/>
              <a:t> use of the Soffer bound in a fit</a:t>
            </a:r>
          </a:p>
        </p:txBody>
      </p:sp>
    </p:spTree>
    <p:extLst>
      <p:ext uri="{BB962C8B-B14F-4D97-AF65-F5344CB8AC3E}">
        <p14:creationId xmlns:p14="http://schemas.microsoft.com/office/powerpoint/2010/main" val="2279311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13BF7D-312D-B26F-3125-466663ADE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564" y="1304044"/>
            <a:ext cx="4047410" cy="16036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CAC69073-F02B-45C1-89FE-4060958C6A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7750" y="2075498"/>
                <a:ext cx="10764494" cy="3425832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rgbClr val="D34817">
                      <a:lumMod val="75000"/>
                    </a:srgbClr>
                  </a:buClr>
                  <a:defRPr/>
                </a:pPr>
                <a:r>
                  <a:rPr lang="it-IT" dirty="0" err="1">
                    <a:solidFill>
                      <a:srgbClr val="0033CC"/>
                    </a:solidFill>
                  </a:rPr>
                  <a:t>Complementary</a:t>
                </a:r>
                <a:r>
                  <a:rPr lang="it-IT" dirty="0">
                    <a:solidFill>
                      <a:srgbClr val="C00000"/>
                    </a:solidFill>
                  </a:rPr>
                  <a:t> </a:t>
                </a:r>
                <a:r>
                  <a:rPr lang="it-IT" dirty="0"/>
                  <a:t>to SIDIS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processes</a:t>
                </a:r>
                <a:r>
                  <a:rPr lang="it-IT" dirty="0"/>
                  <a:t> (</a:t>
                </a:r>
                <a:r>
                  <a:rPr lang="it-IT" dirty="0">
                    <a:solidFill>
                      <a:srgbClr val="0033CC"/>
                    </a:solidFill>
                  </a:rPr>
                  <a:t>TMD </a:t>
                </a:r>
                <a:r>
                  <a:rPr lang="it-IT" dirty="0" err="1">
                    <a:solidFill>
                      <a:srgbClr val="0033CC"/>
                    </a:solidFill>
                  </a:rPr>
                  <a:t>factorization</a:t>
                </a:r>
                <a:r>
                  <a:rPr lang="it-IT" dirty="0"/>
                  <a:t>):</a:t>
                </a:r>
              </a:p>
              <a:p>
                <a:pPr marL="0" indent="0">
                  <a:buClr>
                    <a:srgbClr val="D34817">
                      <a:lumMod val="75000"/>
                    </a:srgbClr>
                  </a:buClr>
                  <a:buNone/>
                  <a:defRPr/>
                </a:pPr>
                <a:r>
                  <a:rPr lang="it-IT" dirty="0">
                    <a:solidFill>
                      <a:srgbClr val="C00000"/>
                    </a:solidFill>
                  </a:rPr>
                  <a:t>-</a:t>
                </a:r>
                <a:r>
                  <a:rPr lang="it-IT" dirty="0">
                    <a:solidFill>
                      <a:srgbClr val="FF0000"/>
                    </a:solidFill>
                  </a:rPr>
                  <a:t> </a:t>
                </a:r>
                <a:r>
                  <a:rPr lang="it-IT" dirty="0">
                    <a:solidFill>
                      <a:srgbClr val="CC0000"/>
                    </a:solidFill>
                  </a:rPr>
                  <a:t>2 </a:t>
                </a:r>
                <a:r>
                  <a:rPr lang="it-IT" dirty="0" err="1">
                    <a:solidFill>
                      <a:srgbClr val="CC0000"/>
                    </a:solidFill>
                  </a:rPr>
                  <a:t>well-separated</a:t>
                </a:r>
                <a:r>
                  <a:rPr lang="it-IT" dirty="0">
                    <a:solidFill>
                      <a:srgbClr val="CC0000"/>
                    </a:solidFill>
                  </a:rPr>
                  <a:t> </a:t>
                </a:r>
                <a:r>
                  <a:rPr lang="it-IT" dirty="0" err="1">
                    <a:solidFill>
                      <a:srgbClr val="CC0000"/>
                    </a:solidFill>
                  </a:rPr>
                  <a:t>scales</a:t>
                </a:r>
                <a:r>
                  <a:rPr lang="it-IT" dirty="0">
                    <a:solidFill>
                      <a:schemeClr val="accent2"/>
                    </a:solidFill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𝑗𝑇</m:t>
                        </m:r>
                      </m:sub>
                    </m:sSub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it-I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it-IT" dirty="0"/>
                  <a:t> [</a:t>
                </a:r>
                <a:r>
                  <a:rPr lang="it-IT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⊥ </a:t>
                </a:r>
                <a:r>
                  <a:rPr lang="it-IT" dirty="0"/>
                  <a:t>w.r.t. jet]</a:t>
                </a:r>
              </a:p>
              <a:p>
                <a:pPr>
                  <a:buClr>
                    <a:srgbClr val="D34817">
                      <a:lumMod val="75000"/>
                    </a:srgbClr>
                  </a:buClr>
                  <a:defRPr/>
                </a:pPr>
                <a:r>
                  <a:rPr lang="it-IT" dirty="0">
                    <a:solidFill>
                      <a:prstClr val="black"/>
                    </a:solidFill>
                    <a:latin typeface="Rockwell" panose="02060603020205020403"/>
                  </a:rPr>
                  <a:t>TMD </a:t>
                </a:r>
                <a:r>
                  <a:rPr lang="it-IT" dirty="0" err="1">
                    <a:solidFill>
                      <a:prstClr val="black"/>
                    </a:solidFill>
                    <a:latin typeface="Rockwell" panose="02060603020205020403"/>
                  </a:rPr>
                  <a:t>effects</a:t>
                </a:r>
                <a:r>
                  <a:rPr lang="it-IT" dirty="0">
                    <a:solidFill>
                      <a:prstClr val="black"/>
                    </a:solidFill>
                    <a:latin typeface="Rockwell" panose="02060603020205020403"/>
                  </a:rPr>
                  <a:t> </a:t>
                </a:r>
                <a:r>
                  <a:rPr lang="it-IT" b="1" dirty="0" err="1">
                    <a:solidFill>
                      <a:prstClr val="black"/>
                    </a:solidFill>
                    <a:latin typeface="Rockwell" panose="02060603020205020403"/>
                  </a:rPr>
                  <a:t>only</a:t>
                </a:r>
                <a:r>
                  <a:rPr lang="it-IT" dirty="0">
                    <a:solidFill>
                      <a:prstClr val="black"/>
                    </a:solidFill>
                    <a:latin typeface="Rockwell" panose="02060603020205020403"/>
                  </a:rPr>
                  <a:t> in the </a:t>
                </a:r>
                <a:r>
                  <a:rPr lang="it-IT" dirty="0" err="1">
                    <a:solidFill>
                      <a:prstClr val="black"/>
                    </a:solidFill>
                    <a:latin typeface="Rockwell" panose="02060603020205020403"/>
                  </a:rPr>
                  <a:t>fragmentation</a:t>
                </a:r>
                <a:r>
                  <a:rPr lang="it-IT" dirty="0">
                    <a:solidFill>
                      <a:prstClr val="black"/>
                    </a:solidFill>
                    <a:latin typeface="Rockwell" panose="02060603020205020403"/>
                  </a:rPr>
                  <a:t> </a:t>
                </a:r>
                <a:r>
                  <a:rPr lang="it-IT" dirty="0" err="1">
                    <a:solidFill>
                      <a:prstClr val="black"/>
                    </a:solidFill>
                    <a:latin typeface="Rockwell" panose="02060603020205020403"/>
                  </a:rPr>
                  <a:t>mechanism</a:t>
                </a:r>
                <a:r>
                  <a:rPr lang="it-IT" dirty="0">
                    <a:solidFill>
                      <a:prstClr val="black"/>
                    </a:solidFill>
                    <a:latin typeface="Rockwell" panose="02060603020205020403"/>
                  </a:rPr>
                  <a:t>: </a:t>
                </a:r>
                <a:r>
                  <a:rPr lang="it-IT" b="1" dirty="0" err="1">
                    <a:solidFill>
                      <a:schemeClr val="accent2"/>
                    </a:solidFill>
                    <a:latin typeface="Rockwell" panose="02060603020205020403"/>
                  </a:rPr>
                  <a:t>collinear</a:t>
                </a:r>
                <a:r>
                  <a:rPr lang="it-IT" b="1" dirty="0">
                    <a:solidFill>
                      <a:schemeClr val="accent2"/>
                    </a:solidFill>
                    <a:latin typeface="Rockwell" panose="02060603020205020403"/>
                  </a:rPr>
                  <a:t> </a:t>
                </a:r>
                <a:r>
                  <a:rPr lang="it-IT" b="1" dirty="0" err="1">
                    <a:solidFill>
                      <a:schemeClr val="accent2"/>
                    </a:solidFill>
                    <a:latin typeface="Rockwell" panose="02060603020205020403"/>
                  </a:rPr>
                  <a:t>initial</a:t>
                </a:r>
                <a:r>
                  <a:rPr lang="it-IT" b="1" dirty="0">
                    <a:solidFill>
                      <a:schemeClr val="accent2"/>
                    </a:solidFill>
                    <a:latin typeface="Rockwell" panose="02060603020205020403"/>
                  </a:rPr>
                  <a:t> state</a:t>
                </a:r>
              </a:p>
              <a:p>
                <a:pPr>
                  <a:buClr>
                    <a:srgbClr val="D34817">
                      <a:lumMod val="75000"/>
                    </a:srgbClr>
                  </a:buClr>
                  <a:defRPr/>
                </a:pPr>
                <a:r>
                  <a:rPr lang="it-IT" dirty="0">
                    <a:solidFill>
                      <a:srgbClr val="CC0000"/>
                    </a:solidFill>
                    <a:latin typeface="Rockwell" panose="02060603020205020403"/>
                  </a:rPr>
                  <a:t>Test of TMD </a:t>
                </a:r>
                <a:r>
                  <a:rPr lang="it-IT" dirty="0" err="1">
                    <a:solidFill>
                      <a:srgbClr val="CC0000"/>
                    </a:solidFill>
                    <a:latin typeface="Rockwell" panose="02060603020205020403"/>
                  </a:rPr>
                  <a:t>factorization</a:t>
                </a:r>
                <a:r>
                  <a:rPr lang="it-IT" dirty="0">
                    <a:solidFill>
                      <a:srgbClr val="CC0000"/>
                    </a:solidFill>
                    <a:latin typeface="Rockwell" panose="02060603020205020403"/>
                  </a:rPr>
                  <a:t> and </a:t>
                </a:r>
                <a:r>
                  <a:rPr lang="it-IT" dirty="0" err="1">
                    <a:solidFill>
                      <a:srgbClr val="CC0000"/>
                    </a:solidFill>
                    <a:latin typeface="Rockwell" panose="02060603020205020403"/>
                  </a:rPr>
                  <a:t>universality</a:t>
                </a:r>
                <a:r>
                  <a:rPr lang="it-IT" dirty="0">
                    <a:solidFill>
                      <a:srgbClr val="CC0000"/>
                    </a:solidFill>
                    <a:latin typeface="Rockwell" panose="02060603020205020403"/>
                  </a:rPr>
                  <a:t> of TMD-</a:t>
                </a:r>
                <a:r>
                  <a:rPr lang="it-IT" dirty="0" err="1">
                    <a:solidFill>
                      <a:srgbClr val="CC0000"/>
                    </a:solidFill>
                    <a:latin typeface="Rockwell" panose="02060603020205020403"/>
                  </a:rPr>
                  <a:t>FFs</a:t>
                </a:r>
                <a:endParaRPr lang="it-IT" dirty="0">
                  <a:solidFill>
                    <a:srgbClr val="CC0000"/>
                  </a:solidFill>
                  <a:latin typeface="Rockwell" panose="02060603020205020403"/>
                </a:endParaRPr>
              </a:p>
              <a:p>
                <a:pPr>
                  <a:buClr>
                    <a:srgbClr val="D34817">
                      <a:lumMod val="75000"/>
                    </a:srgbClr>
                  </a:buClr>
                  <a:defRPr/>
                </a:pPr>
                <a:r>
                  <a:rPr lang="it-IT" dirty="0" err="1">
                    <a:solidFill>
                      <a:prstClr val="black"/>
                    </a:solidFill>
                    <a:latin typeface="Rockwell" panose="02060603020205020403"/>
                  </a:rPr>
                  <a:t>Existing</a:t>
                </a:r>
                <a:r>
                  <a:rPr lang="it-IT" dirty="0">
                    <a:solidFill>
                      <a:prstClr val="black"/>
                    </a:solidFill>
                    <a:latin typeface="Rockwell" panose="02060603020205020403"/>
                  </a:rPr>
                  <a:t> studies show </a:t>
                </a:r>
                <a:r>
                  <a:rPr lang="it-IT" i="1" dirty="0" err="1">
                    <a:solidFill>
                      <a:prstClr val="black"/>
                    </a:solidFill>
                    <a:latin typeface="Rockwell" panose="02060603020205020403"/>
                  </a:rPr>
                  <a:t>consistent</a:t>
                </a:r>
                <a:r>
                  <a:rPr lang="it-IT" dirty="0">
                    <a:solidFill>
                      <a:prstClr val="black"/>
                    </a:solidFill>
                    <a:latin typeface="Rockwell" panose="02060603020205020403"/>
                  </a:rPr>
                  <a:t> </a:t>
                </a:r>
                <a:r>
                  <a:rPr lang="it-IT" dirty="0" err="1">
                    <a:solidFill>
                      <a:prstClr val="black"/>
                    </a:solidFill>
                    <a:latin typeface="Rockwell" panose="02060603020205020403"/>
                  </a:rPr>
                  <a:t>results</a:t>
                </a:r>
                <a:r>
                  <a:rPr lang="it-IT" dirty="0">
                    <a:solidFill>
                      <a:prstClr val="black"/>
                    </a:solidFill>
                    <a:latin typeface="Rockwell" panose="02060603020205020403"/>
                  </a:rPr>
                  <a:t> </a:t>
                </a:r>
              </a:p>
              <a:p>
                <a:pPr marL="0" indent="0">
                  <a:buClr>
                    <a:srgbClr val="D34817">
                      <a:lumMod val="75000"/>
                    </a:srgbClr>
                  </a:buClr>
                  <a:buNone/>
                  <a:defRPr/>
                </a:pPr>
                <a:r>
                  <a:rPr lang="en-US" i="1" dirty="0">
                    <a:solidFill>
                      <a:srgbClr val="9B2D1F"/>
                    </a:solidFill>
                  </a:rPr>
                  <a:t>[ Yuan 2008; UD, Murgia, Pisano ‘11, ’17;   Kang et al. ‘17]  </a:t>
                </a:r>
                <a:r>
                  <a:rPr lang="en-US" dirty="0">
                    <a:solidFill>
                      <a:srgbClr val="9B2D1F"/>
                    </a:solidFill>
                  </a:rPr>
                  <a:t> </a:t>
                </a:r>
                <a:r>
                  <a:rPr lang="it-IT" dirty="0">
                    <a:solidFill>
                      <a:srgbClr val="0033CC"/>
                    </a:solidFill>
                  </a:rPr>
                  <a:t>with/</a:t>
                </a:r>
                <a:r>
                  <a:rPr lang="it-IT" dirty="0" err="1">
                    <a:solidFill>
                      <a:srgbClr val="0033CC"/>
                    </a:solidFill>
                  </a:rPr>
                  <a:t>without</a:t>
                </a:r>
                <a:r>
                  <a:rPr lang="it-IT" dirty="0">
                    <a:solidFill>
                      <a:srgbClr val="0033CC"/>
                    </a:solidFill>
                  </a:rPr>
                  <a:t> TMD </a:t>
                </a:r>
                <a:r>
                  <a:rPr lang="it-IT" dirty="0" err="1">
                    <a:solidFill>
                      <a:srgbClr val="0033CC"/>
                    </a:solidFill>
                  </a:rPr>
                  <a:t>evolution</a:t>
                </a:r>
                <a:endParaRPr lang="it-IT" dirty="0">
                  <a:solidFill>
                    <a:srgbClr val="0033CC"/>
                  </a:solidFill>
                </a:endParaRPr>
              </a:p>
              <a:p>
                <a:pPr lvl="0">
                  <a:buClr>
                    <a:srgbClr val="D34817">
                      <a:lumMod val="75000"/>
                    </a:srgbClr>
                  </a:buClr>
                  <a:buFontTx/>
                  <a:buChar char="-"/>
                  <a:defRPr/>
                </a:pPr>
                <a:r>
                  <a:rPr lang="it-IT" dirty="0"/>
                  <a:t>TMD-Jet-</a:t>
                </a:r>
                <a:r>
                  <a:rPr lang="it-IT" dirty="0" err="1"/>
                  <a:t>FFs</a:t>
                </a:r>
                <a:r>
                  <a:rPr lang="it-IT" dirty="0"/>
                  <a:t> </a:t>
                </a:r>
                <a:r>
                  <a:rPr lang="en-US" i="1" dirty="0">
                    <a:solidFill>
                      <a:srgbClr val="9B2D1F"/>
                    </a:solidFill>
                  </a:rPr>
                  <a:t>[Kang et al. ‘20, ‘21, ’23]</a:t>
                </a:r>
                <a:endParaRPr lang="it-IT" i="1" dirty="0">
                  <a:solidFill>
                    <a:prstClr val="black"/>
                  </a:solidFill>
                  <a:latin typeface="Rockwell" panose="02060603020205020403"/>
                </a:endParaRPr>
              </a:p>
              <a:p>
                <a:pPr lvl="0">
                  <a:buClr>
                    <a:srgbClr val="D34817">
                      <a:lumMod val="75000"/>
                    </a:srgbClr>
                  </a:buClr>
                  <a:buFontTx/>
                  <a:buChar char="-"/>
                  <a:defRPr/>
                </a:pPr>
                <a:r>
                  <a:rPr lang="it-IT" dirty="0">
                    <a:solidFill>
                      <a:schemeClr val="accent1">
                        <a:lumMod val="75000"/>
                      </a:schemeClr>
                    </a:solidFill>
                    <a:latin typeface="Rockwell" panose="02060603020205020403"/>
                  </a:rPr>
                  <a:t>STAR</a:t>
                </a:r>
                <a:r>
                  <a:rPr lang="it-IT" dirty="0">
                    <a:solidFill>
                      <a:prstClr val="black"/>
                    </a:solidFill>
                    <a:latin typeface="Rockwell" panose="02060603020205020403"/>
                  </a:rPr>
                  <a:t> data: </a:t>
                </a:r>
                <a:r>
                  <a:rPr lang="en-US" b="1" i="1" dirty="0">
                    <a:solidFill>
                      <a:schemeClr val="accent1">
                        <a:lumMod val="75000"/>
                      </a:schemeClr>
                    </a:solidFill>
                  </a:rPr>
                  <a:t>pp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200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PRD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(2022),</a:t>
                </a:r>
                <a:r>
                  <a:rPr lang="en-US" b="1" i="1" dirty="0">
                    <a:solidFill>
                      <a:schemeClr val="accent1">
                        <a:lumMod val="75000"/>
                      </a:schemeClr>
                    </a:solidFill>
                  </a:rPr>
                  <a:t> pp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510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PRL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(2025</a:t>
                </a:r>
                <a:r>
                  <a:rPr lang="it-IT" dirty="0">
                    <a:solidFill>
                      <a:schemeClr val="accent1">
                        <a:lumMod val="75000"/>
                      </a:schemeClr>
                    </a:solidFill>
                    <a:latin typeface="Rockwell" panose="02060603020205020403"/>
                  </a:rPr>
                  <a:t>)</a:t>
                </a:r>
              </a:p>
              <a:p>
                <a:pPr>
                  <a:buClr>
                    <a:srgbClr val="D34817">
                      <a:lumMod val="75000"/>
                    </a:srgbClr>
                  </a:buClr>
                  <a:defRPr/>
                </a:pPr>
                <a:endParaRPr lang="it-IT" dirty="0">
                  <a:solidFill>
                    <a:prstClr val="black"/>
                  </a:solidFill>
                  <a:latin typeface="Rockwell" panose="02060603020205020403"/>
                </a:endParaRPr>
              </a:p>
              <a:p>
                <a:pPr>
                  <a:buClr>
                    <a:srgbClr val="D34817">
                      <a:lumMod val="75000"/>
                    </a:srgbClr>
                  </a:buClr>
                  <a:buFontTx/>
                  <a:buChar char="-"/>
                  <a:defRPr/>
                </a:pPr>
                <a:endParaRPr lang="it-IT" dirty="0">
                  <a:solidFill>
                    <a:prstClr val="black"/>
                  </a:solidFill>
                  <a:latin typeface="Rockwell" panose="02060603020205020403"/>
                </a:endParaRPr>
              </a:p>
              <a:p>
                <a:pPr>
                  <a:buClr>
                    <a:srgbClr val="D34817">
                      <a:lumMod val="75000"/>
                    </a:srgbClr>
                  </a:buClr>
                  <a:defRPr/>
                </a:pPr>
                <a:endParaRPr lang="it-IT" dirty="0">
                  <a:solidFill>
                    <a:prstClr val="black"/>
                  </a:solidFill>
                  <a:latin typeface="Rockwell" panose="02060603020205020403"/>
                </a:endParaRPr>
              </a:p>
              <a:p>
                <a:pPr marL="0" indent="0">
                  <a:buClr>
                    <a:srgbClr val="D34817">
                      <a:lumMod val="75000"/>
                    </a:srgbClr>
                  </a:buClr>
                  <a:buNone/>
                  <a:defRPr/>
                </a:pPr>
                <a:endParaRPr lang="it-IT" dirty="0">
                  <a:solidFill>
                    <a:prstClr val="black"/>
                  </a:solidFill>
                  <a:latin typeface="Rockwell" panose="02060603020205020403"/>
                </a:endParaRPr>
              </a:p>
              <a:p>
                <a:pPr marL="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CAC69073-F02B-45C1-89FE-4060958C6A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7750" y="2075498"/>
                <a:ext cx="10764494" cy="3425832"/>
              </a:xfrm>
              <a:blipFill>
                <a:blip r:embed="rId4"/>
                <a:stretch>
                  <a:fillRect l="-566" t="-1779" b="-1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2E10327-6040-79F2-3380-2C28E9177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 D'Alesio  University &amp; INFN Cagliari       QCD evolution 2026 - May 12, 2026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247503-55D2-18DA-858C-5B92E7CB07D4}"/>
              </a:ext>
            </a:extLst>
          </p:cNvPr>
          <p:cNvSpPr txBox="1"/>
          <p:nvPr/>
        </p:nvSpPr>
        <p:spPr>
          <a:xfrm>
            <a:off x="4767240" y="1411939"/>
            <a:ext cx="2078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438D"/>
                </a:solidFill>
              </a:rPr>
              <a:t>Motivations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8F39CB4F-C8E3-9958-BF6F-6FC479CDB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273" y="287405"/>
            <a:ext cx="65151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20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1" y="182881"/>
            <a:ext cx="8520794" cy="9848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400"/>
            </a:pPr>
            <a:r>
              <a:rPr sz="3400" dirty="0">
                <a:solidFill>
                  <a:srgbClr val="00438D"/>
                </a:solidFill>
              </a:rPr>
              <a:t>Hadron-in-</a:t>
            </a:r>
            <a:r>
              <a:rPr lang="en-US" sz="3400" dirty="0">
                <a:solidFill>
                  <a:srgbClr val="00438D"/>
                </a:solidFill>
              </a:rPr>
              <a:t>j</a:t>
            </a:r>
            <a:r>
              <a:rPr sz="3400" dirty="0">
                <a:solidFill>
                  <a:srgbClr val="00438D"/>
                </a:solidFill>
              </a:rPr>
              <a:t>et Physics: Modern Landscape</a:t>
            </a:r>
            <a:endParaRPr lang="en-US" sz="3400" dirty="0">
              <a:solidFill>
                <a:srgbClr val="00438D"/>
              </a:solidFill>
            </a:endParaRPr>
          </a:p>
          <a:p>
            <a:pPr algn="ctr">
              <a:defRPr sz="3400"/>
            </a:pPr>
            <a:r>
              <a:rPr lang="en-US" sz="2400" i="1" dirty="0">
                <a:solidFill>
                  <a:srgbClr val="00438D"/>
                </a:solidFill>
              </a:rPr>
              <a:t>Selected/illustrative works</a:t>
            </a:r>
            <a:endParaRPr sz="2400" i="1" dirty="0">
              <a:solidFill>
                <a:srgbClr val="00438D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7F8831-1F47-456A-A55D-DEE567E94A78}"/>
              </a:ext>
            </a:extLst>
          </p:cNvPr>
          <p:cNvSpPr txBox="1"/>
          <p:nvPr/>
        </p:nvSpPr>
        <p:spPr>
          <a:xfrm>
            <a:off x="257503" y="1212894"/>
            <a:ext cx="4006803" cy="2369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/>
            </a:pPr>
            <a:r>
              <a:rPr dirty="0">
                <a:solidFill>
                  <a:srgbClr val="7030A0"/>
                </a:solidFill>
              </a:rPr>
              <a:t>QCD Framework (SCET / FJF)</a:t>
            </a:r>
          </a:p>
          <a:p>
            <a:pPr lvl="1">
              <a:defRPr sz="1800"/>
            </a:pPr>
            <a:r>
              <a:rPr i="1" dirty="0"/>
              <a:t>Kaufmann et al., JHEP 02 (2020)</a:t>
            </a:r>
          </a:p>
          <a:p>
            <a:pPr lvl="1">
              <a:defRPr sz="1800"/>
            </a:pPr>
            <a:r>
              <a:rPr i="1" dirty="0"/>
              <a:t>Kang, Lee, Zhao, PLB 809 (2020)</a:t>
            </a:r>
          </a:p>
          <a:p>
            <a:pPr lvl="1">
              <a:defRPr sz="1800"/>
            </a:pPr>
            <a:r>
              <a:rPr i="1" dirty="0"/>
              <a:t>Wang et al., PRD 103 (2021)</a:t>
            </a:r>
          </a:p>
          <a:p>
            <a:pPr lvl="1">
              <a:defRPr sz="1800"/>
            </a:pPr>
            <a:r>
              <a:rPr i="1" dirty="0"/>
              <a:t>Kang et al., JHEP 03 (2024)</a:t>
            </a:r>
            <a:endParaRPr lang="en-US" i="1" dirty="0"/>
          </a:p>
          <a:p>
            <a:pPr lvl="1">
              <a:defRPr sz="1800"/>
            </a:pPr>
            <a:endParaRPr lang="en-US" dirty="0"/>
          </a:p>
          <a:p>
            <a:pPr lvl="1">
              <a:defRPr sz="1800"/>
            </a:pP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9098BE-B576-5FB3-5611-6B5AEA916CC5}"/>
              </a:ext>
            </a:extLst>
          </p:cNvPr>
          <p:cNvSpPr txBox="1"/>
          <p:nvPr/>
        </p:nvSpPr>
        <p:spPr>
          <a:xfrm>
            <a:off x="5286194" y="1435512"/>
            <a:ext cx="6905805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rPr lang="fr-FR" dirty="0">
                <a:solidFill>
                  <a:srgbClr val="7030A0"/>
                </a:solidFill>
              </a:rPr>
              <a:t>Global Analyses &amp; </a:t>
            </a:r>
            <a:r>
              <a:rPr lang="fr-FR" dirty="0" err="1">
                <a:solidFill>
                  <a:srgbClr val="7030A0"/>
                </a:solidFill>
              </a:rPr>
              <a:t>Universality</a:t>
            </a:r>
            <a:r>
              <a:rPr lang="fr-FR" dirty="0">
                <a:solidFill>
                  <a:srgbClr val="7030A0"/>
                </a:solidFill>
              </a:rPr>
              <a:t> &amp; Bridges</a:t>
            </a:r>
          </a:p>
          <a:p>
            <a:pPr lvl="1">
              <a:defRPr sz="1800"/>
            </a:pPr>
            <a:r>
              <a:rPr lang="fr-FR" i="1" dirty="0"/>
              <a:t>Gao et al., PRD 110 (2024) </a:t>
            </a:r>
            <a:r>
              <a:rPr lang="en-US" i="1" dirty="0"/>
              <a:t>global FF fit incl. LHC jet data</a:t>
            </a:r>
            <a:endParaRPr lang="fr-FR" i="1" dirty="0"/>
          </a:p>
          <a:p>
            <a:pPr lvl="1">
              <a:defRPr sz="1800"/>
            </a:pPr>
            <a:r>
              <a:rPr lang="fr-FR" i="1" dirty="0"/>
              <a:t>Bacchetta et al., PRD 108 (2023) analogies h-jet and </a:t>
            </a:r>
            <a:r>
              <a:rPr lang="fr-FR" i="1" dirty="0" err="1"/>
              <a:t>DiFFs</a:t>
            </a:r>
            <a:endParaRPr lang="fr-FR" i="1" dirty="0"/>
          </a:p>
          <a:p>
            <a:pPr lvl="1">
              <a:defRPr sz="1800"/>
            </a:pPr>
            <a:r>
              <a:rPr lang="en-US" i="1" dirty="0"/>
              <a:t>D’Alesio et al., global phenomenology (pp ↔ ep)</a:t>
            </a:r>
          </a:p>
          <a:p>
            <a:pPr lvl="1">
              <a:defRPr sz="1800"/>
            </a:pPr>
            <a:r>
              <a:rPr lang="en-US" i="1" dirty="0"/>
              <a:t>D’Alesio et al., EIC projections (2026)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5E4CC6-3175-B9CB-E7DC-C5A0CCB3EC69}"/>
              </a:ext>
            </a:extLst>
          </p:cNvPr>
          <p:cNvSpPr txBox="1"/>
          <p:nvPr/>
        </p:nvSpPr>
        <p:spPr>
          <a:xfrm>
            <a:off x="5286195" y="3582774"/>
            <a:ext cx="6905805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rPr lang="en-US" dirty="0">
                <a:solidFill>
                  <a:srgbClr val="7030A0"/>
                </a:solidFill>
              </a:rPr>
              <a:t>Experiment (RHIC &amp; LHC)</a:t>
            </a:r>
          </a:p>
          <a:p>
            <a:pPr lvl="1">
              <a:defRPr sz="1800"/>
            </a:pPr>
            <a:r>
              <a:rPr lang="en-US" i="1" dirty="0"/>
              <a:t>[polarized] STAR, PLB 780 (2018)</a:t>
            </a:r>
          </a:p>
          <a:p>
            <a:pPr lvl="1">
              <a:defRPr sz="1800"/>
            </a:pPr>
            <a:r>
              <a:rPr lang="en-US" i="1" dirty="0"/>
              <a:t>[polarized] STAR, PRD 106 (2022)</a:t>
            </a:r>
          </a:p>
          <a:p>
            <a:pPr lvl="1">
              <a:defRPr sz="1800"/>
            </a:pPr>
            <a:r>
              <a:rPr lang="en-US" i="1" dirty="0"/>
              <a:t>[polarized] STAR, PRL 135 (2025)</a:t>
            </a:r>
          </a:p>
          <a:p>
            <a:pPr lvl="1">
              <a:defRPr sz="1800"/>
            </a:pPr>
            <a:r>
              <a:rPr lang="en-US" i="1" dirty="0"/>
              <a:t>[unpolarized] LHCb, PRL 123 (2019)</a:t>
            </a:r>
          </a:p>
          <a:p>
            <a:pPr lvl="1">
              <a:defRPr sz="1800"/>
            </a:pPr>
            <a:r>
              <a:rPr lang="en-US" i="1" dirty="0"/>
              <a:t>[unpolarized] LHCb, PRD 108 (2023)</a:t>
            </a:r>
          </a:p>
          <a:p>
            <a:pPr lvl="1">
              <a:defRPr sz="1800"/>
            </a:pPr>
            <a:r>
              <a:rPr lang="en-US" i="1" dirty="0"/>
              <a:t>[unpolarized] ALICE/ATLAS, jet fragmentation (2019–2021)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F99E39-23FE-FB8D-0F57-D46565717FF1}"/>
              </a:ext>
            </a:extLst>
          </p:cNvPr>
          <p:cNvSpPr txBox="1"/>
          <p:nvPr/>
        </p:nvSpPr>
        <p:spPr>
          <a:xfrm>
            <a:off x="257503" y="3883606"/>
            <a:ext cx="5028692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rPr lang="en-US" dirty="0">
                <a:solidFill>
                  <a:srgbClr val="7030A0"/>
                </a:solidFill>
              </a:rPr>
              <a:t>Spin &amp; TMD Observables</a:t>
            </a:r>
          </a:p>
          <a:p>
            <a:pPr lvl="1">
              <a:defRPr sz="1800"/>
            </a:pPr>
            <a:r>
              <a:rPr lang="en-US" i="1" dirty="0"/>
              <a:t>Arratia et al., PRD 102 (2020)</a:t>
            </a:r>
          </a:p>
          <a:p>
            <a:pPr lvl="1">
              <a:defRPr sz="1800"/>
            </a:pPr>
            <a:r>
              <a:rPr lang="en-US" i="1" dirty="0"/>
              <a:t>Kang et al., PLB 774 (2017)</a:t>
            </a:r>
          </a:p>
          <a:p>
            <a:pPr lvl="1">
              <a:defRPr sz="1800"/>
            </a:pPr>
            <a:r>
              <a:rPr lang="en-US" i="1" dirty="0"/>
              <a:t>D’Alesio et al., PLB 773 (2017)</a:t>
            </a:r>
          </a:p>
          <a:p>
            <a:pPr lvl="1">
              <a:defRPr sz="1800"/>
            </a:pPr>
            <a:r>
              <a:rPr lang="en-US" i="1" dirty="0"/>
              <a:t>Gutierrez-Reyes et al., PRL 121 (2018)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C1947C-FA3C-90F0-65CC-7E75769773C0}"/>
              </a:ext>
            </a:extLst>
          </p:cNvPr>
          <p:cNvSpPr txBox="1"/>
          <p:nvPr/>
        </p:nvSpPr>
        <p:spPr>
          <a:xfrm>
            <a:off x="7609489" y="5833241"/>
            <a:ext cx="190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Very active field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B079E4-99CE-72AE-9EE4-C9BDFB060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QCD evolution 2026 - May 12, 2026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CAC69073-F02B-45C1-89FE-4060958C6A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504" y="1830985"/>
                <a:ext cx="11171583" cy="405079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it-IT" sz="2400" dirty="0">
                    <a:solidFill>
                      <a:srgbClr val="0033CC"/>
                    </a:solidFill>
                    <a:latin typeface="Rockwell" panose="02060603020205020403"/>
                  </a:rPr>
                  <a:t>Factorization scale and jet-</a:t>
                </a:r>
                <a:r>
                  <a:rPr lang="it-IT" sz="2400" dirty="0" err="1">
                    <a:solidFill>
                      <a:srgbClr val="0033CC"/>
                    </a:solidFill>
                    <a:latin typeface="Rockwell" panose="02060603020205020403"/>
                  </a:rPr>
                  <a:t>cone</a:t>
                </a:r>
                <a:r>
                  <a:rPr lang="it-IT" sz="2400" dirty="0">
                    <a:solidFill>
                      <a:srgbClr val="0033CC"/>
                    </a:solidFill>
                    <a:latin typeface="Rockwell" panose="02060603020205020403"/>
                  </a:rPr>
                  <a:t> </a:t>
                </a:r>
                <a:r>
                  <a:rPr lang="it-IT" sz="2400" dirty="0" err="1">
                    <a:solidFill>
                      <a:srgbClr val="0033CC"/>
                    </a:solidFill>
                    <a:latin typeface="Rockwell" panose="02060603020205020403"/>
                  </a:rPr>
                  <a:t>radius</a:t>
                </a:r>
                <a:r>
                  <a:rPr lang="it-IT" sz="2400" dirty="0">
                    <a:solidFill>
                      <a:srgbClr val="0033CC"/>
                    </a:solidFill>
                    <a:latin typeface="Rockwell" panose="02060603020205020403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it-IT" dirty="0">
                    <a:solidFill>
                      <a:prstClr val="black"/>
                    </a:solidFill>
                    <a:latin typeface="Rockwell" panose="02060603020205020403"/>
                  </a:rPr>
                  <a:t>:  </a:t>
                </a:r>
              </a:p>
              <a:p>
                <a:pPr marL="0" indent="0">
                  <a:buNone/>
                </a:pPr>
                <a:r>
                  <a:rPr lang="it-IT" dirty="0">
                    <a:solidFill>
                      <a:prstClr val="black"/>
                    </a:solidFill>
                    <a:latin typeface="Rockwell" panose="02060603020205020403"/>
                  </a:rPr>
                  <a:t>- </a:t>
                </a:r>
                <a:r>
                  <a:rPr lang="it-IT" dirty="0" err="1">
                    <a:solidFill>
                      <a:prstClr val="black"/>
                    </a:solidFill>
                    <a:latin typeface="Rockwell" panose="02060603020205020403"/>
                  </a:rPr>
                  <a:t>proper</a:t>
                </a:r>
                <a:r>
                  <a:rPr lang="it-IT" dirty="0">
                    <a:solidFill>
                      <a:prstClr val="black"/>
                    </a:solidFill>
                    <a:latin typeface="Rockwell" panose="02060603020205020403"/>
                  </a:rPr>
                  <a:t> </a:t>
                </a:r>
                <a:r>
                  <a:rPr lang="it-IT" dirty="0" err="1">
                    <a:solidFill>
                      <a:prstClr val="black"/>
                    </a:solidFill>
                    <a:latin typeface="Rockwell" panose="02060603020205020403"/>
                  </a:rPr>
                  <a:t>initial</a:t>
                </a:r>
                <a:r>
                  <a:rPr lang="it-IT" dirty="0">
                    <a:solidFill>
                      <a:prstClr val="black"/>
                    </a:solidFill>
                    <a:latin typeface="Rockwell" panose="02060603020205020403"/>
                  </a:rPr>
                  <a:t> scale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jT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b="0" dirty="0">
                  <a:solidFill>
                    <a:srgbClr val="0033CC"/>
                  </a:solidFill>
                  <a:latin typeface="Rockwell" panose="02060603020205020403"/>
                </a:endParaRPr>
              </a:p>
              <a:p>
                <a:pPr marL="0" indent="0">
                  <a:buNone/>
                </a:pPr>
                <a:r>
                  <a:rPr lang="it-IT" dirty="0">
                    <a:solidFill>
                      <a:prstClr val="black"/>
                    </a:solidFill>
                    <a:latin typeface="Rockwell" panose="02060603020205020403"/>
                  </a:rPr>
                  <a:t>- </a:t>
                </a:r>
                <a:r>
                  <a:rPr lang="it-IT" dirty="0" err="1">
                    <a:solidFill>
                      <a:prstClr val="black"/>
                    </a:solidFill>
                    <a:latin typeface="Rockwell" panose="02060603020205020403"/>
                  </a:rPr>
                  <a:t>Evolution</a:t>
                </a:r>
                <a:r>
                  <a:rPr lang="it-IT" dirty="0">
                    <a:solidFill>
                      <a:prstClr val="black"/>
                    </a:solidFill>
                    <a:latin typeface="Rockwell" panose="02060603020205020403"/>
                  </a:rPr>
                  <a:t> up to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jT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prstClr val="black"/>
                    </a:solidFill>
                    <a:latin typeface="Rockwell" panose="02060603020205020403"/>
                  </a:rPr>
                  <a:t> :   resummation of single logs in jet </a:t>
                </a:r>
                <a:r>
                  <a:rPr lang="it-IT" dirty="0" err="1">
                    <a:solidFill>
                      <a:prstClr val="black"/>
                    </a:solidFill>
                    <a:latin typeface="Rockwell" panose="02060603020205020403"/>
                  </a:rPr>
                  <a:t>param</a:t>
                </a:r>
                <a:r>
                  <a:rPr lang="it-IT" dirty="0">
                    <a:solidFill>
                      <a:prstClr val="black"/>
                    </a:solidFill>
                    <a:latin typeface="Rockwell" panose="02060603020205020403"/>
                  </a:rPr>
                  <a:t>.</a:t>
                </a:r>
              </a:p>
              <a:p>
                <a:pPr marL="0" indent="0">
                  <a:buNone/>
                </a:pPr>
                <a:r>
                  <a:rPr lang="it-IT" dirty="0">
                    <a:solidFill>
                      <a:prstClr val="black"/>
                    </a:solidFill>
                    <a:latin typeface="Rockwell" panose="02060603020205020403"/>
                  </a:rPr>
                  <a:t>- At LO (no </a:t>
                </a:r>
                <a:r>
                  <a:rPr lang="it-IT" dirty="0" err="1">
                    <a:solidFill>
                      <a:prstClr val="black"/>
                    </a:solidFill>
                    <a:latin typeface="Rockwell" panose="02060603020205020403"/>
                  </a:rPr>
                  <a:t>dependence</a:t>
                </a:r>
                <a:r>
                  <a:rPr lang="it-IT" dirty="0">
                    <a:solidFill>
                      <a:prstClr val="black"/>
                    </a:solidFill>
                    <a:latin typeface="Rockwell" panose="02060603020205020403"/>
                  </a:rPr>
                  <a:t> on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it-IT" dirty="0">
                    <a:solidFill>
                      <a:prstClr val="black"/>
                    </a:solidFill>
                    <a:latin typeface="Rockwell" panose="02060603020205020403"/>
                  </a:rPr>
                  <a:t>)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jT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prstClr val="black"/>
                    </a:solidFill>
                    <a:latin typeface="Rockwell" panose="02060603020205020403"/>
                  </a:rPr>
                  <a:t>                                            </a:t>
                </a:r>
                <a:r>
                  <a:rPr lang="it-IT" sz="1800" i="1" dirty="0">
                    <a:solidFill>
                      <a:schemeClr val="accent1">
                        <a:lumMod val="75000"/>
                      </a:schemeClr>
                    </a:solidFill>
                    <a:latin typeface="Rockwell" panose="02060603020205020403"/>
                  </a:rPr>
                  <a:t>[Kang et al ‘17]</a:t>
                </a:r>
              </a:p>
              <a:p>
                <a:pPr marL="0" indent="0">
                  <a:buNone/>
                </a:pPr>
                <a:r>
                  <a:rPr lang="it-IT" dirty="0">
                    <a:solidFill>
                      <a:prstClr val="black"/>
                    </a:solidFill>
                    <a:latin typeface="Rockwell" panose="02060603020205020403"/>
                  </a:rPr>
                  <a:t>                </a:t>
                </a:r>
              </a:p>
              <a:p>
                <a:r>
                  <a:rPr lang="en-US" dirty="0">
                    <a:solidFill>
                      <a:prstClr val="black"/>
                    </a:solidFill>
                    <a:latin typeface="Rockwell" panose="02060603020205020403"/>
                  </a:rPr>
                  <a:t> </a:t>
                </a:r>
                <a:r>
                  <a:rPr lang="en-US" sz="2400" dirty="0">
                    <a:solidFill>
                      <a:srgbClr val="0033CC"/>
                    </a:solidFill>
                    <a:latin typeface="Rockwell" panose="02060603020205020403"/>
                  </a:rPr>
                  <a:t>Backward going jet </a:t>
                </a:r>
                <a:r>
                  <a:rPr lang="en-US" sz="1800" i="1" dirty="0">
                    <a:solidFill>
                      <a:schemeClr val="accent1">
                        <a:lumMod val="75000"/>
                      </a:schemeClr>
                    </a:solidFill>
                    <a:latin typeface="Rockwell" panose="02060603020205020403"/>
                  </a:rPr>
                  <a:t>[Boer, Bomhof, Hwang, Mulders  ‘07]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Rockwell" panose="02060603020205020403"/>
                  </a:rPr>
                  <a:t>- To be used to determine the partonic cm frame 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Rockwell" panose="02060603020205020403"/>
                  </a:rPr>
                  <a:t>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Rockwell" panose="02060603020205020403"/>
                  </a:rPr>
                  <a:t> cm frame, depending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Rockwell" panose="02060603020205020403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Rockwell" panose="02060603020205020403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Rockwell" panose="02060603020205020403"/>
                  </a:rPr>
                  <a:t>-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Rockwell" panose="02060603020205020403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Rockwell" panose="02060603020205020403"/>
                  </a:rPr>
                  <a:t> are not Lorentz invariant in TMD-FF (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Rockwell" panose="02060603020205020403"/>
                  </a:rPr>
                  <a:t> vs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Rockwell" panose="02060603020205020403"/>
                  </a:rPr>
                  <a:t>) </a:t>
                </a:r>
                <a:endParaRPr lang="it-IT" dirty="0">
                  <a:solidFill>
                    <a:prstClr val="black"/>
                  </a:solidFill>
                  <a:latin typeface="Rockwell" panose="02060603020205020403"/>
                </a:endParaRPr>
              </a:p>
              <a:p>
                <a:pPr marL="0" indent="0">
                  <a:buNone/>
                </a:pPr>
                <a:r>
                  <a:rPr lang="it-IT" dirty="0"/>
                  <a:t>- At high energies: </a:t>
                </a:r>
                <a:r>
                  <a:rPr lang="it-IT" dirty="0" err="1"/>
                  <a:t>effects</a:t>
                </a:r>
                <a:r>
                  <a:rPr lang="it-IT" dirty="0"/>
                  <a:t> </a:t>
                </a:r>
                <a:r>
                  <a:rPr lang="it-IT" dirty="0" err="1"/>
                  <a:t>suppressed</a:t>
                </a:r>
                <a:r>
                  <a:rPr lang="it-IT" dirty="0"/>
                  <a:t> </a:t>
                </a:r>
                <a:r>
                  <a:rPr lang="it-IT" dirty="0" err="1"/>
                  <a:t>as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it-IT" dirty="0"/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it-IT" dirty="0"/>
                  <a:t>: </a:t>
                </a:r>
                <a:r>
                  <a:rPr lang="it-IT" dirty="0" err="1">
                    <a:solidFill>
                      <a:srgbClr val="CC0000"/>
                    </a:solidFill>
                  </a:rPr>
                  <a:t>backward</a:t>
                </a:r>
                <a:r>
                  <a:rPr lang="it-IT" dirty="0">
                    <a:solidFill>
                      <a:srgbClr val="CC0000"/>
                    </a:solidFill>
                  </a:rPr>
                  <a:t> jet </a:t>
                </a:r>
                <a:r>
                  <a:rPr lang="it-IT" dirty="0" err="1">
                    <a:solidFill>
                      <a:srgbClr val="CC0000"/>
                    </a:solidFill>
                  </a:rPr>
                  <a:t>not</a:t>
                </a:r>
                <a:r>
                  <a:rPr lang="it-IT" dirty="0">
                    <a:solidFill>
                      <a:srgbClr val="CC0000"/>
                    </a:solidFill>
                  </a:rPr>
                  <a:t> </a:t>
                </a:r>
                <a:r>
                  <a:rPr lang="it-IT" dirty="0" err="1">
                    <a:solidFill>
                      <a:srgbClr val="CC0000"/>
                    </a:solidFill>
                  </a:rPr>
                  <a:t>relevant</a:t>
                </a:r>
                <a:r>
                  <a:rPr lang="it-IT" dirty="0">
                    <a:solidFill>
                      <a:srgbClr val="CC0000"/>
                    </a:solidFill>
                  </a:rPr>
                  <a:t> </a:t>
                </a:r>
                <a:r>
                  <a:rPr lang="it-IT" sz="1800" i="1" dirty="0">
                    <a:solidFill>
                      <a:schemeClr val="accent1">
                        <a:lumMod val="75000"/>
                      </a:schemeClr>
                    </a:solidFill>
                  </a:rPr>
                  <a:t>[Boer ‘10] </a:t>
                </a:r>
                <a:r>
                  <a:rPr lang="it-IT" dirty="0"/>
                  <a:t>…</a:t>
                </a: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CAC69073-F02B-45C1-89FE-4060958C6A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504" y="1830985"/>
                <a:ext cx="11171583" cy="4050792"/>
              </a:xfrm>
              <a:blipFill>
                <a:blip r:embed="rId2"/>
                <a:stretch>
                  <a:fillRect l="-600" t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2E10327-6040-79F2-3380-2C28E9177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 D'Alesio  University &amp; INFN Cagliari       QCD evolution 2026 - May 12, 2026</a:t>
            </a:r>
            <a:endParaRPr lang="en-GB" dirty="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75ADDA1E-EFEE-50C6-B231-81FFF9C9F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273" y="287405"/>
            <a:ext cx="65151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84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E0979-AEA7-65F7-362A-81FAA1D1C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192" y="685800"/>
            <a:ext cx="7071616" cy="804341"/>
          </a:xfrm>
        </p:spPr>
        <p:txBody>
          <a:bodyPr>
            <a:normAutofit fontScale="90000"/>
          </a:bodyPr>
          <a:lstStyle/>
          <a:p>
            <a:r>
              <a:rPr lang="en-US" dirty="0"/>
              <a:t>TMD-Ffs for spin ½ hadrons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BD867-FB63-9C86-2695-597AF06EB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QCD evolution 2026 - May 12, 2026</a:t>
            </a:r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69CC399-448D-51E1-5919-F0FADEF66E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2176" y="1715791"/>
            <a:ext cx="6327648" cy="4456409"/>
          </a:xfrm>
          <a:prstGeom prst="rect">
            <a:avLst/>
          </a:prstGeom>
        </p:spPr>
      </p:pic>
      <p:pic>
        <p:nvPicPr>
          <p:cNvPr id="10" name="Immagine 28">
            <a:extLst>
              <a:ext uri="{FF2B5EF4-FFF2-40B4-BE49-F238E27FC236}">
                <a16:creationId xmlns:a16="http://schemas.microsoft.com/office/drawing/2014/main" id="{D8A4578C-5D64-D743-0F72-237ADC603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8394" y="3260432"/>
            <a:ext cx="2142207" cy="977233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1" name="CasellaDiTesto 29">
            <a:extLst>
              <a:ext uri="{FF2B5EF4-FFF2-40B4-BE49-F238E27FC236}">
                <a16:creationId xmlns:a16="http://schemas.microsoft.com/office/drawing/2014/main" id="{1D816514-4FC1-6385-87A7-DDC8C11336B7}"/>
              </a:ext>
            </a:extLst>
          </p:cNvPr>
          <p:cNvSpPr txBox="1"/>
          <p:nvPr/>
        </p:nvSpPr>
        <p:spPr>
          <a:xfrm>
            <a:off x="9435098" y="3893715"/>
            <a:ext cx="1147641" cy="343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ia-Latn-001" sz="1600" dirty="0">
                <a:solidFill>
                  <a:prstClr val="black"/>
                </a:solidFill>
                <a:latin typeface="Rockwell" panose="02060603020205020403"/>
              </a:rPr>
              <a:t>Collins FF</a:t>
            </a:r>
            <a:endParaRPr lang="en-GB" sz="1600" dirty="0">
              <a:solidFill>
                <a:prstClr val="black"/>
              </a:solidFill>
              <a:latin typeface="Rockwell" panose="02060603020205020403"/>
            </a:endParaRPr>
          </a:p>
        </p:txBody>
      </p: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962ECE21-D0B5-C202-ED50-3C363C83F3B5}"/>
              </a:ext>
            </a:extLst>
          </p:cNvPr>
          <p:cNvSpPr txBox="1"/>
          <p:nvPr/>
        </p:nvSpPr>
        <p:spPr>
          <a:xfrm>
            <a:off x="9259824" y="4278649"/>
            <a:ext cx="2011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dirty="0">
                <a:solidFill>
                  <a:prstClr val="black"/>
                </a:solidFill>
                <a:latin typeface="Rockwell" panose="02060603020205020403"/>
              </a:rPr>
              <a:t>T-odd, </a:t>
            </a:r>
            <a:r>
              <a:rPr lang="en-GB" dirty="0">
                <a:solidFill>
                  <a:srgbClr val="0070C0"/>
                </a:solidFill>
                <a:latin typeface="Rockwell" panose="02060603020205020403"/>
              </a:rPr>
              <a:t>chiral-odd</a:t>
            </a:r>
          </a:p>
        </p:txBody>
      </p:sp>
    </p:spTree>
    <p:extLst>
      <p:ext uri="{BB962C8B-B14F-4D97-AF65-F5344CB8AC3E}">
        <p14:creationId xmlns:p14="http://schemas.microsoft.com/office/powerpoint/2010/main" val="259349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ADA79-F562-1A43-CA94-CCE309E33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899" y="228598"/>
            <a:ext cx="6172201" cy="698125"/>
          </a:xfrm>
        </p:spPr>
        <p:txBody>
          <a:bodyPr>
            <a:normAutofit fontScale="90000"/>
          </a:bodyPr>
          <a:lstStyle/>
          <a:p>
            <a:r>
              <a:rPr lang="en-US" dirty="0"/>
              <a:t>Kinematic configuration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C92D70-7C92-4312-4301-360A4B076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QCD evolution 2026 - May 12, 2026</a:t>
            </a:r>
            <a:endParaRPr lang="en-GB"/>
          </a:p>
        </p:txBody>
      </p:sp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37F0C52-E26F-BD33-FE07-754C4468C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521" y="2057752"/>
            <a:ext cx="1802208" cy="339714"/>
          </a:xfrm>
          <a:prstGeom prst="rect">
            <a:avLst/>
          </a:prstGeom>
        </p:spPr>
      </p:pic>
      <p:pic>
        <p:nvPicPr>
          <p:cNvPr id="12" name="Picture 1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BC55644-111A-97F4-0268-0B5D795F8A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337" y="2576401"/>
            <a:ext cx="1802208" cy="3404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07D7330-1A85-5888-C092-BD1A26FCADFF}"/>
              </a:ext>
            </a:extLst>
          </p:cNvPr>
          <p:cNvSpPr txBox="1"/>
          <p:nvPr/>
        </p:nvSpPr>
        <p:spPr>
          <a:xfrm>
            <a:off x="8924753" y="1804935"/>
            <a:ext cx="2005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 </a:t>
            </a:r>
            <a:r>
              <a:rPr lang="en-US" sz="4000" i="1" dirty="0">
                <a:latin typeface="AngsanaUPC" panose="020B0502040204020203" pitchFamily="18" charset="-34"/>
                <a:cs typeface="AngsanaUPC" panose="020B0502040204020203" pitchFamily="18" charset="-34"/>
              </a:rPr>
              <a:t>ab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CC0000"/>
                </a:solidFill>
              </a:rPr>
              <a:t>collinear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DC0C63A2-3768-68B9-1F41-90DED4BA6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552" y="1046470"/>
            <a:ext cx="9182101" cy="68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2">
            <a:extLst>
              <a:ext uri="{FF2B5EF4-FFF2-40B4-BE49-F238E27FC236}">
                <a16:creationId xmlns:a16="http://schemas.microsoft.com/office/drawing/2014/main" id="{5604AE00-DB1C-5A0D-1DEC-4D6E936BF2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30" name="Picture 14">
            <a:extLst>
              <a:ext uri="{FF2B5EF4-FFF2-40B4-BE49-F238E27FC236}">
                <a16:creationId xmlns:a16="http://schemas.microsoft.com/office/drawing/2014/main" id="{373587FB-F6FC-B427-7CB8-758263AE2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37" y="3491153"/>
            <a:ext cx="6062941" cy="50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16">
            <a:extLst>
              <a:ext uri="{FF2B5EF4-FFF2-40B4-BE49-F238E27FC236}">
                <a16:creationId xmlns:a16="http://schemas.microsoft.com/office/drawing/2014/main" id="{F3A1A0B8-CDF6-106F-5572-BBA4DEE31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46011" y="1904539"/>
            <a:ext cx="4785754" cy="35121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381151-CA9E-A48E-9BD8-77D8980935AC}"/>
              </a:ext>
            </a:extLst>
          </p:cNvPr>
          <p:cNvSpPr txBox="1"/>
          <p:nvPr/>
        </p:nvSpPr>
        <p:spPr>
          <a:xfrm>
            <a:off x="776214" y="5416664"/>
            <a:ext cx="3646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Figure from Kang, Lee, Zhao 2020</a:t>
            </a:r>
          </a:p>
        </p:txBody>
      </p:sp>
    </p:spTree>
    <p:extLst>
      <p:ext uri="{BB962C8B-B14F-4D97-AF65-F5344CB8AC3E}">
        <p14:creationId xmlns:p14="http://schemas.microsoft.com/office/powerpoint/2010/main" val="375701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AA28A-CD79-B491-6DF8-7638B9766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26116"/>
          </a:xfrm>
        </p:spPr>
        <p:txBody>
          <a:bodyPr/>
          <a:lstStyle/>
          <a:p>
            <a:pPr algn="ctr"/>
            <a:r>
              <a:rPr lang="en-US" dirty="0"/>
              <a:t>Azimuthal structure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1AEC9FE-F5B0-3D7F-DFD9-5E6BA4A85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028" y="2822713"/>
            <a:ext cx="8211799" cy="182702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E2D68-9DA1-ABC1-847B-202A277F0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QCD evolution 2026 - May 12, 2026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055CB6-1646-E291-986F-97ECDD7B8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28" y="1556774"/>
            <a:ext cx="3677332" cy="1039247"/>
          </a:xfrm>
          <a:prstGeom prst="rect">
            <a:avLst/>
          </a:prstGeom>
          <a:ln w="25400">
            <a:solidFill>
              <a:srgbClr val="CC0000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F670D3-5BE8-D6A4-7D0A-348E09A8C11A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1564142" y="4080798"/>
            <a:ext cx="1720411" cy="1402233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FDA1495-EFF0-C965-22D6-5B1C8A8FF864}"/>
              </a:ext>
            </a:extLst>
          </p:cNvPr>
          <p:cNvSpPr txBox="1"/>
          <p:nvPr/>
        </p:nvSpPr>
        <p:spPr>
          <a:xfrm>
            <a:off x="8413979" y="2435690"/>
            <a:ext cx="2714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UD, Murgia, Pisano 2011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C33B97-4725-61D5-5C85-3B804F8A51A6}"/>
              </a:ext>
            </a:extLst>
          </p:cNvPr>
          <p:cNvSpPr txBox="1"/>
          <p:nvPr/>
        </p:nvSpPr>
        <p:spPr>
          <a:xfrm>
            <a:off x="536713" y="5483031"/>
            <a:ext cx="20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Collins effect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5F9C53-6160-FCED-A31D-2A6CF910C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630" y="5103124"/>
            <a:ext cx="6038286" cy="74667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68392AD-409E-DF7B-8EB9-0A392E184096}"/>
              </a:ext>
            </a:extLst>
          </p:cNvPr>
          <p:cNvSpPr/>
          <p:nvPr/>
        </p:nvSpPr>
        <p:spPr>
          <a:xfrm>
            <a:off x="4746630" y="4940195"/>
            <a:ext cx="1422488" cy="542836"/>
          </a:xfrm>
          <a:prstGeom prst="ellipse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A2E9E3E-5CDD-C5C8-8B28-FF557A7A052B}"/>
              </a:ext>
            </a:extLst>
          </p:cNvPr>
          <p:cNvSpPr/>
          <p:nvPr/>
        </p:nvSpPr>
        <p:spPr>
          <a:xfrm>
            <a:off x="6250751" y="4963388"/>
            <a:ext cx="1422488" cy="542836"/>
          </a:xfrm>
          <a:prstGeom prst="ellipse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E47AE89-C8F6-BBA7-51CF-5B6FE918BFE7}"/>
              </a:ext>
            </a:extLst>
          </p:cNvPr>
          <p:cNvCxnSpPr>
            <a:cxnSpLocks/>
          </p:cNvCxnSpPr>
          <p:nvPr/>
        </p:nvCxnSpPr>
        <p:spPr>
          <a:xfrm flipV="1">
            <a:off x="2344044" y="5121267"/>
            <a:ext cx="2319097" cy="355192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F57EE04-BC93-4315-0A91-5EAFADE24880}"/>
              </a:ext>
            </a:extLst>
          </p:cNvPr>
          <p:cNvSpPr/>
          <p:nvPr/>
        </p:nvSpPr>
        <p:spPr>
          <a:xfrm>
            <a:off x="402771" y="2756558"/>
            <a:ext cx="1897729" cy="7159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B7CE1D091A874897805A3DA8A76A36" ma:contentTypeVersion="10" ma:contentTypeDescription="Creare un nuovo documento." ma:contentTypeScope="" ma:versionID="7c6398c870799cc6339e199f9f7f34aa">
  <xsd:schema xmlns:xsd="http://www.w3.org/2001/XMLSchema" xmlns:xs="http://www.w3.org/2001/XMLSchema" xmlns:p="http://schemas.microsoft.com/office/2006/metadata/properties" xmlns:ns3="63098765-3703-41c0-b7b2-b360cfe25d95" targetNamespace="http://schemas.microsoft.com/office/2006/metadata/properties" ma:root="true" ma:fieldsID="61bec2540d68bb945b3c6ba66071e360" ns3:_="">
    <xsd:import namespace="63098765-3703-41c0-b7b2-b360cfe25d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098765-3703-41c0-b7b2-b360cfe25d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8E47F3-1555-4BE2-B277-A06181117A69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63098765-3703-41c0-b7b2-b360cfe25d9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7712988-09A6-4FB3-A738-9A267EE753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A08E05-4966-4642-9373-D619F9C9A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098765-3703-41c0-b7b2-b360cfe25d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0</TotalTime>
  <Words>2266</Words>
  <Application>Microsoft Office PowerPoint</Application>
  <PresentationFormat>Widescreen</PresentationFormat>
  <Paragraphs>336</Paragraphs>
  <Slides>38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AngsanaUPC</vt:lpstr>
      <vt:lpstr>Arial</vt:lpstr>
      <vt:lpstr>Calibri</vt:lpstr>
      <vt:lpstr>Cambria Math</vt:lpstr>
      <vt:lpstr>MV Boli</vt:lpstr>
      <vt:lpstr>NimbusRomNo9L-Regu</vt:lpstr>
      <vt:lpstr>Rockwell</vt:lpstr>
      <vt:lpstr>Rockwell Condensed</vt:lpstr>
      <vt:lpstr>Rockwell Extra Bold</vt:lpstr>
      <vt:lpstr>Segoe UI</vt:lpstr>
      <vt:lpstr>Times New Roman</vt:lpstr>
      <vt:lpstr>Wingdings</vt:lpstr>
      <vt:lpstr>Wood Type</vt:lpstr>
      <vt:lpstr>Collins effect for pion-in-jet production IN  hadron-hadron and lepton-hadron collisions</vt:lpstr>
      <vt:lpstr>Outline   </vt:lpstr>
      <vt:lpstr>“Standard”  TMD processes</vt:lpstr>
      <vt:lpstr>PowerPoint Presentation</vt:lpstr>
      <vt:lpstr>PowerPoint Presentation</vt:lpstr>
      <vt:lpstr>PowerPoint Presentation</vt:lpstr>
      <vt:lpstr>TMD-Ffs for spin ½ hadrons</vt:lpstr>
      <vt:lpstr>Kinematic configuration</vt:lpstr>
      <vt:lpstr>Azimuthal structure</vt:lpstr>
      <vt:lpstr>Collins asymmetry</vt:lpstr>
      <vt:lpstr>parametrizations</vt:lpstr>
      <vt:lpstr>Results predictions</vt:lpstr>
      <vt:lpstr>STAR kinematics</vt:lpstr>
      <vt:lpstr>AsYmmetries vs  z    predictions/data</vt:lpstr>
      <vt:lpstr>ASYMMETRIEs vs x_T  predictions/data</vt:lpstr>
      <vt:lpstr>ASYMMETRIEs vs z binned in p_jT predictions/data</vt:lpstr>
      <vt:lpstr>Remarks I</vt:lpstr>
      <vt:lpstr>Asymmetries vs j_T binned in〖 p〗_jT predictions/data</vt:lpstr>
      <vt:lpstr>asymmetries vs j_T binned in z predictions/data</vt:lpstr>
      <vt:lpstr>Remarks II</vt:lpstr>
      <vt:lpstr>PowerPoint Presentation</vt:lpstr>
      <vt:lpstr>Collins asymmetry</vt:lpstr>
      <vt:lpstr>PowerPoint Presentation</vt:lpstr>
      <vt:lpstr>PowerPoint Presentation</vt:lpstr>
      <vt:lpstr>PowerPoint Presentation</vt:lpstr>
      <vt:lpstr>EIC kinematics</vt:lpstr>
      <vt:lpstr>Unpolarized cross sections vs η_j</vt:lpstr>
      <vt:lpstr>Azimuthal asymmetries vs η_j</vt:lpstr>
      <vt:lpstr>Azimuthal asymmetries vs x_T</vt:lpstr>
      <vt:lpstr>REMARKS</vt:lpstr>
      <vt:lpstr>Azimuthal asymmetries vs z</vt:lpstr>
      <vt:lpstr>Conclusions</vt:lpstr>
      <vt:lpstr>Back-up slides</vt:lpstr>
      <vt:lpstr>The semi-inclusive TMD fragmenting jet function</vt:lpstr>
      <vt:lpstr>Uncertainty bands</vt:lpstr>
      <vt:lpstr>predictions vs. j_T binned in p_jT </vt:lpstr>
      <vt:lpstr>PowerPoint Presentation</vt:lpstr>
      <vt:lpstr>Transversity and Collins FFs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dependence of the gluon Sivers function  in inclusive pp collisions:  phenomenology</dc:title>
  <dc:creator>umberto</dc:creator>
  <cp:lastModifiedBy>Umberto D'Alesio</cp:lastModifiedBy>
  <cp:revision>415</cp:revision>
  <dcterms:created xsi:type="dcterms:W3CDTF">2018-08-23T12:54:48Z</dcterms:created>
  <dcterms:modified xsi:type="dcterms:W3CDTF">2026-05-12T06:49:34Z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0x0101006AB7CE1D091A874897805A3DA8A76A36</vt:lpwstr>
  </property>
</Properties>
</file>